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3" r:id="rId6"/>
    <p:sldId id="261" r:id="rId7"/>
    <p:sldId id="262"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538"/>
    <a:srgbClr val="5B8052"/>
    <a:srgbClr val="7CA874"/>
    <a:srgbClr val="6B5E4C"/>
    <a:srgbClr val="80957A"/>
    <a:srgbClr val="DFD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p:scale>
          <a:sx n="75" d="100"/>
          <a:sy n="75" d="100"/>
        </p:scale>
        <p:origin x="408" y="8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9E256-08C1-40F4-81DA-0E645718A4E8}"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F75B1-39E0-4BD4-837E-186D7A118B21}" type="slidenum">
              <a:rPr lang="en-US" smtClean="0"/>
              <a:t>‹#›</a:t>
            </a:fld>
            <a:endParaRPr lang="en-US"/>
          </a:p>
        </p:txBody>
      </p:sp>
    </p:spTree>
    <p:extLst>
      <p:ext uri="{BB962C8B-B14F-4D97-AF65-F5344CB8AC3E}">
        <p14:creationId xmlns:p14="http://schemas.microsoft.com/office/powerpoint/2010/main" val="211400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tLang="en-US" smtClean="0">
                <a:latin typeface="Calibri Light" panose="020F0302020204030204" pitchFamily="34" charset="0"/>
              </a:rPr>
              <a:t>In this slide there is a background placeholder. Click to the small icon on the center of the slide and choose an image from computer. When add an image, you must sent it to back with </a:t>
            </a:r>
            <a:r>
              <a:rPr lang="en-US" altLang="en-US" b="1" smtClean="0">
                <a:latin typeface="Calibri Light" panose="020F0302020204030204" pitchFamily="34" charset="0"/>
              </a:rPr>
              <a:t>Right Click on Image </a:t>
            </a:r>
            <a:r>
              <a:rPr lang="en-US" altLang="en-US" smtClean="0">
                <a:latin typeface="Calibri Light" panose="020F0302020204030204" pitchFamily="34" charset="0"/>
              </a:rPr>
              <a:t>-&gt; </a:t>
            </a:r>
            <a:r>
              <a:rPr lang="en-US" altLang="en-US" b="1" smtClean="0">
                <a:latin typeface="Calibri Light" panose="020F0302020204030204" pitchFamily="34" charset="0"/>
              </a:rPr>
              <a:t>Send to Back</a:t>
            </a:r>
            <a:r>
              <a:rPr lang="en-US" altLang="en-US" smtClean="0">
                <a:latin typeface="Calibri Light" panose="020F0302020204030204" pitchFamily="34" charset="0"/>
              </a:rPr>
              <a:t> -&gt; </a:t>
            </a:r>
            <a:r>
              <a:rPr lang="en-US" altLang="en-US" b="1" smtClean="0">
                <a:latin typeface="Calibri Light" panose="020F0302020204030204" pitchFamily="34" charset="0"/>
              </a:rPr>
              <a:t>Send to Back.</a:t>
            </a:r>
            <a:endParaRPr lang="bg-BG" altLang="en-US" smtClean="0">
              <a:latin typeface="Calibri Light" panose="020F0302020204030204" pitchFamily="34" charset="0"/>
            </a:endParaRPr>
          </a:p>
          <a:p>
            <a:pPr defTabSz="914400">
              <a:spcBef>
                <a:spcPct val="0"/>
              </a:spcBef>
            </a:pPr>
            <a:endParaRPr lang="bg-BG" altLang="en-US" smtClean="0">
              <a:latin typeface="Calibri Light" panose="020F0302020204030204" pitchFamily="34" charset="0"/>
            </a:endParaRP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fld id="{F4C4BAE4-DF86-42BF-AB14-5FF4FDA28AD0}" type="slidenum">
              <a:rPr lang="bg-BG" altLang="en-US" sz="1200">
                <a:latin typeface="Calibri Light" panose="020F0302020204030204" pitchFamily="34" charset="0"/>
              </a:rPr>
              <a:pPr/>
              <a:t>3</a:t>
            </a:fld>
            <a:endParaRPr lang="bg-BG" altLang="en-US" sz="1200">
              <a:latin typeface="Calibri Light" panose="020F0302020204030204" pitchFamily="34" charset="0"/>
            </a:endParaRPr>
          </a:p>
        </p:txBody>
      </p:sp>
    </p:spTree>
    <p:extLst>
      <p:ext uri="{BB962C8B-B14F-4D97-AF65-F5344CB8AC3E}">
        <p14:creationId xmlns:p14="http://schemas.microsoft.com/office/powerpoint/2010/main" val="35627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45E9B6-C290-4478-9CDE-81E0F4B464E7}"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245673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5E9B6-C290-4478-9CDE-81E0F4B464E7}"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371958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5E9B6-C290-4478-9CDE-81E0F4B464E7}"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336928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5658397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6083300" cy="6858000"/>
          </a:xfrm>
        </p:spPr>
        <p:txBody>
          <a:bodyPr/>
          <a:lstStyle/>
          <a:p>
            <a:endParaRPr lang="en-US"/>
          </a:p>
        </p:txBody>
      </p:sp>
    </p:spTree>
    <p:extLst>
      <p:ext uri="{BB962C8B-B14F-4D97-AF65-F5344CB8AC3E}">
        <p14:creationId xmlns:p14="http://schemas.microsoft.com/office/powerpoint/2010/main" val="326416344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rtlCol="0">
            <a:normAutofit/>
          </a:bodyPr>
          <a:lstStyle>
            <a:lvl1pPr marL="0" indent="0">
              <a:buNone/>
              <a:defRPr sz="21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08065020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811582" y="1723565"/>
            <a:ext cx="2357967" cy="2355851"/>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noProof="0" smtClean="0"/>
              <a:t>Drag picture to placeholder or click icon to add</a:t>
            </a:r>
            <a:endParaRPr lang="en-US" noProof="0" dirty="0"/>
          </a:p>
        </p:txBody>
      </p:sp>
      <p:sp>
        <p:nvSpPr>
          <p:cNvPr id="15" name="Picture Placeholder 13"/>
          <p:cNvSpPr>
            <a:spLocks noGrp="1"/>
          </p:cNvSpPr>
          <p:nvPr>
            <p:ph type="pic" sz="quarter" idx="11"/>
          </p:nvPr>
        </p:nvSpPr>
        <p:spPr>
          <a:xfrm>
            <a:off x="4915403" y="1723565"/>
            <a:ext cx="2357967" cy="2355851"/>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noProof="0" smtClean="0"/>
              <a:t>Drag picture to placeholder or click icon to add</a:t>
            </a:r>
            <a:endParaRPr lang="en-US" noProof="0" dirty="0"/>
          </a:p>
        </p:txBody>
      </p:sp>
      <p:sp>
        <p:nvSpPr>
          <p:cNvPr id="17" name="Picture Placeholder 13"/>
          <p:cNvSpPr>
            <a:spLocks noGrp="1"/>
          </p:cNvSpPr>
          <p:nvPr>
            <p:ph type="pic" sz="quarter" idx="12"/>
          </p:nvPr>
        </p:nvSpPr>
        <p:spPr>
          <a:xfrm>
            <a:off x="8019222" y="1723565"/>
            <a:ext cx="2357967" cy="2355851"/>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noProof="0" smtClean="0"/>
              <a:t>Drag picture to placeholder or click icon to add</a:t>
            </a:r>
            <a:endParaRPr lang="en-US" noProof="0" dirty="0"/>
          </a:p>
        </p:txBody>
      </p:sp>
      <p:sp>
        <p:nvSpPr>
          <p:cNvPr id="13" name="Picture Placeholder 13"/>
          <p:cNvSpPr>
            <a:spLocks noGrp="1"/>
          </p:cNvSpPr>
          <p:nvPr>
            <p:ph type="pic" sz="quarter" idx="13"/>
          </p:nvPr>
        </p:nvSpPr>
        <p:spPr>
          <a:xfrm>
            <a:off x="3408155" y="3836202"/>
            <a:ext cx="2357967" cy="2355851"/>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noProof="0" smtClean="0"/>
              <a:t>Drag picture to placeholder or click icon to add</a:t>
            </a:r>
            <a:endParaRPr lang="en-US" noProof="0" dirty="0"/>
          </a:p>
        </p:txBody>
      </p:sp>
      <p:sp>
        <p:nvSpPr>
          <p:cNvPr id="16" name="Picture Placeholder 13"/>
          <p:cNvSpPr>
            <a:spLocks noGrp="1"/>
          </p:cNvSpPr>
          <p:nvPr>
            <p:ph type="pic" sz="quarter" idx="14"/>
          </p:nvPr>
        </p:nvSpPr>
        <p:spPr>
          <a:xfrm>
            <a:off x="6511974" y="3836202"/>
            <a:ext cx="2357967" cy="2355851"/>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96055912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2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0E98BFA-91CF-4A08-90BC-B6D5618E0754}"/>
              </a:ext>
            </a:extLst>
          </p:cNvPr>
          <p:cNvSpPr>
            <a:spLocks noGrp="1"/>
          </p:cNvSpPr>
          <p:nvPr>
            <p:ph type="pic" sz="quarter" idx="18"/>
          </p:nvPr>
        </p:nvSpPr>
        <p:spPr>
          <a:xfrm rot="20247637">
            <a:off x="1663890" y="-603726"/>
            <a:ext cx="9229979" cy="5223389"/>
          </a:xfrm>
          <a:custGeom>
            <a:avLst/>
            <a:gdLst>
              <a:gd name="connsiteX0" fmla="*/ 2980883 w 9229979"/>
              <a:gd name="connsiteY0" fmla="*/ 4693405 h 5223389"/>
              <a:gd name="connsiteX1" fmla="*/ 2979657 w 9229979"/>
              <a:gd name="connsiteY1" fmla="*/ 4694027 h 5223389"/>
              <a:gd name="connsiteX2" fmla="*/ 2979795 w 9229979"/>
              <a:gd name="connsiteY2" fmla="*/ 4694639 h 5223389"/>
              <a:gd name="connsiteX3" fmla="*/ 3346000 w 9229979"/>
              <a:gd name="connsiteY3" fmla="*/ 4825014 h 5223389"/>
              <a:gd name="connsiteX4" fmla="*/ 3345080 w 9229979"/>
              <a:gd name="connsiteY4" fmla="*/ 4825348 h 5223389"/>
              <a:gd name="connsiteX5" fmla="*/ 3343257 w 9229979"/>
              <a:gd name="connsiteY5" fmla="*/ 4826759 h 5223389"/>
              <a:gd name="connsiteX6" fmla="*/ 3344823 w 9229979"/>
              <a:gd name="connsiteY6" fmla="*/ 4826192 h 5223389"/>
              <a:gd name="connsiteX7" fmla="*/ 2503836 w 9229979"/>
              <a:gd name="connsiteY7" fmla="*/ 4471198 h 5223389"/>
              <a:gd name="connsiteX8" fmla="*/ 2500190 w 9229979"/>
              <a:gd name="connsiteY8" fmla="*/ 4473869 h 5223389"/>
              <a:gd name="connsiteX9" fmla="*/ 2500544 w 9229979"/>
              <a:gd name="connsiteY9" fmla="*/ 4474197 h 5223389"/>
              <a:gd name="connsiteX10" fmla="*/ 2504120 w 9229979"/>
              <a:gd name="connsiteY10" fmla="*/ 4471577 h 5223389"/>
              <a:gd name="connsiteX11" fmla="*/ 2504105 w 9229979"/>
              <a:gd name="connsiteY11" fmla="*/ 4471565 h 5223389"/>
              <a:gd name="connsiteX12" fmla="*/ 2496946 w 9229979"/>
              <a:gd name="connsiteY12" fmla="*/ 4459368 h 5223389"/>
              <a:gd name="connsiteX13" fmla="*/ 2496780 w 9229979"/>
              <a:gd name="connsiteY13" fmla="*/ 4460027 h 5223389"/>
              <a:gd name="connsiteX14" fmla="*/ 2497088 w 9229979"/>
              <a:gd name="connsiteY14" fmla="*/ 4460447 h 5223389"/>
              <a:gd name="connsiteX15" fmla="*/ 2497790 w 9229979"/>
              <a:gd name="connsiteY15" fmla="*/ 4460521 h 5223389"/>
              <a:gd name="connsiteX16" fmla="*/ 2497109 w 9229979"/>
              <a:gd name="connsiteY16" fmla="*/ 4459591 h 5223389"/>
              <a:gd name="connsiteX17" fmla="*/ 3451110 w 9229979"/>
              <a:gd name="connsiteY17" fmla="*/ 4849965 h 5223389"/>
              <a:gd name="connsiteX18" fmla="*/ 3450694 w 9229979"/>
              <a:gd name="connsiteY18" fmla="*/ 4851387 h 5223389"/>
              <a:gd name="connsiteX19" fmla="*/ 3450572 w 9229979"/>
              <a:gd name="connsiteY19" fmla="*/ 4851729 h 5223389"/>
              <a:gd name="connsiteX20" fmla="*/ 3452976 w 9229979"/>
              <a:gd name="connsiteY20" fmla="*/ 4851805 h 5223389"/>
              <a:gd name="connsiteX21" fmla="*/ 3451630 w 9229979"/>
              <a:gd name="connsiteY21" fmla="*/ 4850674 h 5223389"/>
              <a:gd name="connsiteX22" fmla="*/ 2570165 w 9229979"/>
              <a:gd name="connsiteY22" fmla="*/ 4466867 h 5223389"/>
              <a:gd name="connsiteX23" fmla="*/ 2568360 w 9229979"/>
              <a:gd name="connsiteY23" fmla="*/ 4467994 h 5223389"/>
              <a:gd name="connsiteX24" fmla="*/ 2570069 w 9229979"/>
              <a:gd name="connsiteY24" fmla="*/ 4468175 h 5223389"/>
              <a:gd name="connsiteX25" fmla="*/ 2571416 w 9229979"/>
              <a:gd name="connsiteY25" fmla="*/ 4468574 h 5223389"/>
              <a:gd name="connsiteX26" fmla="*/ 2570238 w 9229979"/>
              <a:gd name="connsiteY26" fmla="*/ 4466966 h 5223389"/>
              <a:gd name="connsiteX27" fmla="*/ 3025803 w 9229979"/>
              <a:gd name="connsiteY27" fmla="*/ 4600902 h 5223389"/>
              <a:gd name="connsiteX28" fmla="*/ 3024388 w 9229979"/>
              <a:gd name="connsiteY28" fmla="*/ 4601939 h 5223389"/>
              <a:gd name="connsiteX29" fmla="*/ 3025033 w 9229979"/>
              <a:gd name="connsiteY29" fmla="*/ 4601907 h 5223389"/>
              <a:gd name="connsiteX30" fmla="*/ 3025808 w 9229979"/>
              <a:gd name="connsiteY30" fmla="*/ 4600928 h 5223389"/>
              <a:gd name="connsiteX31" fmla="*/ 3432284 w 9229979"/>
              <a:gd name="connsiteY31" fmla="*/ 4716652 h 5223389"/>
              <a:gd name="connsiteX32" fmla="*/ 3430226 w 9229979"/>
              <a:gd name="connsiteY32" fmla="*/ 4718160 h 5223389"/>
              <a:gd name="connsiteX33" fmla="*/ 3430220 w 9229979"/>
              <a:gd name="connsiteY33" fmla="*/ 4718487 h 5223389"/>
              <a:gd name="connsiteX34" fmla="*/ 3432341 w 9229979"/>
              <a:gd name="connsiteY34" fmla="*/ 4716933 h 5223389"/>
              <a:gd name="connsiteX35" fmla="*/ 3558917 w 9229979"/>
              <a:gd name="connsiteY35" fmla="*/ 4757976 h 5223389"/>
              <a:gd name="connsiteX36" fmla="*/ 3556535 w 9229979"/>
              <a:gd name="connsiteY36" fmla="*/ 4759721 h 5223389"/>
              <a:gd name="connsiteX37" fmla="*/ 3559253 w 9229979"/>
              <a:gd name="connsiteY37" fmla="*/ 4760151 h 5223389"/>
              <a:gd name="connsiteX38" fmla="*/ 4250590 w 9229979"/>
              <a:gd name="connsiteY38" fmla="*/ 5030365 h 5223389"/>
              <a:gd name="connsiteX39" fmla="*/ 4238007 w 9229979"/>
              <a:gd name="connsiteY39" fmla="*/ 5039585 h 5223389"/>
              <a:gd name="connsiteX40" fmla="*/ 4238035 w 9229979"/>
              <a:gd name="connsiteY40" fmla="*/ 5040655 h 5223389"/>
              <a:gd name="connsiteX41" fmla="*/ 4250474 w 9229979"/>
              <a:gd name="connsiteY41" fmla="*/ 5031540 h 5223389"/>
              <a:gd name="connsiteX42" fmla="*/ 4250382 w 9229979"/>
              <a:gd name="connsiteY42" fmla="*/ 5030788 h 5223389"/>
              <a:gd name="connsiteX43" fmla="*/ 2470022 w 9229979"/>
              <a:gd name="connsiteY43" fmla="*/ 4274382 h 5223389"/>
              <a:gd name="connsiteX44" fmla="*/ 2469967 w 9229979"/>
              <a:gd name="connsiteY44" fmla="*/ 4274423 h 5223389"/>
              <a:gd name="connsiteX45" fmla="*/ 2470029 w 9229979"/>
              <a:gd name="connsiteY45" fmla="*/ 4274508 h 5223389"/>
              <a:gd name="connsiteX46" fmla="*/ 2473983 w 9229979"/>
              <a:gd name="connsiteY46" fmla="*/ 4274604 h 5223389"/>
              <a:gd name="connsiteX47" fmla="*/ 2469945 w 9229979"/>
              <a:gd name="connsiteY47" fmla="*/ 4272944 h 5223389"/>
              <a:gd name="connsiteX48" fmla="*/ 2470131 w 9229979"/>
              <a:gd name="connsiteY48" fmla="*/ 4274303 h 5223389"/>
              <a:gd name="connsiteX49" fmla="*/ 2470023 w 9229979"/>
              <a:gd name="connsiteY49" fmla="*/ 4274381 h 5223389"/>
              <a:gd name="connsiteX50" fmla="*/ 2473939 w 9229979"/>
              <a:gd name="connsiteY50" fmla="*/ 4274878 h 5223389"/>
              <a:gd name="connsiteX51" fmla="*/ 3519394 w 9229979"/>
              <a:gd name="connsiteY51" fmla="*/ 4653855 h 5223389"/>
              <a:gd name="connsiteX52" fmla="*/ 3511287 w 9229979"/>
              <a:gd name="connsiteY52" fmla="*/ 4658762 h 5223389"/>
              <a:gd name="connsiteX53" fmla="*/ 3509559 w 9229979"/>
              <a:gd name="connsiteY53" fmla="*/ 4659445 h 5223389"/>
              <a:gd name="connsiteX54" fmla="*/ 3510409 w 9229979"/>
              <a:gd name="connsiteY54" fmla="*/ 4661129 h 5223389"/>
              <a:gd name="connsiteX55" fmla="*/ 3511768 w 9229979"/>
              <a:gd name="connsiteY55" fmla="*/ 4659443 h 5223389"/>
              <a:gd name="connsiteX56" fmla="*/ 3564642 w 9229979"/>
              <a:gd name="connsiteY56" fmla="*/ 4614632 h 5223389"/>
              <a:gd name="connsiteX57" fmla="*/ 3564723 w 9229979"/>
              <a:gd name="connsiteY57" fmla="*/ 4620640 h 5223389"/>
              <a:gd name="connsiteX58" fmla="*/ 3569118 w 9229979"/>
              <a:gd name="connsiteY58" fmla="*/ 4617419 h 5223389"/>
              <a:gd name="connsiteX59" fmla="*/ 3569204 w 9229979"/>
              <a:gd name="connsiteY59" fmla="*/ 4617356 h 5223389"/>
              <a:gd name="connsiteX60" fmla="*/ 3569235 w 9229979"/>
              <a:gd name="connsiteY60" fmla="*/ 4617259 h 5223389"/>
              <a:gd name="connsiteX61" fmla="*/ 4451249 w 9229979"/>
              <a:gd name="connsiteY61" fmla="*/ 4915240 h 5223389"/>
              <a:gd name="connsiteX62" fmla="*/ 4450511 w 9229979"/>
              <a:gd name="connsiteY62" fmla="*/ 4915241 h 5223389"/>
              <a:gd name="connsiteX63" fmla="*/ 4448097 w 9229979"/>
              <a:gd name="connsiteY63" fmla="*/ 4917549 h 5223389"/>
              <a:gd name="connsiteX64" fmla="*/ 4611629 w 9229979"/>
              <a:gd name="connsiteY64" fmla="*/ 4970535 h 5223389"/>
              <a:gd name="connsiteX65" fmla="*/ 4611216 w 9229979"/>
              <a:gd name="connsiteY65" fmla="*/ 4970506 h 5223389"/>
              <a:gd name="connsiteX66" fmla="*/ 4610495 w 9229979"/>
              <a:gd name="connsiteY66" fmla="*/ 4971087 h 5223389"/>
              <a:gd name="connsiteX67" fmla="*/ 4611763 w 9229979"/>
              <a:gd name="connsiteY67" fmla="*/ 4970873 h 5223389"/>
              <a:gd name="connsiteX68" fmla="*/ 4613774 w 9229979"/>
              <a:gd name="connsiteY68" fmla="*/ 4973618 h 5223389"/>
              <a:gd name="connsiteX69" fmla="*/ 4613854 w 9229979"/>
              <a:gd name="connsiteY69" fmla="*/ 4973572 h 5223389"/>
              <a:gd name="connsiteX70" fmla="*/ 2687740 w 9229979"/>
              <a:gd name="connsiteY70" fmla="*/ 4055772 h 5223389"/>
              <a:gd name="connsiteX71" fmla="*/ 2686319 w 9229979"/>
              <a:gd name="connsiteY71" fmla="*/ 4056717 h 5223389"/>
              <a:gd name="connsiteX72" fmla="*/ 2687411 w 9229979"/>
              <a:gd name="connsiteY72" fmla="*/ 4056489 h 5223389"/>
              <a:gd name="connsiteX73" fmla="*/ 2688314 w 9229979"/>
              <a:gd name="connsiteY73" fmla="*/ 4056446 h 5223389"/>
              <a:gd name="connsiteX74" fmla="*/ 2690202 w 9229979"/>
              <a:gd name="connsiteY74" fmla="*/ 4051849 h 5223389"/>
              <a:gd name="connsiteX75" fmla="*/ 2690148 w 9229979"/>
              <a:gd name="connsiteY75" fmla="*/ 4051889 h 5223389"/>
              <a:gd name="connsiteX76" fmla="*/ 2688471 w 9229979"/>
              <a:gd name="connsiteY76" fmla="*/ 4056439 h 5223389"/>
              <a:gd name="connsiteX77" fmla="*/ 2692818 w 9229979"/>
              <a:gd name="connsiteY77" fmla="*/ 4056234 h 5223389"/>
              <a:gd name="connsiteX78" fmla="*/ 2256095 w 9229979"/>
              <a:gd name="connsiteY78" fmla="*/ 3798245 h 5223389"/>
              <a:gd name="connsiteX79" fmla="*/ 2254347 w 9229979"/>
              <a:gd name="connsiteY79" fmla="*/ 3799136 h 5223389"/>
              <a:gd name="connsiteX80" fmla="*/ 2256036 w 9229979"/>
              <a:gd name="connsiteY80" fmla="*/ 3799060 h 5223389"/>
              <a:gd name="connsiteX81" fmla="*/ 2256706 w 9229979"/>
              <a:gd name="connsiteY81" fmla="*/ 3799088 h 5223389"/>
              <a:gd name="connsiteX82" fmla="*/ 2256271 w 9229979"/>
              <a:gd name="connsiteY82" fmla="*/ 3798494 h 5223389"/>
              <a:gd name="connsiteX83" fmla="*/ 2276361 w 9229979"/>
              <a:gd name="connsiteY83" fmla="*/ 3797435 h 5223389"/>
              <a:gd name="connsiteX84" fmla="*/ 2276211 w 9229979"/>
              <a:gd name="connsiteY84" fmla="*/ 3797604 h 5223389"/>
              <a:gd name="connsiteX85" fmla="*/ 2273246 w 9229979"/>
              <a:gd name="connsiteY85" fmla="*/ 3799777 h 5223389"/>
              <a:gd name="connsiteX86" fmla="*/ 2275133 w 9229979"/>
              <a:gd name="connsiteY86" fmla="*/ 3799855 h 5223389"/>
              <a:gd name="connsiteX87" fmla="*/ 2277329 w 9229979"/>
              <a:gd name="connsiteY87" fmla="*/ 3798591 h 5223389"/>
              <a:gd name="connsiteX88" fmla="*/ 2276344 w 9229979"/>
              <a:gd name="connsiteY88" fmla="*/ 3797507 h 5223389"/>
              <a:gd name="connsiteX89" fmla="*/ 2643897 w 9229979"/>
              <a:gd name="connsiteY89" fmla="*/ 3866846 h 5223389"/>
              <a:gd name="connsiteX90" fmla="*/ 2643678 w 9229979"/>
              <a:gd name="connsiteY90" fmla="*/ 3867007 h 5223389"/>
              <a:gd name="connsiteX91" fmla="*/ 2643764 w 9229979"/>
              <a:gd name="connsiteY91" fmla="*/ 3867033 h 5223389"/>
              <a:gd name="connsiteX92" fmla="*/ 1744115 w 9229979"/>
              <a:gd name="connsiteY92" fmla="*/ 3446044 h 5223389"/>
              <a:gd name="connsiteX93" fmla="*/ 1807592 w 9229979"/>
              <a:gd name="connsiteY93" fmla="*/ 3490838 h 5223389"/>
              <a:gd name="connsiteX94" fmla="*/ 1708874 w 9229979"/>
              <a:gd name="connsiteY94" fmla="*/ 3448194 h 5223389"/>
              <a:gd name="connsiteX95" fmla="*/ 1744115 w 9229979"/>
              <a:gd name="connsiteY95" fmla="*/ 3446044 h 5223389"/>
              <a:gd name="connsiteX96" fmla="*/ 2453197 w 9229979"/>
              <a:gd name="connsiteY96" fmla="*/ 3729030 h 5223389"/>
              <a:gd name="connsiteX97" fmla="*/ 2448520 w 9229979"/>
              <a:gd name="connsiteY97" fmla="*/ 3729677 h 5223389"/>
              <a:gd name="connsiteX98" fmla="*/ 2447154 w 9229979"/>
              <a:gd name="connsiteY98" fmla="*/ 3731907 h 5223389"/>
              <a:gd name="connsiteX99" fmla="*/ 2341577 w 9229979"/>
              <a:gd name="connsiteY99" fmla="*/ 3673588 h 5223389"/>
              <a:gd name="connsiteX100" fmla="*/ 2340818 w 9229979"/>
              <a:gd name="connsiteY100" fmla="*/ 3674484 h 5223389"/>
              <a:gd name="connsiteX101" fmla="*/ 2340280 w 9229979"/>
              <a:gd name="connsiteY101" fmla="*/ 3675424 h 5223389"/>
              <a:gd name="connsiteX102" fmla="*/ 2341582 w 9229979"/>
              <a:gd name="connsiteY102" fmla="*/ 3675168 h 5223389"/>
              <a:gd name="connsiteX103" fmla="*/ 2267143 w 9229979"/>
              <a:gd name="connsiteY103" fmla="*/ 3537920 h 5223389"/>
              <a:gd name="connsiteX104" fmla="*/ 2265479 w 9229979"/>
              <a:gd name="connsiteY104" fmla="*/ 3539974 h 5223389"/>
              <a:gd name="connsiteX105" fmla="*/ 2267354 w 9229979"/>
              <a:gd name="connsiteY105" fmla="*/ 3538600 h 5223389"/>
              <a:gd name="connsiteX106" fmla="*/ 2268108 w 9229979"/>
              <a:gd name="connsiteY106" fmla="*/ 3538613 h 5223389"/>
              <a:gd name="connsiteX107" fmla="*/ 2675406 w 9229979"/>
              <a:gd name="connsiteY107" fmla="*/ 3546811 h 5223389"/>
              <a:gd name="connsiteX108" fmla="*/ 2673902 w 9229979"/>
              <a:gd name="connsiteY108" fmla="*/ 3550261 h 5223389"/>
              <a:gd name="connsiteX109" fmla="*/ 2674330 w 9229979"/>
              <a:gd name="connsiteY109" fmla="*/ 3550554 h 5223389"/>
              <a:gd name="connsiteX110" fmla="*/ 2677527 w 9229979"/>
              <a:gd name="connsiteY110" fmla="*/ 3548513 h 5223389"/>
              <a:gd name="connsiteX111" fmla="*/ 5049659 w 9229979"/>
              <a:gd name="connsiteY111" fmla="*/ 4503858 h 5223389"/>
              <a:gd name="connsiteX112" fmla="*/ 5049622 w 9229979"/>
              <a:gd name="connsiteY112" fmla="*/ 4503957 h 5223389"/>
              <a:gd name="connsiteX113" fmla="*/ 5049689 w 9229979"/>
              <a:gd name="connsiteY113" fmla="*/ 4503908 h 5223389"/>
              <a:gd name="connsiteX114" fmla="*/ 2518557 w 9229979"/>
              <a:gd name="connsiteY114" fmla="*/ 3442632 h 5223389"/>
              <a:gd name="connsiteX115" fmla="*/ 2518508 w 9229979"/>
              <a:gd name="connsiteY115" fmla="*/ 3442630 h 5223389"/>
              <a:gd name="connsiteX116" fmla="*/ 2498688 w 9229979"/>
              <a:gd name="connsiteY116" fmla="*/ 3457152 h 5223389"/>
              <a:gd name="connsiteX117" fmla="*/ 2498682 w 9229979"/>
              <a:gd name="connsiteY117" fmla="*/ 3457195 h 5223389"/>
              <a:gd name="connsiteX118" fmla="*/ 2838207 w 9229979"/>
              <a:gd name="connsiteY118" fmla="*/ 3547211 h 5223389"/>
              <a:gd name="connsiteX119" fmla="*/ 2827746 w 9229979"/>
              <a:gd name="connsiteY119" fmla="*/ 3554877 h 5223389"/>
              <a:gd name="connsiteX120" fmla="*/ 2827750 w 9229979"/>
              <a:gd name="connsiteY120" fmla="*/ 3554999 h 5223389"/>
              <a:gd name="connsiteX121" fmla="*/ 2838220 w 9229979"/>
              <a:gd name="connsiteY121" fmla="*/ 3547326 h 5223389"/>
              <a:gd name="connsiteX122" fmla="*/ 2698270 w 9229979"/>
              <a:gd name="connsiteY122" fmla="*/ 3488089 h 5223389"/>
              <a:gd name="connsiteX123" fmla="*/ 2697026 w 9229979"/>
              <a:gd name="connsiteY123" fmla="*/ 3488026 h 5223389"/>
              <a:gd name="connsiteX124" fmla="*/ 2697127 w 9229979"/>
              <a:gd name="connsiteY124" fmla="*/ 3488877 h 5223389"/>
              <a:gd name="connsiteX125" fmla="*/ 2697531 w 9229979"/>
              <a:gd name="connsiteY125" fmla="*/ 3488674 h 5223389"/>
              <a:gd name="connsiteX126" fmla="*/ 2841189 w 9229979"/>
              <a:gd name="connsiteY126" fmla="*/ 3499367 h 5223389"/>
              <a:gd name="connsiteX127" fmla="*/ 2839279 w 9229979"/>
              <a:gd name="connsiteY127" fmla="*/ 3500765 h 5223389"/>
              <a:gd name="connsiteX128" fmla="*/ 2837060 w 9229979"/>
              <a:gd name="connsiteY128" fmla="*/ 3502034 h 5223389"/>
              <a:gd name="connsiteX129" fmla="*/ 2838998 w 9229979"/>
              <a:gd name="connsiteY129" fmla="*/ 3501554 h 5223389"/>
              <a:gd name="connsiteX130" fmla="*/ 2838362 w 9229979"/>
              <a:gd name="connsiteY130" fmla="*/ 3503564 h 5223389"/>
              <a:gd name="connsiteX131" fmla="*/ 2840484 w 9229979"/>
              <a:gd name="connsiteY131" fmla="*/ 3501203 h 5223389"/>
              <a:gd name="connsiteX132" fmla="*/ 2841149 w 9229979"/>
              <a:gd name="connsiteY132" fmla="*/ 3501252 h 5223389"/>
              <a:gd name="connsiteX133" fmla="*/ 2086573 w 9229979"/>
              <a:gd name="connsiteY133" fmla="*/ 3183978 h 5223389"/>
              <a:gd name="connsiteX134" fmla="*/ 2079760 w 9229979"/>
              <a:gd name="connsiteY134" fmla="*/ 3188970 h 5223389"/>
              <a:gd name="connsiteX135" fmla="*/ 2079886 w 9229979"/>
              <a:gd name="connsiteY135" fmla="*/ 3189608 h 5223389"/>
              <a:gd name="connsiteX136" fmla="*/ 2079974 w 9229979"/>
              <a:gd name="connsiteY136" fmla="*/ 3191502 h 5223389"/>
              <a:gd name="connsiteX137" fmla="*/ 6235847 w 9229979"/>
              <a:gd name="connsiteY137" fmla="*/ 4889237 h 5223389"/>
              <a:gd name="connsiteX138" fmla="*/ 6143539 w 9229979"/>
              <a:gd name="connsiteY138" fmla="*/ 4939135 h 5223389"/>
              <a:gd name="connsiteX139" fmla="*/ 6235847 w 9229979"/>
              <a:gd name="connsiteY139" fmla="*/ 4889237 h 5223389"/>
              <a:gd name="connsiteX140" fmla="*/ 2864010 w 9229979"/>
              <a:gd name="connsiteY140" fmla="*/ 3482928 h 5223389"/>
              <a:gd name="connsiteX141" fmla="*/ 2863708 w 9229979"/>
              <a:gd name="connsiteY141" fmla="*/ 3482866 h 5223389"/>
              <a:gd name="connsiteX142" fmla="*/ 2861620 w 9229979"/>
              <a:gd name="connsiteY142" fmla="*/ 3484395 h 5223389"/>
              <a:gd name="connsiteX143" fmla="*/ 5595691 w 9229979"/>
              <a:gd name="connsiteY143" fmla="*/ 4573383 h 5223389"/>
              <a:gd name="connsiteX144" fmla="*/ 5595762 w 9229979"/>
              <a:gd name="connsiteY144" fmla="*/ 4573485 h 5223389"/>
              <a:gd name="connsiteX145" fmla="*/ 5595772 w 9229979"/>
              <a:gd name="connsiteY145" fmla="*/ 4573479 h 5223389"/>
              <a:gd name="connsiteX146" fmla="*/ 5564851 w 9229979"/>
              <a:gd name="connsiteY146" fmla="*/ 4559814 h 5223389"/>
              <a:gd name="connsiteX147" fmla="*/ 5564516 w 9229979"/>
              <a:gd name="connsiteY147" fmla="*/ 4559814 h 5223389"/>
              <a:gd name="connsiteX148" fmla="*/ 5564516 w 9229979"/>
              <a:gd name="connsiteY148" fmla="*/ 4559815 h 5223389"/>
              <a:gd name="connsiteX149" fmla="*/ 5564516 w 9229979"/>
              <a:gd name="connsiteY149" fmla="*/ 4566930 h 5223389"/>
              <a:gd name="connsiteX150" fmla="*/ 5564851 w 9229979"/>
              <a:gd name="connsiteY150" fmla="*/ 4567077 h 5223389"/>
              <a:gd name="connsiteX151" fmla="*/ 5411931 w 9229979"/>
              <a:gd name="connsiteY151" fmla="*/ 4472669 h 5223389"/>
              <a:gd name="connsiteX152" fmla="*/ 5410791 w 9229979"/>
              <a:gd name="connsiteY152" fmla="*/ 4475789 h 5223389"/>
              <a:gd name="connsiteX153" fmla="*/ 5409526 w 9229979"/>
              <a:gd name="connsiteY153" fmla="*/ 4476623 h 5223389"/>
              <a:gd name="connsiteX154" fmla="*/ 5410949 w 9229979"/>
              <a:gd name="connsiteY154" fmla="*/ 4477574 h 5223389"/>
              <a:gd name="connsiteX155" fmla="*/ 5411159 w 9229979"/>
              <a:gd name="connsiteY155" fmla="*/ 4476625 h 5223389"/>
              <a:gd name="connsiteX156" fmla="*/ 1810135 w 9229979"/>
              <a:gd name="connsiteY156" fmla="*/ 2939789 h 5223389"/>
              <a:gd name="connsiteX157" fmla="*/ 1804762 w 9229979"/>
              <a:gd name="connsiteY157" fmla="*/ 2943589 h 5223389"/>
              <a:gd name="connsiteX158" fmla="*/ 1811164 w 9229979"/>
              <a:gd name="connsiteY158" fmla="*/ 2940480 h 5223389"/>
              <a:gd name="connsiteX159" fmla="*/ 5796104 w 9229979"/>
              <a:gd name="connsiteY159" fmla="*/ 4588353 h 5223389"/>
              <a:gd name="connsiteX160" fmla="*/ 5794944 w 9229979"/>
              <a:gd name="connsiteY160" fmla="*/ 4588740 h 5223389"/>
              <a:gd name="connsiteX161" fmla="*/ 5794834 w 9229979"/>
              <a:gd name="connsiteY161" fmla="*/ 4594773 h 5223389"/>
              <a:gd name="connsiteX162" fmla="*/ 5600131 w 9229979"/>
              <a:gd name="connsiteY162" fmla="*/ 4487143 h 5223389"/>
              <a:gd name="connsiteX163" fmla="*/ 5599382 w 9229979"/>
              <a:gd name="connsiteY163" fmla="*/ 4488201 h 5223389"/>
              <a:gd name="connsiteX164" fmla="*/ 5599382 w 9229979"/>
              <a:gd name="connsiteY164" fmla="*/ 4489620 h 5223389"/>
              <a:gd name="connsiteX165" fmla="*/ 1876080 w 9229979"/>
              <a:gd name="connsiteY165" fmla="*/ 2912420 h 5223389"/>
              <a:gd name="connsiteX166" fmla="*/ 1875039 w 9229979"/>
              <a:gd name="connsiteY166" fmla="*/ 2913032 h 5223389"/>
              <a:gd name="connsiteX167" fmla="*/ 1881156 w 9229979"/>
              <a:gd name="connsiteY167" fmla="*/ 2921381 h 5223389"/>
              <a:gd name="connsiteX168" fmla="*/ 1879744 w 9229979"/>
              <a:gd name="connsiteY168" fmla="*/ 2922354 h 5223389"/>
              <a:gd name="connsiteX169" fmla="*/ 1884000 w 9229979"/>
              <a:gd name="connsiteY169" fmla="*/ 2923229 h 5223389"/>
              <a:gd name="connsiteX170" fmla="*/ 1882230 w 9229979"/>
              <a:gd name="connsiteY170" fmla="*/ 2920814 h 5223389"/>
              <a:gd name="connsiteX171" fmla="*/ 2795260 w 9229979"/>
              <a:gd name="connsiteY171" fmla="*/ 3284587 h 5223389"/>
              <a:gd name="connsiteX172" fmla="*/ 2793430 w 9229979"/>
              <a:gd name="connsiteY172" fmla="*/ 3284907 h 5223389"/>
              <a:gd name="connsiteX173" fmla="*/ 2793878 w 9229979"/>
              <a:gd name="connsiteY173" fmla="*/ 3285002 h 5223389"/>
              <a:gd name="connsiteX174" fmla="*/ 2794817 w 9229979"/>
              <a:gd name="connsiteY174" fmla="*/ 3284976 h 5223389"/>
              <a:gd name="connsiteX175" fmla="*/ 2795337 w 9229979"/>
              <a:gd name="connsiteY175" fmla="*/ 3285042 h 5223389"/>
              <a:gd name="connsiteX176" fmla="*/ 5825102 w 9229979"/>
              <a:gd name="connsiteY176" fmla="*/ 4525139 h 5223389"/>
              <a:gd name="connsiteX177" fmla="*/ 5822122 w 9229979"/>
              <a:gd name="connsiteY177" fmla="*/ 4525139 h 5223389"/>
              <a:gd name="connsiteX178" fmla="*/ 5811766 w 9229979"/>
              <a:gd name="connsiteY178" fmla="*/ 4525139 h 5223389"/>
              <a:gd name="connsiteX179" fmla="*/ 5811644 w 9229979"/>
              <a:gd name="connsiteY179" fmla="*/ 4526240 h 5223389"/>
              <a:gd name="connsiteX180" fmla="*/ 5821946 w 9229979"/>
              <a:gd name="connsiteY180" fmla="*/ 4526240 h 5223389"/>
              <a:gd name="connsiteX181" fmla="*/ 5821896 w 9229979"/>
              <a:gd name="connsiteY181" fmla="*/ 4527812 h 5223389"/>
              <a:gd name="connsiteX182" fmla="*/ 5540182 w 9229979"/>
              <a:gd name="connsiteY182" fmla="*/ 4395765 h 5223389"/>
              <a:gd name="connsiteX183" fmla="*/ 5540130 w 9229979"/>
              <a:gd name="connsiteY183" fmla="*/ 4395805 h 5223389"/>
              <a:gd name="connsiteX184" fmla="*/ 5540182 w 9229979"/>
              <a:gd name="connsiteY184" fmla="*/ 4395902 h 5223389"/>
              <a:gd name="connsiteX185" fmla="*/ 2556344 w 9229979"/>
              <a:gd name="connsiteY185" fmla="*/ 3135257 h 5223389"/>
              <a:gd name="connsiteX186" fmla="*/ 2552024 w 9229979"/>
              <a:gd name="connsiteY186" fmla="*/ 3137294 h 5223389"/>
              <a:gd name="connsiteX187" fmla="*/ 2551916 w 9229979"/>
              <a:gd name="connsiteY187" fmla="*/ 3137374 h 5223389"/>
              <a:gd name="connsiteX188" fmla="*/ 2556371 w 9229979"/>
              <a:gd name="connsiteY188" fmla="*/ 3140106 h 5223389"/>
              <a:gd name="connsiteX189" fmla="*/ 1705318 w 9229979"/>
              <a:gd name="connsiteY189" fmla="*/ 2768405 h 5223389"/>
              <a:gd name="connsiteX190" fmla="*/ 1705270 w 9229979"/>
              <a:gd name="connsiteY190" fmla="*/ 2768528 h 5223389"/>
              <a:gd name="connsiteX191" fmla="*/ 1705282 w 9229979"/>
              <a:gd name="connsiteY191" fmla="*/ 2768532 h 5223389"/>
              <a:gd name="connsiteX192" fmla="*/ 5374767 w 9229979"/>
              <a:gd name="connsiteY192" fmla="*/ 4279261 h 5223389"/>
              <a:gd name="connsiteX193" fmla="*/ 5326465 w 9229979"/>
              <a:gd name="connsiteY193" fmla="*/ 4261200 h 5223389"/>
              <a:gd name="connsiteX194" fmla="*/ 5325522 w 9229979"/>
              <a:gd name="connsiteY194" fmla="*/ 4261603 h 5223389"/>
              <a:gd name="connsiteX195" fmla="*/ 5314558 w 9229979"/>
              <a:gd name="connsiteY195" fmla="*/ 4265438 h 5223389"/>
              <a:gd name="connsiteX196" fmla="*/ 5314539 w 9229979"/>
              <a:gd name="connsiteY196" fmla="*/ 4265304 h 5223389"/>
              <a:gd name="connsiteX197" fmla="*/ 5292985 w 9229979"/>
              <a:gd name="connsiteY197" fmla="*/ 4280206 h 5223389"/>
              <a:gd name="connsiteX198" fmla="*/ 5291753 w 9229979"/>
              <a:gd name="connsiteY198" fmla="*/ 4281103 h 5223389"/>
              <a:gd name="connsiteX199" fmla="*/ 5292628 w 9229979"/>
              <a:gd name="connsiteY199" fmla="*/ 4281013 h 5223389"/>
              <a:gd name="connsiteX200" fmla="*/ 5257382 w 9229979"/>
              <a:gd name="connsiteY200" fmla="*/ 4312165 h 5223389"/>
              <a:gd name="connsiteX201" fmla="*/ 5258506 w 9229979"/>
              <a:gd name="connsiteY201" fmla="*/ 4309366 h 5223389"/>
              <a:gd name="connsiteX202" fmla="*/ 5257217 w 9229979"/>
              <a:gd name="connsiteY202" fmla="*/ 4310637 h 5223389"/>
              <a:gd name="connsiteX203" fmla="*/ 5243520 w 9229979"/>
              <a:gd name="connsiteY203" fmla="*/ 4314425 h 5223389"/>
              <a:gd name="connsiteX204" fmla="*/ 5243506 w 9229979"/>
              <a:gd name="connsiteY204" fmla="*/ 4315169 h 5223389"/>
              <a:gd name="connsiteX205" fmla="*/ 5228371 w 9229979"/>
              <a:gd name="connsiteY205" fmla="*/ 4330091 h 5223389"/>
              <a:gd name="connsiteX206" fmla="*/ 5231910 w 9229979"/>
              <a:gd name="connsiteY206" fmla="*/ 4336955 h 5223389"/>
              <a:gd name="connsiteX207" fmla="*/ 5278933 w 9229979"/>
              <a:gd name="connsiteY207" fmla="*/ 4364870 h 5223389"/>
              <a:gd name="connsiteX208" fmla="*/ 5279003 w 9229979"/>
              <a:gd name="connsiteY208" fmla="*/ 4365595 h 5223389"/>
              <a:gd name="connsiteX209" fmla="*/ 5280170 w 9229979"/>
              <a:gd name="connsiteY209" fmla="*/ 4364740 h 5223389"/>
              <a:gd name="connsiteX210" fmla="*/ 5305463 w 9229979"/>
              <a:gd name="connsiteY210" fmla="*/ 4383992 h 5223389"/>
              <a:gd name="connsiteX211" fmla="*/ 5349923 w 9229979"/>
              <a:gd name="connsiteY211" fmla="*/ 4346238 h 5223389"/>
              <a:gd name="connsiteX212" fmla="*/ 5349691 w 9229979"/>
              <a:gd name="connsiteY212" fmla="*/ 4345971 h 5223389"/>
              <a:gd name="connsiteX213" fmla="*/ 5385863 w 9229979"/>
              <a:gd name="connsiteY213" fmla="*/ 4295947 h 5223389"/>
              <a:gd name="connsiteX214" fmla="*/ 5385986 w 9229979"/>
              <a:gd name="connsiteY214" fmla="*/ 4295736 h 5223389"/>
              <a:gd name="connsiteX215" fmla="*/ 5375105 w 9229979"/>
              <a:gd name="connsiteY215" fmla="*/ 4280581 h 5223389"/>
              <a:gd name="connsiteX216" fmla="*/ 1698743 w 9229979"/>
              <a:gd name="connsiteY216" fmla="*/ 2734392 h 5223389"/>
              <a:gd name="connsiteX217" fmla="*/ 1698742 w 9229979"/>
              <a:gd name="connsiteY217" fmla="*/ 2734392 h 5223389"/>
              <a:gd name="connsiteX218" fmla="*/ 1692482 w 9229979"/>
              <a:gd name="connsiteY218" fmla="*/ 2738979 h 5223389"/>
              <a:gd name="connsiteX219" fmla="*/ 1692552 w 9229979"/>
              <a:gd name="connsiteY219" fmla="*/ 2739346 h 5223389"/>
              <a:gd name="connsiteX220" fmla="*/ 1698942 w 9229979"/>
              <a:gd name="connsiteY220" fmla="*/ 2734663 h 5223389"/>
              <a:gd name="connsiteX221" fmla="*/ 5703816 w 9229979"/>
              <a:gd name="connsiteY221" fmla="*/ 4395189 h 5223389"/>
              <a:gd name="connsiteX222" fmla="*/ 5703816 w 9229979"/>
              <a:gd name="connsiteY222" fmla="*/ 4403493 h 5223389"/>
              <a:gd name="connsiteX223" fmla="*/ 5704275 w 9229979"/>
              <a:gd name="connsiteY223" fmla="*/ 4403493 h 5223389"/>
              <a:gd name="connsiteX224" fmla="*/ 5704275 w 9229979"/>
              <a:gd name="connsiteY224" fmla="*/ 4395407 h 5223389"/>
              <a:gd name="connsiteX225" fmla="*/ 5704237 w 9229979"/>
              <a:gd name="connsiteY225" fmla="*/ 4395395 h 5223389"/>
              <a:gd name="connsiteX226" fmla="*/ 5032855 w 9229979"/>
              <a:gd name="connsiteY226" fmla="*/ 4112165 h 5223389"/>
              <a:gd name="connsiteX227" fmla="*/ 5032190 w 9229979"/>
              <a:gd name="connsiteY227" fmla="*/ 4112576 h 5223389"/>
              <a:gd name="connsiteX228" fmla="*/ 5032191 w 9229979"/>
              <a:gd name="connsiteY228" fmla="*/ 4113683 h 5223389"/>
              <a:gd name="connsiteX229" fmla="*/ 5033024 w 9229979"/>
              <a:gd name="connsiteY229" fmla="*/ 4114132 h 5223389"/>
              <a:gd name="connsiteX230" fmla="*/ 5032487 w 9229979"/>
              <a:gd name="connsiteY230" fmla="*/ 4112941 h 5223389"/>
              <a:gd name="connsiteX231" fmla="*/ 5646754 w 9229979"/>
              <a:gd name="connsiteY231" fmla="*/ 4344483 h 5223389"/>
              <a:gd name="connsiteX232" fmla="*/ 5646553 w 9229979"/>
              <a:gd name="connsiteY232" fmla="*/ 4344872 h 5223389"/>
              <a:gd name="connsiteX233" fmla="*/ 5645058 w 9229979"/>
              <a:gd name="connsiteY233" fmla="*/ 4344488 h 5223389"/>
              <a:gd name="connsiteX234" fmla="*/ 5645371 w 9229979"/>
              <a:gd name="connsiteY234" fmla="*/ 4348358 h 5223389"/>
              <a:gd name="connsiteX235" fmla="*/ 5646964 w 9229979"/>
              <a:gd name="connsiteY235" fmla="*/ 4346147 h 5223389"/>
              <a:gd name="connsiteX236" fmla="*/ 5647036 w 9229979"/>
              <a:gd name="connsiteY236" fmla="*/ 4346048 h 5223389"/>
              <a:gd name="connsiteX237" fmla="*/ 5646754 w 9229979"/>
              <a:gd name="connsiteY237" fmla="*/ 4346040 h 5223389"/>
              <a:gd name="connsiteX238" fmla="*/ 5057615 w 9229979"/>
              <a:gd name="connsiteY238" fmla="*/ 4098740 h 5223389"/>
              <a:gd name="connsiteX239" fmla="*/ 5057464 w 9229979"/>
              <a:gd name="connsiteY239" fmla="*/ 4102241 h 5223389"/>
              <a:gd name="connsiteX240" fmla="*/ 5058735 w 9229979"/>
              <a:gd name="connsiteY240" fmla="*/ 4101849 h 5223389"/>
              <a:gd name="connsiteX241" fmla="*/ 5057069 w 9229979"/>
              <a:gd name="connsiteY241" fmla="*/ 4097223 h 5223389"/>
              <a:gd name="connsiteX242" fmla="*/ 5057043 w 9229979"/>
              <a:gd name="connsiteY242" fmla="*/ 4097239 h 5223389"/>
              <a:gd name="connsiteX243" fmla="*/ 5057085 w 9229979"/>
              <a:gd name="connsiteY243" fmla="*/ 4097267 h 5223389"/>
              <a:gd name="connsiteX244" fmla="*/ 2933634 w 9229979"/>
              <a:gd name="connsiteY244" fmla="*/ 3198403 h 5223389"/>
              <a:gd name="connsiteX245" fmla="*/ 2932778 w 9229979"/>
              <a:gd name="connsiteY245" fmla="*/ 3198625 h 5223389"/>
              <a:gd name="connsiteX246" fmla="*/ 2931482 w 9229979"/>
              <a:gd name="connsiteY246" fmla="*/ 3202155 h 5223389"/>
              <a:gd name="connsiteX247" fmla="*/ 2934732 w 9229979"/>
              <a:gd name="connsiteY247" fmla="*/ 3199174 h 5223389"/>
              <a:gd name="connsiteX248" fmla="*/ 2934993 w 9229979"/>
              <a:gd name="connsiteY248" fmla="*/ 3199089 h 5223389"/>
              <a:gd name="connsiteX249" fmla="*/ 1783828 w 9229979"/>
              <a:gd name="connsiteY249" fmla="*/ 2716407 h 5223389"/>
              <a:gd name="connsiteX250" fmla="*/ 1782453 w 9229979"/>
              <a:gd name="connsiteY250" fmla="*/ 2716482 h 5223389"/>
              <a:gd name="connsiteX251" fmla="*/ 1781205 w 9229979"/>
              <a:gd name="connsiteY251" fmla="*/ 2717397 h 5223389"/>
              <a:gd name="connsiteX252" fmla="*/ 6153608 w 9229979"/>
              <a:gd name="connsiteY252" fmla="*/ 4516627 h 5223389"/>
              <a:gd name="connsiteX253" fmla="*/ 6153608 w 9229979"/>
              <a:gd name="connsiteY253" fmla="*/ 4524371 h 5223389"/>
              <a:gd name="connsiteX254" fmla="*/ 6154195 w 9229979"/>
              <a:gd name="connsiteY254" fmla="*/ 4524624 h 5223389"/>
              <a:gd name="connsiteX255" fmla="*/ 6155767 w 9229979"/>
              <a:gd name="connsiteY255" fmla="*/ 4525585 h 5223389"/>
              <a:gd name="connsiteX256" fmla="*/ 2126790 w 9229979"/>
              <a:gd name="connsiteY256" fmla="*/ 2830694 h 5223389"/>
              <a:gd name="connsiteX257" fmla="*/ 2126787 w 9229979"/>
              <a:gd name="connsiteY257" fmla="*/ 2830695 h 5223389"/>
              <a:gd name="connsiteX258" fmla="*/ 2126109 w 9229979"/>
              <a:gd name="connsiteY258" fmla="*/ 2831649 h 5223389"/>
              <a:gd name="connsiteX259" fmla="*/ 2122289 w 9229979"/>
              <a:gd name="connsiteY259" fmla="*/ 2837755 h 5223389"/>
              <a:gd name="connsiteX260" fmla="*/ 2128025 w 9229979"/>
              <a:gd name="connsiteY260" fmla="*/ 2833065 h 5223389"/>
              <a:gd name="connsiteX261" fmla="*/ 2126554 w 9229979"/>
              <a:gd name="connsiteY261" fmla="*/ 2831057 h 5223389"/>
              <a:gd name="connsiteX262" fmla="*/ 1926303 w 9229979"/>
              <a:gd name="connsiteY262" fmla="*/ 2741159 h 5223389"/>
              <a:gd name="connsiteX263" fmla="*/ 1918997 w 9229979"/>
              <a:gd name="connsiteY263" fmla="*/ 2746512 h 5223389"/>
              <a:gd name="connsiteX264" fmla="*/ 1919269 w 9229979"/>
              <a:gd name="connsiteY264" fmla="*/ 2746883 h 5223389"/>
              <a:gd name="connsiteX265" fmla="*/ 1926383 w 9229979"/>
              <a:gd name="connsiteY265" fmla="*/ 2741671 h 5223389"/>
              <a:gd name="connsiteX266" fmla="*/ 1926371 w 9229979"/>
              <a:gd name="connsiteY266" fmla="*/ 2741632 h 5223389"/>
              <a:gd name="connsiteX267" fmla="*/ 2115178 w 9229979"/>
              <a:gd name="connsiteY267" fmla="*/ 2811141 h 5223389"/>
              <a:gd name="connsiteX268" fmla="*/ 2113404 w 9229979"/>
              <a:gd name="connsiteY268" fmla="*/ 2812571 h 5223389"/>
              <a:gd name="connsiteX269" fmla="*/ 2111626 w 9229979"/>
              <a:gd name="connsiteY269" fmla="*/ 2812190 h 5223389"/>
              <a:gd name="connsiteX270" fmla="*/ 2112450 w 9229979"/>
              <a:gd name="connsiteY270" fmla="*/ 2813556 h 5223389"/>
              <a:gd name="connsiteX271" fmla="*/ 2111483 w 9229979"/>
              <a:gd name="connsiteY271" fmla="*/ 2815229 h 5223389"/>
              <a:gd name="connsiteX272" fmla="*/ 2113033 w 9229979"/>
              <a:gd name="connsiteY272" fmla="*/ 2813803 h 5223389"/>
              <a:gd name="connsiteX273" fmla="*/ 2113879 w 9229979"/>
              <a:gd name="connsiteY273" fmla="*/ 2813762 h 5223389"/>
              <a:gd name="connsiteX274" fmla="*/ 2113528 w 9229979"/>
              <a:gd name="connsiteY274" fmla="*/ 2813283 h 5223389"/>
              <a:gd name="connsiteX275" fmla="*/ 6747522 w 9229979"/>
              <a:gd name="connsiteY275" fmla="*/ 4724137 h 5223389"/>
              <a:gd name="connsiteX276" fmla="*/ 6746789 w 9229979"/>
              <a:gd name="connsiteY276" fmla="*/ 4724137 h 5223389"/>
              <a:gd name="connsiteX277" fmla="*/ 6746486 w 9229979"/>
              <a:gd name="connsiteY277" fmla="*/ 4724132 h 5223389"/>
              <a:gd name="connsiteX278" fmla="*/ 6746173 w 9229979"/>
              <a:gd name="connsiteY278" fmla="*/ 4725907 h 5223389"/>
              <a:gd name="connsiteX279" fmla="*/ 6747106 w 9229979"/>
              <a:gd name="connsiteY279" fmla="*/ 4724617 h 5223389"/>
              <a:gd name="connsiteX280" fmla="*/ 6759255 w 9229979"/>
              <a:gd name="connsiteY280" fmla="*/ 4708616 h 5223389"/>
              <a:gd name="connsiteX281" fmla="*/ 6757805 w 9229979"/>
              <a:gd name="connsiteY281" fmla="*/ 4708756 h 5223389"/>
              <a:gd name="connsiteX282" fmla="*/ 6757757 w 9229979"/>
              <a:gd name="connsiteY282" fmla="*/ 4708705 h 5223389"/>
              <a:gd name="connsiteX283" fmla="*/ 6757806 w 9229979"/>
              <a:gd name="connsiteY283" fmla="*/ 4708908 h 5223389"/>
              <a:gd name="connsiteX284" fmla="*/ 6757805 w 9229979"/>
              <a:gd name="connsiteY284" fmla="*/ 4712278 h 5223389"/>
              <a:gd name="connsiteX285" fmla="*/ 6758978 w 9229979"/>
              <a:gd name="connsiteY285" fmla="*/ 4710925 h 5223389"/>
              <a:gd name="connsiteX286" fmla="*/ 6545113 w 9229979"/>
              <a:gd name="connsiteY286" fmla="*/ 4574552 h 5223389"/>
              <a:gd name="connsiteX287" fmla="*/ 6543987 w 9229979"/>
              <a:gd name="connsiteY287" fmla="*/ 4574890 h 5223389"/>
              <a:gd name="connsiteX288" fmla="*/ 6544658 w 9229979"/>
              <a:gd name="connsiteY288" fmla="*/ 4577233 h 5223389"/>
              <a:gd name="connsiteX289" fmla="*/ 6544658 w 9229979"/>
              <a:gd name="connsiteY289" fmla="*/ 4575102 h 5223389"/>
              <a:gd name="connsiteX290" fmla="*/ 1936015 w 9229979"/>
              <a:gd name="connsiteY290" fmla="*/ 2660853 h 5223389"/>
              <a:gd name="connsiteX291" fmla="*/ 1932796 w 9229979"/>
              <a:gd name="connsiteY291" fmla="*/ 2663601 h 5223389"/>
              <a:gd name="connsiteX292" fmla="*/ 1935687 w 9229979"/>
              <a:gd name="connsiteY292" fmla="*/ 2663467 h 5223389"/>
              <a:gd name="connsiteX293" fmla="*/ 1935818 w 9229979"/>
              <a:gd name="connsiteY293" fmla="*/ 2663462 h 5223389"/>
              <a:gd name="connsiteX294" fmla="*/ 1935657 w 9229979"/>
              <a:gd name="connsiteY294" fmla="*/ 2663228 h 5223389"/>
              <a:gd name="connsiteX295" fmla="*/ 1937027 w 9229979"/>
              <a:gd name="connsiteY295" fmla="*/ 2662224 h 5223389"/>
              <a:gd name="connsiteX296" fmla="*/ 1936565 w 9229979"/>
              <a:gd name="connsiteY296" fmla="*/ 2662312 h 5223389"/>
              <a:gd name="connsiteX297" fmla="*/ 5871111 w 9229979"/>
              <a:gd name="connsiteY297" fmla="*/ 4293430 h 5223389"/>
              <a:gd name="connsiteX298" fmla="*/ 5871215 w 9229979"/>
              <a:gd name="connsiteY298" fmla="*/ 4295517 h 5223389"/>
              <a:gd name="connsiteX299" fmla="*/ 5869864 w 9229979"/>
              <a:gd name="connsiteY299" fmla="*/ 4296625 h 5223389"/>
              <a:gd name="connsiteX300" fmla="*/ 5871445 w 9229979"/>
              <a:gd name="connsiteY300" fmla="*/ 4296756 h 5223389"/>
              <a:gd name="connsiteX301" fmla="*/ 5872218 w 9229979"/>
              <a:gd name="connsiteY301" fmla="*/ 4298378 h 5223389"/>
              <a:gd name="connsiteX302" fmla="*/ 5871986 w 9229979"/>
              <a:gd name="connsiteY302" fmla="*/ 4296459 h 5223389"/>
              <a:gd name="connsiteX303" fmla="*/ 5872451 w 9229979"/>
              <a:gd name="connsiteY303" fmla="*/ 4295811 h 5223389"/>
              <a:gd name="connsiteX304" fmla="*/ 5871860 w 9229979"/>
              <a:gd name="connsiteY304" fmla="*/ 4295811 h 5223389"/>
              <a:gd name="connsiteX305" fmla="*/ 5717702 w 9229979"/>
              <a:gd name="connsiteY305" fmla="*/ 4229495 h 5223389"/>
              <a:gd name="connsiteX306" fmla="*/ 5717701 w 9229979"/>
              <a:gd name="connsiteY306" fmla="*/ 4230369 h 5223389"/>
              <a:gd name="connsiteX307" fmla="*/ 5717825 w 9229979"/>
              <a:gd name="connsiteY307" fmla="*/ 4229841 h 5223389"/>
              <a:gd name="connsiteX308" fmla="*/ 1684799 w 9229979"/>
              <a:gd name="connsiteY308" fmla="*/ 2554550 h 5223389"/>
              <a:gd name="connsiteX309" fmla="*/ 1681377 w 9229979"/>
              <a:gd name="connsiteY309" fmla="*/ 2555637 h 5223389"/>
              <a:gd name="connsiteX310" fmla="*/ 1679892 w 9229979"/>
              <a:gd name="connsiteY310" fmla="*/ 2555150 h 5223389"/>
              <a:gd name="connsiteX311" fmla="*/ 1679900 w 9229979"/>
              <a:gd name="connsiteY311" fmla="*/ 2556916 h 5223389"/>
              <a:gd name="connsiteX312" fmla="*/ 1680860 w 9229979"/>
              <a:gd name="connsiteY312" fmla="*/ 2556475 h 5223389"/>
              <a:gd name="connsiteX313" fmla="*/ 1828621 w 9229979"/>
              <a:gd name="connsiteY313" fmla="*/ 2608913 h 5223389"/>
              <a:gd name="connsiteX314" fmla="*/ 1828555 w 9229979"/>
              <a:gd name="connsiteY314" fmla="*/ 2608896 h 5223389"/>
              <a:gd name="connsiteX315" fmla="*/ 1828500 w 9229979"/>
              <a:gd name="connsiteY315" fmla="*/ 2609001 h 5223389"/>
              <a:gd name="connsiteX316" fmla="*/ 5896270 w 9229979"/>
              <a:gd name="connsiteY316" fmla="*/ 4295810 h 5223389"/>
              <a:gd name="connsiteX317" fmla="*/ 5893792 w 9229979"/>
              <a:gd name="connsiteY317" fmla="*/ 4295810 h 5223389"/>
              <a:gd name="connsiteX318" fmla="*/ 5893639 w 9229979"/>
              <a:gd name="connsiteY318" fmla="*/ 4295438 h 5223389"/>
              <a:gd name="connsiteX319" fmla="*/ 5893639 w 9229979"/>
              <a:gd name="connsiteY319" fmla="*/ 4295441 h 5223389"/>
              <a:gd name="connsiteX320" fmla="*/ 5894005 w 9229979"/>
              <a:gd name="connsiteY320" fmla="*/ 4296459 h 5223389"/>
              <a:gd name="connsiteX321" fmla="*/ 5896661 w 9229979"/>
              <a:gd name="connsiteY321" fmla="*/ 4302593 h 5223389"/>
              <a:gd name="connsiteX322" fmla="*/ 5518054 w 9229979"/>
              <a:gd name="connsiteY322" fmla="*/ 4127470 h 5223389"/>
              <a:gd name="connsiteX323" fmla="*/ 5517794 w 9229979"/>
              <a:gd name="connsiteY323" fmla="*/ 4127954 h 5223389"/>
              <a:gd name="connsiteX324" fmla="*/ 5517720 w 9229979"/>
              <a:gd name="connsiteY324" fmla="*/ 4127954 h 5223389"/>
              <a:gd name="connsiteX325" fmla="*/ 5517720 w 9229979"/>
              <a:gd name="connsiteY325" fmla="*/ 4129190 h 5223389"/>
              <a:gd name="connsiteX326" fmla="*/ 5518054 w 9229979"/>
              <a:gd name="connsiteY326" fmla="*/ 4128263 h 5223389"/>
              <a:gd name="connsiteX327" fmla="*/ 7420364 w 9229979"/>
              <a:gd name="connsiteY327" fmla="*/ 4904277 h 5223389"/>
              <a:gd name="connsiteX328" fmla="*/ 7419217 w 9229979"/>
              <a:gd name="connsiteY328" fmla="*/ 4904277 h 5223389"/>
              <a:gd name="connsiteX329" fmla="*/ 7418942 w 9229979"/>
              <a:gd name="connsiteY329" fmla="*/ 4904277 h 5223389"/>
              <a:gd name="connsiteX330" fmla="*/ 7419374 w 9229979"/>
              <a:gd name="connsiteY330" fmla="*/ 4904756 h 5223389"/>
              <a:gd name="connsiteX331" fmla="*/ 7419891 w 9229979"/>
              <a:gd name="connsiteY331" fmla="*/ 4904756 h 5223389"/>
              <a:gd name="connsiteX332" fmla="*/ 7432963 w 9229979"/>
              <a:gd name="connsiteY332" fmla="*/ 4905587 h 5223389"/>
              <a:gd name="connsiteX333" fmla="*/ 7432945 w 9229979"/>
              <a:gd name="connsiteY333" fmla="*/ 4905592 h 5223389"/>
              <a:gd name="connsiteX334" fmla="*/ 7432492 w 9229979"/>
              <a:gd name="connsiteY334" fmla="*/ 4905592 h 5223389"/>
              <a:gd name="connsiteX335" fmla="*/ 7432493 w 9229979"/>
              <a:gd name="connsiteY335" fmla="*/ 4909736 h 5223389"/>
              <a:gd name="connsiteX336" fmla="*/ 7432963 w 9229979"/>
              <a:gd name="connsiteY336" fmla="*/ 4909651 h 5223389"/>
              <a:gd name="connsiteX337" fmla="*/ 2893551 w 9229979"/>
              <a:gd name="connsiteY337" fmla="*/ 3019004 h 5223389"/>
              <a:gd name="connsiteX338" fmla="*/ 2891330 w 9229979"/>
              <a:gd name="connsiteY338" fmla="*/ 3019586 h 5223389"/>
              <a:gd name="connsiteX339" fmla="*/ 2897713 w 9229979"/>
              <a:gd name="connsiteY339" fmla="*/ 3022346 h 5223389"/>
              <a:gd name="connsiteX340" fmla="*/ 6696694 w 9229979"/>
              <a:gd name="connsiteY340" fmla="*/ 4593361 h 5223389"/>
              <a:gd name="connsiteX341" fmla="*/ 6696967 w 9229979"/>
              <a:gd name="connsiteY341" fmla="*/ 4594408 h 5223389"/>
              <a:gd name="connsiteX342" fmla="*/ 6697405 w 9229979"/>
              <a:gd name="connsiteY342" fmla="*/ 4595316 h 5223389"/>
              <a:gd name="connsiteX343" fmla="*/ 6697965 w 9229979"/>
              <a:gd name="connsiteY343" fmla="*/ 4594214 h 5223389"/>
              <a:gd name="connsiteX344" fmla="*/ 7254591 w 9229979"/>
              <a:gd name="connsiteY344" fmla="*/ 4823943 h 5223389"/>
              <a:gd name="connsiteX345" fmla="*/ 7254591 w 9229979"/>
              <a:gd name="connsiteY345" fmla="*/ 4824006 h 5223389"/>
              <a:gd name="connsiteX346" fmla="*/ 7254697 w 9229979"/>
              <a:gd name="connsiteY346" fmla="*/ 4824006 h 5223389"/>
              <a:gd name="connsiteX347" fmla="*/ 7257100 w 9229979"/>
              <a:gd name="connsiteY347" fmla="*/ 4821134 h 5223389"/>
              <a:gd name="connsiteX348" fmla="*/ 7253391 w 9229979"/>
              <a:gd name="connsiteY348" fmla="*/ 4823221 h 5223389"/>
              <a:gd name="connsiteX349" fmla="*/ 7254591 w 9229979"/>
              <a:gd name="connsiteY349" fmla="*/ 4823820 h 5223389"/>
              <a:gd name="connsiteX350" fmla="*/ 7254591 w 9229979"/>
              <a:gd name="connsiteY350" fmla="*/ 4823942 h 5223389"/>
              <a:gd name="connsiteX351" fmla="*/ 7257294 w 9229979"/>
              <a:gd name="connsiteY351" fmla="*/ 4821315 h 5223389"/>
              <a:gd name="connsiteX352" fmla="*/ 5718545 w 9229979"/>
              <a:gd name="connsiteY352" fmla="*/ 4181600 h 5223389"/>
              <a:gd name="connsiteX353" fmla="*/ 5718216 w 9229979"/>
              <a:gd name="connsiteY353" fmla="*/ 4181860 h 5223389"/>
              <a:gd name="connsiteX354" fmla="*/ 5718442 w 9229979"/>
              <a:gd name="connsiteY354" fmla="*/ 4181915 h 5223389"/>
              <a:gd name="connsiteX355" fmla="*/ 2080325 w 9229979"/>
              <a:gd name="connsiteY355" fmla="*/ 2645594 h 5223389"/>
              <a:gd name="connsiteX356" fmla="*/ 2079556 w 9229979"/>
              <a:gd name="connsiteY356" fmla="*/ 2646158 h 5223389"/>
              <a:gd name="connsiteX357" fmla="*/ 2080094 w 9229979"/>
              <a:gd name="connsiteY357" fmla="*/ 2645917 h 5223389"/>
              <a:gd name="connsiteX358" fmla="*/ 7470141 w 9229979"/>
              <a:gd name="connsiteY358" fmla="*/ 4854191 h 5223389"/>
              <a:gd name="connsiteX359" fmla="*/ 7468158 w 9229979"/>
              <a:gd name="connsiteY359" fmla="*/ 4854191 h 5223389"/>
              <a:gd name="connsiteX360" fmla="*/ 7468035 w 9229979"/>
              <a:gd name="connsiteY360" fmla="*/ 4854191 h 5223389"/>
              <a:gd name="connsiteX361" fmla="*/ 7467878 w 9229979"/>
              <a:gd name="connsiteY361" fmla="*/ 4856137 h 5223389"/>
              <a:gd name="connsiteX362" fmla="*/ 7469029 w 9229979"/>
              <a:gd name="connsiteY362" fmla="*/ 4854971 h 5223389"/>
              <a:gd name="connsiteX363" fmla="*/ 3261864 w 9229979"/>
              <a:gd name="connsiteY363" fmla="*/ 3104018 h 5223389"/>
              <a:gd name="connsiteX364" fmla="*/ 3261095 w 9229979"/>
              <a:gd name="connsiteY364" fmla="*/ 3111065 h 5223389"/>
              <a:gd name="connsiteX365" fmla="*/ 3262062 w 9229979"/>
              <a:gd name="connsiteY365" fmla="*/ 3108848 h 5223389"/>
              <a:gd name="connsiteX366" fmla="*/ 3262953 w 9229979"/>
              <a:gd name="connsiteY366" fmla="*/ 3104589 h 5223389"/>
              <a:gd name="connsiteX367" fmla="*/ 913596 w 9229979"/>
              <a:gd name="connsiteY367" fmla="*/ 2116106 h 5223389"/>
              <a:gd name="connsiteX368" fmla="*/ 913038 w 9229979"/>
              <a:gd name="connsiteY368" fmla="*/ 2115972 h 5223389"/>
              <a:gd name="connsiteX369" fmla="*/ 912986 w 9229979"/>
              <a:gd name="connsiteY369" fmla="*/ 2116286 h 5223389"/>
              <a:gd name="connsiteX370" fmla="*/ 2122963 w 9229979"/>
              <a:gd name="connsiteY370" fmla="*/ 2615401 h 5223389"/>
              <a:gd name="connsiteX371" fmla="*/ 2122540 w 9229979"/>
              <a:gd name="connsiteY371" fmla="*/ 2615303 h 5223389"/>
              <a:gd name="connsiteX372" fmla="*/ 2122626 w 9229979"/>
              <a:gd name="connsiteY372" fmla="*/ 2615522 h 5223389"/>
              <a:gd name="connsiteX373" fmla="*/ 6806868 w 9229979"/>
              <a:gd name="connsiteY373" fmla="*/ 4540857 h 5223389"/>
              <a:gd name="connsiteX374" fmla="*/ 6804636 w 9229979"/>
              <a:gd name="connsiteY374" fmla="*/ 4544666 h 5223389"/>
              <a:gd name="connsiteX375" fmla="*/ 6805624 w 9229979"/>
              <a:gd name="connsiteY375" fmla="*/ 4546885 h 5223389"/>
              <a:gd name="connsiteX376" fmla="*/ 3109975 w 9229979"/>
              <a:gd name="connsiteY376" fmla="*/ 2951737 h 5223389"/>
              <a:gd name="connsiteX377" fmla="*/ 3088950 w 9229979"/>
              <a:gd name="connsiteY377" fmla="*/ 2951243 h 5223389"/>
              <a:gd name="connsiteX378" fmla="*/ 3088959 w 9229979"/>
              <a:gd name="connsiteY378" fmla="*/ 2951493 h 5223389"/>
              <a:gd name="connsiteX379" fmla="*/ 3085396 w 9229979"/>
              <a:gd name="connsiteY379" fmla="*/ 2965642 h 5223389"/>
              <a:gd name="connsiteX380" fmla="*/ 1337002 w 9229979"/>
              <a:gd name="connsiteY380" fmla="*/ 2204098 h 5223389"/>
              <a:gd name="connsiteX381" fmla="*/ 1336472 w 9229979"/>
              <a:gd name="connsiteY381" fmla="*/ 2203998 h 5223389"/>
              <a:gd name="connsiteX382" fmla="*/ 1336488 w 9229979"/>
              <a:gd name="connsiteY382" fmla="*/ 2204088 h 5223389"/>
              <a:gd name="connsiteX383" fmla="*/ 1336513 w 9229979"/>
              <a:gd name="connsiteY383" fmla="*/ 2204382 h 5223389"/>
              <a:gd name="connsiteX384" fmla="*/ 2547385 w 9229979"/>
              <a:gd name="connsiteY384" fmla="*/ 2668730 h 5223389"/>
              <a:gd name="connsiteX385" fmla="*/ 2546705 w 9229979"/>
              <a:gd name="connsiteY385" fmla="*/ 2669278 h 5223389"/>
              <a:gd name="connsiteX386" fmla="*/ 2544416 w 9229979"/>
              <a:gd name="connsiteY386" fmla="*/ 2671186 h 5223389"/>
              <a:gd name="connsiteX387" fmla="*/ 2546819 w 9229979"/>
              <a:gd name="connsiteY387" fmla="*/ 2671584 h 5223389"/>
              <a:gd name="connsiteX388" fmla="*/ 2546711 w 9229979"/>
              <a:gd name="connsiteY388" fmla="*/ 2670543 h 5223389"/>
              <a:gd name="connsiteX389" fmla="*/ 2653625 w 9229979"/>
              <a:gd name="connsiteY389" fmla="*/ 2693990 h 5223389"/>
              <a:gd name="connsiteX390" fmla="*/ 2654105 w 9229979"/>
              <a:gd name="connsiteY390" fmla="*/ 2695353 h 5223389"/>
              <a:gd name="connsiteX391" fmla="*/ 2654576 w 9229979"/>
              <a:gd name="connsiteY391" fmla="*/ 2695288 h 5223389"/>
              <a:gd name="connsiteX392" fmla="*/ 6615388 w 9229979"/>
              <a:gd name="connsiteY392" fmla="*/ 4337319 h 5223389"/>
              <a:gd name="connsiteX393" fmla="*/ 6615358 w 9229979"/>
              <a:gd name="connsiteY393" fmla="*/ 4337355 h 5223389"/>
              <a:gd name="connsiteX394" fmla="*/ 6615358 w 9229979"/>
              <a:gd name="connsiteY394" fmla="*/ 4359882 h 5223389"/>
              <a:gd name="connsiteX395" fmla="*/ 6615389 w 9229979"/>
              <a:gd name="connsiteY395" fmla="*/ 4359910 h 5223389"/>
              <a:gd name="connsiteX396" fmla="*/ 2051524 w 9229979"/>
              <a:gd name="connsiteY396" fmla="*/ 2418018 h 5223389"/>
              <a:gd name="connsiteX397" fmla="*/ 2050944 w 9229979"/>
              <a:gd name="connsiteY397" fmla="*/ 2418120 h 5223389"/>
              <a:gd name="connsiteX398" fmla="*/ 2050900 w 9229979"/>
              <a:gd name="connsiteY398" fmla="*/ 2418059 h 5223389"/>
              <a:gd name="connsiteX399" fmla="*/ 2049813 w 9229979"/>
              <a:gd name="connsiteY399" fmla="*/ 2418856 h 5223389"/>
              <a:gd name="connsiteX400" fmla="*/ 2050826 w 9229979"/>
              <a:gd name="connsiteY400" fmla="*/ 2418529 h 5223389"/>
              <a:gd name="connsiteX401" fmla="*/ 7029694 w 9229979"/>
              <a:gd name="connsiteY401" fmla="*/ 4474508 h 5223389"/>
              <a:gd name="connsiteX402" fmla="*/ 7029694 w 9229979"/>
              <a:gd name="connsiteY402" fmla="*/ 4474757 h 5223389"/>
              <a:gd name="connsiteX403" fmla="*/ 7029766 w 9229979"/>
              <a:gd name="connsiteY403" fmla="*/ 4474708 h 5223389"/>
              <a:gd name="connsiteX404" fmla="*/ 5693635 w 9229979"/>
              <a:gd name="connsiteY404" fmla="*/ 3919435 h 5223389"/>
              <a:gd name="connsiteX405" fmla="*/ 5693449 w 9229979"/>
              <a:gd name="connsiteY405" fmla="*/ 3919662 h 5223389"/>
              <a:gd name="connsiteX406" fmla="*/ 5693285 w 9229979"/>
              <a:gd name="connsiteY406" fmla="*/ 3919596 h 5223389"/>
              <a:gd name="connsiteX407" fmla="*/ 5693285 w 9229979"/>
              <a:gd name="connsiteY407" fmla="*/ 3923446 h 5223389"/>
              <a:gd name="connsiteX408" fmla="*/ 7208041 w 9229979"/>
              <a:gd name="connsiteY408" fmla="*/ 4544405 h 5223389"/>
              <a:gd name="connsiteX409" fmla="*/ 7207162 w 9229979"/>
              <a:gd name="connsiteY409" fmla="*/ 4544464 h 5223389"/>
              <a:gd name="connsiteX410" fmla="*/ 7207085 w 9229979"/>
              <a:gd name="connsiteY410" fmla="*/ 4546027 h 5223389"/>
              <a:gd name="connsiteX411" fmla="*/ 7207544 w 9229979"/>
              <a:gd name="connsiteY411" fmla="*/ 4545096 h 5223389"/>
              <a:gd name="connsiteX412" fmla="*/ 7210521 w 9229979"/>
              <a:gd name="connsiteY412" fmla="*/ 4540959 h 5223389"/>
              <a:gd name="connsiteX413" fmla="*/ 7205461 w 9229979"/>
              <a:gd name="connsiteY413" fmla="*/ 4540517 h 5223389"/>
              <a:gd name="connsiteX414" fmla="*/ 7205461 w 9229979"/>
              <a:gd name="connsiteY414" fmla="*/ 4540579 h 5223389"/>
              <a:gd name="connsiteX415" fmla="*/ 7208127 w 9229979"/>
              <a:gd name="connsiteY415" fmla="*/ 4544285 h 5223389"/>
              <a:gd name="connsiteX416" fmla="*/ 6390847 w 9229979"/>
              <a:gd name="connsiteY416" fmla="*/ 4142806 h 5223389"/>
              <a:gd name="connsiteX417" fmla="*/ 6389941 w 9229979"/>
              <a:gd name="connsiteY417" fmla="*/ 4147105 h 5223389"/>
              <a:gd name="connsiteX418" fmla="*/ 6389942 w 9229979"/>
              <a:gd name="connsiteY418" fmla="*/ 4147228 h 5223389"/>
              <a:gd name="connsiteX419" fmla="*/ 6394756 w 9229979"/>
              <a:gd name="connsiteY419" fmla="*/ 4145414 h 5223389"/>
              <a:gd name="connsiteX420" fmla="*/ 7574160 w 9229979"/>
              <a:gd name="connsiteY420" fmla="*/ 4607504 h 5223389"/>
              <a:gd name="connsiteX421" fmla="*/ 7573258 w 9229979"/>
              <a:gd name="connsiteY421" fmla="*/ 4608752 h 5223389"/>
              <a:gd name="connsiteX422" fmla="*/ 7573371 w 9229979"/>
              <a:gd name="connsiteY422" fmla="*/ 4609609 h 5223389"/>
              <a:gd name="connsiteX423" fmla="*/ 7575362 w 9229979"/>
              <a:gd name="connsiteY423" fmla="*/ 4612779 h 5223389"/>
              <a:gd name="connsiteX424" fmla="*/ 6793911 w 9229979"/>
              <a:gd name="connsiteY424" fmla="*/ 4277131 h 5223389"/>
              <a:gd name="connsiteX425" fmla="*/ 6791296 w 9229979"/>
              <a:gd name="connsiteY425" fmla="*/ 4277777 h 5223389"/>
              <a:gd name="connsiteX426" fmla="*/ 6793182 w 9229979"/>
              <a:gd name="connsiteY426" fmla="*/ 4280759 h 5223389"/>
              <a:gd name="connsiteX427" fmla="*/ 6793669 w 9229979"/>
              <a:gd name="connsiteY427" fmla="*/ 4280601 h 5223389"/>
              <a:gd name="connsiteX428" fmla="*/ 2338472 w 9229979"/>
              <a:gd name="connsiteY428" fmla="*/ 2426024 h 5223389"/>
              <a:gd name="connsiteX429" fmla="*/ 2335085 w 9229979"/>
              <a:gd name="connsiteY429" fmla="*/ 2428506 h 5223389"/>
              <a:gd name="connsiteX430" fmla="*/ 2338821 w 9229979"/>
              <a:gd name="connsiteY430" fmla="*/ 2426204 h 5223389"/>
              <a:gd name="connsiteX431" fmla="*/ 2338511 w 9229979"/>
              <a:gd name="connsiteY431" fmla="*/ 2426199 h 5223389"/>
              <a:gd name="connsiteX432" fmla="*/ 7253854 w 9229979"/>
              <a:gd name="connsiteY432" fmla="*/ 4459369 h 5223389"/>
              <a:gd name="connsiteX433" fmla="*/ 7253428 w 9229979"/>
              <a:gd name="connsiteY433" fmla="*/ 4459849 h 5223389"/>
              <a:gd name="connsiteX434" fmla="*/ 7254187 w 9229979"/>
              <a:gd name="connsiteY434" fmla="*/ 4460065 h 5223389"/>
              <a:gd name="connsiteX435" fmla="*/ 7254241 w 9229979"/>
              <a:gd name="connsiteY435" fmla="*/ 4459925 h 5223389"/>
              <a:gd name="connsiteX436" fmla="*/ 1291393 w 9229979"/>
              <a:gd name="connsiteY436" fmla="*/ 1976426 h 5223389"/>
              <a:gd name="connsiteX437" fmla="*/ 1290962 w 9229979"/>
              <a:gd name="connsiteY437" fmla="*/ 1976492 h 5223389"/>
              <a:gd name="connsiteX438" fmla="*/ 1280072 w 9229979"/>
              <a:gd name="connsiteY438" fmla="*/ 1992188 h 5223389"/>
              <a:gd name="connsiteX439" fmla="*/ 1280116 w 9229979"/>
              <a:gd name="connsiteY439" fmla="*/ 1992208 h 5223389"/>
              <a:gd name="connsiteX440" fmla="*/ 1285008 w 9229979"/>
              <a:gd name="connsiteY440" fmla="*/ 1985360 h 5223389"/>
              <a:gd name="connsiteX441" fmla="*/ 1558918 w 9229979"/>
              <a:gd name="connsiteY441" fmla="*/ 2084266 h 5223389"/>
              <a:gd name="connsiteX442" fmla="*/ 1552148 w 9229979"/>
              <a:gd name="connsiteY442" fmla="*/ 2085385 h 5223389"/>
              <a:gd name="connsiteX443" fmla="*/ 1554427 w 9229979"/>
              <a:gd name="connsiteY443" fmla="*/ 2087556 h 5223389"/>
              <a:gd name="connsiteX444" fmla="*/ 7667803 w 9229979"/>
              <a:gd name="connsiteY444" fmla="*/ 4607638 h 5223389"/>
              <a:gd name="connsiteX445" fmla="*/ 7667142 w 9229979"/>
              <a:gd name="connsiteY445" fmla="*/ 4608511 h 5223389"/>
              <a:gd name="connsiteX446" fmla="*/ 7668094 w 9229979"/>
              <a:gd name="connsiteY446" fmla="*/ 4608627 h 5223389"/>
              <a:gd name="connsiteX447" fmla="*/ 2993968 w 9229979"/>
              <a:gd name="connsiteY447" fmla="*/ 2667701 h 5223389"/>
              <a:gd name="connsiteX448" fmla="*/ 2992396 w 9229979"/>
              <a:gd name="connsiteY448" fmla="*/ 2668853 h 5223389"/>
              <a:gd name="connsiteX449" fmla="*/ 2992728 w 9229979"/>
              <a:gd name="connsiteY449" fmla="*/ 2669307 h 5223389"/>
              <a:gd name="connsiteX450" fmla="*/ 6757603 w 9229979"/>
              <a:gd name="connsiteY450" fmla="*/ 4229046 h 5223389"/>
              <a:gd name="connsiteX451" fmla="*/ 6756822 w 9229979"/>
              <a:gd name="connsiteY451" fmla="*/ 4229932 h 5223389"/>
              <a:gd name="connsiteX452" fmla="*/ 6757564 w 9229979"/>
              <a:gd name="connsiteY452" fmla="*/ 4230318 h 5223389"/>
              <a:gd name="connsiteX453" fmla="*/ 6757638 w 9229979"/>
              <a:gd name="connsiteY453" fmla="*/ 4229910 h 5223389"/>
              <a:gd name="connsiteX454" fmla="*/ 7633723 w 9229979"/>
              <a:gd name="connsiteY454" fmla="*/ 4589395 h 5223389"/>
              <a:gd name="connsiteX455" fmla="*/ 7632884 w 9229979"/>
              <a:gd name="connsiteY455" fmla="*/ 4590599 h 5223389"/>
              <a:gd name="connsiteX456" fmla="*/ 7632600 w 9229979"/>
              <a:gd name="connsiteY456" fmla="*/ 4591007 h 5223389"/>
              <a:gd name="connsiteX457" fmla="*/ 7634588 w 9229979"/>
              <a:gd name="connsiteY457" fmla="*/ 4594156 h 5223389"/>
              <a:gd name="connsiteX458" fmla="*/ 7633891 w 9229979"/>
              <a:gd name="connsiteY458" fmla="*/ 4589695 h 5223389"/>
              <a:gd name="connsiteX459" fmla="*/ 7633892 w 9229979"/>
              <a:gd name="connsiteY459" fmla="*/ 4589685 h 5223389"/>
              <a:gd name="connsiteX460" fmla="*/ 7407683 w 9229979"/>
              <a:gd name="connsiteY460" fmla="*/ 4495437 h 5223389"/>
              <a:gd name="connsiteX461" fmla="*/ 7402459 w 9229979"/>
              <a:gd name="connsiteY461" fmla="*/ 4496027 h 5223389"/>
              <a:gd name="connsiteX462" fmla="*/ 7402594 w 9229979"/>
              <a:gd name="connsiteY462" fmla="*/ 4503529 h 5223389"/>
              <a:gd name="connsiteX463" fmla="*/ 6011035 w 9229979"/>
              <a:gd name="connsiteY463" fmla="*/ 3896618 h 5223389"/>
              <a:gd name="connsiteX464" fmla="*/ 6011076 w 9229979"/>
              <a:gd name="connsiteY464" fmla="*/ 3897418 h 5223389"/>
              <a:gd name="connsiteX465" fmla="*/ 6011260 w 9229979"/>
              <a:gd name="connsiteY465" fmla="*/ 3900145 h 5223389"/>
              <a:gd name="connsiteX466" fmla="*/ 6012994 w 9229979"/>
              <a:gd name="connsiteY466" fmla="*/ 3898583 h 5223389"/>
              <a:gd name="connsiteX467" fmla="*/ 6012094 w 9229979"/>
              <a:gd name="connsiteY467" fmla="*/ 3898099 h 5223389"/>
              <a:gd name="connsiteX468" fmla="*/ 3560601 w 9229979"/>
              <a:gd name="connsiteY468" fmla="*/ 2878502 h 5223389"/>
              <a:gd name="connsiteX469" fmla="*/ 3556207 w 9229979"/>
              <a:gd name="connsiteY469" fmla="*/ 2883790 h 5223389"/>
              <a:gd name="connsiteX470" fmla="*/ 3561850 w 9229979"/>
              <a:gd name="connsiteY470" fmla="*/ 2881420 h 5223389"/>
              <a:gd name="connsiteX471" fmla="*/ 7891521 w 9229979"/>
              <a:gd name="connsiteY471" fmla="*/ 4673207 h 5223389"/>
              <a:gd name="connsiteX472" fmla="*/ 7891300 w 9229979"/>
              <a:gd name="connsiteY472" fmla="*/ 4674451 h 5223389"/>
              <a:gd name="connsiteX473" fmla="*/ 7891872 w 9229979"/>
              <a:gd name="connsiteY473" fmla="*/ 4674680 h 5223389"/>
              <a:gd name="connsiteX474" fmla="*/ 823871 w 9229979"/>
              <a:gd name="connsiteY474" fmla="*/ 1734449 h 5223389"/>
              <a:gd name="connsiteX475" fmla="*/ 822827 w 9229979"/>
              <a:gd name="connsiteY475" fmla="*/ 1735517 h 5223389"/>
              <a:gd name="connsiteX476" fmla="*/ 824619 w 9229979"/>
              <a:gd name="connsiteY476" fmla="*/ 1735020 h 5223389"/>
              <a:gd name="connsiteX477" fmla="*/ 1231817 w 9229979"/>
              <a:gd name="connsiteY477" fmla="*/ 1883618 h 5223389"/>
              <a:gd name="connsiteX478" fmla="*/ 1231232 w 9229979"/>
              <a:gd name="connsiteY478" fmla="*/ 1883973 h 5223389"/>
              <a:gd name="connsiteX479" fmla="*/ 1231202 w 9229979"/>
              <a:gd name="connsiteY479" fmla="*/ 1883997 h 5223389"/>
              <a:gd name="connsiteX480" fmla="*/ 1231194 w 9229979"/>
              <a:gd name="connsiteY480" fmla="*/ 1883996 h 5223389"/>
              <a:gd name="connsiteX481" fmla="*/ 1226711 w 9229979"/>
              <a:gd name="connsiteY481" fmla="*/ 1886714 h 5223389"/>
              <a:gd name="connsiteX482" fmla="*/ 1227830 w 9229979"/>
              <a:gd name="connsiteY482" fmla="*/ 1889444 h 5223389"/>
              <a:gd name="connsiteX483" fmla="*/ 1231461 w 9229979"/>
              <a:gd name="connsiteY483" fmla="*/ 1884568 h 5223389"/>
              <a:gd name="connsiteX484" fmla="*/ 2926050 w 9229979"/>
              <a:gd name="connsiteY484" fmla="*/ 2573139 h 5223389"/>
              <a:gd name="connsiteX485" fmla="*/ 2921717 w 9229979"/>
              <a:gd name="connsiteY485" fmla="*/ 2575932 h 5223389"/>
              <a:gd name="connsiteX486" fmla="*/ 2922525 w 9229979"/>
              <a:gd name="connsiteY486" fmla="*/ 2577139 h 5223389"/>
              <a:gd name="connsiteX487" fmla="*/ 1566805 w 9229979"/>
              <a:gd name="connsiteY487" fmla="*/ 2003457 h 5223389"/>
              <a:gd name="connsiteX488" fmla="*/ 1566346 w 9229979"/>
              <a:gd name="connsiteY488" fmla="*/ 2003479 h 5223389"/>
              <a:gd name="connsiteX489" fmla="*/ 1565215 w 9229979"/>
              <a:gd name="connsiteY489" fmla="*/ 2004003 h 5223389"/>
              <a:gd name="connsiteX490" fmla="*/ 1566771 w 9229979"/>
              <a:gd name="connsiteY490" fmla="*/ 2003843 h 5223389"/>
              <a:gd name="connsiteX491" fmla="*/ 1622849 w 9229979"/>
              <a:gd name="connsiteY491" fmla="*/ 2025260 h 5223389"/>
              <a:gd name="connsiteX492" fmla="*/ 1622285 w 9229979"/>
              <a:gd name="connsiteY492" fmla="*/ 2025272 h 5223389"/>
              <a:gd name="connsiteX493" fmla="*/ 1621077 w 9229979"/>
              <a:gd name="connsiteY493" fmla="*/ 2026919 h 5223389"/>
              <a:gd name="connsiteX494" fmla="*/ 3541214 w 9229979"/>
              <a:gd name="connsiteY494" fmla="*/ 2813636 h 5223389"/>
              <a:gd name="connsiteX495" fmla="*/ 3541071 w 9229979"/>
              <a:gd name="connsiteY495" fmla="*/ 2813695 h 5223389"/>
              <a:gd name="connsiteX496" fmla="*/ 3541237 w 9229979"/>
              <a:gd name="connsiteY496" fmla="*/ 2813828 h 5223389"/>
              <a:gd name="connsiteX497" fmla="*/ 493166 w 9229979"/>
              <a:gd name="connsiteY497" fmla="*/ 1539651 h 5223389"/>
              <a:gd name="connsiteX498" fmla="*/ 492955 w 9229979"/>
              <a:gd name="connsiteY498" fmla="*/ 1539703 h 5223389"/>
              <a:gd name="connsiteX499" fmla="*/ 491193 w 9229979"/>
              <a:gd name="connsiteY499" fmla="*/ 1538898 h 5223389"/>
              <a:gd name="connsiteX500" fmla="*/ 488009 w 9229979"/>
              <a:gd name="connsiteY500" fmla="*/ 1542048 h 5223389"/>
              <a:gd name="connsiteX501" fmla="*/ 492211 w 9229979"/>
              <a:gd name="connsiteY501" fmla="*/ 1540170 h 5223389"/>
              <a:gd name="connsiteX502" fmla="*/ 7843683 w 9229979"/>
              <a:gd name="connsiteY502" fmla="*/ 4589858 h 5223389"/>
              <a:gd name="connsiteX503" fmla="*/ 7843683 w 9229979"/>
              <a:gd name="connsiteY503" fmla="*/ 4591467 h 5223389"/>
              <a:gd name="connsiteX504" fmla="*/ 7844036 w 9229979"/>
              <a:gd name="connsiteY504" fmla="*/ 4590972 h 5223389"/>
              <a:gd name="connsiteX505" fmla="*/ 7843707 w 9229979"/>
              <a:gd name="connsiteY505" fmla="*/ 4589869 h 5223389"/>
              <a:gd name="connsiteX506" fmla="*/ 3100523 w 9229979"/>
              <a:gd name="connsiteY506" fmla="*/ 2605891 h 5223389"/>
              <a:gd name="connsiteX507" fmla="*/ 3099941 w 9229979"/>
              <a:gd name="connsiteY507" fmla="*/ 2605805 h 5223389"/>
              <a:gd name="connsiteX508" fmla="*/ 3100312 w 9229979"/>
              <a:gd name="connsiteY508" fmla="*/ 2606310 h 5223389"/>
              <a:gd name="connsiteX509" fmla="*/ 3099348 w 9229979"/>
              <a:gd name="connsiteY509" fmla="*/ 2606767 h 5223389"/>
              <a:gd name="connsiteX510" fmla="*/ 3100594 w 9229979"/>
              <a:gd name="connsiteY510" fmla="*/ 2606971 h 5223389"/>
              <a:gd name="connsiteX511" fmla="*/ 3100586 w 9229979"/>
              <a:gd name="connsiteY511" fmla="*/ 2606110 h 5223389"/>
              <a:gd name="connsiteX512" fmla="*/ 3100794 w 9229979"/>
              <a:gd name="connsiteY512" fmla="*/ 2606067 h 5223389"/>
              <a:gd name="connsiteX513" fmla="*/ 586652 w 9229979"/>
              <a:gd name="connsiteY513" fmla="*/ 1546829 h 5223389"/>
              <a:gd name="connsiteX514" fmla="*/ 584924 w 9229979"/>
              <a:gd name="connsiteY514" fmla="*/ 1547309 h 5223389"/>
              <a:gd name="connsiteX515" fmla="*/ 583264 w 9229979"/>
              <a:gd name="connsiteY515" fmla="*/ 1546869 h 5223389"/>
              <a:gd name="connsiteX516" fmla="*/ 581534 w 9229979"/>
              <a:gd name="connsiteY516" fmla="*/ 1549718 h 5223389"/>
              <a:gd name="connsiteX517" fmla="*/ 586055 w 9229979"/>
              <a:gd name="connsiteY517" fmla="*/ 1547314 h 5223389"/>
              <a:gd name="connsiteX518" fmla="*/ 6095414 w 9229979"/>
              <a:gd name="connsiteY518" fmla="*/ 3831737 h 5223389"/>
              <a:gd name="connsiteX519" fmla="*/ 6093813 w 9229979"/>
              <a:gd name="connsiteY519" fmla="*/ 3831737 h 5223389"/>
              <a:gd name="connsiteX520" fmla="*/ 6095190 w 9229979"/>
              <a:gd name="connsiteY520" fmla="*/ 3832121 h 5223389"/>
              <a:gd name="connsiteX521" fmla="*/ 6887391 w 9229979"/>
              <a:gd name="connsiteY521" fmla="*/ 4157594 h 5223389"/>
              <a:gd name="connsiteX522" fmla="*/ 6887391 w 9229979"/>
              <a:gd name="connsiteY522" fmla="*/ 4169485 h 5223389"/>
              <a:gd name="connsiteX523" fmla="*/ 6887490 w 9229979"/>
              <a:gd name="connsiteY523" fmla="*/ 4169548 h 5223389"/>
              <a:gd name="connsiteX524" fmla="*/ 6887490 w 9229979"/>
              <a:gd name="connsiteY524" fmla="*/ 4157647 h 5223389"/>
              <a:gd name="connsiteX525" fmla="*/ 6651282 w 9229979"/>
              <a:gd name="connsiteY525" fmla="*/ 4047038 h 5223389"/>
              <a:gd name="connsiteX526" fmla="*/ 6650462 w 9229979"/>
              <a:gd name="connsiteY526" fmla="*/ 4048565 h 5223389"/>
              <a:gd name="connsiteX527" fmla="*/ 6650802 w 9229979"/>
              <a:gd name="connsiteY527" fmla="*/ 4048285 h 5223389"/>
              <a:gd name="connsiteX528" fmla="*/ 6651333 w 9229979"/>
              <a:gd name="connsiteY528" fmla="*/ 4047577 h 5223389"/>
              <a:gd name="connsiteX529" fmla="*/ 6651693 w 9229979"/>
              <a:gd name="connsiteY529" fmla="*/ 4047228 h 5223389"/>
              <a:gd name="connsiteX530" fmla="*/ 6850733 w 9229979"/>
              <a:gd name="connsiteY530" fmla="*/ 4129462 h 5223389"/>
              <a:gd name="connsiteX531" fmla="*/ 6850732 w 9229979"/>
              <a:gd name="connsiteY531" fmla="*/ 4131632 h 5223389"/>
              <a:gd name="connsiteX532" fmla="*/ 6850446 w 9229979"/>
              <a:gd name="connsiteY532" fmla="*/ 4133961 h 5223389"/>
              <a:gd name="connsiteX533" fmla="*/ 6851200 w 9229979"/>
              <a:gd name="connsiteY533" fmla="*/ 4132267 h 5223389"/>
              <a:gd name="connsiteX534" fmla="*/ 6852439 w 9229979"/>
              <a:gd name="connsiteY534" fmla="*/ 4133827 h 5223389"/>
              <a:gd name="connsiteX535" fmla="*/ 6851792 w 9229979"/>
              <a:gd name="connsiteY535" fmla="*/ 4130978 h 5223389"/>
              <a:gd name="connsiteX536" fmla="*/ 6852223 w 9229979"/>
              <a:gd name="connsiteY536" fmla="*/ 4130513 h 5223389"/>
              <a:gd name="connsiteX537" fmla="*/ 1803367 w 9229979"/>
              <a:gd name="connsiteY537" fmla="*/ 2026336 h 5223389"/>
              <a:gd name="connsiteX538" fmla="*/ 1800197 w 9229979"/>
              <a:gd name="connsiteY538" fmla="*/ 2028471 h 5223389"/>
              <a:gd name="connsiteX539" fmla="*/ 1801297 w 9229979"/>
              <a:gd name="connsiteY539" fmla="*/ 2029248 h 5223389"/>
              <a:gd name="connsiteX540" fmla="*/ 1776852 w 9229979"/>
              <a:gd name="connsiteY540" fmla="*/ 2014924 h 5223389"/>
              <a:gd name="connsiteX541" fmla="*/ 1776096 w 9229979"/>
              <a:gd name="connsiteY541" fmla="*/ 2014650 h 5223389"/>
              <a:gd name="connsiteX542" fmla="*/ 1774054 w 9229979"/>
              <a:gd name="connsiteY542" fmla="*/ 2016147 h 5223389"/>
              <a:gd name="connsiteX543" fmla="*/ 1774936 w 9229979"/>
              <a:gd name="connsiteY543" fmla="*/ 2016801 h 5223389"/>
              <a:gd name="connsiteX544" fmla="*/ 1775950 w 9229979"/>
              <a:gd name="connsiteY544" fmla="*/ 2015125 h 5223389"/>
              <a:gd name="connsiteX545" fmla="*/ 1804377 w 9229979"/>
              <a:gd name="connsiteY545" fmla="*/ 2024915 h 5223389"/>
              <a:gd name="connsiteX546" fmla="*/ 1804347 w 9229979"/>
              <a:gd name="connsiteY546" fmla="*/ 2024904 h 5223389"/>
              <a:gd name="connsiteX547" fmla="*/ 1804348 w 9229979"/>
              <a:gd name="connsiteY547" fmla="*/ 2024957 h 5223389"/>
              <a:gd name="connsiteX548" fmla="*/ 7490838 w 9229979"/>
              <a:gd name="connsiteY548" fmla="*/ 4379870 h 5223389"/>
              <a:gd name="connsiteX549" fmla="*/ 7490132 w 9229979"/>
              <a:gd name="connsiteY549" fmla="*/ 4380752 h 5223389"/>
              <a:gd name="connsiteX550" fmla="*/ 7490761 w 9229979"/>
              <a:gd name="connsiteY550" fmla="*/ 4382520 h 5223389"/>
              <a:gd name="connsiteX551" fmla="*/ 2680140 w 9229979"/>
              <a:gd name="connsiteY551" fmla="*/ 2380563 h 5223389"/>
              <a:gd name="connsiteX552" fmla="*/ 2664282 w 9229979"/>
              <a:gd name="connsiteY552" fmla="*/ 2392182 h 5223389"/>
              <a:gd name="connsiteX553" fmla="*/ 2663905 w 9229979"/>
              <a:gd name="connsiteY553" fmla="*/ 2393578 h 5223389"/>
              <a:gd name="connsiteX554" fmla="*/ 2680657 w 9229979"/>
              <a:gd name="connsiteY554" fmla="*/ 2381303 h 5223389"/>
              <a:gd name="connsiteX555" fmla="*/ 6850960 w 9229979"/>
              <a:gd name="connsiteY555" fmla="*/ 4103676 h 5223389"/>
              <a:gd name="connsiteX556" fmla="*/ 6850733 w 9229979"/>
              <a:gd name="connsiteY556" fmla="*/ 4103866 h 5223389"/>
              <a:gd name="connsiteX557" fmla="*/ 6850733 w 9229979"/>
              <a:gd name="connsiteY557" fmla="*/ 4106239 h 5223389"/>
              <a:gd name="connsiteX558" fmla="*/ 1442492 w 9229979"/>
              <a:gd name="connsiteY558" fmla="*/ 1832075 h 5223389"/>
              <a:gd name="connsiteX559" fmla="*/ 1441567 w 9229979"/>
              <a:gd name="connsiteY559" fmla="*/ 1833123 h 5223389"/>
              <a:gd name="connsiteX560" fmla="*/ 1440144 w 9229979"/>
              <a:gd name="connsiteY560" fmla="*/ 1834166 h 5223389"/>
              <a:gd name="connsiteX561" fmla="*/ 1441318 w 9229979"/>
              <a:gd name="connsiteY561" fmla="*/ 1833571 h 5223389"/>
              <a:gd name="connsiteX562" fmla="*/ 1442113 w 9229979"/>
              <a:gd name="connsiteY562" fmla="*/ 1834329 h 5223389"/>
              <a:gd name="connsiteX563" fmla="*/ 1442292 w 9229979"/>
              <a:gd name="connsiteY563" fmla="*/ 1832420 h 5223389"/>
              <a:gd name="connsiteX564" fmla="*/ 466830 w 9229979"/>
              <a:gd name="connsiteY564" fmla="*/ 1414321 h 5223389"/>
              <a:gd name="connsiteX565" fmla="*/ 466135 w 9229979"/>
              <a:gd name="connsiteY565" fmla="*/ 1414421 h 5223389"/>
              <a:gd name="connsiteX566" fmla="*/ 465878 w 9229979"/>
              <a:gd name="connsiteY566" fmla="*/ 1414666 h 5223389"/>
              <a:gd name="connsiteX567" fmla="*/ 5858681 w 9229979"/>
              <a:gd name="connsiteY567" fmla="*/ 3642299 h 5223389"/>
              <a:gd name="connsiteX568" fmla="*/ 5857782 w 9229979"/>
              <a:gd name="connsiteY568" fmla="*/ 3642280 h 5223389"/>
              <a:gd name="connsiteX569" fmla="*/ 5857782 w 9229979"/>
              <a:gd name="connsiteY569" fmla="*/ 3660304 h 5223389"/>
              <a:gd name="connsiteX570" fmla="*/ 5858681 w 9229979"/>
              <a:gd name="connsiteY570" fmla="*/ 3661339 h 5223389"/>
              <a:gd name="connsiteX571" fmla="*/ 7751584 w 9229979"/>
              <a:gd name="connsiteY571" fmla="*/ 4426544 h 5223389"/>
              <a:gd name="connsiteX572" fmla="*/ 7751584 w 9229979"/>
              <a:gd name="connsiteY572" fmla="*/ 4427710 h 5223389"/>
              <a:gd name="connsiteX573" fmla="*/ 7752165 w 9229979"/>
              <a:gd name="connsiteY573" fmla="*/ 4427876 h 5223389"/>
              <a:gd name="connsiteX574" fmla="*/ 1014079 w 9229979"/>
              <a:gd name="connsiteY574" fmla="*/ 1616342 h 5223389"/>
              <a:gd name="connsiteX575" fmla="*/ 1013738 w 9229979"/>
              <a:gd name="connsiteY575" fmla="*/ 1616350 h 5223389"/>
              <a:gd name="connsiteX576" fmla="*/ 1012930 w 9229979"/>
              <a:gd name="connsiteY576" fmla="*/ 1617082 h 5223389"/>
              <a:gd name="connsiteX577" fmla="*/ 7336846 w 9229979"/>
              <a:gd name="connsiteY577" fmla="*/ 4231255 h 5223389"/>
              <a:gd name="connsiteX578" fmla="*/ 7336611 w 9229979"/>
              <a:gd name="connsiteY578" fmla="*/ 4231236 h 5223389"/>
              <a:gd name="connsiteX579" fmla="*/ 7336611 w 9229979"/>
              <a:gd name="connsiteY579" fmla="*/ 4240578 h 5223389"/>
              <a:gd name="connsiteX580" fmla="*/ 7336827 w 9229979"/>
              <a:gd name="connsiteY580" fmla="*/ 4240518 h 5223389"/>
              <a:gd name="connsiteX581" fmla="*/ 7336828 w 9229979"/>
              <a:gd name="connsiteY581" fmla="*/ 4231328 h 5223389"/>
              <a:gd name="connsiteX582" fmla="*/ 1227777 w 9229979"/>
              <a:gd name="connsiteY582" fmla="*/ 1695089 h 5223389"/>
              <a:gd name="connsiteX583" fmla="*/ 1227749 w 9229979"/>
              <a:gd name="connsiteY583" fmla="*/ 1695148 h 5223389"/>
              <a:gd name="connsiteX584" fmla="*/ 1226640 w 9229979"/>
              <a:gd name="connsiteY584" fmla="*/ 1695905 h 5223389"/>
              <a:gd name="connsiteX585" fmla="*/ 1227717 w 9229979"/>
              <a:gd name="connsiteY585" fmla="*/ 1696266 h 5223389"/>
              <a:gd name="connsiteX586" fmla="*/ 1227813 w 9229979"/>
              <a:gd name="connsiteY586" fmla="*/ 1695928 h 5223389"/>
              <a:gd name="connsiteX587" fmla="*/ 1594619 w 9229979"/>
              <a:gd name="connsiteY587" fmla="*/ 1836634 h 5223389"/>
              <a:gd name="connsiteX588" fmla="*/ 1584465 w 9229979"/>
              <a:gd name="connsiteY588" fmla="*/ 1844075 h 5223389"/>
              <a:gd name="connsiteX589" fmla="*/ 1585741 w 9229979"/>
              <a:gd name="connsiteY589" fmla="*/ 1844086 h 5223389"/>
              <a:gd name="connsiteX590" fmla="*/ 1594151 w 9229979"/>
              <a:gd name="connsiteY590" fmla="*/ 1837924 h 5223389"/>
              <a:gd name="connsiteX591" fmla="*/ 3600793 w 9229979"/>
              <a:gd name="connsiteY591" fmla="*/ 2650817 h 5223389"/>
              <a:gd name="connsiteX592" fmla="*/ 3598847 w 9229979"/>
              <a:gd name="connsiteY592" fmla="*/ 2651517 h 5223389"/>
              <a:gd name="connsiteX593" fmla="*/ 3600481 w 9229979"/>
              <a:gd name="connsiteY593" fmla="*/ 2653747 h 5223389"/>
              <a:gd name="connsiteX594" fmla="*/ 7076478 w 9229979"/>
              <a:gd name="connsiteY594" fmla="*/ 4081304 h 5223389"/>
              <a:gd name="connsiteX595" fmla="*/ 7076623 w 9229979"/>
              <a:gd name="connsiteY595" fmla="*/ 4081902 h 5223389"/>
              <a:gd name="connsiteX596" fmla="*/ 7077071 w 9229979"/>
              <a:gd name="connsiteY596" fmla="*/ 4081552 h 5223389"/>
              <a:gd name="connsiteX597" fmla="*/ 3180687 w 9229979"/>
              <a:gd name="connsiteY597" fmla="*/ 2463954 h 5223389"/>
              <a:gd name="connsiteX598" fmla="*/ 3163566 w 9229979"/>
              <a:gd name="connsiteY598" fmla="*/ 2481585 h 5223389"/>
              <a:gd name="connsiteX599" fmla="*/ 3190702 w 9229979"/>
              <a:gd name="connsiteY599" fmla="*/ 2473053 h 5223389"/>
              <a:gd name="connsiteX600" fmla="*/ 6664844 w 9229979"/>
              <a:gd name="connsiteY600" fmla="*/ 3897367 h 5223389"/>
              <a:gd name="connsiteX601" fmla="*/ 6663493 w 9229979"/>
              <a:gd name="connsiteY601" fmla="*/ 3898000 h 5223389"/>
              <a:gd name="connsiteX602" fmla="*/ 6663168 w 9229979"/>
              <a:gd name="connsiteY602" fmla="*/ 3898754 h 5223389"/>
              <a:gd name="connsiteX603" fmla="*/ 6665239 w 9229979"/>
              <a:gd name="connsiteY603" fmla="*/ 3901625 h 5223389"/>
              <a:gd name="connsiteX604" fmla="*/ 6664757 w 9229979"/>
              <a:gd name="connsiteY604" fmla="*/ 3897606 h 5223389"/>
              <a:gd name="connsiteX605" fmla="*/ 6501018 w 9229979"/>
              <a:gd name="connsiteY605" fmla="*/ 3829160 h 5223389"/>
              <a:gd name="connsiteX606" fmla="*/ 6495887 w 9229979"/>
              <a:gd name="connsiteY606" fmla="*/ 3830426 h 5223389"/>
              <a:gd name="connsiteX607" fmla="*/ 6495047 w 9229979"/>
              <a:gd name="connsiteY607" fmla="*/ 3832384 h 5223389"/>
              <a:gd name="connsiteX608" fmla="*/ 7029694 w 9229979"/>
              <a:gd name="connsiteY608" fmla="*/ 4045987 h 5223389"/>
              <a:gd name="connsiteX609" fmla="*/ 7029694 w 9229979"/>
              <a:gd name="connsiteY609" fmla="*/ 4046008 h 5223389"/>
              <a:gd name="connsiteX610" fmla="*/ 7029700 w 9229979"/>
              <a:gd name="connsiteY610" fmla="*/ 4046006 h 5223389"/>
              <a:gd name="connsiteX611" fmla="*/ 7752518 w 9229979"/>
              <a:gd name="connsiteY611" fmla="*/ 4334067 h 5223389"/>
              <a:gd name="connsiteX612" fmla="*/ 7752120 w 9229979"/>
              <a:gd name="connsiteY612" fmla="*/ 4334067 h 5223389"/>
              <a:gd name="connsiteX613" fmla="*/ 7753722 w 9229979"/>
              <a:gd name="connsiteY613" fmla="*/ 4337446 h 5223389"/>
              <a:gd name="connsiteX614" fmla="*/ 5314875 w 9229979"/>
              <a:gd name="connsiteY614" fmla="*/ 3320709 h 5223389"/>
              <a:gd name="connsiteX615" fmla="*/ 5314086 w 9229979"/>
              <a:gd name="connsiteY615" fmla="*/ 3323898 h 5223389"/>
              <a:gd name="connsiteX616" fmla="*/ 5312728 w 9229979"/>
              <a:gd name="connsiteY616" fmla="*/ 3323898 h 5223389"/>
              <a:gd name="connsiteX617" fmla="*/ 5313696 w 9229979"/>
              <a:gd name="connsiteY617" fmla="*/ 3327427 h 5223389"/>
              <a:gd name="connsiteX618" fmla="*/ 5314967 w 9229979"/>
              <a:gd name="connsiteY618" fmla="*/ 3323263 h 5223389"/>
              <a:gd name="connsiteX619" fmla="*/ 5316454 w 9229979"/>
              <a:gd name="connsiteY619" fmla="*/ 3322357 h 5223389"/>
              <a:gd name="connsiteX620" fmla="*/ 802621 w 9229979"/>
              <a:gd name="connsiteY620" fmla="*/ 1445508 h 5223389"/>
              <a:gd name="connsiteX621" fmla="*/ 801978 w 9229979"/>
              <a:gd name="connsiteY621" fmla="*/ 1446039 h 5223389"/>
              <a:gd name="connsiteX622" fmla="*/ 800720 w 9229979"/>
              <a:gd name="connsiteY622" fmla="*/ 1445628 h 5223389"/>
              <a:gd name="connsiteX623" fmla="*/ 799742 w 9229979"/>
              <a:gd name="connsiteY623" fmla="*/ 1448279 h 5223389"/>
              <a:gd name="connsiteX624" fmla="*/ 800202 w 9229979"/>
              <a:gd name="connsiteY624" fmla="*/ 1448302 h 5223389"/>
              <a:gd name="connsiteX625" fmla="*/ 801776 w 9229979"/>
              <a:gd name="connsiteY625" fmla="*/ 1447148 h 5223389"/>
              <a:gd name="connsiteX626" fmla="*/ 7030709 w 9229979"/>
              <a:gd name="connsiteY626" fmla="*/ 4026552 h 5223389"/>
              <a:gd name="connsiteX627" fmla="*/ 7029756 w 9229979"/>
              <a:gd name="connsiteY627" fmla="*/ 4030955 h 5223389"/>
              <a:gd name="connsiteX628" fmla="*/ 7029073 w 9229979"/>
              <a:gd name="connsiteY628" fmla="*/ 4031325 h 5223389"/>
              <a:gd name="connsiteX629" fmla="*/ 7029353 w 9229979"/>
              <a:gd name="connsiteY629" fmla="*/ 4031514 h 5223389"/>
              <a:gd name="connsiteX630" fmla="*/ 7029756 w 9229979"/>
              <a:gd name="connsiteY630" fmla="*/ 4030955 h 5223389"/>
              <a:gd name="connsiteX631" fmla="*/ 7031092 w 9229979"/>
              <a:gd name="connsiteY631" fmla="*/ 4026757 h 5223389"/>
              <a:gd name="connsiteX632" fmla="*/ 1473042 w 9229979"/>
              <a:gd name="connsiteY632" fmla="*/ 1719348 h 5223389"/>
              <a:gd name="connsiteX633" fmla="*/ 1471964 w 9229979"/>
              <a:gd name="connsiteY633" fmla="*/ 1719258 h 5223389"/>
              <a:gd name="connsiteX634" fmla="*/ 1471300 w 9229979"/>
              <a:gd name="connsiteY634" fmla="*/ 1723107 h 5223389"/>
              <a:gd name="connsiteX635" fmla="*/ 1471629 w 9229979"/>
              <a:gd name="connsiteY635" fmla="*/ 1723159 h 5223389"/>
              <a:gd name="connsiteX636" fmla="*/ 3168322 w 9229979"/>
              <a:gd name="connsiteY636" fmla="*/ 2422907 h 5223389"/>
              <a:gd name="connsiteX637" fmla="*/ 3168277 w 9229979"/>
              <a:gd name="connsiteY637" fmla="*/ 2422913 h 5223389"/>
              <a:gd name="connsiteX638" fmla="*/ 3168329 w 9229979"/>
              <a:gd name="connsiteY638" fmla="*/ 2422926 h 5223389"/>
              <a:gd name="connsiteX639" fmla="*/ 1769411 w 9229979"/>
              <a:gd name="connsiteY639" fmla="*/ 1827705 h 5223389"/>
              <a:gd name="connsiteX640" fmla="*/ 1768175 w 9229979"/>
              <a:gd name="connsiteY640" fmla="*/ 1829052 h 5223389"/>
              <a:gd name="connsiteX641" fmla="*/ 1769664 w 9229979"/>
              <a:gd name="connsiteY641" fmla="*/ 1829586 h 5223389"/>
              <a:gd name="connsiteX642" fmla="*/ 1769505 w 9229979"/>
              <a:gd name="connsiteY642" fmla="*/ 1828273 h 5223389"/>
              <a:gd name="connsiteX643" fmla="*/ 8211970 w 9229979"/>
              <a:gd name="connsiteY643" fmla="*/ 4474504 h 5223389"/>
              <a:gd name="connsiteX644" fmla="*/ 8211697 w 9229979"/>
              <a:gd name="connsiteY644" fmla="*/ 4475365 h 5223389"/>
              <a:gd name="connsiteX645" fmla="*/ 8211757 w 9229979"/>
              <a:gd name="connsiteY645" fmla="*/ 4477478 h 5223389"/>
              <a:gd name="connsiteX646" fmla="*/ 8212223 w 9229979"/>
              <a:gd name="connsiteY646" fmla="*/ 4476013 h 5223389"/>
              <a:gd name="connsiteX647" fmla="*/ 5385774 w 9229979"/>
              <a:gd name="connsiteY647" fmla="*/ 3268537 h 5223389"/>
              <a:gd name="connsiteX648" fmla="*/ 5385774 w 9229979"/>
              <a:gd name="connsiteY648" fmla="*/ 3270617 h 5223389"/>
              <a:gd name="connsiteX649" fmla="*/ 5387730 w 9229979"/>
              <a:gd name="connsiteY649" fmla="*/ 3274502 h 5223389"/>
              <a:gd name="connsiteX650" fmla="*/ 5389931 w 9229979"/>
              <a:gd name="connsiteY650" fmla="*/ 3275266 h 5223389"/>
              <a:gd name="connsiteX651" fmla="*/ 5386398 w 9229979"/>
              <a:gd name="connsiteY651" fmla="*/ 3270225 h 5223389"/>
              <a:gd name="connsiteX652" fmla="*/ 5612586 w 9229979"/>
              <a:gd name="connsiteY652" fmla="*/ 3348969 h 5223389"/>
              <a:gd name="connsiteX653" fmla="*/ 5611872 w 9229979"/>
              <a:gd name="connsiteY653" fmla="*/ 3350973 h 5223389"/>
              <a:gd name="connsiteX654" fmla="*/ 5612116 w 9229979"/>
              <a:gd name="connsiteY654" fmla="*/ 3351472 h 5223389"/>
              <a:gd name="connsiteX655" fmla="*/ 4888881 w 9229979"/>
              <a:gd name="connsiteY655" fmla="*/ 3040881 h 5223389"/>
              <a:gd name="connsiteX656" fmla="*/ 4888571 w 9229979"/>
              <a:gd name="connsiteY656" fmla="*/ 3041202 h 5223389"/>
              <a:gd name="connsiteX657" fmla="*/ 4888829 w 9229979"/>
              <a:gd name="connsiteY657" fmla="*/ 3041202 h 5223389"/>
              <a:gd name="connsiteX658" fmla="*/ 6157051 w 9229979"/>
              <a:gd name="connsiteY658" fmla="*/ 3564775 h 5223389"/>
              <a:gd name="connsiteX659" fmla="*/ 6156744 w 9229979"/>
              <a:gd name="connsiteY659" fmla="*/ 3569493 h 5223389"/>
              <a:gd name="connsiteX660" fmla="*/ 6158188 w 9229979"/>
              <a:gd name="connsiteY660" fmla="*/ 3569550 h 5223389"/>
              <a:gd name="connsiteX661" fmla="*/ 3812322 w 9229979"/>
              <a:gd name="connsiteY661" fmla="*/ 2584217 h 5223389"/>
              <a:gd name="connsiteX662" fmla="*/ 3812200 w 9229979"/>
              <a:gd name="connsiteY662" fmla="*/ 2584177 h 5223389"/>
              <a:gd name="connsiteX663" fmla="*/ 3795909 w 9229979"/>
              <a:gd name="connsiteY663" fmla="*/ 2596114 h 5223389"/>
              <a:gd name="connsiteX664" fmla="*/ 3795944 w 9229979"/>
              <a:gd name="connsiteY664" fmla="*/ 2596219 h 5223389"/>
              <a:gd name="connsiteX665" fmla="*/ 2995154 w 9229979"/>
              <a:gd name="connsiteY665" fmla="*/ 2241835 h 5223389"/>
              <a:gd name="connsiteX666" fmla="*/ 2994651 w 9229979"/>
              <a:gd name="connsiteY666" fmla="*/ 2241834 h 5223389"/>
              <a:gd name="connsiteX667" fmla="*/ 2988578 w 9229979"/>
              <a:gd name="connsiteY667" fmla="*/ 2242934 h 5223389"/>
              <a:gd name="connsiteX668" fmla="*/ 2988571 w 9229979"/>
              <a:gd name="connsiteY668" fmla="*/ 2243066 h 5223389"/>
              <a:gd name="connsiteX669" fmla="*/ 2988193 w 9229979"/>
              <a:gd name="connsiteY669" fmla="*/ 2243758 h 5223389"/>
              <a:gd name="connsiteX670" fmla="*/ 2994469 w 9229979"/>
              <a:gd name="connsiteY670" fmla="*/ 2242000 h 5223389"/>
              <a:gd name="connsiteX671" fmla="*/ 7655500 w 9229979"/>
              <a:gd name="connsiteY671" fmla="*/ 4161773 h 5223389"/>
              <a:gd name="connsiteX672" fmla="*/ 7655052 w 9229979"/>
              <a:gd name="connsiteY672" fmla="*/ 4162434 h 5223389"/>
              <a:gd name="connsiteX673" fmla="*/ 7655841 w 9229979"/>
              <a:gd name="connsiteY673" fmla="*/ 4163778 h 5223389"/>
              <a:gd name="connsiteX674" fmla="*/ 7655709 w 9229979"/>
              <a:gd name="connsiteY674" fmla="*/ 4162511 h 5223389"/>
              <a:gd name="connsiteX675" fmla="*/ 7655718 w 9229979"/>
              <a:gd name="connsiteY675" fmla="*/ 4162494 h 5223389"/>
              <a:gd name="connsiteX676" fmla="*/ 7655500 w 9229979"/>
              <a:gd name="connsiteY676" fmla="*/ 4162639 h 5223389"/>
              <a:gd name="connsiteX677" fmla="*/ 8296410 w 9229979"/>
              <a:gd name="connsiteY677" fmla="*/ 4409908 h 5223389"/>
              <a:gd name="connsiteX678" fmla="*/ 8294710 w 9229979"/>
              <a:gd name="connsiteY678" fmla="*/ 4410291 h 5223389"/>
              <a:gd name="connsiteX679" fmla="*/ 8293835 w 9229979"/>
              <a:gd name="connsiteY679" fmla="*/ 4410291 h 5223389"/>
              <a:gd name="connsiteX680" fmla="*/ 8294732 w 9229979"/>
              <a:gd name="connsiteY680" fmla="*/ 4411369 h 5223389"/>
              <a:gd name="connsiteX681" fmla="*/ 8294934 w 9229979"/>
              <a:gd name="connsiteY681" fmla="*/ 4411645 h 5223389"/>
              <a:gd name="connsiteX682" fmla="*/ 6272923 w 9229979"/>
              <a:gd name="connsiteY682" fmla="*/ 3565790 h 5223389"/>
              <a:gd name="connsiteX683" fmla="*/ 6272923 w 9229979"/>
              <a:gd name="connsiteY683" fmla="*/ 3567577 h 5223389"/>
              <a:gd name="connsiteX684" fmla="*/ 6273482 w 9229979"/>
              <a:gd name="connsiteY684" fmla="*/ 3567577 h 5223389"/>
              <a:gd name="connsiteX685" fmla="*/ 8175733 w 9229979"/>
              <a:gd name="connsiteY685" fmla="*/ 4351971 h 5223389"/>
              <a:gd name="connsiteX686" fmla="*/ 8175732 w 9229979"/>
              <a:gd name="connsiteY686" fmla="*/ 4354310 h 5223389"/>
              <a:gd name="connsiteX687" fmla="*/ 8175991 w 9229979"/>
              <a:gd name="connsiteY687" fmla="*/ 4354492 h 5223389"/>
              <a:gd name="connsiteX688" fmla="*/ 8175991 w 9229979"/>
              <a:gd name="connsiteY688" fmla="*/ 4352081 h 5223389"/>
              <a:gd name="connsiteX689" fmla="*/ 4936821 w 9229979"/>
              <a:gd name="connsiteY689" fmla="*/ 2960088 h 5223389"/>
              <a:gd name="connsiteX690" fmla="*/ 4936276 w 9229979"/>
              <a:gd name="connsiteY690" fmla="*/ 2960538 h 5223389"/>
              <a:gd name="connsiteX691" fmla="*/ 4933663 w 9229979"/>
              <a:gd name="connsiteY691" fmla="*/ 2963320 h 5223389"/>
              <a:gd name="connsiteX692" fmla="*/ 4936821 w 9229979"/>
              <a:gd name="connsiteY692" fmla="*/ 2963442 h 5223389"/>
              <a:gd name="connsiteX693" fmla="*/ 4936821 w 9229979"/>
              <a:gd name="connsiteY693" fmla="*/ 2960740 h 5223389"/>
              <a:gd name="connsiteX694" fmla="*/ 6569199 w 9229979"/>
              <a:gd name="connsiteY694" fmla="*/ 3633918 h 5223389"/>
              <a:gd name="connsiteX695" fmla="*/ 6556434 w 9229979"/>
              <a:gd name="connsiteY695" fmla="*/ 3649199 h 5223389"/>
              <a:gd name="connsiteX696" fmla="*/ 6556640 w 9229979"/>
              <a:gd name="connsiteY696" fmla="*/ 3649328 h 5223389"/>
              <a:gd name="connsiteX697" fmla="*/ 6565903 w 9229979"/>
              <a:gd name="connsiteY697" fmla="*/ 3659630 h 5223389"/>
              <a:gd name="connsiteX698" fmla="*/ 5931722 w 9229979"/>
              <a:gd name="connsiteY698" fmla="*/ 3334134 h 5223389"/>
              <a:gd name="connsiteX699" fmla="*/ 5931425 w 9229979"/>
              <a:gd name="connsiteY699" fmla="*/ 3334506 h 5223389"/>
              <a:gd name="connsiteX700" fmla="*/ 5928736 w 9229979"/>
              <a:gd name="connsiteY700" fmla="*/ 3339593 h 5223389"/>
              <a:gd name="connsiteX701" fmla="*/ 5928837 w 9229979"/>
              <a:gd name="connsiteY701" fmla="*/ 3339669 h 5223389"/>
              <a:gd name="connsiteX702" fmla="*/ 5929171 w 9229979"/>
              <a:gd name="connsiteY702" fmla="*/ 3340324 h 5223389"/>
              <a:gd name="connsiteX703" fmla="*/ 5931451 w 9229979"/>
              <a:gd name="connsiteY703" fmla="*/ 3334730 h 5223389"/>
              <a:gd name="connsiteX704" fmla="*/ 7940349 w 9229979"/>
              <a:gd name="connsiteY704" fmla="*/ 4162009 h 5223389"/>
              <a:gd name="connsiteX705" fmla="*/ 7940318 w 9229979"/>
              <a:gd name="connsiteY705" fmla="*/ 4162056 h 5223389"/>
              <a:gd name="connsiteX706" fmla="*/ 7938598 w 9229979"/>
              <a:gd name="connsiteY706" fmla="*/ 4163401 h 5223389"/>
              <a:gd name="connsiteX707" fmla="*/ 7940025 w 9229979"/>
              <a:gd name="connsiteY707" fmla="*/ 4164477 h 5223389"/>
              <a:gd name="connsiteX708" fmla="*/ 8176562 w 9229979"/>
              <a:gd name="connsiteY708" fmla="*/ 4253518 h 5223389"/>
              <a:gd name="connsiteX709" fmla="*/ 8175732 w 9229979"/>
              <a:gd name="connsiteY709" fmla="*/ 4262173 h 5223389"/>
              <a:gd name="connsiteX710" fmla="*/ 8175264 w 9229979"/>
              <a:gd name="connsiteY710" fmla="*/ 4263821 h 5223389"/>
              <a:gd name="connsiteX711" fmla="*/ 8177115 w 9229979"/>
              <a:gd name="connsiteY711" fmla="*/ 4264105 h 5223389"/>
              <a:gd name="connsiteX712" fmla="*/ 8176562 w 9229979"/>
              <a:gd name="connsiteY712" fmla="*/ 4262187 h 5223389"/>
              <a:gd name="connsiteX713" fmla="*/ 5456179 w 9229979"/>
              <a:gd name="connsiteY713" fmla="*/ 3122104 h 5223389"/>
              <a:gd name="connsiteX714" fmla="*/ 5454879 w 9229979"/>
              <a:gd name="connsiteY714" fmla="*/ 3123497 h 5223389"/>
              <a:gd name="connsiteX715" fmla="*/ 5455993 w 9229979"/>
              <a:gd name="connsiteY715" fmla="*/ 3124346 h 5223389"/>
              <a:gd name="connsiteX716" fmla="*/ 5456926 w 9229979"/>
              <a:gd name="connsiteY716" fmla="*/ 3124461 h 5223389"/>
              <a:gd name="connsiteX717" fmla="*/ 7858032 w 9229979"/>
              <a:gd name="connsiteY717" fmla="*/ 4115702 h 5223389"/>
              <a:gd name="connsiteX718" fmla="*/ 7857854 w 9229979"/>
              <a:gd name="connsiteY718" fmla="*/ 4116052 h 5223389"/>
              <a:gd name="connsiteX719" fmla="*/ 7858020 w 9229979"/>
              <a:gd name="connsiteY719" fmla="*/ 4116093 h 5223389"/>
              <a:gd name="connsiteX720" fmla="*/ 7858102 w 9229979"/>
              <a:gd name="connsiteY720" fmla="*/ 4115969 h 5223389"/>
              <a:gd name="connsiteX721" fmla="*/ 483616 w 9229979"/>
              <a:gd name="connsiteY721" fmla="*/ 1054879 h 5223389"/>
              <a:gd name="connsiteX722" fmla="*/ 480287 w 9229979"/>
              <a:gd name="connsiteY722" fmla="*/ 1054117 h 5223389"/>
              <a:gd name="connsiteX723" fmla="*/ 480265 w 9229979"/>
              <a:gd name="connsiteY723" fmla="*/ 1056176 h 5223389"/>
              <a:gd name="connsiteX724" fmla="*/ 6286283 w 9229979"/>
              <a:gd name="connsiteY724" fmla="*/ 3453387 h 5223389"/>
              <a:gd name="connsiteX725" fmla="*/ 6285983 w 9229979"/>
              <a:gd name="connsiteY725" fmla="*/ 3453492 h 5223389"/>
              <a:gd name="connsiteX726" fmla="*/ 6285571 w 9229979"/>
              <a:gd name="connsiteY726" fmla="*/ 3453876 h 5223389"/>
              <a:gd name="connsiteX727" fmla="*/ 6286195 w 9229979"/>
              <a:gd name="connsiteY727" fmla="*/ 3453876 h 5223389"/>
              <a:gd name="connsiteX728" fmla="*/ 6285995 w 9229979"/>
              <a:gd name="connsiteY728" fmla="*/ 3454836 h 5223389"/>
              <a:gd name="connsiteX729" fmla="*/ 6286891 w 9229979"/>
              <a:gd name="connsiteY729" fmla="*/ 3454025 h 5223389"/>
              <a:gd name="connsiteX730" fmla="*/ 6286195 w 9229979"/>
              <a:gd name="connsiteY730" fmla="*/ 3453564 h 5223389"/>
              <a:gd name="connsiteX731" fmla="*/ 8283404 w 9229979"/>
              <a:gd name="connsiteY731" fmla="*/ 4280713 h 5223389"/>
              <a:gd name="connsiteX732" fmla="*/ 8283404 w 9229979"/>
              <a:gd name="connsiteY732" fmla="*/ 4283420 h 5223389"/>
              <a:gd name="connsiteX733" fmla="*/ 8285348 w 9229979"/>
              <a:gd name="connsiteY733" fmla="*/ 4281643 h 5223389"/>
              <a:gd name="connsiteX734" fmla="*/ 1694618 w 9229979"/>
              <a:gd name="connsiteY734" fmla="*/ 1543733 h 5223389"/>
              <a:gd name="connsiteX735" fmla="*/ 1689678 w 9229979"/>
              <a:gd name="connsiteY735" fmla="*/ 1543712 h 5223389"/>
              <a:gd name="connsiteX736" fmla="*/ 1691386 w 9229979"/>
              <a:gd name="connsiteY736" fmla="*/ 1546101 h 5223389"/>
              <a:gd name="connsiteX737" fmla="*/ 2792582 w 9229979"/>
              <a:gd name="connsiteY737" fmla="*/ 1992756 h 5223389"/>
              <a:gd name="connsiteX738" fmla="*/ 2790395 w 9229979"/>
              <a:gd name="connsiteY738" fmla="*/ 1993470 h 5223389"/>
              <a:gd name="connsiteX739" fmla="*/ 2790101 w 9229979"/>
              <a:gd name="connsiteY739" fmla="*/ 1993989 h 5223389"/>
              <a:gd name="connsiteX740" fmla="*/ 1526300 w 9229979"/>
              <a:gd name="connsiteY740" fmla="*/ 1459315 h 5223389"/>
              <a:gd name="connsiteX741" fmla="*/ 1525739 w 9229979"/>
              <a:gd name="connsiteY741" fmla="*/ 1459972 h 5223389"/>
              <a:gd name="connsiteX742" fmla="*/ 1524268 w 9229979"/>
              <a:gd name="connsiteY742" fmla="*/ 1460838 h 5223389"/>
              <a:gd name="connsiteX743" fmla="*/ 1527466 w 9229979"/>
              <a:gd name="connsiteY743" fmla="*/ 1460906 h 5223389"/>
              <a:gd name="connsiteX744" fmla="*/ 8176562 w 9229979"/>
              <a:gd name="connsiteY744" fmla="*/ 4196803 h 5223389"/>
              <a:gd name="connsiteX745" fmla="*/ 8171690 w 9229979"/>
              <a:gd name="connsiteY745" fmla="*/ 4198800 h 5223389"/>
              <a:gd name="connsiteX746" fmla="*/ 8176561 w 9229979"/>
              <a:gd name="connsiteY746" fmla="*/ 4201996 h 5223389"/>
              <a:gd name="connsiteX747" fmla="*/ 8176561 w 9229979"/>
              <a:gd name="connsiteY747" fmla="*/ 4197000 h 5223389"/>
              <a:gd name="connsiteX748" fmla="*/ 1903099 w 9229979"/>
              <a:gd name="connsiteY748" fmla="*/ 1585069 h 5223389"/>
              <a:gd name="connsiteX749" fmla="*/ 1888927 w 9229979"/>
              <a:gd name="connsiteY749" fmla="*/ 1617745 h 5223389"/>
              <a:gd name="connsiteX750" fmla="*/ 1890116 w 9229979"/>
              <a:gd name="connsiteY750" fmla="*/ 1616837 h 5223389"/>
              <a:gd name="connsiteX751" fmla="*/ 1903560 w 9229979"/>
              <a:gd name="connsiteY751" fmla="*/ 1585554 h 5223389"/>
              <a:gd name="connsiteX752" fmla="*/ 8016005 w 9229979"/>
              <a:gd name="connsiteY752" fmla="*/ 4120853 h 5223389"/>
              <a:gd name="connsiteX753" fmla="*/ 8014494 w 9229979"/>
              <a:gd name="connsiteY753" fmla="*/ 4124676 h 5223389"/>
              <a:gd name="connsiteX754" fmla="*/ 8016991 w 9229979"/>
              <a:gd name="connsiteY754" fmla="*/ 4127362 h 5223389"/>
              <a:gd name="connsiteX755" fmla="*/ 271394 w 9229979"/>
              <a:gd name="connsiteY755" fmla="*/ 905304 h 5223389"/>
              <a:gd name="connsiteX756" fmla="*/ 270064 w 9229979"/>
              <a:gd name="connsiteY756" fmla="*/ 905363 h 5223389"/>
              <a:gd name="connsiteX757" fmla="*/ 270751 w 9229979"/>
              <a:gd name="connsiteY757" fmla="*/ 906300 h 5223389"/>
              <a:gd name="connsiteX758" fmla="*/ 268460 w 9229979"/>
              <a:gd name="connsiteY758" fmla="*/ 908743 h 5223389"/>
              <a:gd name="connsiteX759" fmla="*/ 273171 w 9229979"/>
              <a:gd name="connsiteY759" fmla="*/ 907504 h 5223389"/>
              <a:gd name="connsiteX760" fmla="*/ 273530 w 9229979"/>
              <a:gd name="connsiteY760" fmla="*/ 907137 h 5223389"/>
              <a:gd name="connsiteX761" fmla="*/ 273014 w 9229979"/>
              <a:gd name="connsiteY761" fmla="*/ 907515 h 5223389"/>
              <a:gd name="connsiteX762" fmla="*/ 271394 w 9229979"/>
              <a:gd name="connsiteY762" fmla="*/ 905304 h 5223389"/>
              <a:gd name="connsiteX763" fmla="*/ 2073908 w 9229979"/>
              <a:gd name="connsiteY763" fmla="*/ 1651975 h 5223389"/>
              <a:gd name="connsiteX764" fmla="*/ 2070454 w 9229979"/>
              <a:gd name="connsiteY764" fmla="*/ 1652258 h 5223389"/>
              <a:gd name="connsiteX765" fmla="*/ 2062389 w 9229979"/>
              <a:gd name="connsiteY765" fmla="*/ 1652935 h 5223389"/>
              <a:gd name="connsiteX766" fmla="*/ 2066493 w 9229979"/>
              <a:gd name="connsiteY766" fmla="*/ 1654826 h 5223389"/>
              <a:gd name="connsiteX767" fmla="*/ 2068172 w 9229979"/>
              <a:gd name="connsiteY767" fmla="*/ 1654722 h 5223389"/>
              <a:gd name="connsiteX768" fmla="*/ 6781906 w 9229979"/>
              <a:gd name="connsiteY768" fmla="*/ 3603614 h 5223389"/>
              <a:gd name="connsiteX769" fmla="*/ 6780807 w 9229979"/>
              <a:gd name="connsiteY769" fmla="*/ 3604110 h 5223389"/>
              <a:gd name="connsiteX770" fmla="*/ 6786012 w 9229979"/>
              <a:gd name="connsiteY770" fmla="*/ 3608497 h 5223389"/>
              <a:gd name="connsiteX771" fmla="*/ 6784801 w 9229979"/>
              <a:gd name="connsiteY771" fmla="*/ 3606581 h 5223389"/>
              <a:gd name="connsiteX772" fmla="*/ 615673 w 9229979"/>
              <a:gd name="connsiteY772" fmla="*/ 1041302 h 5223389"/>
              <a:gd name="connsiteX773" fmla="*/ 613211 w 9229979"/>
              <a:gd name="connsiteY773" fmla="*/ 1041689 h 5223389"/>
              <a:gd name="connsiteX774" fmla="*/ 613102 w 9229979"/>
              <a:gd name="connsiteY774" fmla="*/ 1041541 h 5223389"/>
              <a:gd name="connsiteX775" fmla="*/ 607866 w 9229979"/>
              <a:gd name="connsiteY775" fmla="*/ 1046546 h 5223389"/>
              <a:gd name="connsiteX776" fmla="*/ 613051 w 9229979"/>
              <a:gd name="connsiteY776" fmla="*/ 1042747 h 5223389"/>
              <a:gd name="connsiteX777" fmla="*/ 4925074 w 9229979"/>
              <a:gd name="connsiteY777" fmla="*/ 2826506 h 5223389"/>
              <a:gd name="connsiteX778" fmla="*/ 4924752 w 9229979"/>
              <a:gd name="connsiteY778" fmla="*/ 2826451 h 5223389"/>
              <a:gd name="connsiteX779" fmla="*/ 4921514 w 9229979"/>
              <a:gd name="connsiteY779" fmla="*/ 2829352 h 5223389"/>
              <a:gd name="connsiteX780" fmla="*/ 4925073 w 9229979"/>
              <a:gd name="connsiteY780" fmla="*/ 2829551 h 5223389"/>
              <a:gd name="connsiteX781" fmla="*/ 7515609 w 9229979"/>
              <a:gd name="connsiteY781" fmla="*/ 3901285 h 5223389"/>
              <a:gd name="connsiteX782" fmla="*/ 7517745 w 9229979"/>
              <a:gd name="connsiteY782" fmla="*/ 3904268 h 5223389"/>
              <a:gd name="connsiteX783" fmla="*/ 7517847 w 9229979"/>
              <a:gd name="connsiteY783" fmla="*/ 3904170 h 5223389"/>
              <a:gd name="connsiteX784" fmla="*/ 7513429 w 9229979"/>
              <a:gd name="connsiteY784" fmla="*/ 3898242 h 5223389"/>
              <a:gd name="connsiteX785" fmla="*/ 7512205 w 9229979"/>
              <a:gd name="connsiteY785" fmla="*/ 3898798 h 5223389"/>
              <a:gd name="connsiteX786" fmla="*/ 7515609 w 9229979"/>
              <a:gd name="connsiteY786" fmla="*/ 3901283 h 5223389"/>
              <a:gd name="connsiteX787" fmla="*/ 8069959 w 9229979"/>
              <a:gd name="connsiteY787" fmla="*/ 4112682 h 5223389"/>
              <a:gd name="connsiteX788" fmla="*/ 8070200 w 9229979"/>
              <a:gd name="connsiteY788" fmla="*/ 4113682 h 5223389"/>
              <a:gd name="connsiteX789" fmla="*/ 8070200 w 9229979"/>
              <a:gd name="connsiteY789" fmla="*/ 4113065 h 5223389"/>
              <a:gd name="connsiteX790" fmla="*/ 7798675 w 9229979"/>
              <a:gd name="connsiteY790" fmla="*/ 3998181 h 5223389"/>
              <a:gd name="connsiteX791" fmla="*/ 7798862 w 9229979"/>
              <a:gd name="connsiteY791" fmla="*/ 4001319 h 5223389"/>
              <a:gd name="connsiteX792" fmla="*/ 7799534 w 9229979"/>
              <a:gd name="connsiteY792" fmla="*/ 3998576 h 5223389"/>
              <a:gd name="connsiteX793" fmla="*/ 6178981 w 9229979"/>
              <a:gd name="connsiteY793" fmla="*/ 3304197 h 5223389"/>
              <a:gd name="connsiteX794" fmla="*/ 6178962 w 9229979"/>
              <a:gd name="connsiteY794" fmla="*/ 3304191 h 5223389"/>
              <a:gd name="connsiteX795" fmla="*/ 6178940 w 9229979"/>
              <a:gd name="connsiteY795" fmla="*/ 3304228 h 5223389"/>
              <a:gd name="connsiteX796" fmla="*/ 8269996 w 9229979"/>
              <a:gd name="connsiteY796" fmla="*/ 4163523 h 5223389"/>
              <a:gd name="connsiteX797" fmla="*/ 8270252 w 9229979"/>
              <a:gd name="connsiteY797" fmla="*/ 4165734 h 5223389"/>
              <a:gd name="connsiteX798" fmla="*/ 8271173 w 9229979"/>
              <a:gd name="connsiteY798" fmla="*/ 4165023 h 5223389"/>
              <a:gd name="connsiteX799" fmla="*/ 6232386 w 9229979"/>
              <a:gd name="connsiteY799" fmla="*/ 3314815 h 5223389"/>
              <a:gd name="connsiteX800" fmla="*/ 6219190 w 9229979"/>
              <a:gd name="connsiteY800" fmla="*/ 3317290 h 5223389"/>
              <a:gd name="connsiteX801" fmla="*/ 6223273 w 9229979"/>
              <a:gd name="connsiteY801" fmla="*/ 3339506 h 5223389"/>
              <a:gd name="connsiteX802" fmla="*/ 5232920 w 9229979"/>
              <a:gd name="connsiteY802" fmla="*/ 2894234 h 5223389"/>
              <a:gd name="connsiteX803" fmla="*/ 5232348 w 9229979"/>
              <a:gd name="connsiteY803" fmla="*/ 2895262 h 5223389"/>
              <a:gd name="connsiteX804" fmla="*/ 5240600 w 9229979"/>
              <a:gd name="connsiteY804" fmla="*/ 2906749 h 5223389"/>
              <a:gd name="connsiteX805" fmla="*/ 5240843 w 9229979"/>
              <a:gd name="connsiteY805" fmla="*/ 2905941 h 5223389"/>
              <a:gd name="connsiteX806" fmla="*/ 5233116 w 9229979"/>
              <a:gd name="connsiteY806" fmla="*/ 2895131 h 5223389"/>
              <a:gd name="connsiteX807" fmla="*/ 5088669 w 9229979"/>
              <a:gd name="connsiteY807" fmla="*/ 2828360 h 5223389"/>
              <a:gd name="connsiteX808" fmla="*/ 5087608 w 9229979"/>
              <a:gd name="connsiteY808" fmla="*/ 2829099 h 5223389"/>
              <a:gd name="connsiteX809" fmla="*/ 5087222 w 9229979"/>
              <a:gd name="connsiteY809" fmla="*/ 2831259 h 5223389"/>
              <a:gd name="connsiteX810" fmla="*/ 4010925 w 9229979"/>
              <a:gd name="connsiteY810" fmla="*/ 2379827 h 5223389"/>
              <a:gd name="connsiteX811" fmla="*/ 4005251 w 9229979"/>
              <a:gd name="connsiteY811" fmla="*/ 2383532 h 5223389"/>
              <a:gd name="connsiteX812" fmla="*/ 4012067 w 9229979"/>
              <a:gd name="connsiteY812" fmla="*/ 2381911 h 5223389"/>
              <a:gd name="connsiteX813" fmla="*/ 5091681 w 9229979"/>
              <a:gd name="connsiteY813" fmla="*/ 2826260 h 5223389"/>
              <a:gd name="connsiteX814" fmla="*/ 5090389 w 9229979"/>
              <a:gd name="connsiteY814" fmla="*/ 2826260 h 5223389"/>
              <a:gd name="connsiteX815" fmla="*/ 5090251 w 9229979"/>
              <a:gd name="connsiteY815" fmla="*/ 2825682 h 5223389"/>
              <a:gd name="connsiteX816" fmla="*/ 5089790 w 9229979"/>
              <a:gd name="connsiteY816" fmla="*/ 2827579 h 5223389"/>
              <a:gd name="connsiteX817" fmla="*/ 5089737 w 9229979"/>
              <a:gd name="connsiteY817" fmla="*/ 2827616 h 5223389"/>
              <a:gd name="connsiteX818" fmla="*/ 5089739 w 9229979"/>
              <a:gd name="connsiteY818" fmla="*/ 2827785 h 5223389"/>
              <a:gd name="connsiteX819" fmla="*/ 5089790 w 9229979"/>
              <a:gd name="connsiteY819" fmla="*/ 2827579 h 5223389"/>
              <a:gd name="connsiteX820" fmla="*/ 786076 w 9229979"/>
              <a:gd name="connsiteY820" fmla="*/ 1032503 h 5223389"/>
              <a:gd name="connsiteX821" fmla="*/ 781240 w 9229979"/>
              <a:gd name="connsiteY821" fmla="*/ 1037363 h 5223389"/>
              <a:gd name="connsiteX822" fmla="*/ 785857 w 9229979"/>
              <a:gd name="connsiteY822" fmla="*/ 1034688 h 5223389"/>
              <a:gd name="connsiteX823" fmla="*/ 607805 w 9229979"/>
              <a:gd name="connsiteY823" fmla="*/ 939153 h 5223389"/>
              <a:gd name="connsiteX824" fmla="*/ 607068 w 9229979"/>
              <a:gd name="connsiteY824" fmla="*/ 939693 h 5223389"/>
              <a:gd name="connsiteX825" fmla="*/ 607171 w 9229979"/>
              <a:gd name="connsiteY825" fmla="*/ 939735 h 5223389"/>
              <a:gd name="connsiteX826" fmla="*/ 8340472 w 9229979"/>
              <a:gd name="connsiteY826" fmla="*/ 4112078 h 5223389"/>
              <a:gd name="connsiteX827" fmla="*/ 8339810 w 9229979"/>
              <a:gd name="connsiteY827" fmla="*/ 4113309 h 5223389"/>
              <a:gd name="connsiteX828" fmla="*/ 8340715 w 9229979"/>
              <a:gd name="connsiteY828" fmla="*/ 4112730 h 5223389"/>
              <a:gd name="connsiteX829" fmla="*/ 4816377 w 9229979"/>
              <a:gd name="connsiteY829" fmla="*/ 2642233 h 5223389"/>
              <a:gd name="connsiteX830" fmla="*/ 4813758 w 9229979"/>
              <a:gd name="connsiteY830" fmla="*/ 2646483 h 5223389"/>
              <a:gd name="connsiteX831" fmla="*/ 4815460 w 9229979"/>
              <a:gd name="connsiteY831" fmla="*/ 2650792 h 5223389"/>
              <a:gd name="connsiteX832" fmla="*/ 4819518 w 9229979"/>
              <a:gd name="connsiteY832" fmla="*/ 2655275 h 5223389"/>
              <a:gd name="connsiteX833" fmla="*/ 651238 w 9229979"/>
              <a:gd name="connsiteY833" fmla="*/ 908812 h 5223389"/>
              <a:gd name="connsiteX834" fmla="*/ 650491 w 9229979"/>
              <a:gd name="connsiteY834" fmla="*/ 909048 h 5223389"/>
              <a:gd name="connsiteX835" fmla="*/ 651207 w 9229979"/>
              <a:gd name="connsiteY835" fmla="*/ 909378 h 5223389"/>
              <a:gd name="connsiteX836" fmla="*/ 2640648 w 9229979"/>
              <a:gd name="connsiteY836" fmla="*/ 1733260 h 5223389"/>
              <a:gd name="connsiteX837" fmla="*/ 2637374 w 9229979"/>
              <a:gd name="connsiteY837" fmla="*/ 1734676 h 5223389"/>
              <a:gd name="connsiteX838" fmla="*/ 2636567 w 9229979"/>
              <a:gd name="connsiteY838" fmla="*/ 1733575 h 5223389"/>
              <a:gd name="connsiteX839" fmla="*/ 2634038 w 9229979"/>
              <a:gd name="connsiteY839" fmla="*/ 1736635 h 5223389"/>
              <a:gd name="connsiteX840" fmla="*/ 2638455 w 9229979"/>
              <a:gd name="connsiteY840" fmla="*/ 1734980 h 5223389"/>
              <a:gd name="connsiteX841" fmla="*/ 2640136 w 9229979"/>
              <a:gd name="connsiteY841" fmla="*/ 1735602 h 5223389"/>
              <a:gd name="connsiteX842" fmla="*/ 4960195 w 9229979"/>
              <a:gd name="connsiteY842" fmla="*/ 2694220 h 5223389"/>
              <a:gd name="connsiteX843" fmla="*/ 4960319 w 9229979"/>
              <a:gd name="connsiteY843" fmla="*/ 2696275 h 5223389"/>
              <a:gd name="connsiteX844" fmla="*/ 4960286 w 9229979"/>
              <a:gd name="connsiteY844" fmla="*/ 2696299 h 5223389"/>
              <a:gd name="connsiteX845" fmla="*/ 4960319 w 9229979"/>
              <a:gd name="connsiteY845" fmla="*/ 2696341 h 5223389"/>
              <a:gd name="connsiteX846" fmla="*/ 4960319 w 9229979"/>
              <a:gd name="connsiteY846" fmla="*/ 2697912 h 5223389"/>
              <a:gd name="connsiteX847" fmla="*/ 4961378 w 9229979"/>
              <a:gd name="connsiteY847" fmla="*/ 2696427 h 5223389"/>
              <a:gd name="connsiteX848" fmla="*/ 4962786 w 9229979"/>
              <a:gd name="connsiteY848" fmla="*/ 2695510 h 5223389"/>
              <a:gd name="connsiteX849" fmla="*/ 1311040 w 9229979"/>
              <a:gd name="connsiteY849" fmla="*/ 1175558 h 5223389"/>
              <a:gd name="connsiteX850" fmla="*/ 1310895 w 9229979"/>
              <a:gd name="connsiteY850" fmla="*/ 1175596 h 5223389"/>
              <a:gd name="connsiteX851" fmla="*/ 1310854 w 9229979"/>
              <a:gd name="connsiteY851" fmla="*/ 1175624 h 5223389"/>
              <a:gd name="connsiteX852" fmla="*/ 2728653 w 9229979"/>
              <a:gd name="connsiteY852" fmla="*/ 1757086 h 5223389"/>
              <a:gd name="connsiteX853" fmla="*/ 2726822 w 9229979"/>
              <a:gd name="connsiteY853" fmla="*/ 1758427 h 5223389"/>
              <a:gd name="connsiteX854" fmla="*/ 2724566 w 9229979"/>
              <a:gd name="connsiteY854" fmla="*/ 1762516 h 5223389"/>
              <a:gd name="connsiteX855" fmla="*/ 2725201 w 9229979"/>
              <a:gd name="connsiteY855" fmla="*/ 1764793 h 5223389"/>
              <a:gd name="connsiteX856" fmla="*/ 2727538 w 9229979"/>
              <a:gd name="connsiteY856" fmla="*/ 1758680 h 5223389"/>
              <a:gd name="connsiteX857" fmla="*/ 5481360 w 9229979"/>
              <a:gd name="connsiteY857" fmla="*/ 2891877 h 5223389"/>
              <a:gd name="connsiteX858" fmla="*/ 5481339 w 9229979"/>
              <a:gd name="connsiteY858" fmla="*/ 2891930 h 5223389"/>
              <a:gd name="connsiteX859" fmla="*/ 5479051 w 9229979"/>
              <a:gd name="connsiteY859" fmla="*/ 2894584 h 5223389"/>
              <a:gd name="connsiteX860" fmla="*/ 5478793 w 9229979"/>
              <a:gd name="connsiteY860" fmla="*/ 2896197 h 5223389"/>
              <a:gd name="connsiteX861" fmla="*/ 5479956 w 9229979"/>
              <a:gd name="connsiteY861" fmla="*/ 2895465 h 5223389"/>
              <a:gd name="connsiteX862" fmla="*/ 5481339 w 9229979"/>
              <a:gd name="connsiteY862" fmla="*/ 2891930 h 5223389"/>
              <a:gd name="connsiteX863" fmla="*/ 5481365 w 9229979"/>
              <a:gd name="connsiteY863" fmla="*/ 2891899 h 5223389"/>
              <a:gd name="connsiteX864" fmla="*/ 4691276 w 9229979"/>
              <a:gd name="connsiteY864" fmla="*/ 2562316 h 5223389"/>
              <a:gd name="connsiteX865" fmla="*/ 4690363 w 9229979"/>
              <a:gd name="connsiteY865" fmla="*/ 2562023 h 5223389"/>
              <a:gd name="connsiteX866" fmla="*/ 4690156 w 9229979"/>
              <a:gd name="connsiteY866" fmla="*/ 2562624 h 5223389"/>
              <a:gd name="connsiteX867" fmla="*/ 4690186 w 9229979"/>
              <a:gd name="connsiteY867" fmla="*/ 2562665 h 5223389"/>
              <a:gd name="connsiteX868" fmla="*/ 5301448 w 9229979"/>
              <a:gd name="connsiteY868" fmla="*/ 2813128 h 5223389"/>
              <a:gd name="connsiteX869" fmla="*/ 5298991 w 9229979"/>
              <a:gd name="connsiteY869" fmla="*/ 2826017 h 5223389"/>
              <a:gd name="connsiteX870" fmla="*/ 5307259 w 9229979"/>
              <a:gd name="connsiteY870" fmla="*/ 2819757 h 5223389"/>
              <a:gd name="connsiteX871" fmla="*/ 402109 w 9229979"/>
              <a:gd name="connsiteY871" fmla="*/ 779463 h 5223389"/>
              <a:gd name="connsiteX872" fmla="*/ 402112 w 9229979"/>
              <a:gd name="connsiteY872" fmla="*/ 779487 h 5223389"/>
              <a:gd name="connsiteX873" fmla="*/ 402122 w 9229979"/>
              <a:gd name="connsiteY873" fmla="*/ 779480 h 5223389"/>
              <a:gd name="connsiteX874" fmla="*/ 4868034 w 9229979"/>
              <a:gd name="connsiteY874" fmla="*/ 2630959 h 5223389"/>
              <a:gd name="connsiteX875" fmla="*/ 4868271 w 9229979"/>
              <a:gd name="connsiteY875" fmla="*/ 2631182 h 5223389"/>
              <a:gd name="connsiteX876" fmla="*/ 4868253 w 9229979"/>
              <a:gd name="connsiteY876" fmla="*/ 2631112 h 5223389"/>
              <a:gd name="connsiteX877" fmla="*/ 4867847 w 9229979"/>
              <a:gd name="connsiteY877" fmla="*/ 2625080 h 5223389"/>
              <a:gd name="connsiteX878" fmla="*/ 4865275 w 9229979"/>
              <a:gd name="connsiteY878" fmla="*/ 2631105 h 5223389"/>
              <a:gd name="connsiteX879" fmla="*/ 4867298 w 9229979"/>
              <a:gd name="connsiteY879" fmla="*/ 2630269 h 5223389"/>
              <a:gd name="connsiteX880" fmla="*/ 4867847 w 9229979"/>
              <a:gd name="connsiteY880" fmla="*/ 2630784 h 5223389"/>
              <a:gd name="connsiteX881" fmla="*/ 4890188 w 9229979"/>
              <a:gd name="connsiteY881" fmla="*/ 2633569 h 5223389"/>
              <a:gd name="connsiteX882" fmla="*/ 4889829 w 9229979"/>
              <a:gd name="connsiteY882" fmla="*/ 2633530 h 5223389"/>
              <a:gd name="connsiteX883" fmla="*/ 4889829 w 9229979"/>
              <a:gd name="connsiteY883" fmla="*/ 2651390 h 5223389"/>
              <a:gd name="connsiteX884" fmla="*/ 4890188 w 9229979"/>
              <a:gd name="connsiteY884" fmla="*/ 2651725 h 5223389"/>
              <a:gd name="connsiteX885" fmla="*/ 8336032 w 9229979"/>
              <a:gd name="connsiteY885" fmla="*/ 4061634 h 5223389"/>
              <a:gd name="connsiteX886" fmla="*/ 8335474 w 9229979"/>
              <a:gd name="connsiteY886" fmla="*/ 4063767 h 5223389"/>
              <a:gd name="connsiteX887" fmla="*/ 8335517 w 9229979"/>
              <a:gd name="connsiteY887" fmla="*/ 4063861 h 5223389"/>
              <a:gd name="connsiteX888" fmla="*/ 1480582 w 9229979"/>
              <a:gd name="connsiteY888" fmla="*/ 1214393 h 5223389"/>
              <a:gd name="connsiteX889" fmla="*/ 1480109 w 9229979"/>
              <a:gd name="connsiteY889" fmla="*/ 1215915 h 5223389"/>
              <a:gd name="connsiteX890" fmla="*/ 1479448 w 9229979"/>
              <a:gd name="connsiteY890" fmla="*/ 1215857 h 5223389"/>
              <a:gd name="connsiteX891" fmla="*/ 1478680 w 9229979"/>
              <a:gd name="connsiteY891" fmla="*/ 1217009 h 5223389"/>
              <a:gd name="connsiteX892" fmla="*/ 1480610 w 9229979"/>
              <a:gd name="connsiteY892" fmla="*/ 1215681 h 5223389"/>
              <a:gd name="connsiteX893" fmla="*/ 7822131 w 9229979"/>
              <a:gd name="connsiteY893" fmla="*/ 3832445 h 5223389"/>
              <a:gd name="connsiteX894" fmla="*/ 7822131 w 9229979"/>
              <a:gd name="connsiteY894" fmla="*/ 3832452 h 5223389"/>
              <a:gd name="connsiteX895" fmla="*/ 7822131 w 9229979"/>
              <a:gd name="connsiteY895" fmla="*/ 3865626 h 5223389"/>
              <a:gd name="connsiteX896" fmla="*/ 7822660 w 9229979"/>
              <a:gd name="connsiteY896" fmla="*/ 3866437 h 5223389"/>
              <a:gd name="connsiteX897" fmla="*/ 7822804 w 9229979"/>
              <a:gd name="connsiteY897" fmla="*/ 3866638 h 5223389"/>
              <a:gd name="connsiteX898" fmla="*/ 7822804 w 9229979"/>
              <a:gd name="connsiteY898" fmla="*/ 3833381 h 5223389"/>
              <a:gd name="connsiteX899" fmla="*/ 921801 w 9229979"/>
              <a:gd name="connsiteY899" fmla="*/ 963396 h 5223389"/>
              <a:gd name="connsiteX900" fmla="*/ 920587 w 9229979"/>
              <a:gd name="connsiteY900" fmla="*/ 963214 h 5223389"/>
              <a:gd name="connsiteX901" fmla="*/ 892233 w 9229979"/>
              <a:gd name="connsiteY901" fmla="*/ 983990 h 5223389"/>
              <a:gd name="connsiteX902" fmla="*/ 892702 w 9229979"/>
              <a:gd name="connsiteY902" fmla="*/ 984718 h 5223389"/>
              <a:gd name="connsiteX903" fmla="*/ 8625500 w 9229979"/>
              <a:gd name="connsiteY903" fmla="*/ 4160106 h 5223389"/>
              <a:gd name="connsiteX904" fmla="*/ 8625253 w 9229979"/>
              <a:gd name="connsiteY904" fmla="*/ 4160020 h 5223389"/>
              <a:gd name="connsiteX905" fmla="*/ 8623602 w 9229979"/>
              <a:gd name="connsiteY905" fmla="*/ 4199123 h 5223389"/>
              <a:gd name="connsiteX906" fmla="*/ 8623875 w 9229979"/>
              <a:gd name="connsiteY906" fmla="*/ 4198934 h 5223389"/>
              <a:gd name="connsiteX907" fmla="*/ 7976430 w 9229979"/>
              <a:gd name="connsiteY907" fmla="*/ 3884486 h 5223389"/>
              <a:gd name="connsiteX908" fmla="*/ 7976239 w 9229979"/>
              <a:gd name="connsiteY908" fmla="*/ 3884463 h 5223389"/>
              <a:gd name="connsiteX909" fmla="*/ 7976430 w 9229979"/>
              <a:gd name="connsiteY909" fmla="*/ 3885135 h 5223389"/>
              <a:gd name="connsiteX910" fmla="*/ 5610751 w 9229979"/>
              <a:gd name="connsiteY910" fmla="*/ 2892048 h 5223389"/>
              <a:gd name="connsiteX911" fmla="*/ 5609209 w 9229979"/>
              <a:gd name="connsiteY911" fmla="*/ 2892775 h 5223389"/>
              <a:gd name="connsiteX912" fmla="*/ 5610644 w 9229979"/>
              <a:gd name="connsiteY912" fmla="*/ 2894682 h 5223389"/>
              <a:gd name="connsiteX913" fmla="*/ 5610736 w 9229979"/>
              <a:gd name="connsiteY913" fmla="*/ 2894584 h 5223389"/>
              <a:gd name="connsiteX914" fmla="*/ 5611197 w 9229979"/>
              <a:gd name="connsiteY914" fmla="*/ 2894061 h 5223389"/>
              <a:gd name="connsiteX915" fmla="*/ 7679766 w 9229979"/>
              <a:gd name="connsiteY915" fmla="*/ 3748416 h 5223389"/>
              <a:gd name="connsiteX916" fmla="*/ 7679342 w 9229979"/>
              <a:gd name="connsiteY916" fmla="*/ 3748653 h 5223389"/>
              <a:gd name="connsiteX917" fmla="*/ 7679342 w 9229979"/>
              <a:gd name="connsiteY917" fmla="*/ 3748736 h 5223389"/>
              <a:gd name="connsiteX918" fmla="*/ 7679766 w 9229979"/>
              <a:gd name="connsiteY918" fmla="*/ 3748597 h 5223389"/>
              <a:gd name="connsiteX919" fmla="*/ 606199 w 9229979"/>
              <a:gd name="connsiteY919" fmla="*/ 809925 h 5223389"/>
              <a:gd name="connsiteX920" fmla="*/ 605181 w 9229979"/>
              <a:gd name="connsiteY920" fmla="*/ 811402 h 5223389"/>
              <a:gd name="connsiteX921" fmla="*/ 605886 w 9229979"/>
              <a:gd name="connsiteY921" fmla="*/ 811299 h 5223389"/>
              <a:gd name="connsiteX922" fmla="*/ 5221566 w 9229979"/>
              <a:gd name="connsiteY922" fmla="*/ 2722315 h 5223389"/>
              <a:gd name="connsiteX923" fmla="*/ 5221818 w 9229979"/>
              <a:gd name="connsiteY923" fmla="*/ 2729722 h 5223389"/>
              <a:gd name="connsiteX924" fmla="*/ 5222012 w 9229979"/>
              <a:gd name="connsiteY924" fmla="*/ 2729658 h 5223389"/>
              <a:gd name="connsiteX925" fmla="*/ 5222094 w 9229979"/>
              <a:gd name="connsiteY925" fmla="*/ 2730471 h 5223389"/>
              <a:gd name="connsiteX926" fmla="*/ 5223180 w 9229979"/>
              <a:gd name="connsiteY926" fmla="*/ 2730471 h 5223389"/>
              <a:gd name="connsiteX927" fmla="*/ 1224480 w 9229979"/>
              <a:gd name="connsiteY927" fmla="*/ 1047378 h 5223389"/>
              <a:gd name="connsiteX928" fmla="*/ 1223781 w 9229979"/>
              <a:gd name="connsiteY928" fmla="*/ 1048352 h 5223389"/>
              <a:gd name="connsiteX929" fmla="*/ 1223609 w 9229979"/>
              <a:gd name="connsiteY929" fmla="*/ 1048303 h 5223389"/>
              <a:gd name="connsiteX930" fmla="*/ 1222406 w 9229979"/>
              <a:gd name="connsiteY930" fmla="*/ 1050715 h 5223389"/>
              <a:gd name="connsiteX931" fmla="*/ 1224307 w 9229979"/>
              <a:gd name="connsiteY931" fmla="*/ 1048213 h 5223389"/>
              <a:gd name="connsiteX932" fmla="*/ 5258853 w 9229979"/>
              <a:gd name="connsiteY932" fmla="*/ 2719401 h 5223389"/>
              <a:gd name="connsiteX933" fmla="*/ 5254091 w 9229979"/>
              <a:gd name="connsiteY933" fmla="*/ 2730360 h 5223389"/>
              <a:gd name="connsiteX934" fmla="*/ 5253905 w 9229979"/>
              <a:gd name="connsiteY934" fmla="*/ 2730471 h 5223389"/>
              <a:gd name="connsiteX935" fmla="*/ 5254062 w 9229979"/>
              <a:gd name="connsiteY935" fmla="*/ 2730471 h 5223389"/>
              <a:gd name="connsiteX936" fmla="*/ 5254091 w 9229979"/>
              <a:gd name="connsiteY936" fmla="*/ 2730360 h 5223389"/>
              <a:gd name="connsiteX937" fmla="*/ 5258225 w 9229979"/>
              <a:gd name="connsiteY937" fmla="*/ 2724123 h 5223389"/>
              <a:gd name="connsiteX938" fmla="*/ 1942030 w 9229979"/>
              <a:gd name="connsiteY938" fmla="*/ 1334596 h 5223389"/>
              <a:gd name="connsiteX939" fmla="*/ 1941921 w 9229979"/>
              <a:gd name="connsiteY939" fmla="*/ 1334661 h 5223389"/>
              <a:gd name="connsiteX940" fmla="*/ 1941942 w 9229979"/>
              <a:gd name="connsiteY940" fmla="*/ 1334719 h 5223389"/>
              <a:gd name="connsiteX941" fmla="*/ 825494 w 9229979"/>
              <a:gd name="connsiteY941" fmla="*/ 870089 h 5223389"/>
              <a:gd name="connsiteX942" fmla="*/ 825464 w 9229979"/>
              <a:gd name="connsiteY942" fmla="*/ 870285 h 5223389"/>
              <a:gd name="connsiteX943" fmla="*/ 825717 w 9229979"/>
              <a:gd name="connsiteY943" fmla="*/ 870392 h 5223389"/>
              <a:gd name="connsiteX944" fmla="*/ 837012 w 9229979"/>
              <a:gd name="connsiteY944" fmla="*/ 865763 h 5223389"/>
              <a:gd name="connsiteX945" fmla="*/ 834925 w 9229979"/>
              <a:gd name="connsiteY945" fmla="*/ 874325 h 5223389"/>
              <a:gd name="connsiteX946" fmla="*/ 835070 w 9229979"/>
              <a:gd name="connsiteY946" fmla="*/ 874386 h 5223389"/>
              <a:gd name="connsiteX947" fmla="*/ 837222 w 9229979"/>
              <a:gd name="connsiteY947" fmla="*/ 865861 h 5223389"/>
              <a:gd name="connsiteX948" fmla="*/ 399162 w 9229979"/>
              <a:gd name="connsiteY948" fmla="*/ 683484 h 5223389"/>
              <a:gd name="connsiteX949" fmla="*/ 398570 w 9229979"/>
              <a:gd name="connsiteY949" fmla="*/ 683397 h 5223389"/>
              <a:gd name="connsiteX950" fmla="*/ 398553 w 9229979"/>
              <a:gd name="connsiteY950" fmla="*/ 683615 h 5223389"/>
              <a:gd name="connsiteX951" fmla="*/ 2899294 w 9229979"/>
              <a:gd name="connsiteY951" fmla="*/ 1719745 h 5223389"/>
              <a:gd name="connsiteX952" fmla="*/ 2897296 w 9229979"/>
              <a:gd name="connsiteY952" fmla="*/ 1719589 h 5223389"/>
              <a:gd name="connsiteX953" fmla="*/ 2897210 w 9229979"/>
              <a:gd name="connsiteY953" fmla="*/ 1721038 h 5223389"/>
              <a:gd name="connsiteX954" fmla="*/ 2897663 w 9229979"/>
              <a:gd name="connsiteY954" fmla="*/ 1721870 h 5223389"/>
              <a:gd name="connsiteX955" fmla="*/ 2278274 w 9229979"/>
              <a:gd name="connsiteY955" fmla="*/ 1454721 h 5223389"/>
              <a:gd name="connsiteX956" fmla="*/ 2277484 w 9229979"/>
              <a:gd name="connsiteY956" fmla="*/ 1455300 h 5223389"/>
              <a:gd name="connsiteX957" fmla="*/ 2275379 w 9229979"/>
              <a:gd name="connsiteY957" fmla="*/ 1456212 h 5223389"/>
              <a:gd name="connsiteX958" fmla="*/ 2277672 w 9229979"/>
              <a:gd name="connsiteY958" fmla="*/ 1456071 h 5223389"/>
              <a:gd name="connsiteX959" fmla="*/ 2277769 w 9229979"/>
              <a:gd name="connsiteY959" fmla="*/ 1456089 h 5223389"/>
              <a:gd name="connsiteX960" fmla="*/ 1247063 w 9229979"/>
              <a:gd name="connsiteY960" fmla="*/ 1017533 h 5223389"/>
              <a:gd name="connsiteX961" fmla="*/ 1243938 w 9229979"/>
              <a:gd name="connsiteY961" fmla="*/ 1016898 h 5223389"/>
              <a:gd name="connsiteX962" fmla="*/ 1244236 w 9229979"/>
              <a:gd name="connsiteY962" fmla="*/ 1019826 h 5223389"/>
              <a:gd name="connsiteX963" fmla="*/ 1244205 w 9229979"/>
              <a:gd name="connsiteY963" fmla="*/ 1019868 h 5223389"/>
              <a:gd name="connsiteX964" fmla="*/ 1244539 w 9229979"/>
              <a:gd name="connsiteY964" fmla="*/ 1019615 h 5223389"/>
              <a:gd name="connsiteX965" fmla="*/ 1818681 w 9229979"/>
              <a:gd name="connsiteY965" fmla="*/ 1245763 h 5223389"/>
              <a:gd name="connsiteX966" fmla="*/ 1815708 w 9229979"/>
              <a:gd name="connsiteY966" fmla="*/ 1247546 h 5223389"/>
              <a:gd name="connsiteX967" fmla="*/ 1816148 w 9229979"/>
              <a:gd name="connsiteY967" fmla="*/ 1247936 h 5223389"/>
              <a:gd name="connsiteX968" fmla="*/ 1816596 w 9229979"/>
              <a:gd name="connsiteY968" fmla="*/ 1248275 h 5223389"/>
              <a:gd name="connsiteX969" fmla="*/ 8105501 w 9229979"/>
              <a:gd name="connsiteY969" fmla="*/ 3853905 h 5223389"/>
              <a:gd name="connsiteX970" fmla="*/ 8104794 w 9229979"/>
              <a:gd name="connsiteY970" fmla="*/ 3853697 h 5223389"/>
              <a:gd name="connsiteX971" fmla="*/ 8104794 w 9229979"/>
              <a:gd name="connsiteY971" fmla="*/ 3888160 h 5223389"/>
              <a:gd name="connsiteX972" fmla="*/ 8105502 w 9229979"/>
              <a:gd name="connsiteY972" fmla="*/ 3887205 h 5223389"/>
              <a:gd name="connsiteX973" fmla="*/ 7312126 w 9229979"/>
              <a:gd name="connsiteY973" fmla="*/ 3517911 h 5223389"/>
              <a:gd name="connsiteX974" fmla="*/ 7312273 w 9229979"/>
              <a:gd name="connsiteY974" fmla="*/ 3518875 h 5223389"/>
              <a:gd name="connsiteX975" fmla="*/ 7312187 w 9229979"/>
              <a:gd name="connsiteY975" fmla="*/ 3518996 h 5223389"/>
              <a:gd name="connsiteX976" fmla="*/ 7312490 w 9229979"/>
              <a:gd name="connsiteY976" fmla="*/ 3519074 h 5223389"/>
              <a:gd name="connsiteX977" fmla="*/ 7312497 w 9229979"/>
              <a:gd name="connsiteY977" fmla="*/ 3518755 h 5223389"/>
              <a:gd name="connsiteX978" fmla="*/ 4950248 w 9229979"/>
              <a:gd name="connsiteY978" fmla="*/ 2513694 h 5223389"/>
              <a:gd name="connsiteX979" fmla="*/ 4949568 w 9229979"/>
              <a:gd name="connsiteY979" fmla="*/ 2514638 h 5223389"/>
              <a:gd name="connsiteX980" fmla="*/ 4950125 w 9229979"/>
              <a:gd name="connsiteY980" fmla="*/ 2515179 h 5223389"/>
              <a:gd name="connsiteX981" fmla="*/ 4950248 w 9229979"/>
              <a:gd name="connsiteY981" fmla="*/ 2515272 h 5223389"/>
              <a:gd name="connsiteX982" fmla="*/ 2296279 w 9229979"/>
              <a:gd name="connsiteY982" fmla="*/ 1412194 h 5223389"/>
              <a:gd name="connsiteX983" fmla="*/ 2295569 w 9229979"/>
              <a:gd name="connsiteY983" fmla="*/ 1412585 h 5223389"/>
              <a:gd name="connsiteX984" fmla="*/ 2296073 w 9229979"/>
              <a:gd name="connsiteY984" fmla="*/ 1412733 h 5223389"/>
              <a:gd name="connsiteX985" fmla="*/ 6712013 w 9229979"/>
              <a:gd name="connsiteY985" fmla="*/ 3240157 h 5223389"/>
              <a:gd name="connsiteX986" fmla="*/ 6711978 w 9229979"/>
              <a:gd name="connsiteY986" fmla="*/ 3240295 h 5223389"/>
              <a:gd name="connsiteX987" fmla="*/ 6712182 w 9229979"/>
              <a:gd name="connsiteY987" fmla="*/ 3240244 h 5223389"/>
              <a:gd name="connsiteX988" fmla="*/ 6778572 w 9229979"/>
              <a:gd name="connsiteY988" fmla="*/ 3261628 h 5223389"/>
              <a:gd name="connsiteX989" fmla="*/ 6775496 w 9229979"/>
              <a:gd name="connsiteY989" fmla="*/ 3260971 h 5223389"/>
              <a:gd name="connsiteX990" fmla="*/ 6777156 w 9229979"/>
              <a:gd name="connsiteY990" fmla="*/ 3267086 h 5223389"/>
              <a:gd name="connsiteX991" fmla="*/ 4743274 w 9229979"/>
              <a:gd name="connsiteY991" fmla="*/ 2407826 h 5223389"/>
              <a:gd name="connsiteX992" fmla="*/ 4740016 w 9229979"/>
              <a:gd name="connsiteY992" fmla="*/ 2414864 h 5223389"/>
              <a:gd name="connsiteX993" fmla="*/ 4746451 w 9229979"/>
              <a:gd name="connsiteY993" fmla="*/ 2416063 h 5223389"/>
              <a:gd name="connsiteX994" fmla="*/ 4747079 w 9229979"/>
              <a:gd name="connsiteY994" fmla="*/ 2416566 h 5223389"/>
              <a:gd name="connsiteX995" fmla="*/ 4747078 w 9229979"/>
              <a:gd name="connsiteY995" fmla="*/ 2416563 h 5223389"/>
              <a:gd name="connsiteX996" fmla="*/ 5126233 w 9229979"/>
              <a:gd name="connsiteY996" fmla="*/ 2556828 h 5223389"/>
              <a:gd name="connsiteX997" fmla="*/ 5124794 w 9229979"/>
              <a:gd name="connsiteY997" fmla="*/ 2556397 h 5223389"/>
              <a:gd name="connsiteX998" fmla="*/ 5124794 w 9229979"/>
              <a:gd name="connsiteY998" fmla="*/ 2585428 h 5223389"/>
              <a:gd name="connsiteX999" fmla="*/ 5126233 w 9229979"/>
              <a:gd name="connsiteY999" fmla="*/ 2587331 h 5223389"/>
              <a:gd name="connsiteX1000" fmla="*/ 3627154 w 9229979"/>
              <a:gd name="connsiteY1000" fmla="*/ 1923603 h 5223389"/>
              <a:gd name="connsiteX1001" fmla="*/ 3625833 w 9229979"/>
              <a:gd name="connsiteY1001" fmla="*/ 1923761 h 5223389"/>
              <a:gd name="connsiteX1002" fmla="*/ 3625830 w 9229979"/>
              <a:gd name="connsiteY1002" fmla="*/ 1923792 h 5223389"/>
              <a:gd name="connsiteX1003" fmla="*/ 3626849 w 9229979"/>
              <a:gd name="connsiteY1003" fmla="*/ 1923774 h 5223389"/>
              <a:gd name="connsiteX1004" fmla="*/ 1027356 w 9229979"/>
              <a:gd name="connsiteY1004" fmla="*/ 840190 h 5223389"/>
              <a:gd name="connsiteX1005" fmla="*/ 1026429 w 9229979"/>
              <a:gd name="connsiteY1005" fmla="*/ 841418 h 5223389"/>
              <a:gd name="connsiteX1006" fmla="*/ 1027011 w 9229979"/>
              <a:gd name="connsiteY1006" fmla="*/ 841378 h 5223389"/>
              <a:gd name="connsiteX1007" fmla="*/ 577604 w 9229979"/>
              <a:gd name="connsiteY1007" fmla="*/ 653041 h 5223389"/>
              <a:gd name="connsiteX1008" fmla="*/ 576861 w 9229979"/>
              <a:gd name="connsiteY1008" fmla="*/ 654035 h 5223389"/>
              <a:gd name="connsiteX1009" fmla="*/ 578062 w 9229979"/>
              <a:gd name="connsiteY1009" fmla="*/ 654061 h 5223389"/>
              <a:gd name="connsiteX1010" fmla="*/ 578044 w 9229979"/>
              <a:gd name="connsiteY1010" fmla="*/ 653641 h 5223389"/>
              <a:gd name="connsiteX1011" fmla="*/ 3619140 w 9229979"/>
              <a:gd name="connsiteY1011" fmla="*/ 1915079 h 5223389"/>
              <a:gd name="connsiteX1012" fmla="*/ 3617879 w 9229979"/>
              <a:gd name="connsiteY1012" fmla="*/ 1915220 h 5223389"/>
              <a:gd name="connsiteX1013" fmla="*/ 3611964 w 9229979"/>
              <a:gd name="connsiteY1013" fmla="*/ 1917791 h 5223389"/>
              <a:gd name="connsiteX1014" fmla="*/ 3621776 w 9229979"/>
              <a:gd name="connsiteY1014" fmla="*/ 1918676 h 5223389"/>
              <a:gd name="connsiteX1015" fmla="*/ 8331916 w 9229979"/>
              <a:gd name="connsiteY1015" fmla="*/ 3870817 h 5223389"/>
              <a:gd name="connsiteX1016" fmla="*/ 8331131 w 9229979"/>
              <a:gd name="connsiteY1016" fmla="*/ 3870817 h 5223389"/>
              <a:gd name="connsiteX1017" fmla="*/ 8336884 w 9229979"/>
              <a:gd name="connsiteY1017" fmla="*/ 3887041 h 5223389"/>
              <a:gd name="connsiteX1018" fmla="*/ 8338093 w 9229979"/>
              <a:gd name="connsiteY1018" fmla="*/ 3888185 h 5223389"/>
              <a:gd name="connsiteX1019" fmla="*/ 7289053 w 9229979"/>
              <a:gd name="connsiteY1019" fmla="*/ 3431087 h 5223389"/>
              <a:gd name="connsiteX1020" fmla="*/ 7286185 w 9229979"/>
              <a:gd name="connsiteY1020" fmla="*/ 3432947 h 5223389"/>
              <a:gd name="connsiteX1021" fmla="*/ 7286210 w 9229979"/>
              <a:gd name="connsiteY1021" fmla="*/ 3433035 h 5223389"/>
              <a:gd name="connsiteX1022" fmla="*/ 7289979 w 9229979"/>
              <a:gd name="connsiteY1022" fmla="*/ 3438351 h 5223389"/>
              <a:gd name="connsiteX1023" fmla="*/ 7290294 w 9229979"/>
              <a:gd name="connsiteY1023" fmla="*/ 3438226 h 5223389"/>
              <a:gd name="connsiteX1024" fmla="*/ 7290340 w 9229979"/>
              <a:gd name="connsiteY1024" fmla="*/ 3438859 h 5223389"/>
              <a:gd name="connsiteX1025" fmla="*/ 7291373 w 9229979"/>
              <a:gd name="connsiteY1025" fmla="*/ 3440316 h 5223389"/>
              <a:gd name="connsiteX1026" fmla="*/ 7290636 w 9229979"/>
              <a:gd name="connsiteY1026" fmla="*/ 3435346 h 5223389"/>
              <a:gd name="connsiteX1027" fmla="*/ 7289053 w 9229979"/>
              <a:gd name="connsiteY1027" fmla="*/ 3431087 h 5223389"/>
              <a:gd name="connsiteX1028" fmla="*/ 8437810 w 9229979"/>
              <a:gd name="connsiteY1028" fmla="*/ 3896846 h 5223389"/>
              <a:gd name="connsiteX1029" fmla="*/ 8436955 w 9229979"/>
              <a:gd name="connsiteY1029" fmla="*/ 3898050 h 5223389"/>
              <a:gd name="connsiteX1030" fmla="*/ 8436957 w 9229979"/>
              <a:gd name="connsiteY1030" fmla="*/ 3899872 h 5223389"/>
              <a:gd name="connsiteX1031" fmla="*/ 8438118 w 9229979"/>
              <a:gd name="connsiteY1031" fmla="*/ 3899678 h 5223389"/>
              <a:gd name="connsiteX1032" fmla="*/ 8437810 w 9229979"/>
              <a:gd name="connsiteY1032" fmla="*/ 3898792 h 5223389"/>
              <a:gd name="connsiteX1033" fmla="*/ 3191933 w 9229979"/>
              <a:gd name="connsiteY1033" fmla="*/ 1695925 h 5223389"/>
              <a:gd name="connsiteX1034" fmla="*/ 3191107 w 9229979"/>
              <a:gd name="connsiteY1034" fmla="*/ 1698318 h 5223389"/>
              <a:gd name="connsiteX1035" fmla="*/ 3191248 w 9229979"/>
              <a:gd name="connsiteY1035" fmla="*/ 1698329 h 5223389"/>
              <a:gd name="connsiteX1036" fmla="*/ 3191982 w 9229979"/>
              <a:gd name="connsiteY1036" fmla="*/ 1698365 h 5223389"/>
              <a:gd name="connsiteX1037" fmla="*/ 3193488 w 9229979"/>
              <a:gd name="connsiteY1037" fmla="*/ 1696707 h 5223389"/>
              <a:gd name="connsiteX1038" fmla="*/ 6616347 w 9229979"/>
              <a:gd name="connsiteY1038" fmla="*/ 3107863 h 5223389"/>
              <a:gd name="connsiteX1039" fmla="*/ 6615763 w 9229979"/>
              <a:gd name="connsiteY1039" fmla="*/ 3109682 h 5223389"/>
              <a:gd name="connsiteX1040" fmla="*/ 6618516 w 9229979"/>
              <a:gd name="connsiteY1040" fmla="*/ 3109682 h 5223389"/>
              <a:gd name="connsiteX1041" fmla="*/ 983554 w 9229979"/>
              <a:gd name="connsiteY1041" fmla="*/ 753823 h 5223389"/>
              <a:gd name="connsiteX1042" fmla="*/ 983368 w 9229979"/>
              <a:gd name="connsiteY1042" fmla="*/ 753922 h 5223389"/>
              <a:gd name="connsiteX1043" fmla="*/ 982798 w 9229979"/>
              <a:gd name="connsiteY1043" fmla="*/ 754457 h 5223389"/>
              <a:gd name="connsiteX1044" fmla="*/ 983976 w 9229979"/>
              <a:gd name="connsiteY1044" fmla="*/ 754398 h 5223389"/>
              <a:gd name="connsiteX1045" fmla="*/ 776579 w 9229979"/>
              <a:gd name="connsiteY1045" fmla="*/ 654814 h 5223389"/>
              <a:gd name="connsiteX1046" fmla="*/ 775102 w 9229979"/>
              <a:gd name="connsiteY1046" fmla="*/ 654698 h 5223389"/>
              <a:gd name="connsiteX1047" fmla="*/ 775452 w 9229979"/>
              <a:gd name="connsiteY1047" fmla="*/ 655640 h 5223389"/>
              <a:gd name="connsiteX1048" fmla="*/ 4749829 w 9229979"/>
              <a:gd name="connsiteY1048" fmla="*/ 2300253 h 5223389"/>
              <a:gd name="connsiteX1049" fmla="*/ 4749962 w 9229979"/>
              <a:gd name="connsiteY1049" fmla="*/ 2301353 h 5223389"/>
              <a:gd name="connsiteX1050" fmla="*/ 4750414 w 9229979"/>
              <a:gd name="connsiteY1050" fmla="*/ 2300630 h 5223389"/>
              <a:gd name="connsiteX1051" fmla="*/ 768784 w 9229979"/>
              <a:gd name="connsiteY1051" fmla="*/ 645409 h 5223389"/>
              <a:gd name="connsiteX1052" fmla="*/ 763039 w 9229979"/>
              <a:gd name="connsiteY1052" fmla="*/ 650768 h 5223389"/>
              <a:gd name="connsiteX1053" fmla="*/ 769232 w 9229979"/>
              <a:gd name="connsiteY1053" fmla="*/ 647537 h 5223389"/>
              <a:gd name="connsiteX1054" fmla="*/ 770091 w 9229979"/>
              <a:gd name="connsiteY1054" fmla="*/ 648208 h 5223389"/>
              <a:gd name="connsiteX1055" fmla="*/ 769551 w 9229979"/>
              <a:gd name="connsiteY1055" fmla="*/ 646539 h 5223389"/>
              <a:gd name="connsiteX1056" fmla="*/ 1733935 w 9229979"/>
              <a:gd name="connsiteY1056" fmla="*/ 1043829 h 5223389"/>
              <a:gd name="connsiteX1057" fmla="*/ 1732023 w 9229979"/>
              <a:gd name="connsiteY1057" fmla="*/ 1043830 h 5223389"/>
              <a:gd name="connsiteX1058" fmla="*/ 1725218 w 9229979"/>
              <a:gd name="connsiteY1058" fmla="*/ 1042814 h 5223389"/>
              <a:gd name="connsiteX1059" fmla="*/ 1724689 w 9229979"/>
              <a:gd name="connsiteY1059" fmla="*/ 1043836 h 5223389"/>
              <a:gd name="connsiteX1060" fmla="*/ 1732023 w 9229979"/>
              <a:gd name="connsiteY1060" fmla="*/ 1043830 h 5223389"/>
              <a:gd name="connsiteX1061" fmla="*/ 1733579 w 9229979"/>
              <a:gd name="connsiteY1061" fmla="*/ 1044064 h 5223389"/>
              <a:gd name="connsiteX1062" fmla="*/ 571922 w 9229979"/>
              <a:gd name="connsiteY1062" fmla="*/ 556074 h 5223389"/>
              <a:gd name="connsiteX1063" fmla="*/ 571192 w 9229979"/>
              <a:gd name="connsiteY1063" fmla="*/ 556502 h 5223389"/>
              <a:gd name="connsiteX1064" fmla="*/ 571439 w 9229979"/>
              <a:gd name="connsiteY1064" fmla="*/ 556559 h 5223389"/>
              <a:gd name="connsiteX1065" fmla="*/ 7786639 w 9229979"/>
              <a:gd name="connsiteY1065" fmla="*/ 3536363 h 5223389"/>
              <a:gd name="connsiteX1066" fmla="*/ 7785732 w 9229979"/>
              <a:gd name="connsiteY1066" fmla="*/ 3536826 h 5223389"/>
              <a:gd name="connsiteX1067" fmla="*/ 7786440 w 9229979"/>
              <a:gd name="connsiteY1067" fmla="*/ 3537501 h 5223389"/>
              <a:gd name="connsiteX1068" fmla="*/ 3569742 w 9229979"/>
              <a:gd name="connsiteY1068" fmla="*/ 1781303 h 5223389"/>
              <a:gd name="connsiteX1069" fmla="*/ 3568977 w 9229979"/>
              <a:gd name="connsiteY1069" fmla="*/ 1781739 h 5223389"/>
              <a:gd name="connsiteX1070" fmla="*/ 3568451 w 9229979"/>
              <a:gd name="connsiteY1070" fmla="*/ 1782697 h 5223389"/>
              <a:gd name="connsiteX1071" fmla="*/ 3116799 w 9229979"/>
              <a:gd name="connsiteY1071" fmla="*/ 1591732 h 5223389"/>
              <a:gd name="connsiteX1072" fmla="*/ 3116740 w 9229979"/>
              <a:gd name="connsiteY1072" fmla="*/ 1591749 h 5223389"/>
              <a:gd name="connsiteX1073" fmla="*/ 3113046 w 9229979"/>
              <a:gd name="connsiteY1073" fmla="*/ 1591606 h 5223389"/>
              <a:gd name="connsiteX1074" fmla="*/ 3111474 w 9229979"/>
              <a:gd name="connsiteY1074" fmla="*/ 1592437 h 5223389"/>
              <a:gd name="connsiteX1075" fmla="*/ 3112809 w 9229979"/>
              <a:gd name="connsiteY1075" fmla="*/ 1592908 h 5223389"/>
              <a:gd name="connsiteX1076" fmla="*/ 3116740 w 9229979"/>
              <a:gd name="connsiteY1076" fmla="*/ 1591749 h 5223389"/>
              <a:gd name="connsiteX1077" fmla="*/ 3116783 w 9229979"/>
              <a:gd name="connsiteY1077" fmla="*/ 1591751 h 5223389"/>
              <a:gd name="connsiteX1078" fmla="*/ 1540046 w 9229979"/>
              <a:gd name="connsiteY1078" fmla="*/ 936409 h 5223389"/>
              <a:gd name="connsiteX1079" fmla="*/ 1538037 w 9229979"/>
              <a:gd name="connsiteY1079" fmla="*/ 937582 h 5223389"/>
              <a:gd name="connsiteX1080" fmla="*/ 1539913 w 9229979"/>
              <a:gd name="connsiteY1080" fmla="*/ 937147 h 5223389"/>
              <a:gd name="connsiteX1081" fmla="*/ 5477313 w 9229979"/>
              <a:gd name="connsiteY1081" fmla="*/ 2562256 h 5223389"/>
              <a:gd name="connsiteX1082" fmla="*/ 5474749 w 9229979"/>
              <a:gd name="connsiteY1082" fmla="*/ 2562256 h 5223389"/>
              <a:gd name="connsiteX1083" fmla="*/ 5474654 w 9229979"/>
              <a:gd name="connsiteY1083" fmla="*/ 2562879 h 5223389"/>
              <a:gd name="connsiteX1084" fmla="*/ 5477231 w 9229979"/>
              <a:gd name="connsiteY1084" fmla="*/ 2562879 h 5223389"/>
              <a:gd name="connsiteX1085" fmla="*/ 3928014 w 9229979"/>
              <a:gd name="connsiteY1085" fmla="*/ 1911209 h 5223389"/>
              <a:gd name="connsiteX1086" fmla="*/ 3927387 w 9229979"/>
              <a:gd name="connsiteY1086" fmla="*/ 1911795 h 5223389"/>
              <a:gd name="connsiteX1087" fmla="*/ 3928027 w 9229979"/>
              <a:gd name="connsiteY1087" fmla="*/ 1911911 h 5223389"/>
              <a:gd name="connsiteX1088" fmla="*/ 3624688 w 9229979"/>
              <a:gd name="connsiteY1088" fmla="*/ 1767525 h 5223389"/>
              <a:gd name="connsiteX1089" fmla="*/ 3624317 w 9229979"/>
              <a:gd name="connsiteY1089" fmla="*/ 1768870 h 5223389"/>
              <a:gd name="connsiteX1090" fmla="*/ 3625419 w 9229979"/>
              <a:gd name="connsiteY1090" fmla="*/ 1768169 h 5223389"/>
              <a:gd name="connsiteX1091" fmla="*/ 1307894 w 9229979"/>
              <a:gd name="connsiteY1091" fmla="*/ 763426 h 5223389"/>
              <a:gd name="connsiteX1092" fmla="*/ 1308064 w 9229979"/>
              <a:gd name="connsiteY1092" fmla="*/ 767713 h 5223389"/>
              <a:gd name="connsiteX1093" fmla="*/ 1311878 w 9229979"/>
              <a:gd name="connsiteY1093" fmla="*/ 766090 h 5223389"/>
              <a:gd name="connsiteX1094" fmla="*/ 8908979 w 9229979"/>
              <a:gd name="connsiteY1094" fmla="*/ 3916795 h 5223389"/>
              <a:gd name="connsiteX1095" fmla="*/ 8908979 w 9229979"/>
              <a:gd name="connsiteY1095" fmla="*/ 3931097 h 5223389"/>
              <a:gd name="connsiteX1096" fmla="*/ 8909854 w 9229979"/>
              <a:gd name="connsiteY1096" fmla="*/ 3931656 h 5223389"/>
              <a:gd name="connsiteX1097" fmla="*/ 8909854 w 9229979"/>
              <a:gd name="connsiteY1097" fmla="*/ 3917518 h 5223389"/>
              <a:gd name="connsiteX1098" fmla="*/ 8909196 w 9229979"/>
              <a:gd name="connsiteY1098" fmla="*/ 3917178 h 5223389"/>
              <a:gd name="connsiteX1099" fmla="*/ 5622230 w 9229979"/>
              <a:gd name="connsiteY1099" fmla="*/ 2546500 h 5223389"/>
              <a:gd name="connsiteX1100" fmla="*/ 5621708 w 9229979"/>
              <a:gd name="connsiteY1100" fmla="*/ 2546681 h 5223389"/>
              <a:gd name="connsiteX1101" fmla="*/ 5621708 w 9229979"/>
              <a:gd name="connsiteY1101" fmla="*/ 2547233 h 5223389"/>
              <a:gd name="connsiteX1102" fmla="*/ 5621708 w 9229979"/>
              <a:gd name="connsiteY1102" fmla="*/ 2545691 h 5223389"/>
              <a:gd name="connsiteX1103" fmla="*/ 5621708 w 9229979"/>
              <a:gd name="connsiteY1103" fmla="*/ 2545863 h 5223389"/>
              <a:gd name="connsiteX1104" fmla="*/ 5621731 w 9229979"/>
              <a:gd name="connsiteY1104" fmla="*/ 2545708 h 5223389"/>
              <a:gd name="connsiteX1105" fmla="*/ 5900008 w 9229979"/>
              <a:gd name="connsiteY1105" fmla="*/ 2659633 h 5223389"/>
              <a:gd name="connsiteX1106" fmla="*/ 5899908 w 9229979"/>
              <a:gd name="connsiteY1106" fmla="*/ 2660435 h 5223389"/>
              <a:gd name="connsiteX1107" fmla="*/ 5900367 w 9229979"/>
              <a:gd name="connsiteY1107" fmla="*/ 2661343 h 5223389"/>
              <a:gd name="connsiteX1108" fmla="*/ 4245159 w 9229979"/>
              <a:gd name="connsiteY1108" fmla="*/ 1972294 h 5223389"/>
              <a:gd name="connsiteX1109" fmla="*/ 4243116 w 9229979"/>
              <a:gd name="connsiteY1109" fmla="*/ 1973792 h 5223389"/>
              <a:gd name="connsiteX1110" fmla="*/ 4245755 w 9229979"/>
              <a:gd name="connsiteY1110" fmla="*/ 1973660 h 5223389"/>
              <a:gd name="connsiteX1111" fmla="*/ 794057 w 9229979"/>
              <a:gd name="connsiteY1111" fmla="*/ 526192 h 5223389"/>
              <a:gd name="connsiteX1112" fmla="*/ 792096 w 9229979"/>
              <a:gd name="connsiteY1112" fmla="*/ 526286 h 5223389"/>
              <a:gd name="connsiteX1113" fmla="*/ 792309 w 9229979"/>
              <a:gd name="connsiteY1113" fmla="*/ 527424 h 5223389"/>
              <a:gd name="connsiteX1114" fmla="*/ 794055 w 9229979"/>
              <a:gd name="connsiteY1114" fmla="*/ 526226 h 5223389"/>
              <a:gd name="connsiteX1115" fmla="*/ 6040905 w 9229979"/>
              <a:gd name="connsiteY1115" fmla="*/ 2695594 h 5223389"/>
              <a:gd name="connsiteX1116" fmla="*/ 6036467 w 9229979"/>
              <a:gd name="connsiteY1116" fmla="*/ 2695594 h 5223389"/>
              <a:gd name="connsiteX1117" fmla="*/ 6035838 w 9229979"/>
              <a:gd name="connsiteY1117" fmla="*/ 2696603 h 5223389"/>
              <a:gd name="connsiteX1118" fmla="*/ 6034423 w 9229979"/>
              <a:gd name="connsiteY1118" fmla="*/ 2702371 h 5223389"/>
              <a:gd name="connsiteX1119" fmla="*/ 2226236 w 9229979"/>
              <a:gd name="connsiteY1119" fmla="*/ 1109767 h 5223389"/>
              <a:gd name="connsiteX1120" fmla="*/ 2226034 w 9229979"/>
              <a:gd name="connsiteY1120" fmla="*/ 1109915 h 5223389"/>
              <a:gd name="connsiteX1121" fmla="*/ 2223621 w 9229979"/>
              <a:gd name="connsiteY1121" fmla="*/ 1110888 h 5223389"/>
              <a:gd name="connsiteX1122" fmla="*/ 2226057 w 9229979"/>
              <a:gd name="connsiteY1122" fmla="*/ 1111419 h 5223389"/>
              <a:gd name="connsiteX1123" fmla="*/ 2226403 w 9229979"/>
              <a:gd name="connsiteY1123" fmla="*/ 1111771 h 5223389"/>
              <a:gd name="connsiteX1124" fmla="*/ 6048024 w 9229979"/>
              <a:gd name="connsiteY1124" fmla="*/ 2694287 h 5223389"/>
              <a:gd name="connsiteX1125" fmla="*/ 6047374 w 9229979"/>
              <a:gd name="connsiteY1125" fmla="*/ 2695349 h 5223389"/>
              <a:gd name="connsiteX1126" fmla="*/ 6047397 w 9229979"/>
              <a:gd name="connsiteY1126" fmla="*/ 2695368 h 5223389"/>
              <a:gd name="connsiteX1127" fmla="*/ 6047982 w 9229979"/>
              <a:gd name="connsiteY1127" fmla="*/ 2694605 h 5223389"/>
              <a:gd name="connsiteX1128" fmla="*/ 1552481 w 9229979"/>
              <a:gd name="connsiteY1128" fmla="*/ 821235 h 5223389"/>
              <a:gd name="connsiteX1129" fmla="*/ 1546876 w 9229979"/>
              <a:gd name="connsiteY1129" fmla="*/ 825342 h 5223389"/>
              <a:gd name="connsiteX1130" fmla="*/ 1541096 w 9229979"/>
              <a:gd name="connsiteY1130" fmla="*/ 827035 h 5223389"/>
              <a:gd name="connsiteX1131" fmla="*/ 1547143 w 9229979"/>
              <a:gd name="connsiteY1131" fmla="*/ 825625 h 5223389"/>
              <a:gd name="connsiteX1132" fmla="*/ 1552514 w 9229979"/>
              <a:gd name="connsiteY1132" fmla="*/ 829823 h 5223389"/>
              <a:gd name="connsiteX1133" fmla="*/ 1861446 w 9229979"/>
              <a:gd name="connsiteY1133" fmla="*/ 947709 h 5223389"/>
              <a:gd name="connsiteX1134" fmla="*/ 1859499 w 9229979"/>
              <a:gd name="connsiteY1134" fmla="*/ 947660 h 5223389"/>
              <a:gd name="connsiteX1135" fmla="*/ 1861513 w 9229979"/>
              <a:gd name="connsiteY1135" fmla="*/ 950395 h 5223389"/>
              <a:gd name="connsiteX1136" fmla="*/ 1860890 w 9229979"/>
              <a:gd name="connsiteY1136" fmla="*/ 951123 h 5223389"/>
              <a:gd name="connsiteX1137" fmla="*/ 1861299 w 9229979"/>
              <a:gd name="connsiteY1137" fmla="*/ 950793 h 5223389"/>
              <a:gd name="connsiteX1138" fmla="*/ 1861513 w 9229979"/>
              <a:gd name="connsiteY1138" fmla="*/ 950395 h 5223389"/>
              <a:gd name="connsiteX1139" fmla="*/ 1654553 w 9229979"/>
              <a:gd name="connsiteY1139" fmla="*/ 852588 h 5223389"/>
              <a:gd name="connsiteX1140" fmla="*/ 1653555 w 9229979"/>
              <a:gd name="connsiteY1140" fmla="*/ 852595 h 5223389"/>
              <a:gd name="connsiteX1141" fmla="*/ 1650626 w 9229979"/>
              <a:gd name="connsiteY1141" fmla="*/ 854741 h 5223389"/>
              <a:gd name="connsiteX1142" fmla="*/ 2967188 w 9229979"/>
              <a:gd name="connsiteY1142" fmla="*/ 1391905 h 5223389"/>
              <a:gd name="connsiteX1143" fmla="*/ 2965944 w 9229979"/>
              <a:gd name="connsiteY1143" fmla="*/ 1392104 h 5223389"/>
              <a:gd name="connsiteX1144" fmla="*/ 2960739 w 9229979"/>
              <a:gd name="connsiteY1144" fmla="*/ 1406197 h 5223389"/>
              <a:gd name="connsiteX1145" fmla="*/ 2961594 w 9229979"/>
              <a:gd name="connsiteY1145" fmla="*/ 1405873 h 5223389"/>
              <a:gd name="connsiteX1146" fmla="*/ 2966515 w 9229979"/>
              <a:gd name="connsiteY1146" fmla="*/ 1392641 h 5223389"/>
              <a:gd name="connsiteX1147" fmla="*/ 5922217 w 9229979"/>
              <a:gd name="connsiteY1147" fmla="*/ 2611339 h 5223389"/>
              <a:gd name="connsiteX1148" fmla="*/ 5921270 w 9229979"/>
              <a:gd name="connsiteY1148" fmla="*/ 2611531 h 5223389"/>
              <a:gd name="connsiteX1149" fmla="*/ 5922132 w 9229979"/>
              <a:gd name="connsiteY1149" fmla="*/ 2612534 h 5223389"/>
              <a:gd name="connsiteX1150" fmla="*/ 398314 w 9229979"/>
              <a:gd name="connsiteY1150" fmla="*/ 314102 h 5223389"/>
              <a:gd name="connsiteX1151" fmla="*/ 397241 w 9229979"/>
              <a:gd name="connsiteY1151" fmla="*/ 314293 h 5223389"/>
              <a:gd name="connsiteX1152" fmla="*/ 394345 w 9229979"/>
              <a:gd name="connsiteY1152" fmla="*/ 317104 h 5223389"/>
              <a:gd name="connsiteX1153" fmla="*/ 396923 w 9229979"/>
              <a:gd name="connsiteY1153" fmla="*/ 316686 h 5223389"/>
              <a:gd name="connsiteX1154" fmla="*/ 396942 w 9229979"/>
              <a:gd name="connsiteY1154" fmla="*/ 314799 h 5223389"/>
              <a:gd name="connsiteX1155" fmla="*/ 6687316 w 9229979"/>
              <a:gd name="connsiteY1155" fmla="*/ 2915336 h 5223389"/>
              <a:gd name="connsiteX1156" fmla="*/ 6687212 w 9229979"/>
              <a:gd name="connsiteY1156" fmla="*/ 2915405 h 5223389"/>
              <a:gd name="connsiteX1157" fmla="*/ 6687212 w 9229979"/>
              <a:gd name="connsiteY1157" fmla="*/ 2933921 h 5223389"/>
              <a:gd name="connsiteX1158" fmla="*/ 6687316 w 9229979"/>
              <a:gd name="connsiteY1158" fmla="*/ 2933952 h 5223389"/>
              <a:gd name="connsiteX1159" fmla="*/ 1364875 w 9229979"/>
              <a:gd name="connsiteY1159" fmla="*/ 696456 h 5223389"/>
              <a:gd name="connsiteX1160" fmla="*/ 1364379 w 9229979"/>
              <a:gd name="connsiteY1160" fmla="*/ 696820 h 5223389"/>
              <a:gd name="connsiteX1161" fmla="*/ 1364777 w 9229979"/>
              <a:gd name="connsiteY1161" fmla="*/ 697364 h 5223389"/>
              <a:gd name="connsiteX1162" fmla="*/ 2563060 w 9229979"/>
              <a:gd name="connsiteY1162" fmla="*/ 1187511 h 5223389"/>
              <a:gd name="connsiteX1163" fmla="*/ 2551067 w 9229979"/>
              <a:gd name="connsiteY1163" fmla="*/ 1196299 h 5223389"/>
              <a:gd name="connsiteX1164" fmla="*/ 2552206 w 9229979"/>
              <a:gd name="connsiteY1164" fmla="*/ 1197232 h 5223389"/>
              <a:gd name="connsiteX1165" fmla="*/ 2563570 w 9229979"/>
              <a:gd name="connsiteY1165" fmla="*/ 1188905 h 5223389"/>
              <a:gd name="connsiteX1166" fmla="*/ 2563277 w 9229979"/>
              <a:gd name="connsiteY1166" fmla="*/ 1188809 h 5223389"/>
              <a:gd name="connsiteX1167" fmla="*/ 3079240 w 9229979"/>
              <a:gd name="connsiteY1167" fmla="*/ 1395156 h 5223389"/>
              <a:gd name="connsiteX1168" fmla="*/ 3066441 w 9229979"/>
              <a:gd name="connsiteY1168" fmla="*/ 1401474 h 5223389"/>
              <a:gd name="connsiteX1169" fmla="*/ 3076859 w 9229979"/>
              <a:gd name="connsiteY1169" fmla="*/ 1404140 h 5223389"/>
              <a:gd name="connsiteX1170" fmla="*/ 2633860 w 9229979"/>
              <a:gd name="connsiteY1170" fmla="*/ 1207618 h 5223389"/>
              <a:gd name="connsiteX1171" fmla="*/ 2633393 w 9229979"/>
              <a:gd name="connsiteY1171" fmla="*/ 1207573 h 5223389"/>
              <a:gd name="connsiteX1172" fmla="*/ 2633547 w 9229979"/>
              <a:gd name="connsiteY1172" fmla="*/ 1207783 h 5223389"/>
              <a:gd name="connsiteX1173" fmla="*/ 732192 w 9229979"/>
              <a:gd name="connsiteY1173" fmla="*/ 410784 h 5223389"/>
              <a:gd name="connsiteX1174" fmla="*/ 731753 w 9229979"/>
              <a:gd name="connsiteY1174" fmla="*/ 411159 h 5223389"/>
              <a:gd name="connsiteX1175" fmla="*/ 732703 w 9229979"/>
              <a:gd name="connsiteY1175" fmla="*/ 411481 h 5223389"/>
              <a:gd name="connsiteX1176" fmla="*/ 2140943 w 9229979"/>
              <a:gd name="connsiteY1176" fmla="*/ 995169 h 5223389"/>
              <a:gd name="connsiteX1177" fmla="*/ 2140027 w 9229979"/>
              <a:gd name="connsiteY1177" fmla="*/ 996166 h 5223389"/>
              <a:gd name="connsiteX1178" fmla="*/ 2141039 w 9229979"/>
              <a:gd name="connsiteY1178" fmla="*/ 995366 h 5223389"/>
              <a:gd name="connsiteX1179" fmla="*/ 729716 w 9229979"/>
              <a:gd name="connsiteY1179" fmla="*/ 408972 h 5223389"/>
              <a:gd name="connsiteX1180" fmla="*/ 728992 w 9229979"/>
              <a:gd name="connsiteY1180" fmla="*/ 410188 h 5223389"/>
              <a:gd name="connsiteX1181" fmla="*/ 729022 w 9229979"/>
              <a:gd name="connsiteY1181" fmla="*/ 410230 h 5223389"/>
              <a:gd name="connsiteX1182" fmla="*/ 731174 w 9229979"/>
              <a:gd name="connsiteY1182" fmla="*/ 410961 h 5223389"/>
              <a:gd name="connsiteX1183" fmla="*/ 6839620 w 9229979"/>
              <a:gd name="connsiteY1183" fmla="*/ 2944093 h 5223389"/>
              <a:gd name="connsiteX1184" fmla="*/ 6839773 w 9229979"/>
              <a:gd name="connsiteY1184" fmla="*/ 2945703 h 5223389"/>
              <a:gd name="connsiteX1185" fmla="*/ 6840310 w 9229979"/>
              <a:gd name="connsiteY1185" fmla="*/ 2945565 h 5223389"/>
              <a:gd name="connsiteX1186" fmla="*/ 6839990 w 9229979"/>
              <a:gd name="connsiteY1186" fmla="*/ 2944608 h 5223389"/>
              <a:gd name="connsiteX1187" fmla="*/ 8425785 w 9229979"/>
              <a:gd name="connsiteY1187" fmla="*/ 3601990 h 5223389"/>
              <a:gd name="connsiteX1188" fmla="*/ 8426326 w 9229979"/>
              <a:gd name="connsiteY1188" fmla="*/ 3606696 h 5223389"/>
              <a:gd name="connsiteX1189" fmla="*/ 8428418 w 9229979"/>
              <a:gd name="connsiteY1189" fmla="*/ 3604786 h 5223389"/>
              <a:gd name="connsiteX1190" fmla="*/ 5385814 w 9229979"/>
              <a:gd name="connsiteY1190" fmla="*/ 2330316 h 5223389"/>
              <a:gd name="connsiteX1191" fmla="*/ 5386109 w 9229979"/>
              <a:gd name="connsiteY1191" fmla="*/ 2332478 h 5223389"/>
              <a:gd name="connsiteX1192" fmla="*/ 5386030 w 9229979"/>
              <a:gd name="connsiteY1192" fmla="*/ 2332857 h 5223389"/>
              <a:gd name="connsiteX1193" fmla="*/ 5386678 w 9229979"/>
              <a:gd name="connsiteY1193" fmla="*/ 2332072 h 5223389"/>
              <a:gd name="connsiteX1194" fmla="*/ 2036497 w 9229979"/>
              <a:gd name="connsiteY1194" fmla="*/ 940246 h 5223389"/>
              <a:gd name="connsiteX1195" fmla="*/ 2036185 w 9229979"/>
              <a:gd name="connsiteY1195" fmla="*/ 940208 h 5223389"/>
              <a:gd name="connsiteX1196" fmla="*/ 2036109 w 9229979"/>
              <a:gd name="connsiteY1196" fmla="*/ 940357 h 5223389"/>
              <a:gd name="connsiteX1197" fmla="*/ 1756519 w 9229979"/>
              <a:gd name="connsiteY1197" fmla="*/ 823181 h 5223389"/>
              <a:gd name="connsiteX1198" fmla="*/ 1750385 w 9229979"/>
              <a:gd name="connsiteY1198" fmla="*/ 825949 h 5223389"/>
              <a:gd name="connsiteX1199" fmla="*/ 1750728 w 9229979"/>
              <a:gd name="connsiteY1199" fmla="*/ 827255 h 5223389"/>
              <a:gd name="connsiteX1200" fmla="*/ 1750689 w 9229979"/>
              <a:gd name="connsiteY1200" fmla="*/ 827301 h 5223389"/>
              <a:gd name="connsiteX1201" fmla="*/ 5754525 w 9229979"/>
              <a:gd name="connsiteY1201" fmla="*/ 2478494 h 5223389"/>
              <a:gd name="connsiteX1202" fmla="*/ 5753535 w 9229979"/>
              <a:gd name="connsiteY1202" fmla="*/ 2480186 h 5223389"/>
              <a:gd name="connsiteX1203" fmla="*/ 5753105 w 9229979"/>
              <a:gd name="connsiteY1203" fmla="*/ 2481997 h 5223389"/>
              <a:gd name="connsiteX1204" fmla="*/ 5751620 w 9229979"/>
              <a:gd name="connsiteY1204" fmla="*/ 2482822 h 5223389"/>
              <a:gd name="connsiteX1205" fmla="*/ 5754167 w 9229979"/>
              <a:gd name="connsiteY1205" fmla="*/ 2492288 h 5223389"/>
              <a:gd name="connsiteX1206" fmla="*/ 5754167 w 9229979"/>
              <a:gd name="connsiteY1206" fmla="*/ 2481068 h 5223389"/>
              <a:gd name="connsiteX1207" fmla="*/ 6957622 w 9229979"/>
              <a:gd name="connsiteY1207" fmla="*/ 2973296 h 5223389"/>
              <a:gd name="connsiteX1208" fmla="*/ 6958153 w 9229979"/>
              <a:gd name="connsiteY1208" fmla="*/ 2974998 h 5223389"/>
              <a:gd name="connsiteX1209" fmla="*/ 6958532 w 9229979"/>
              <a:gd name="connsiteY1209" fmla="*/ 2980241 h 5223389"/>
              <a:gd name="connsiteX1210" fmla="*/ 6958828 w 9229979"/>
              <a:gd name="connsiteY1210" fmla="*/ 2974856 h 5223389"/>
              <a:gd name="connsiteX1211" fmla="*/ 6958916 w 9229979"/>
              <a:gd name="connsiteY1211" fmla="*/ 2974877 h 5223389"/>
              <a:gd name="connsiteX1212" fmla="*/ 6958486 w 9229979"/>
              <a:gd name="connsiteY1212" fmla="*/ 2974460 h 5223389"/>
              <a:gd name="connsiteX1213" fmla="*/ 962565 w 9229979"/>
              <a:gd name="connsiteY1213" fmla="*/ 479228 h 5223389"/>
              <a:gd name="connsiteX1214" fmla="*/ 962451 w 9229979"/>
              <a:gd name="connsiteY1214" fmla="*/ 479215 h 5223389"/>
              <a:gd name="connsiteX1215" fmla="*/ 966812 w 9229979"/>
              <a:gd name="connsiteY1215" fmla="*/ 485166 h 5223389"/>
              <a:gd name="connsiteX1216" fmla="*/ 966852 w 9229979"/>
              <a:gd name="connsiteY1216" fmla="*/ 485079 h 5223389"/>
              <a:gd name="connsiteX1217" fmla="*/ 2232005 w 9229979"/>
              <a:gd name="connsiteY1217" fmla="*/ 1003433 h 5223389"/>
              <a:gd name="connsiteX1218" fmla="*/ 2226732 w 9229979"/>
              <a:gd name="connsiteY1218" fmla="*/ 1002099 h 5223389"/>
              <a:gd name="connsiteX1219" fmla="*/ 2218045 w 9229979"/>
              <a:gd name="connsiteY1219" fmla="*/ 1009686 h 5223389"/>
              <a:gd name="connsiteX1220" fmla="*/ 2221091 w 9229979"/>
              <a:gd name="connsiteY1220" fmla="*/ 1011697 h 5223389"/>
              <a:gd name="connsiteX1221" fmla="*/ 2221294 w 9229979"/>
              <a:gd name="connsiteY1221" fmla="*/ 1011636 h 5223389"/>
              <a:gd name="connsiteX1222" fmla="*/ 2221289 w 9229979"/>
              <a:gd name="connsiteY1222" fmla="*/ 1011827 h 5223389"/>
              <a:gd name="connsiteX1223" fmla="*/ 2221571 w 9229979"/>
              <a:gd name="connsiteY1223" fmla="*/ 1012014 h 5223389"/>
              <a:gd name="connsiteX1224" fmla="*/ 2221273 w 9229979"/>
              <a:gd name="connsiteY1224" fmla="*/ 1012354 h 5223389"/>
              <a:gd name="connsiteX1225" fmla="*/ 2221215 w 9229979"/>
              <a:gd name="connsiteY1225" fmla="*/ 1014276 h 5223389"/>
              <a:gd name="connsiteX1226" fmla="*/ 2222800 w 9229979"/>
              <a:gd name="connsiteY1226" fmla="*/ 1011534 h 5223389"/>
              <a:gd name="connsiteX1227" fmla="*/ 5062189 w 9229979"/>
              <a:gd name="connsiteY1227" fmla="*/ 2169843 h 5223389"/>
              <a:gd name="connsiteX1228" fmla="*/ 5060163 w 9229979"/>
              <a:gd name="connsiteY1228" fmla="*/ 2171702 h 5223389"/>
              <a:gd name="connsiteX1229" fmla="*/ 5062003 w 9229979"/>
              <a:gd name="connsiteY1229" fmla="*/ 2175010 h 5223389"/>
              <a:gd name="connsiteX1230" fmla="*/ 8048829 w 9229979"/>
              <a:gd name="connsiteY1230" fmla="*/ 3403334 h 5223389"/>
              <a:gd name="connsiteX1231" fmla="*/ 8048092 w 9229979"/>
              <a:gd name="connsiteY1231" fmla="*/ 3403334 h 5223389"/>
              <a:gd name="connsiteX1232" fmla="*/ 8047615 w 9229979"/>
              <a:gd name="connsiteY1232" fmla="*/ 3403846 h 5223389"/>
              <a:gd name="connsiteX1233" fmla="*/ 8047791 w 9229979"/>
              <a:gd name="connsiteY1233" fmla="*/ 3403876 h 5223389"/>
              <a:gd name="connsiteX1234" fmla="*/ 2733411 w 9229979"/>
              <a:gd name="connsiteY1234" fmla="*/ 1194386 h 5223389"/>
              <a:gd name="connsiteX1235" fmla="*/ 2732691 w 9229979"/>
              <a:gd name="connsiteY1235" fmla="*/ 1194234 h 5223389"/>
              <a:gd name="connsiteX1236" fmla="*/ 2728692 w 9229979"/>
              <a:gd name="connsiteY1236" fmla="*/ 1193911 h 5223389"/>
              <a:gd name="connsiteX1237" fmla="*/ 2730460 w 9229979"/>
              <a:gd name="connsiteY1237" fmla="*/ 1196548 h 5223389"/>
              <a:gd name="connsiteX1238" fmla="*/ 2732837 w 9229979"/>
              <a:gd name="connsiteY1238" fmla="*/ 1194807 h 5223389"/>
              <a:gd name="connsiteX1239" fmla="*/ 7090932 w 9229979"/>
              <a:gd name="connsiteY1239" fmla="*/ 2997097 h 5223389"/>
              <a:gd name="connsiteX1240" fmla="*/ 7090468 w 9229979"/>
              <a:gd name="connsiteY1240" fmla="*/ 2997394 h 5223389"/>
              <a:gd name="connsiteX1241" fmla="*/ 7091616 w 9229979"/>
              <a:gd name="connsiteY1241" fmla="*/ 2999986 h 5223389"/>
              <a:gd name="connsiteX1242" fmla="*/ 1600466 w 9229979"/>
              <a:gd name="connsiteY1242" fmla="*/ 714267 h 5223389"/>
              <a:gd name="connsiteX1243" fmla="*/ 1599916 w 9229979"/>
              <a:gd name="connsiteY1243" fmla="*/ 715326 h 5223389"/>
              <a:gd name="connsiteX1244" fmla="*/ 1601611 w 9229979"/>
              <a:gd name="connsiteY1244" fmla="*/ 715242 h 5223389"/>
              <a:gd name="connsiteX1245" fmla="*/ 3642711 w 9229979"/>
              <a:gd name="connsiteY1245" fmla="*/ 1546623 h 5223389"/>
              <a:gd name="connsiteX1246" fmla="*/ 3640635 w 9229979"/>
              <a:gd name="connsiteY1246" fmla="*/ 1546911 h 5223389"/>
              <a:gd name="connsiteX1247" fmla="*/ 3638786 w 9229979"/>
              <a:gd name="connsiteY1247" fmla="*/ 1547730 h 5223389"/>
              <a:gd name="connsiteX1248" fmla="*/ 3637178 w 9229979"/>
              <a:gd name="connsiteY1248" fmla="*/ 1547058 h 5223389"/>
              <a:gd name="connsiteX1249" fmla="*/ 3630362 w 9229979"/>
              <a:gd name="connsiteY1249" fmla="*/ 1555225 h 5223389"/>
              <a:gd name="connsiteX1250" fmla="*/ 3640234 w 9229979"/>
              <a:gd name="connsiteY1250" fmla="*/ 1547992 h 5223389"/>
              <a:gd name="connsiteX1251" fmla="*/ 3503847 w 9229979"/>
              <a:gd name="connsiteY1251" fmla="*/ 1482940 h 5223389"/>
              <a:gd name="connsiteX1252" fmla="*/ 3503361 w 9229979"/>
              <a:gd name="connsiteY1252" fmla="*/ 1483296 h 5223389"/>
              <a:gd name="connsiteX1253" fmla="*/ 3504316 w 9229979"/>
              <a:gd name="connsiteY1253" fmla="*/ 1483246 h 5223389"/>
              <a:gd name="connsiteX1254" fmla="*/ 3504718 w 9229979"/>
              <a:gd name="connsiteY1254" fmla="*/ 1482302 h 5223389"/>
              <a:gd name="connsiteX1255" fmla="*/ 3504566 w 9229979"/>
              <a:gd name="connsiteY1255" fmla="*/ 1482412 h 5223389"/>
              <a:gd name="connsiteX1256" fmla="*/ 3504716 w 9229979"/>
              <a:gd name="connsiteY1256" fmla="*/ 1482331 h 5223389"/>
              <a:gd name="connsiteX1257" fmla="*/ 4020985 w 9229979"/>
              <a:gd name="connsiteY1257" fmla="*/ 1692930 h 5223389"/>
              <a:gd name="connsiteX1258" fmla="*/ 4017164 w 9229979"/>
              <a:gd name="connsiteY1258" fmla="*/ 1694858 h 5223389"/>
              <a:gd name="connsiteX1259" fmla="*/ 4017153 w 9229979"/>
              <a:gd name="connsiteY1259" fmla="*/ 1694825 h 5223389"/>
              <a:gd name="connsiteX1260" fmla="*/ 4017125 w 9229979"/>
              <a:gd name="connsiteY1260" fmla="*/ 1695418 h 5223389"/>
              <a:gd name="connsiteX1261" fmla="*/ 4017577 w 9229979"/>
              <a:gd name="connsiteY1261" fmla="*/ 1695870 h 5223389"/>
              <a:gd name="connsiteX1262" fmla="*/ 4018219 w 9229979"/>
              <a:gd name="connsiteY1262" fmla="*/ 1694613 h 5223389"/>
              <a:gd name="connsiteX1263" fmla="*/ 4021233 w 9229979"/>
              <a:gd name="connsiteY1263" fmla="*/ 1693198 h 5223389"/>
              <a:gd name="connsiteX1264" fmla="*/ 4021061 w 9229979"/>
              <a:gd name="connsiteY1264" fmla="*/ 1693109 h 5223389"/>
              <a:gd name="connsiteX1265" fmla="*/ 2472899 w 9229979"/>
              <a:gd name="connsiteY1265" fmla="*/ 1045803 h 5223389"/>
              <a:gd name="connsiteX1266" fmla="*/ 2470304 w 9229979"/>
              <a:gd name="connsiteY1266" fmla="*/ 1047704 h 5223389"/>
              <a:gd name="connsiteX1267" fmla="*/ 2468990 w 9229979"/>
              <a:gd name="connsiteY1267" fmla="*/ 1048118 h 5223389"/>
              <a:gd name="connsiteX1268" fmla="*/ 2469916 w 9229979"/>
              <a:gd name="connsiteY1268" fmla="*/ 1048096 h 5223389"/>
              <a:gd name="connsiteX1269" fmla="*/ 2471306 w 9229979"/>
              <a:gd name="connsiteY1269" fmla="*/ 1048337 h 5223389"/>
              <a:gd name="connsiteX1270" fmla="*/ 2170534 w 9229979"/>
              <a:gd name="connsiteY1270" fmla="*/ 915789 h 5223389"/>
              <a:gd name="connsiteX1271" fmla="*/ 2169933 w 9229979"/>
              <a:gd name="connsiteY1271" fmla="*/ 915943 h 5223389"/>
              <a:gd name="connsiteX1272" fmla="*/ 2170266 w 9229979"/>
              <a:gd name="connsiteY1272" fmla="*/ 916166 h 5223389"/>
              <a:gd name="connsiteX1273" fmla="*/ 2939480 w 9229979"/>
              <a:gd name="connsiteY1273" fmla="*/ 1232530 h 5223389"/>
              <a:gd name="connsiteX1274" fmla="*/ 2938200 w 9229979"/>
              <a:gd name="connsiteY1274" fmla="*/ 1232147 h 5223389"/>
              <a:gd name="connsiteX1275" fmla="*/ 2936070 w 9229979"/>
              <a:gd name="connsiteY1275" fmla="*/ 1233226 h 5223389"/>
              <a:gd name="connsiteX1276" fmla="*/ 2942775 w 9229979"/>
              <a:gd name="connsiteY1276" fmla="*/ 1232086 h 5223389"/>
              <a:gd name="connsiteX1277" fmla="*/ 2940833 w 9229979"/>
              <a:gd name="connsiteY1277" fmla="*/ 1232935 h 5223389"/>
              <a:gd name="connsiteX1278" fmla="*/ 2940768 w 9229979"/>
              <a:gd name="connsiteY1278" fmla="*/ 1232915 h 5223389"/>
              <a:gd name="connsiteX1279" fmla="*/ 2940621 w 9229979"/>
              <a:gd name="connsiteY1279" fmla="*/ 1233026 h 5223389"/>
              <a:gd name="connsiteX1280" fmla="*/ 2940833 w 9229979"/>
              <a:gd name="connsiteY1280" fmla="*/ 1232935 h 5223389"/>
              <a:gd name="connsiteX1281" fmla="*/ 2943116 w 9229979"/>
              <a:gd name="connsiteY1281" fmla="*/ 1233617 h 5223389"/>
              <a:gd name="connsiteX1282" fmla="*/ 2942349 w 9229979"/>
              <a:gd name="connsiteY1282" fmla="*/ 1232570 h 5223389"/>
              <a:gd name="connsiteX1283" fmla="*/ 1298114 w 9229979"/>
              <a:gd name="connsiteY1283" fmla="*/ 537507 h 5223389"/>
              <a:gd name="connsiteX1284" fmla="*/ 1296889 w 9229979"/>
              <a:gd name="connsiteY1284" fmla="*/ 541141 h 5223389"/>
              <a:gd name="connsiteX1285" fmla="*/ 1296902 w 9229979"/>
              <a:gd name="connsiteY1285" fmla="*/ 541132 h 5223389"/>
              <a:gd name="connsiteX1286" fmla="*/ 1300306 w 9229979"/>
              <a:gd name="connsiteY1286" fmla="*/ 538637 h 5223389"/>
              <a:gd name="connsiteX1287" fmla="*/ 8444199 w 9229979"/>
              <a:gd name="connsiteY1287" fmla="*/ 3503129 h 5223389"/>
              <a:gd name="connsiteX1288" fmla="*/ 8447821 w 9229979"/>
              <a:gd name="connsiteY1288" fmla="*/ 3518272 h 5223389"/>
              <a:gd name="connsiteX1289" fmla="*/ 8450801 w 9229979"/>
              <a:gd name="connsiteY1289" fmla="*/ 3516790 h 5223389"/>
              <a:gd name="connsiteX1290" fmla="*/ 3136406 w 9229979"/>
              <a:gd name="connsiteY1290" fmla="*/ 1300212 h 5223389"/>
              <a:gd name="connsiteX1291" fmla="*/ 3123936 w 9229979"/>
              <a:gd name="connsiteY1291" fmla="*/ 1303418 h 5223389"/>
              <a:gd name="connsiteX1292" fmla="*/ 3123728 w 9229979"/>
              <a:gd name="connsiteY1292" fmla="*/ 1303339 h 5223389"/>
              <a:gd name="connsiteX1293" fmla="*/ 3123821 w 9229979"/>
              <a:gd name="connsiteY1293" fmla="*/ 1303466 h 5223389"/>
              <a:gd name="connsiteX1294" fmla="*/ 3123936 w 9229979"/>
              <a:gd name="connsiteY1294" fmla="*/ 1303418 h 5223389"/>
              <a:gd name="connsiteX1295" fmla="*/ 3131879 w 9229979"/>
              <a:gd name="connsiteY1295" fmla="*/ 1302748 h 5223389"/>
              <a:gd name="connsiteX1296" fmla="*/ 8934595 w 9229979"/>
              <a:gd name="connsiteY1296" fmla="*/ 3706011 h 5223389"/>
              <a:gd name="connsiteX1297" fmla="*/ 8934162 w 9229979"/>
              <a:gd name="connsiteY1297" fmla="*/ 3706558 h 5223389"/>
              <a:gd name="connsiteX1298" fmla="*/ 8934595 w 9229979"/>
              <a:gd name="connsiteY1298" fmla="*/ 3709593 h 5223389"/>
              <a:gd name="connsiteX1299" fmla="*/ 5803904 w 9229979"/>
              <a:gd name="connsiteY1299" fmla="*/ 2402180 h 5223389"/>
              <a:gd name="connsiteX1300" fmla="*/ 5810697 w 9229979"/>
              <a:gd name="connsiteY1300" fmla="*/ 2445526 h 5223389"/>
              <a:gd name="connsiteX1301" fmla="*/ 5811229 w 9229979"/>
              <a:gd name="connsiteY1301" fmla="*/ 2445652 h 5223389"/>
              <a:gd name="connsiteX1302" fmla="*/ 2090055 w 9229979"/>
              <a:gd name="connsiteY1302" fmla="*/ 854274 h 5223389"/>
              <a:gd name="connsiteX1303" fmla="*/ 2087022 w 9229979"/>
              <a:gd name="connsiteY1303" fmla="*/ 856408 h 5223389"/>
              <a:gd name="connsiteX1304" fmla="*/ 2088371 w 9229979"/>
              <a:gd name="connsiteY1304" fmla="*/ 856557 h 5223389"/>
              <a:gd name="connsiteX1305" fmla="*/ 2090605 w 9229979"/>
              <a:gd name="connsiteY1305" fmla="*/ 856024 h 5223389"/>
              <a:gd name="connsiteX1306" fmla="*/ 1939099 w 9229979"/>
              <a:gd name="connsiteY1306" fmla="*/ 791219 h 5223389"/>
              <a:gd name="connsiteX1307" fmla="*/ 1917392 w 9229979"/>
              <a:gd name="connsiteY1307" fmla="*/ 807125 h 5223389"/>
              <a:gd name="connsiteX1308" fmla="*/ 1917661 w 9229979"/>
              <a:gd name="connsiteY1308" fmla="*/ 807952 h 5223389"/>
              <a:gd name="connsiteX1309" fmla="*/ 1939805 w 9229979"/>
              <a:gd name="connsiteY1309" fmla="*/ 791727 h 5223389"/>
              <a:gd name="connsiteX1310" fmla="*/ 3739175 w 9229979"/>
              <a:gd name="connsiteY1310" fmla="*/ 1537445 h 5223389"/>
              <a:gd name="connsiteX1311" fmla="*/ 3705074 w 9229979"/>
              <a:gd name="connsiteY1311" fmla="*/ 1570894 h 5223389"/>
              <a:gd name="connsiteX1312" fmla="*/ 3705279 w 9229979"/>
              <a:gd name="connsiteY1312" fmla="*/ 1571406 h 5223389"/>
              <a:gd name="connsiteX1313" fmla="*/ 3111699 w 9229979"/>
              <a:gd name="connsiteY1313" fmla="*/ 1271872 h 5223389"/>
              <a:gd name="connsiteX1314" fmla="*/ 3105332 w 9229979"/>
              <a:gd name="connsiteY1314" fmla="*/ 1276852 h 5223389"/>
              <a:gd name="connsiteX1315" fmla="*/ 3105503 w 9229979"/>
              <a:gd name="connsiteY1315" fmla="*/ 1276967 h 5223389"/>
              <a:gd name="connsiteX1316" fmla="*/ 3104837 w 9229979"/>
              <a:gd name="connsiteY1316" fmla="*/ 1277558 h 5223389"/>
              <a:gd name="connsiteX1317" fmla="*/ 3105482 w 9229979"/>
              <a:gd name="connsiteY1317" fmla="*/ 1278438 h 5223389"/>
              <a:gd name="connsiteX1318" fmla="*/ 7551653 w 9229979"/>
              <a:gd name="connsiteY1318" fmla="*/ 3111876 h 5223389"/>
              <a:gd name="connsiteX1319" fmla="*/ 7551264 w 9229979"/>
              <a:gd name="connsiteY1319" fmla="*/ 3112310 h 5223389"/>
              <a:gd name="connsiteX1320" fmla="*/ 7551654 w 9229979"/>
              <a:gd name="connsiteY1320" fmla="*/ 3113958 h 5223389"/>
              <a:gd name="connsiteX1321" fmla="*/ 5801758 w 9229979"/>
              <a:gd name="connsiteY1321" fmla="*/ 2379084 h 5223389"/>
              <a:gd name="connsiteX1322" fmla="*/ 5800559 w 9229979"/>
              <a:gd name="connsiteY1322" fmla="*/ 2380832 h 5223389"/>
              <a:gd name="connsiteX1323" fmla="*/ 5800716 w 9229979"/>
              <a:gd name="connsiteY1323" fmla="*/ 2381831 h 5223389"/>
              <a:gd name="connsiteX1324" fmla="*/ 1574706 w 9229979"/>
              <a:gd name="connsiteY1324" fmla="*/ 615319 h 5223389"/>
              <a:gd name="connsiteX1325" fmla="*/ 1573401 w 9229979"/>
              <a:gd name="connsiteY1325" fmla="*/ 615617 h 5223389"/>
              <a:gd name="connsiteX1326" fmla="*/ 1574075 w 9229979"/>
              <a:gd name="connsiteY1326" fmla="*/ 616536 h 5223389"/>
              <a:gd name="connsiteX1327" fmla="*/ 3402872 w 9229979"/>
              <a:gd name="connsiteY1327" fmla="*/ 1373878 h 5223389"/>
              <a:gd name="connsiteX1328" fmla="*/ 3402267 w 9229979"/>
              <a:gd name="connsiteY1328" fmla="*/ 1374202 h 5223389"/>
              <a:gd name="connsiteX1329" fmla="*/ 3403798 w 9229979"/>
              <a:gd name="connsiteY1329" fmla="*/ 1376292 h 5223389"/>
              <a:gd name="connsiteX1330" fmla="*/ 3404394 w 9229979"/>
              <a:gd name="connsiteY1330" fmla="*/ 1375956 h 5223389"/>
              <a:gd name="connsiteX1331" fmla="*/ 3758221 w 9229979"/>
              <a:gd name="connsiteY1331" fmla="*/ 1520816 h 5223389"/>
              <a:gd name="connsiteX1332" fmla="*/ 3755971 w 9229979"/>
              <a:gd name="connsiteY1332" fmla="*/ 1520971 h 5223389"/>
              <a:gd name="connsiteX1333" fmla="*/ 3755185 w 9229979"/>
              <a:gd name="connsiteY1333" fmla="*/ 1521742 h 5223389"/>
              <a:gd name="connsiteX1334" fmla="*/ 8887064 w 9229979"/>
              <a:gd name="connsiteY1334" fmla="*/ 3615815 h 5223389"/>
              <a:gd name="connsiteX1335" fmla="*/ 8887053 w 9229979"/>
              <a:gd name="connsiteY1335" fmla="*/ 3615961 h 5223389"/>
              <a:gd name="connsiteX1336" fmla="*/ 8887091 w 9229979"/>
              <a:gd name="connsiteY1336" fmla="*/ 3615912 h 5223389"/>
              <a:gd name="connsiteX1337" fmla="*/ 2843817 w 9229979"/>
              <a:gd name="connsiteY1337" fmla="*/ 1098454 h 5223389"/>
              <a:gd name="connsiteX1338" fmla="*/ 2839342 w 9229979"/>
              <a:gd name="connsiteY1338" fmla="*/ 1097699 h 5223389"/>
              <a:gd name="connsiteX1339" fmla="*/ 2841280 w 9229979"/>
              <a:gd name="connsiteY1339" fmla="*/ 1100712 h 5223389"/>
              <a:gd name="connsiteX1340" fmla="*/ 2843959 w 9229979"/>
              <a:gd name="connsiteY1340" fmla="*/ 1098749 h 5223389"/>
              <a:gd name="connsiteX1341" fmla="*/ 6642403 w 9229979"/>
              <a:gd name="connsiteY1341" fmla="*/ 2657984 h 5223389"/>
              <a:gd name="connsiteX1342" fmla="*/ 6640057 w 9229979"/>
              <a:gd name="connsiteY1342" fmla="*/ 2657699 h 5223389"/>
              <a:gd name="connsiteX1343" fmla="*/ 6639694 w 9229979"/>
              <a:gd name="connsiteY1343" fmla="*/ 2663903 h 5223389"/>
              <a:gd name="connsiteX1344" fmla="*/ 7619436 w 9229979"/>
              <a:gd name="connsiteY1344" fmla="*/ 3059067 h 5223389"/>
              <a:gd name="connsiteX1345" fmla="*/ 7618787 w 9229979"/>
              <a:gd name="connsiteY1345" fmla="*/ 3059107 h 5223389"/>
              <a:gd name="connsiteX1346" fmla="*/ 7618787 w 9229979"/>
              <a:gd name="connsiteY1346" fmla="*/ 3068411 h 5223389"/>
              <a:gd name="connsiteX1347" fmla="*/ 7619436 w 9229979"/>
              <a:gd name="connsiteY1347" fmla="*/ 3068043 h 5223389"/>
              <a:gd name="connsiteX1348" fmla="*/ 5790107 w 9229979"/>
              <a:gd name="connsiteY1348" fmla="*/ 2298767 h 5223389"/>
              <a:gd name="connsiteX1349" fmla="*/ 5790144 w 9229979"/>
              <a:gd name="connsiteY1349" fmla="*/ 2298901 h 5223389"/>
              <a:gd name="connsiteX1350" fmla="*/ 5790182 w 9229979"/>
              <a:gd name="connsiteY1350" fmla="*/ 2298807 h 5223389"/>
              <a:gd name="connsiteX1351" fmla="*/ 790703 w 9229979"/>
              <a:gd name="connsiteY1351" fmla="*/ 217798 h 5223389"/>
              <a:gd name="connsiteX1352" fmla="*/ 789722 w 9229979"/>
              <a:gd name="connsiteY1352" fmla="*/ 218422 h 5223389"/>
              <a:gd name="connsiteX1353" fmla="*/ 786668 w 9229979"/>
              <a:gd name="connsiteY1353" fmla="*/ 221467 h 5223389"/>
              <a:gd name="connsiteX1354" fmla="*/ 790708 w 9229979"/>
              <a:gd name="connsiteY1354" fmla="*/ 219636 h 5223389"/>
              <a:gd name="connsiteX1355" fmla="*/ 6215063 w 9229979"/>
              <a:gd name="connsiteY1355" fmla="*/ 2465069 h 5223389"/>
              <a:gd name="connsiteX1356" fmla="*/ 6215164 w 9229979"/>
              <a:gd name="connsiteY1356" fmla="*/ 2465851 h 5223389"/>
              <a:gd name="connsiteX1357" fmla="*/ 6215634 w 9229979"/>
              <a:gd name="connsiteY1357" fmla="*/ 2465440 h 5223389"/>
              <a:gd name="connsiteX1358" fmla="*/ 3821964 w 9229979"/>
              <a:gd name="connsiteY1358" fmla="*/ 1459596 h 5223389"/>
              <a:gd name="connsiteX1359" fmla="*/ 3821868 w 9229979"/>
              <a:gd name="connsiteY1359" fmla="*/ 1459712 h 5223389"/>
              <a:gd name="connsiteX1360" fmla="*/ 3821973 w 9229979"/>
              <a:gd name="connsiteY1360" fmla="*/ 1459682 h 5223389"/>
              <a:gd name="connsiteX1361" fmla="*/ 7493586 w 9229979"/>
              <a:gd name="connsiteY1361" fmla="*/ 2980257 h 5223389"/>
              <a:gd name="connsiteX1362" fmla="*/ 7493526 w 9229979"/>
              <a:gd name="connsiteY1362" fmla="*/ 2980313 h 5223389"/>
              <a:gd name="connsiteX1363" fmla="*/ 7493941 w 9229979"/>
              <a:gd name="connsiteY1363" fmla="*/ 2980890 h 5223389"/>
              <a:gd name="connsiteX1364" fmla="*/ 5175145 w 9229979"/>
              <a:gd name="connsiteY1364" fmla="*/ 2016409 h 5223389"/>
              <a:gd name="connsiteX1365" fmla="*/ 5173626 w 9229979"/>
              <a:gd name="connsiteY1365" fmla="*/ 2016951 h 5223389"/>
              <a:gd name="connsiteX1366" fmla="*/ 5174373 w 9229979"/>
              <a:gd name="connsiteY1366" fmla="*/ 2017940 h 5223389"/>
              <a:gd name="connsiteX1367" fmla="*/ 5175144 w 9229979"/>
              <a:gd name="connsiteY1367" fmla="*/ 2017650 h 5223389"/>
              <a:gd name="connsiteX1368" fmla="*/ 1874763 w 9229979"/>
              <a:gd name="connsiteY1368" fmla="*/ 629882 h 5223389"/>
              <a:gd name="connsiteX1369" fmla="*/ 1867910 w 9229979"/>
              <a:gd name="connsiteY1369" fmla="*/ 634903 h 5223389"/>
              <a:gd name="connsiteX1370" fmla="*/ 1868203 w 9229979"/>
              <a:gd name="connsiteY1370" fmla="*/ 635237 h 5223389"/>
              <a:gd name="connsiteX1371" fmla="*/ 1875039 w 9229979"/>
              <a:gd name="connsiteY1371" fmla="*/ 630228 h 5223389"/>
              <a:gd name="connsiteX1372" fmla="*/ 9077083 w 9229979"/>
              <a:gd name="connsiteY1372" fmla="*/ 3617367 h 5223389"/>
              <a:gd name="connsiteX1373" fmla="*/ 9073336 w 9229979"/>
              <a:gd name="connsiteY1373" fmla="*/ 3617367 h 5223389"/>
              <a:gd name="connsiteX1374" fmla="*/ 9073069 w 9229979"/>
              <a:gd name="connsiteY1374" fmla="*/ 3617657 h 5223389"/>
              <a:gd name="connsiteX1375" fmla="*/ 9073112 w 9229979"/>
              <a:gd name="connsiteY1375" fmla="*/ 3618505 h 5223389"/>
              <a:gd name="connsiteX1376" fmla="*/ 9073686 w 9229979"/>
              <a:gd name="connsiteY1376" fmla="*/ 3617451 h 5223389"/>
              <a:gd name="connsiteX1377" fmla="*/ 9077072 w 9229979"/>
              <a:gd name="connsiteY1377" fmla="*/ 3617451 h 5223389"/>
              <a:gd name="connsiteX1378" fmla="*/ 5703096 w 9229979"/>
              <a:gd name="connsiteY1378" fmla="*/ 2213255 h 5223389"/>
              <a:gd name="connsiteX1379" fmla="*/ 5703880 w 9229979"/>
              <a:gd name="connsiteY1379" fmla="*/ 2216768 h 5223389"/>
              <a:gd name="connsiteX1380" fmla="*/ 5704666 w 9229979"/>
              <a:gd name="connsiteY1380" fmla="*/ 2215962 h 5223389"/>
              <a:gd name="connsiteX1381" fmla="*/ 5705706 w 9229979"/>
              <a:gd name="connsiteY1381" fmla="*/ 2212730 h 5223389"/>
              <a:gd name="connsiteX1382" fmla="*/ 5705170 w 9229979"/>
              <a:gd name="connsiteY1382" fmla="*/ 2215442 h 5223389"/>
              <a:gd name="connsiteX1383" fmla="*/ 5706602 w 9229979"/>
              <a:gd name="connsiteY1383" fmla="*/ 2213972 h 5223389"/>
              <a:gd name="connsiteX1384" fmla="*/ 7667862 w 9229979"/>
              <a:gd name="connsiteY1384" fmla="*/ 3024849 h 5223389"/>
              <a:gd name="connsiteX1385" fmla="*/ 7666360 w 9229979"/>
              <a:gd name="connsiteY1385" fmla="*/ 3024849 h 5223389"/>
              <a:gd name="connsiteX1386" fmla="*/ 7668612 w 9229979"/>
              <a:gd name="connsiteY1386" fmla="*/ 3028001 h 5223389"/>
              <a:gd name="connsiteX1387" fmla="*/ 2981201 w 9229979"/>
              <a:gd name="connsiteY1387" fmla="*/ 1041933 h 5223389"/>
              <a:gd name="connsiteX1388" fmla="*/ 2979466 w 9229979"/>
              <a:gd name="connsiteY1388" fmla="*/ 1043358 h 5223389"/>
              <a:gd name="connsiteX1389" fmla="*/ 2979425 w 9229979"/>
              <a:gd name="connsiteY1389" fmla="*/ 1043347 h 5223389"/>
              <a:gd name="connsiteX1390" fmla="*/ 2979408 w 9229979"/>
              <a:gd name="connsiteY1390" fmla="*/ 1043401 h 5223389"/>
              <a:gd name="connsiteX1391" fmla="*/ 2978026 w 9229979"/>
              <a:gd name="connsiteY1391" fmla="*/ 1044413 h 5223389"/>
              <a:gd name="connsiteX1392" fmla="*/ 2979961 w 9229979"/>
              <a:gd name="connsiteY1392" fmla="*/ 1044314 h 5223389"/>
              <a:gd name="connsiteX1393" fmla="*/ 2981604 w 9229979"/>
              <a:gd name="connsiteY1393" fmla="*/ 1044865 h 5223389"/>
              <a:gd name="connsiteX1394" fmla="*/ 2455005 w 9229979"/>
              <a:gd name="connsiteY1394" fmla="*/ 809552 h 5223389"/>
              <a:gd name="connsiteX1395" fmla="*/ 2453176 w 9229979"/>
              <a:gd name="connsiteY1395" fmla="*/ 810925 h 5223389"/>
              <a:gd name="connsiteX1396" fmla="*/ 2454372 w 9229979"/>
              <a:gd name="connsiteY1396" fmla="*/ 810559 h 5223389"/>
              <a:gd name="connsiteX1397" fmla="*/ 2278925 w 9229979"/>
              <a:gd name="connsiteY1397" fmla="*/ 734001 h 5223389"/>
              <a:gd name="connsiteX1398" fmla="*/ 2277856 w 9229979"/>
              <a:gd name="connsiteY1398" fmla="*/ 733802 h 5223389"/>
              <a:gd name="connsiteX1399" fmla="*/ 2254886 w 9229979"/>
              <a:gd name="connsiteY1399" fmla="*/ 750633 h 5223389"/>
              <a:gd name="connsiteX1400" fmla="*/ 2254967 w 9229979"/>
              <a:gd name="connsiteY1400" fmla="*/ 751556 h 5223389"/>
              <a:gd name="connsiteX1401" fmla="*/ 7786655 w 9229979"/>
              <a:gd name="connsiteY1401" fmla="*/ 3008580 h 5223389"/>
              <a:gd name="connsiteX1402" fmla="*/ 7786655 w 9229979"/>
              <a:gd name="connsiteY1402" fmla="*/ 3010550 h 5223389"/>
              <a:gd name="connsiteX1403" fmla="*/ 7786678 w 9229979"/>
              <a:gd name="connsiteY1403" fmla="*/ 3011098 h 5223389"/>
              <a:gd name="connsiteX1404" fmla="*/ 7786806 w 9229979"/>
              <a:gd name="connsiteY1404" fmla="*/ 3010617 h 5223389"/>
              <a:gd name="connsiteX1405" fmla="*/ 7789239 w 9229979"/>
              <a:gd name="connsiteY1405" fmla="*/ 3009758 h 5223389"/>
              <a:gd name="connsiteX1406" fmla="*/ 5682232 w 9229979"/>
              <a:gd name="connsiteY1406" fmla="*/ 2132039 h 5223389"/>
              <a:gd name="connsiteX1407" fmla="*/ 5681987 w 9229979"/>
              <a:gd name="connsiteY1407" fmla="*/ 2132501 h 5223389"/>
              <a:gd name="connsiteX1408" fmla="*/ 5682682 w 9229979"/>
              <a:gd name="connsiteY1408" fmla="*/ 2133471 h 5223389"/>
              <a:gd name="connsiteX1409" fmla="*/ 5682559 w 9229979"/>
              <a:gd name="connsiteY1409" fmla="*/ 2133083 h 5223389"/>
              <a:gd name="connsiteX1410" fmla="*/ 6957526 w 9229979"/>
              <a:gd name="connsiteY1410" fmla="*/ 2658171 h 5223389"/>
              <a:gd name="connsiteX1411" fmla="*/ 6957527 w 9229979"/>
              <a:gd name="connsiteY1411" fmla="*/ 2660594 h 5223389"/>
              <a:gd name="connsiteX1412" fmla="*/ 6957425 w 9229979"/>
              <a:gd name="connsiteY1412" fmla="*/ 2661166 h 5223389"/>
              <a:gd name="connsiteX1413" fmla="*/ 6958156 w 9229979"/>
              <a:gd name="connsiteY1413" fmla="*/ 2660382 h 5223389"/>
              <a:gd name="connsiteX1414" fmla="*/ 6958512 w 9229979"/>
              <a:gd name="connsiteY1414" fmla="*/ 2660382 h 5223389"/>
              <a:gd name="connsiteX1415" fmla="*/ 8875443 w 9229979"/>
              <a:gd name="connsiteY1415" fmla="*/ 3453182 h 5223389"/>
              <a:gd name="connsiteX1416" fmla="*/ 8874320 w 9229979"/>
              <a:gd name="connsiteY1416" fmla="*/ 3454029 h 5223389"/>
              <a:gd name="connsiteX1417" fmla="*/ 8876858 w 9229979"/>
              <a:gd name="connsiteY1417" fmla="*/ 3454356 h 5223389"/>
              <a:gd name="connsiteX1418" fmla="*/ 3200204 w 9229979"/>
              <a:gd name="connsiteY1418" fmla="*/ 1086481 h 5223389"/>
              <a:gd name="connsiteX1419" fmla="*/ 3174662 w 9229979"/>
              <a:gd name="connsiteY1419" fmla="*/ 1105196 h 5223389"/>
              <a:gd name="connsiteX1420" fmla="*/ 3173843 w 9229979"/>
              <a:gd name="connsiteY1420" fmla="*/ 1107590 h 5223389"/>
              <a:gd name="connsiteX1421" fmla="*/ 3200679 w 9229979"/>
              <a:gd name="connsiteY1421" fmla="*/ 1087926 h 5223389"/>
              <a:gd name="connsiteX1422" fmla="*/ 6094875 w 9229979"/>
              <a:gd name="connsiteY1422" fmla="*/ 2277988 h 5223389"/>
              <a:gd name="connsiteX1423" fmla="*/ 6094702 w 9229979"/>
              <a:gd name="connsiteY1423" fmla="*/ 2278067 h 5223389"/>
              <a:gd name="connsiteX1424" fmla="*/ 6094514 w 9229979"/>
              <a:gd name="connsiteY1424" fmla="*/ 2278026 h 5223389"/>
              <a:gd name="connsiteX1425" fmla="*/ 6093813 w 9229979"/>
              <a:gd name="connsiteY1425" fmla="*/ 2281897 h 5223389"/>
              <a:gd name="connsiteX1426" fmla="*/ 6093781 w 9229979"/>
              <a:gd name="connsiteY1426" fmla="*/ 2281887 h 5223389"/>
              <a:gd name="connsiteX1427" fmla="*/ 6094240 w 9229979"/>
              <a:gd name="connsiteY1427" fmla="*/ 2282229 h 5223389"/>
              <a:gd name="connsiteX1428" fmla="*/ 6094869 w 9229979"/>
              <a:gd name="connsiteY1428" fmla="*/ 2282140 h 5223389"/>
              <a:gd name="connsiteX1429" fmla="*/ 6094237 w 9229979"/>
              <a:gd name="connsiteY1429" fmla="*/ 2280984 h 5223389"/>
              <a:gd name="connsiteX1430" fmla="*/ 3847537 w 9229979"/>
              <a:gd name="connsiteY1430" fmla="*/ 1335728 h 5223389"/>
              <a:gd name="connsiteX1431" fmla="*/ 3844832 w 9229979"/>
              <a:gd name="connsiteY1431" fmla="*/ 1337042 h 5223389"/>
              <a:gd name="connsiteX1432" fmla="*/ 3846976 w 9229979"/>
              <a:gd name="connsiteY1432" fmla="*/ 1337254 h 5223389"/>
              <a:gd name="connsiteX1433" fmla="*/ 3845525 w 9229979"/>
              <a:gd name="connsiteY1433" fmla="*/ 1333951 h 5223389"/>
              <a:gd name="connsiteX1434" fmla="*/ 3842900 w 9229979"/>
              <a:gd name="connsiteY1434" fmla="*/ 1336851 h 5223389"/>
              <a:gd name="connsiteX1435" fmla="*/ 3844076 w 9229979"/>
              <a:gd name="connsiteY1435" fmla="*/ 1336969 h 5223389"/>
              <a:gd name="connsiteX1436" fmla="*/ 3993665 w 9229979"/>
              <a:gd name="connsiteY1436" fmla="*/ 1390928 h 5223389"/>
              <a:gd name="connsiteX1437" fmla="*/ 3978472 w 9229979"/>
              <a:gd name="connsiteY1437" fmla="*/ 1402060 h 5223389"/>
              <a:gd name="connsiteX1438" fmla="*/ 3976939 w 9229979"/>
              <a:gd name="connsiteY1438" fmla="*/ 1403751 h 5223389"/>
              <a:gd name="connsiteX1439" fmla="*/ 3977390 w 9229979"/>
              <a:gd name="connsiteY1439" fmla="*/ 1403454 h 5223389"/>
              <a:gd name="connsiteX1440" fmla="*/ 3977566 w 9229979"/>
              <a:gd name="connsiteY1440" fmla="*/ 1403695 h 5223389"/>
              <a:gd name="connsiteX1441" fmla="*/ 3994334 w 9229979"/>
              <a:gd name="connsiteY1441" fmla="*/ 1391408 h 5223389"/>
              <a:gd name="connsiteX1442" fmla="*/ 8032440 w 9229979"/>
              <a:gd name="connsiteY1442" fmla="*/ 3061734 h 5223389"/>
              <a:gd name="connsiteX1443" fmla="*/ 8031843 w 9229979"/>
              <a:gd name="connsiteY1443" fmla="*/ 3063654 h 5223389"/>
              <a:gd name="connsiteX1444" fmla="*/ 8032730 w 9229979"/>
              <a:gd name="connsiteY1444" fmla="*/ 3061974 h 5223389"/>
              <a:gd name="connsiteX1445" fmla="*/ 2401165 w 9229979"/>
              <a:gd name="connsiteY1445" fmla="*/ 724336 h 5223389"/>
              <a:gd name="connsiteX1446" fmla="*/ 2400966 w 9229979"/>
              <a:gd name="connsiteY1446" fmla="*/ 724360 h 5223389"/>
              <a:gd name="connsiteX1447" fmla="*/ 2401128 w 9229979"/>
              <a:gd name="connsiteY1447" fmla="*/ 724481 h 5223389"/>
              <a:gd name="connsiteX1448" fmla="*/ 5836765 w 9229979"/>
              <a:gd name="connsiteY1448" fmla="*/ 2134340 h 5223389"/>
              <a:gd name="connsiteX1449" fmla="*/ 5835985 w 9229979"/>
              <a:gd name="connsiteY1449" fmla="*/ 2134574 h 5223389"/>
              <a:gd name="connsiteX1450" fmla="*/ 5835986 w 9229979"/>
              <a:gd name="connsiteY1450" fmla="*/ 2151843 h 5223389"/>
              <a:gd name="connsiteX1451" fmla="*/ 5836441 w 9229979"/>
              <a:gd name="connsiteY1451" fmla="*/ 2153893 h 5223389"/>
              <a:gd name="connsiteX1452" fmla="*/ 5836468 w 9229979"/>
              <a:gd name="connsiteY1452" fmla="*/ 2153398 h 5223389"/>
              <a:gd name="connsiteX1453" fmla="*/ 5836765 w 9229979"/>
              <a:gd name="connsiteY1453" fmla="*/ 2153398 h 5223389"/>
              <a:gd name="connsiteX1454" fmla="*/ 2992808 w 9229979"/>
              <a:gd name="connsiteY1454" fmla="*/ 945780 h 5223389"/>
              <a:gd name="connsiteX1455" fmla="*/ 2977095 w 9229979"/>
              <a:gd name="connsiteY1455" fmla="*/ 957294 h 5223389"/>
              <a:gd name="connsiteX1456" fmla="*/ 2977013 w 9229979"/>
              <a:gd name="connsiteY1456" fmla="*/ 957801 h 5223389"/>
              <a:gd name="connsiteX1457" fmla="*/ 2992987 w 9229979"/>
              <a:gd name="connsiteY1457" fmla="*/ 946096 h 5223389"/>
              <a:gd name="connsiteX1458" fmla="*/ 7526478 w 9229979"/>
              <a:gd name="connsiteY1458" fmla="*/ 2827036 h 5223389"/>
              <a:gd name="connsiteX1459" fmla="*/ 7525756 w 9229979"/>
              <a:gd name="connsiteY1459" fmla="*/ 2827891 h 5223389"/>
              <a:gd name="connsiteX1460" fmla="*/ 7526478 w 9229979"/>
              <a:gd name="connsiteY1460" fmla="*/ 2831000 h 5223389"/>
              <a:gd name="connsiteX1461" fmla="*/ 8412876 w 9229979"/>
              <a:gd name="connsiteY1461" fmla="*/ 3186705 h 5223389"/>
              <a:gd name="connsiteX1462" fmla="*/ 8412100 w 9229979"/>
              <a:gd name="connsiteY1462" fmla="*/ 3188209 h 5223389"/>
              <a:gd name="connsiteX1463" fmla="*/ 8412413 w 9229979"/>
              <a:gd name="connsiteY1463" fmla="*/ 3188933 h 5223389"/>
              <a:gd name="connsiteX1464" fmla="*/ 2982127 w 9229979"/>
              <a:gd name="connsiteY1464" fmla="*/ 926459 h 5223389"/>
              <a:gd name="connsiteX1465" fmla="*/ 2982071 w 9229979"/>
              <a:gd name="connsiteY1465" fmla="*/ 926794 h 5223389"/>
              <a:gd name="connsiteX1466" fmla="*/ 2982122 w 9229979"/>
              <a:gd name="connsiteY1466" fmla="*/ 926735 h 5223389"/>
              <a:gd name="connsiteX1467" fmla="*/ 7551654 w 9229979"/>
              <a:gd name="connsiteY1467" fmla="*/ 2817854 h 5223389"/>
              <a:gd name="connsiteX1468" fmla="*/ 7551559 w 9229979"/>
              <a:gd name="connsiteY1468" fmla="*/ 2818466 h 5223389"/>
              <a:gd name="connsiteX1469" fmla="*/ 7551653 w 9229979"/>
              <a:gd name="connsiteY1469" fmla="*/ 2818470 h 5223389"/>
              <a:gd name="connsiteX1470" fmla="*/ 2987188 w 9229979"/>
              <a:gd name="connsiteY1470" fmla="*/ 922517 h 5223389"/>
              <a:gd name="connsiteX1471" fmla="*/ 2980360 w 9229979"/>
              <a:gd name="connsiteY1471" fmla="*/ 924318 h 5223389"/>
              <a:gd name="connsiteX1472" fmla="*/ 2982297 w 9229979"/>
              <a:gd name="connsiteY1472" fmla="*/ 925418 h 5223389"/>
              <a:gd name="connsiteX1473" fmla="*/ 2982170 w 9229979"/>
              <a:gd name="connsiteY1473" fmla="*/ 926195 h 5223389"/>
              <a:gd name="connsiteX1474" fmla="*/ 3554117 w 9229979"/>
              <a:gd name="connsiteY1474" fmla="*/ 1152277 h 5223389"/>
              <a:gd name="connsiteX1475" fmla="*/ 3552389 w 9229979"/>
              <a:gd name="connsiteY1475" fmla="*/ 1153910 h 5223389"/>
              <a:gd name="connsiteX1476" fmla="*/ 3552009 w 9229979"/>
              <a:gd name="connsiteY1476" fmla="*/ 1154090 h 5223389"/>
              <a:gd name="connsiteX1477" fmla="*/ 3553084 w 9229979"/>
              <a:gd name="connsiteY1477" fmla="*/ 1154109 h 5223389"/>
              <a:gd name="connsiteX1478" fmla="*/ 2941531 w 9229979"/>
              <a:gd name="connsiteY1478" fmla="*/ 891862 h 5223389"/>
              <a:gd name="connsiteX1479" fmla="*/ 2936237 w 9229979"/>
              <a:gd name="connsiteY1479" fmla="*/ 892479 h 5223389"/>
              <a:gd name="connsiteX1480" fmla="*/ 2933457 w 9229979"/>
              <a:gd name="connsiteY1480" fmla="*/ 896637 h 5223389"/>
              <a:gd name="connsiteX1481" fmla="*/ 2931922 w 9229979"/>
              <a:gd name="connsiteY1481" fmla="*/ 902815 h 5223389"/>
              <a:gd name="connsiteX1482" fmla="*/ 5540168 w 9229979"/>
              <a:gd name="connsiteY1482" fmla="*/ 1952961 h 5223389"/>
              <a:gd name="connsiteX1483" fmla="*/ 5539729 w 9229979"/>
              <a:gd name="connsiteY1483" fmla="*/ 1952961 h 5223389"/>
              <a:gd name="connsiteX1484" fmla="*/ 5539442 w 9229979"/>
              <a:gd name="connsiteY1484" fmla="*/ 1953983 h 5223389"/>
              <a:gd name="connsiteX1485" fmla="*/ 5539558 w 9229979"/>
              <a:gd name="connsiteY1485" fmla="*/ 1953983 h 5223389"/>
              <a:gd name="connsiteX1486" fmla="*/ 2114843 w 9229979"/>
              <a:gd name="connsiteY1486" fmla="*/ 528890 h 5223389"/>
              <a:gd name="connsiteX1487" fmla="*/ 2113068 w 9229979"/>
              <a:gd name="connsiteY1487" fmla="*/ 530192 h 5223389"/>
              <a:gd name="connsiteX1488" fmla="*/ 2113888 w 9229979"/>
              <a:gd name="connsiteY1488" fmla="*/ 530064 h 5223389"/>
              <a:gd name="connsiteX1489" fmla="*/ 5553964 w 9229979"/>
              <a:gd name="connsiteY1489" fmla="*/ 1949367 h 5223389"/>
              <a:gd name="connsiteX1490" fmla="*/ 5550746 w 9229979"/>
              <a:gd name="connsiteY1490" fmla="*/ 1952961 h 5223389"/>
              <a:gd name="connsiteX1491" fmla="*/ 5545236 w 9229979"/>
              <a:gd name="connsiteY1491" fmla="*/ 1952961 h 5223389"/>
              <a:gd name="connsiteX1492" fmla="*/ 5540492 w 9229979"/>
              <a:gd name="connsiteY1492" fmla="*/ 1952961 h 5223389"/>
              <a:gd name="connsiteX1493" fmla="*/ 5540558 w 9229979"/>
              <a:gd name="connsiteY1493" fmla="*/ 1953983 h 5223389"/>
              <a:gd name="connsiteX1494" fmla="*/ 5550960 w 9229979"/>
              <a:gd name="connsiteY1494" fmla="*/ 1953983 h 5223389"/>
              <a:gd name="connsiteX1495" fmla="*/ 5552158 w 9229979"/>
              <a:gd name="connsiteY1495" fmla="*/ 1955066 h 5223389"/>
              <a:gd name="connsiteX1496" fmla="*/ 3904588 w 9229979"/>
              <a:gd name="connsiteY1496" fmla="*/ 1264684 h 5223389"/>
              <a:gd name="connsiteX1497" fmla="*/ 3904036 w 9229979"/>
              <a:gd name="connsiteY1497" fmla="*/ 1264784 h 5223389"/>
              <a:gd name="connsiteX1498" fmla="*/ 3903595 w 9229979"/>
              <a:gd name="connsiteY1498" fmla="*/ 1265973 h 5223389"/>
              <a:gd name="connsiteX1499" fmla="*/ 3903863 w 9229979"/>
              <a:gd name="connsiteY1499" fmla="*/ 1265622 h 5223389"/>
              <a:gd name="connsiteX1500" fmla="*/ 7122894 w 9229979"/>
              <a:gd name="connsiteY1500" fmla="*/ 2582636 h 5223389"/>
              <a:gd name="connsiteX1501" fmla="*/ 7122751 w 9229979"/>
              <a:gd name="connsiteY1501" fmla="*/ 2582708 h 5223389"/>
              <a:gd name="connsiteX1502" fmla="*/ 7122785 w 9229979"/>
              <a:gd name="connsiteY1502" fmla="*/ 2583044 h 5223389"/>
              <a:gd name="connsiteX1503" fmla="*/ 7125553 w 9229979"/>
              <a:gd name="connsiteY1503" fmla="*/ 2581276 h 5223389"/>
              <a:gd name="connsiteX1504" fmla="*/ 7124981 w 9229979"/>
              <a:gd name="connsiteY1504" fmla="*/ 2581569 h 5223389"/>
              <a:gd name="connsiteX1505" fmla="*/ 7125770 w 9229979"/>
              <a:gd name="connsiteY1505" fmla="*/ 2581868 h 5223389"/>
              <a:gd name="connsiteX1506" fmla="*/ 7839104 w 9229979"/>
              <a:gd name="connsiteY1506" fmla="*/ 2875324 h 5223389"/>
              <a:gd name="connsiteX1507" fmla="*/ 7833613 w 9229979"/>
              <a:gd name="connsiteY1507" fmla="*/ 2875324 h 5223389"/>
              <a:gd name="connsiteX1508" fmla="*/ 7833613 w 9229979"/>
              <a:gd name="connsiteY1508" fmla="*/ 2876444 h 5223389"/>
              <a:gd name="connsiteX1509" fmla="*/ 7833499 w 9229979"/>
              <a:gd name="connsiteY1509" fmla="*/ 2876800 h 5223389"/>
              <a:gd name="connsiteX1510" fmla="*/ 7839128 w 9229979"/>
              <a:gd name="connsiteY1510" fmla="*/ 2876800 h 5223389"/>
              <a:gd name="connsiteX1511" fmla="*/ 7839082 w 9229979"/>
              <a:gd name="connsiteY1511" fmla="*/ 2875378 h 5223389"/>
              <a:gd name="connsiteX1512" fmla="*/ 5620084 w 9229979"/>
              <a:gd name="connsiteY1512" fmla="*/ 1954227 h 5223389"/>
              <a:gd name="connsiteX1513" fmla="*/ 5619708 w 9229979"/>
              <a:gd name="connsiteY1513" fmla="*/ 1954415 h 5223389"/>
              <a:gd name="connsiteX1514" fmla="*/ 5620189 w 9229979"/>
              <a:gd name="connsiteY1514" fmla="*/ 1954396 h 5223389"/>
              <a:gd name="connsiteX1515" fmla="*/ 8755809 w 9229979"/>
              <a:gd name="connsiteY1515" fmla="*/ 3254141 h 5223389"/>
              <a:gd name="connsiteX1516" fmla="*/ 8755014 w 9229979"/>
              <a:gd name="connsiteY1516" fmla="*/ 3257062 h 5223389"/>
              <a:gd name="connsiteX1517" fmla="*/ 8755014 w 9229979"/>
              <a:gd name="connsiteY1517" fmla="*/ 3264595 h 5223389"/>
              <a:gd name="connsiteX1518" fmla="*/ 8759929 w 9229979"/>
              <a:gd name="connsiteY1518" fmla="*/ 3260784 h 5223389"/>
              <a:gd name="connsiteX1519" fmla="*/ 8755899 w 9229979"/>
              <a:gd name="connsiteY1519" fmla="*/ 3254393 h 5223389"/>
              <a:gd name="connsiteX1520" fmla="*/ 3134119 w 9229979"/>
              <a:gd name="connsiteY1520" fmla="*/ 917492 h 5223389"/>
              <a:gd name="connsiteX1521" fmla="*/ 3132885 w 9229979"/>
              <a:gd name="connsiteY1521" fmla="*/ 917550 h 5223389"/>
              <a:gd name="connsiteX1522" fmla="*/ 3132739 w 9229979"/>
              <a:gd name="connsiteY1522" fmla="*/ 918350 h 5223389"/>
              <a:gd name="connsiteX1523" fmla="*/ 3132731 w 9229979"/>
              <a:gd name="connsiteY1523" fmla="*/ 918509 h 5223389"/>
              <a:gd name="connsiteX1524" fmla="*/ 1978934 w 9229979"/>
              <a:gd name="connsiteY1524" fmla="*/ 437223 h 5223389"/>
              <a:gd name="connsiteX1525" fmla="*/ 1977496 w 9229979"/>
              <a:gd name="connsiteY1525" fmla="*/ 437689 h 5223389"/>
              <a:gd name="connsiteX1526" fmla="*/ 1977325 w 9229979"/>
              <a:gd name="connsiteY1526" fmla="*/ 438037 h 5223389"/>
              <a:gd name="connsiteX1527" fmla="*/ 1975599 w 9229979"/>
              <a:gd name="connsiteY1527" fmla="*/ 439851 h 5223389"/>
              <a:gd name="connsiteX1528" fmla="*/ 1977201 w 9229979"/>
              <a:gd name="connsiteY1528" fmla="*/ 438462 h 5223389"/>
              <a:gd name="connsiteX1529" fmla="*/ 6452119 w 9229979"/>
              <a:gd name="connsiteY1529" fmla="*/ 2263926 h 5223389"/>
              <a:gd name="connsiteX1530" fmla="*/ 6450672 w 9229979"/>
              <a:gd name="connsiteY1530" fmla="*/ 2263627 h 5223389"/>
              <a:gd name="connsiteX1531" fmla="*/ 6450672 w 9229979"/>
              <a:gd name="connsiteY1531" fmla="*/ 2265950 h 5223389"/>
              <a:gd name="connsiteX1532" fmla="*/ 1040171 w 9229979"/>
              <a:gd name="connsiteY1532" fmla="*/ 81 h 5223389"/>
              <a:gd name="connsiteX1533" fmla="*/ 1045220 w 9229979"/>
              <a:gd name="connsiteY1533" fmla="*/ 4326 h 5223389"/>
              <a:gd name="connsiteX1534" fmla="*/ 1017964 w 9229979"/>
              <a:gd name="connsiteY1534" fmla="*/ 37677 h 5223389"/>
              <a:gd name="connsiteX1535" fmla="*/ 1028751 w 9229979"/>
              <a:gd name="connsiteY1535" fmla="*/ 3015 h 5223389"/>
              <a:gd name="connsiteX1536" fmla="*/ 1040171 w 9229979"/>
              <a:gd name="connsiteY1536" fmla="*/ 81 h 5223389"/>
              <a:gd name="connsiteX1537" fmla="*/ 1994479 w 9229979"/>
              <a:gd name="connsiteY1537" fmla="*/ 395613 h 5223389"/>
              <a:gd name="connsiteX1538" fmla="*/ 1993417 w 9229979"/>
              <a:gd name="connsiteY1538" fmla="*/ 395264 h 5223389"/>
              <a:gd name="connsiteX1539" fmla="*/ 1993397 w 9229979"/>
              <a:gd name="connsiteY1539" fmla="*/ 396406 h 5223389"/>
              <a:gd name="connsiteX1540" fmla="*/ 5575844 w 9229979"/>
              <a:gd name="connsiteY1540" fmla="*/ 1872246 h 5223389"/>
              <a:gd name="connsiteX1541" fmla="*/ 5574487 w 9229979"/>
              <a:gd name="connsiteY1541" fmla="*/ 1874118 h 5223389"/>
              <a:gd name="connsiteX1542" fmla="*/ 5575816 w 9229979"/>
              <a:gd name="connsiteY1542" fmla="*/ 1874037 h 5223389"/>
              <a:gd name="connsiteX1543" fmla="*/ 5575845 w 9229979"/>
              <a:gd name="connsiteY1543" fmla="*/ 1873796 h 5223389"/>
              <a:gd name="connsiteX1544" fmla="*/ 2467642 w 9229979"/>
              <a:gd name="connsiteY1544" fmla="*/ 578763 h 5223389"/>
              <a:gd name="connsiteX1545" fmla="*/ 2465796 w 9229979"/>
              <a:gd name="connsiteY1545" fmla="*/ 581966 h 5223389"/>
              <a:gd name="connsiteX1546" fmla="*/ 2466363 w 9229979"/>
              <a:gd name="connsiteY1546" fmla="*/ 582229 h 5223389"/>
              <a:gd name="connsiteX1547" fmla="*/ 1586688 w 9229979"/>
              <a:gd name="connsiteY1547" fmla="*/ 209784 h 5223389"/>
              <a:gd name="connsiteX1548" fmla="*/ 1586361 w 9229979"/>
              <a:gd name="connsiteY1548" fmla="*/ 209800 h 5223389"/>
              <a:gd name="connsiteX1549" fmla="*/ 1586791 w 9229979"/>
              <a:gd name="connsiteY1549" fmla="*/ 210387 h 5223389"/>
              <a:gd name="connsiteX1550" fmla="*/ 8165362 w 9229979"/>
              <a:gd name="connsiteY1550" fmla="*/ 2935899 h 5223389"/>
              <a:gd name="connsiteX1551" fmla="*/ 8165362 w 9229979"/>
              <a:gd name="connsiteY1551" fmla="*/ 2951419 h 5223389"/>
              <a:gd name="connsiteX1552" fmla="*/ 8165681 w 9229979"/>
              <a:gd name="connsiteY1552" fmla="*/ 2952838 h 5223389"/>
              <a:gd name="connsiteX1553" fmla="*/ 8165681 w 9229979"/>
              <a:gd name="connsiteY1553" fmla="*/ 2936981 h 5223389"/>
              <a:gd name="connsiteX1554" fmla="*/ 1981453 w 9229979"/>
              <a:gd name="connsiteY1554" fmla="*/ 346711 h 5223389"/>
              <a:gd name="connsiteX1555" fmla="*/ 1979358 w 9229979"/>
              <a:gd name="connsiteY1555" fmla="*/ 348106 h 5223389"/>
              <a:gd name="connsiteX1556" fmla="*/ 1978014 w 9229979"/>
              <a:gd name="connsiteY1556" fmla="*/ 349468 h 5223389"/>
              <a:gd name="connsiteX1557" fmla="*/ 1978693 w 9229979"/>
              <a:gd name="connsiteY1557" fmla="*/ 349117 h 5223389"/>
              <a:gd name="connsiteX1558" fmla="*/ 1980218 w 9229979"/>
              <a:gd name="connsiteY1558" fmla="*/ 349575 h 5223389"/>
              <a:gd name="connsiteX1559" fmla="*/ 2138298 w 9229979"/>
              <a:gd name="connsiteY1559" fmla="*/ 410266 h 5223389"/>
              <a:gd name="connsiteX1560" fmla="*/ 2138119 w 9229979"/>
              <a:gd name="connsiteY1560" fmla="*/ 410369 h 5223389"/>
              <a:gd name="connsiteX1561" fmla="*/ 2138085 w 9229979"/>
              <a:gd name="connsiteY1561" fmla="*/ 410402 h 5223389"/>
              <a:gd name="connsiteX1562" fmla="*/ 2138236 w 9229979"/>
              <a:gd name="connsiteY1562" fmla="*/ 410311 h 5223389"/>
              <a:gd name="connsiteX1563" fmla="*/ 2937265 w 9229979"/>
              <a:gd name="connsiteY1563" fmla="*/ 738025 h 5223389"/>
              <a:gd name="connsiteX1564" fmla="*/ 2936613 w 9229979"/>
              <a:gd name="connsiteY1564" fmla="*/ 738245 h 5223389"/>
              <a:gd name="connsiteX1565" fmla="*/ 2936595 w 9229979"/>
              <a:gd name="connsiteY1565" fmla="*/ 738295 h 5223389"/>
              <a:gd name="connsiteX1566" fmla="*/ 2937550 w 9229979"/>
              <a:gd name="connsiteY1566" fmla="*/ 738954 h 5223389"/>
              <a:gd name="connsiteX1567" fmla="*/ 8294174 w 9229979"/>
              <a:gd name="connsiteY1567" fmla="*/ 2943993 h 5223389"/>
              <a:gd name="connsiteX1568" fmla="*/ 8294174 w 9229979"/>
              <a:gd name="connsiteY1568" fmla="*/ 2944039 h 5223389"/>
              <a:gd name="connsiteX1569" fmla="*/ 8293737 w 9229979"/>
              <a:gd name="connsiteY1569" fmla="*/ 2944439 h 5223389"/>
              <a:gd name="connsiteX1570" fmla="*/ 8294667 w 9229979"/>
              <a:gd name="connsiteY1570" fmla="*/ 2944700 h 5223389"/>
              <a:gd name="connsiteX1571" fmla="*/ 8294716 w 9229979"/>
              <a:gd name="connsiteY1571" fmla="*/ 2944636 h 5223389"/>
              <a:gd name="connsiteX1572" fmla="*/ 8969887 w 9229979"/>
              <a:gd name="connsiteY1572" fmla="*/ 3207824 h 5223389"/>
              <a:gd name="connsiteX1573" fmla="*/ 8969475 w 9229979"/>
              <a:gd name="connsiteY1573" fmla="*/ 3209418 h 5223389"/>
              <a:gd name="connsiteX1574" fmla="*/ 8968780 w 9229979"/>
              <a:gd name="connsiteY1574" fmla="*/ 3209454 h 5223389"/>
              <a:gd name="connsiteX1575" fmla="*/ 8968780 w 9229979"/>
              <a:gd name="connsiteY1575" fmla="*/ 3217478 h 5223389"/>
              <a:gd name="connsiteX1576" fmla="*/ 8969968 w 9229979"/>
              <a:gd name="connsiteY1576" fmla="*/ 3216277 h 5223389"/>
              <a:gd name="connsiteX1577" fmla="*/ 8969968 w 9229979"/>
              <a:gd name="connsiteY1577" fmla="*/ 3208398 h 5223389"/>
              <a:gd name="connsiteX1578" fmla="*/ 7859178 w 9229979"/>
              <a:gd name="connsiteY1578" fmla="*/ 2729522 h 5223389"/>
              <a:gd name="connsiteX1579" fmla="*/ 7857944 w 9229979"/>
              <a:gd name="connsiteY1579" fmla="*/ 2730130 h 5223389"/>
              <a:gd name="connsiteX1580" fmla="*/ 7857988 w 9229979"/>
              <a:gd name="connsiteY1580" fmla="*/ 2730193 h 5223389"/>
              <a:gd name="connsiteX1581" fmla="*/ 7859251 w 9229979"/>
              <a:gd name="connsiteY1581" fmla="*/ 2731134 h 5223389"/>
              <a:gd name="connsiteX1582" fmla="*/ 7858787 w 9229979"/>
              <a:gd name="connsiteY1582" fmla="*/ 2730471 h 5223389"/>
              <a:gd name="connsiteX1583" fmla="*/ 7846967 w 9229979"/>
              <a:gd name="connsiteY1583" fmla="*/ 2707968 h 5223389"/>
              <a:gd name="connsiteX1584" fmla="*/ 7846197 w 9229979"/>
              <a:gd name="connsiteY1584" fmla="*/ 2708000 h 5223389"/>
              <a:gd name="connsiteX1585" fmla="*/ 7847119 w 9229979"/>
              <a:gd name="connsiteY1585" fmla="*/ 2714349 h 5223389"/>
              <a:gd name="connsiteX1586" fmla="*/ 7848085 w 9229979"/>
              <a:gd name="connsiteY1586" fmla="*/ 2715757 h 5223389"/>
              <a:gd name="connsiteX1587" fmla="*/ 8933742 w 9229979"/>
              <a:gd name="connsiteY1587" fmla="*/ 3158020 h 5223389"/>
              <a:gd name="connsiteX1588" fmla="*/ 8933537 w 9229979"/>
              <a:gd name="connsiteY1588" fmla="*/ 3158020 h 5223389"/>
              <a:gd name="connsiteX1589" fmla="*/ 8933537 w 9229979"/>
              <a:gd name="connsiteY1589" fmla="*/ 3158523 h 5223389"/>
              <a:gd name="connsiteX1590" fmla="*/ 4023730 w 9229979"/>
              <a:gd name="connsiteY1590" fmla="*/ 1099504 h 5223389"/>
              <a:gd name="connsiteX1591" fmla="*/ 4024033 w 9229979"/>
              <a:gd name="connsiteY1591" fmla="*/ 1099881 h 5223389"/>
              <a:gd name="connsiteX1592" fmla="*/ 4024119 w 9229979"/>
              <a:gd name="connsiteY1592" fmla="*/ 1099687 h 5223389"/>
              <a:gd name="connsiteX1593" fmla="*/ 8223486 w 9229979"/>
              <a:gd name="connsiteY1593" fmla="*/ 2829967 h 5223389"/>
              <a:gd name="connsiteX1594" fmla="*/ 8223545 w 9229979"/>
              <a:gd name="connsiteY1594" fmla="*/ 2830253 h 5223389"/>
              <a:gd name="connsiteX1595" fmla="*/ 8223599 w 9229979"/>
              <a:gd name="connsiteY1595" fmla="*/ 2830175 h 5223389"/>
              <a:gd name="connsiteX1596" fmla="*/ 2280299 w 9229979"/>
              <a:gd name="connsiteY1596" fmla="*/ 363370 h 5223389"/>
              <a:gd name="connsiteX1597" fmla="*/ 2279896 w 9229979"/>
              <a:gd name="connsiteY1597" fmla="*/ 363557 h 5223389"/>
              <a:gd name="connsiteX1598" fmla="*/ 2280101 w 9229979"/>
              <a:gd name="connsiteY1598" fmla="*/ 363865 h 5223389"/>
              <a:gd name="connsiteX1599" fmla="*/ 2281074 w 9229979"/>
              <a:gd name="connsiteY1599" fmla="*/ 364401 h 5223389"/>
              <a:gd name="connsiteX1600" fmla="*/ 3104348 w 9229979"/>
              <a:gd name="connsiteY1600" fmla="*/ 681501 h 5223389"/>
              <a:gd name="connsiteX1601" fmla="*/ 3096221 w 9229979"/>
              <a:gd name="connsiteY1601" fmla="*/ 683397 h 5223389"/>
              <a:gd name="connsiteX1602" fmla="*/ 3098988 w 9229979"/>
              <a:gd name="connsiteY1602" fmla="*/ 689386 h 5223389"/>
              <a:gd name="connsiteX1603" fmla="*/ 3098918 w 9229979"/>
              <a:gd name="connsiteY1603" fmla="*/ 690219 h 5223389"/>
              <a:gd name="connsiteX1604" fmla="*/ 3098920 w 9229979"/>
              <a:gd name="connsiteY1604" fmla="*/ 690216 h 5223389"/>
              <a:gd name="connsiteX1605" fmla="*/ 8601115 w 9229979"/>
              <a:gd name="connsiteY1605" fmla="*/ 2959202 h 5223389"/>
              <a:gd name="connsiteX1606" fmla="*/ 8600812 w 9229979"/>
              <a:gd name="connsiteY1606" fmla="*/ 2959695 h 5223389"/>
              <a:gd name="connsiteX1607" fmla="*/ 8601115 w 9229979"/>
              <a:gd name="connsiteY1607" fmla="*/ 2959584 h 5223389"/>
              <a:gd name="connsiteX1608" fmla="*/ 3977967 w 9229979"/>
              <a:gd name="connsiteY1608" fmla="*/ 1034366 h 5223389"/>
              <a:gd name="connsiteX1609" fmla="*/ 3977107 w 9229979"/>
              <a:gd name="connsiteY1609" fmla="*/ 1035078 h 5223389"/>
              <a:gd name="connsiteX1610" fmla="*/ 3983284 w 9229979"/>
              <a:gd name="connsiteY1610" fmla="*/ 1043509 h 5223389"/>
              <a:gd name="connsiteX1611" fmla="*/ 3983043 w 9229979"/>
              <a:gd name="connsiteY1611" fmla="*/ 1045178 h 5223389"/>
              <a:gd name="connsiteX1612" fmla="*/ 3989129 w 9229979"/>
              <a:gd name="connsiteY1612" fmla="*/ 1042968 h 5223389"/>
              <a:gd name="connsiteX1613" fmla="*/ 3984056 w 9229979"/>
              <a:gd name="connsiteY1613" fmla="*/ 1042677 h 5223389"/>
              <a:gd name="connsiteX1614" fmla="*/ 3980784 w 9229979"/>
              <a:gd name="connsiteY1614" fmla="*/ 1038211 h 5223389"/>
              <a:gd name="connsiteX1615" fmla="*/ 3977513 w 9229979"/>
              <a:gd name="connsiteY1615" fmla="*/ 1033747 h 5223389"/>
              <a:gd name="connsiteX1616" fmla="*/ 3976444 w 9229979"/>
              <a:gd name="connsiteY1616" fmla="*/ 1034174 h 5223389"/>
              <a:gd name="connsiteX1617" fmla="*/ 3976513 w 9229979"/>
              <a:gd name="connsiteY1617" fmla="*/ 1034268 h 5223389"/>
              <a:gd name="connsiteX1618" fmla="*/ 3977775 w 9229979"/>
              <a:gd name="connsiteY1618" fmla="*/ 1034104 h 5223389"/>
              <a:gd name="connsiteX1619" fmla="*/ 2226780 w 9229979"/>
              <a:gd name="connsiteY1619" fmla="*/ 305485 h 5223389"/>
              <a:gd name="connsiteX1620" fmla="*/ 2226765 w 9229979"/>
              <a:gd name="connsiteY1620" fmla="*/ 305480 h 5223389"/>
              <a:gd name="connsiteX1621" fmla="*/ 2226758 w 9229979"/>
              <a:gd name="connsiteY1621" fmla="*/ 305485 h 5223389"/>
              <a:gd name="connsiteX1622" fmla="*/ 8601115 w 9229979"/>
              <a:gd name="connsiteY1622" fmla="*/ 2926723 h 5223389"/>
              <a:gd name="connsiteX1623" fmla="*/ 8600783 w 9229979"/>
              <a:gd name="connsiteY1623" fmla="*/ 2926723 h 5223389"/>
              <a:gd name="connsiteX1624" fmla="*/ 8601115 w 9229979"/>
              <a:gd name="connsiteY1624" fmla="*/ 2927095 h 5223389"/>
              <a:gd name="connsiteX1625" fmla="*/ 3503113 w 9229979"/>
              <a:gd name="connsiteY1625" fmla="*/ 786544 h 5223389"/>
              <a:gd name="connsiteX1626" fmla="*/ 3500274 w 9229979"/>
              <a:gd name="connsiteY1626" fmla="*/ 786101 h 5223389"/>
              <a:gd name="connsiteX1627" fmla="*/ 3498457 w 9229979"/>
              <a:gd name="connsiteY1627" fmla="*/ 789724 h 5223389"/>
              <a:gd name="connsiteX1628" fmla="*/ 7751821 w 9229979"/>
              <a:gd name="connsiteY1628" fmla="*/ 2546322 h 5223389"/>
              <a:gd name="connsiteX1629" fmla="*/ 7751244 w 9229979"/>
              <a:gd name="connsiteY1629" fmla="*/ 2546331 h 5223389"/>
              <a:gd name="connsiteX1630" fmla="*/ 7751374 w 9229979"/>
              <a:gd name="connsiteY1630" fmla="*/ 2546679 h 5223389"/>
              <a:gd name="connsiteX1631" fmla="*/ 7751375 w 9229979"/>
              <a:gd name="connsiteY1631" fmla="*/ 2549459 h 5223389"/>
              <a:gd name="connsiteX1632" fmla="*/ 8956413 w 9229979"/>
              <a:gd name="connsiteY1632" fmla="*/ 3040532 h 5223389"/>
              <a:gd name="connsiteX1633" fmla="*/ 8956355 w 9229979"/>
              <a:gd name="connsiteY1633" fmla="*/ 3040527 h 5223389"/>
              <a:gd name="connsiteX1634" fmla="*/ 8956413 w 9229979"/>
              <a:gd name="connsiteY1634" fmla="*/ 3040608 h 5223389"/>
              <a:gd name="connsiteX1635" fmla="*/ 4069973 w 9229979"/>
              <a:gd name="connsiteY1635" fmla="*/ 1010983 h 5223389"/>
              <a:gd name="connsiteX1636" fmla="*/ 4067520 w 9229979"/>
              <a:gd name="connsiteY1636" fmla="*/ 1011090 h 5223389"/>
              <a:gd name="connsiteX1637" fmla="*/ 4068380 w 9229979"/>
              <a:gd name="connsiteY1637" fmla="*/ 1012114 h 5223389"/>
              <a:gd name="connsiteX1638" fmla="*/ 4068610 w 9229979"/>
              <a:gd name="connsiteY1638" fmla="*/ 1011982 h 5223389"/>
              <a:gd name="connsiteX1639" fmla="*/ 2552526 w 9229979"/>
              <a:gd name="connsiteY1639" fmla="*/ 368474 h 5223389"/>
              <a:gd name="connsiteX1640" fmla="*/ 2552389 w 9229979"/>
              <a:gd name="connsiteY1640" fmla="*/ 368420 h 5223389"/>
              <a:gd name="connsiteX1641" fmla="*/ 2550610 w 9229979"/>
              <a:gd name="connsiteY1641" fmla="*/ 370453 h 5223389"/>
              <a:gd name="connsiteX1642" fmla="*/ 2552184 w 9229979"/>
              <a:gd name="connsiteY1642" fmla="*/ 369688 h 5223389"/>
              <a:gd name="connsiteX1643" fmla="*/ 3202883 w 9229979"/>
              <a:gd name="connsiteY1643" fmla="*/ 617465 h 5223389"/>
              <a:gd name="connsiteX1644" fmla="*/ 3201994 w 9229979"/>
              <a:gd name="connsiteY1644" fmla="*/ 618281 h 5223389"/>
              <a:gd name="connsiteX1645" fmla="*/ 3202899 w 9229979"/>
              <a:gd name="connsiteY1645" fmla="*/ 618182 h 5223389"/>
              <a:gd name="connsiteX1646" fmla="*/ 1918632 w 9229979"/>
              <a:gd name="connsiteY1646" fmla="*/ 83511 h 5223389"/>
              <a:gd name="connsiteX1647" fmla="*/ 1918350 w 9229979"/>
              <a:gd name="connsiteY1647" fmla="*/ 84868 h 5223389"/>
              <a:gd name="connsiteX1648" fmla="*/ 1919231 w 9229979"/>
              <a:gd name="connsiteY1648" fmla="*/ 84316 h 5223389"/>
              <a:gd name="connsiteX1649" fmla="*/ 1919618 w 9229979"/>
              <a:gd name="connsiteY1649" fmla="*/ 84322 h 5223389"/>
              <a:gd name="connsiteX1650" fmla="*/ 3703804 w 9229979"/>
              <a:gd name="connsiteY1650" fmla="*/ 778294 h 5223389"/>
              <a:gd name="connsiteX1651" fmla="*/ 3703377 w 9229979"/>
              <a:gd name="connsiteY1651" fmla="*/ 779536 h 5223389"/>
              <a:gd name="connsiteX1652" fmla="*/ 3704091 w 9229979"/>
              <a:gd name="connsiteY1652" fmla="*/ 779975 h 5223389"/>
              <a:gd name="connsiteX1653" fmla="*/ 3705183 w 9229979"/>
              <a:gd name="connsiteY1653" fmla="*/ 779175 h 5223389"/>
              <a:gd name="connsiteX1654" fmla="*/ 7905873 w 9229979"/>
              <a:gd name="connsiteY1654" fmla="*/ 2496840 h 5223389"/>
              <a:gd name="connsiteX1655" fmla="*/ 7905120 w 9229979"/>
              <a:gd name="connsiteY1655" fmla="*/ 2496840 h 5223389"/>
              <a:gd name="connsiteX1656" fmla="*/ 7905241 w 9229979"/>
              <a:gd name="connsiteY1656" fmla="*/ 2497367 h 5223389"/>
              <a:gd name="connsiteX1657" fmla="*/ 2675485 w 9229979"/>
              <a:gd name="connsiteY1657" fmla="*/ 323164 h 5223389"/>
              <a:gd name="connsiteX1658" fmla="*/ 2675181 w 9229979"/>
              <a:gd name="connsiteY1658" fmla="*/ 323503 h 5223389"/>
              <a:gd name="connsiteX1659" fmla="*/ 2673326 w 9229979"/>
              <a:gd name="connsiteY1659" fmla="*/ 323411 h 5223389"/>
              <a:gd name="connsiteX1660" fmla="*/ 2674583 w 9229979"/>
              <a:gd name="connsiteY1660" fmla="*/ 324610 h 5223389"/>
              <a:gd name="connsiteX1661" fmla="*/ 2675547 w 9229979"/>
              <a:gd name="connsiteY1661" fmla="*/ 324583 h 5223389"/>
              <a:gd name="connsiteX1662" fmla="*/ 7915413 w 9229979"/>
              <a:gd name="connsiteY1662" fmla="*/ 2495851 h 5223389"/>
              <a:gd name="connsiteX1663" fmla="*/ 7915397 w 9229979"/>
              <a:gd name="connsiteY1663" fmla="*/ 2495925 h 5223389"/>
              <a:gd name="connsiteX1664" fmla="*/ 7915469 w 9229979"/>
              <a:gd name="connsiteY1664" fmla="*/ 2495934 h 5223389"/>
              <a:gd name="connsiteX1665" fmla="*/ 2062356 w 9229979"/>
              <a:gd name="connsiteY1665" fmla="*/ 65576 h 5223389"/>
              <a:gd name="connsiteX1666" fmla="*/ 2062226 w 9229979"/>
              <a:gd name="connsiteY1666" fmla="*/ 65671 h 5223389"/>
              <a:gd name="connsiteX1667" fmla="*/ 2062090 w 9229979"/>
              <a:gd name="connsiteY1667" fmla="*/ 65754 h 5223389"/>
              <a:gd name="connsiteX1668" fmla="*/ 2062481 w 9229979"/>
              <a:gd name="connsiteY1668" fmla="*/ 66288 h 5223389"/>
              <a:gd name="connsiteX1669" fmla="*/ 8708203 w 9229979"/>
              <a:gd name="connsiteY1669" fmla="*/ 2811752 h 5223389"/>
              <a:gd name="connsiteX1670" fmla="*/ 8708204 w 9229979"/>
              <a:gd name="connsiteY1670" fmla="*/ 2813801 h 5223389"/>
              <a:gd name="connsiteX1671" fmla="*/ 8708204 w 9229979"/>
              <a:gd name="connsiteY1671" fmla="*/ 2813812 h 5223389"/>
              <a:gd name="connsiteX1672" fmla="*/ 8708744 w 9229979"/>
              <a:gd name="connsiteY1672" fmla="*/ 2814016 h 5223389"/>
              <a:gd name="connsiteX1673" fmla="*/ 2890085 w 9229979"/>
              <a:gd name="connsiteY1673" fmla="*/ 119863 h 5223389"/>
              <a:gd name="connsiteX1674" fmla="*/ 2872479 w 9229979"/>
              <a:gd name="connsiteY1674" fmla="*/ 163542 h 5223389"/>
              <a:gd name="connsiteX1675" fmla="*/ 2863426 w 9229979"/>
              <a:gd name="connsiteY1675" fmla="*/ 184949 h 5223389"/>
              <a:gd name="connsiteX1676" fmla="*/ 2864330 w 9229979"/>
              <a:gd name="connsiteY1676" fmla="*/ 185394 h 5223389"/>
              <a:gd name="connsiteX1677" fmla="*/ 2872440 w 9229979"/>
              <a:gd name="connsiteY1677" fmla="*/ 196463 h 5223389"/>
              <a:gd name="connsiteX1678" fmla="*/ 2871777 w 9229979"/>
              <a:gd name="connsiteY1678" fmla="*/ 196949 h 5223389"/>
              <a:gd name="connsiteX1679" fmla="*/ 2902889 w 9229979"/>
              <a:gd name="connsiteY1679" fmla="*/ 214899 h 5223389"/>
              <a:gd name="connsiteX1680" fmla="*/ 2895143 w 9229979"/>
              <a:gd name="connsiteY1680" fmla="*/ 257348 h 5223389"/>
              <a:gd name="connsiteX1681" fmla="*/ 2894983 w 9229979"/>
              <a:gd name="connsiteY1681" fmla="*/ 277991 h 5223389"/>
              <a:gd name="connsiteX1682" fmla="*/ 2929339 w 9229979"/>
              <a:gd name="connsiteY1682" fmla="*/ 310971 h 5223389"/>
              <a:gd name="connsiteX1683" fmla="*/ 2864879 w 9229979"/>
              <a:gd name="connsiteY1683" fmla="*/ 334258 h 5223389"/>
              <a:gd name="connsiteX1684" fmla="*/ 2859931 w 9229979"/>
              <a:gd name="connsiteY1684" fmla="*/ 334462 h 5223389"/>
              <a:gd name="connsiteX1685" fmla="*/ 2859901 w 9229979"/>
              <a:gd name="connsiteY1685" fmla="*/ 334422 h 5223389"/>
              <a:gd name="connsiteX1686" fmla="*/ 2859909 w 9229979"/>
              <a:gd name="connsiteY1686" fmla="*/ 334479 h 5223389"/>
              <a:gd name="connsiteX1687" fmla="*/ 2859655 w 9229979"/>
              <a:gd name="connsiteY1687" fmla="*/ 334665 h 5223389"/>
              <a:gd name="connsiteX1688" fmla="*/ 2865678 w 9229979"/>
              <a:gd name="connsiteY1688" fmla="*/ 335558 h 5223389"/>
              <a:gd name="connsiteX1689" fmla="*/ 2888140 w 9229979"/>
              <a:gd name="connsiteY1689" fmla="*/ 364110 h 5223389"/>
              <a:gd name="connsiteX1690" fmla="*/ 2802374 w 9229979"/>
              <a:gd name="connsiteY1690" fmla="*/ 433201 h 5223389"/>
              <a:gd name="connsiteX1691" fmla="*/ 2828442 w 9229979"/>
              <a:gd name="connsiteY1691" fmla="*/ 468776 h 5223389"/>
              <a:gd name="connsiteX1692" fmla="*/ 2799350 w 9229979"/>
              <a:gd name="connsiteY1692" fmla="*/ 514013 h 5223389"/>
              <a:gd name="connsiteX1693" fmla="*/ 2769662 w 9229979"/>
              <a:gd name="connsiteY1693" fmla="*/ 532777 h 5223389"/>
              <a:gd name="connsiteX1694" fmla="*/ 2778509 w 9229979"/>
              <a:gd name="connsiteY1694" fmla="*/ 556190 h 5223389"/>
              <a:gd name="connsiteX1695" fmla="*/ 2819445 w 9229979"/>
              <a:gd name="connsiteY1695" fmla="*/ 556455 h 5223389"/>
              <a:gd name="connsiteX1696" fmla="*/ 2819687 w 9229979"/>
              <a:gd name="connsiteY1696" fmla="*/ 556278 h 5223389"/>
              <a:gd name="connsiteX1697" fmla="*/ 2829477 w 9229979"/>
              <a:gd name="connsiteY1697" fmla="*/ 562613 h 5223389"/>
              <a:gd name="connsiteX1698" fmla="*/ 2831271 w 9229979"/>
              <a:gd name="connsiteY1698" fmla="*/ 563219 h 5223389"/>
              <a:gd name="connsiteX1699" fmla="*/ 2898706 w 9229979"/>
              <a:gd name="connsiteY1699" fmla="*/ 556492 h 5223389"/>
              <a:gd name="connsiteX1700" fmla="*/ 2898098 w 9229979"/>
              <a:gd name="connsiteY1700" fmla="*/ 556858 h 5223389"/>
              <a:gd name="connsiteX1701" fmla="*/ 2918752 w 9229979"/>
              <a:gd name="connsiteY1701" fmla="*/ 557982 h 5223389"/>
              <a:gd name="connsiteX1702" fmla="*/ 2918362 w 9229979"/>
              <a:gd name="connsiteY1702" fmla="*/ 558364 h 5223389"/>
              <a:gd name="connsiteX1703" fmla="*/ 2918757 w 9229979"/>
              <a:gd name="connsiteY1703" fmla="*/ 558149 h 5223389"/>
              <a:gd name="connsiteX1704" fmla="*/ 2971949 w 9229979"/>
              <a:gd name="connsiteY1704" fmla="*/ 574536 h 5223389"/>
              <a:gd name="connsiteX1705" fmla="*/ 2972335 w 9229979"/>
              <a:gd name="connsiteY1705" fmla="*/ 575063 h 5223389"/>
              <a:gd name="connsiteX1706" fmla="*/ 2972845 w 9229979"/>
              <a:gd name="connsiteY1706" fmla="*/ 573663 h 5223389"/>
              <a:gd name="connsiteX1707" fmla="*/ 3138011 w 9229979"/>
              <a:gd name="connsiteY1707" fmla="*/ 589326 h 5223389"/>
              <a:gd name="connsiteX1708" fmla="*/ 3138029 w 9229979"/>
              <a:gd name="connsiteY1708" fmla="*/ 589352 h 5223389"/>
              <a:gd name="connsiteX1709" fmla="*/ 3185065 w 9229979"/>
              <a:gd name="connsiteY1709" fmla="*/ 583262 h 5223389"/>
              <a:gd name="connsiteX1710" fmla="*/ 3219603 w 9229979"/>
              <a:gd name="connsiteY1710" fmla="*/ 602099 h 5223389"/>
              <a:gd name="connsiteX1711" fmla="*/ 3219444 w 9229979"/>
              <a:gd name="connsiteY1711" fmla="*/ 602245 h 5223389"/>
              <a:gd name="connsiteX1712" fmla="*/ 3221103 w 9229979"/>
              <a:gd name="connsiteY1712" fmla="*/ 601338 h 5223389"/>
              <a:gd name="connsiteX1713" fmla="*/ 3354899 w 9229979"/>
              <a:gd name="connsiteY1713" fmla="*/ 603319 h 5223389"/>
              <a:gd name="connsiteX1714" fmla="*/ 3396409 w 9229979"/>
              <a:gd name="connsiteY1714" fmla="*/ 604290 h 5223389"/>
              <a:gd name="connsiteX1715" fmla="*/ 3397967 w 9229979"/>
              <a:gd name="connsiteY1715" fmla="*/ 603500 h 5223389"/>
              <a:gd name="connsiteX1716" fmla="*/ 3488181 w 9229979"/>
              <a:gd name="connsiteY1716" fmla="*/ 612890 h 5223389"/>
              <a:gd name="connsiteX1717" fmla="*/ 3549882 w 9229979"/>
              <a:gd name="connsiteY1717" fmla="*/ 626016 h 5223389"/>
              <a:gd name="connsiteX1718" fmla="*/ 3550003 w 9229979"/>
              <a:gd name="connsiteY1718" fmla="*/ 626516 h 5223389"/>
              <a:gd name="connsiteX1719" fmla="*/ 3568481 w 9229979"/>
              <a:gd name="connsiteY1719" fmla="*/ 625530 h 5223389"/>
              <a:gd name="connsiteX1720" fmla="*/ 3568518 w 9229979"/>
              <a:gd name="connsiteY1720" fmla="*/ 625616 h 5223389"/>
              <a:gd name="connsiteX1721" fmla="*/ 3582568 w 9229979"/>
              <a:gd name="connsiteY1721" fmla="*/ 615321 h 5223389"/>
              <a:gd name="connsiteX1722" fmla="*/ 3699842 w 9229979"/>
              <a:gd name="connsiteY1722" fmla="*/ 649594 h 5223389"/>
              <a:gd name="connsiteX1723" fmla="*/ 3699769 w 9229979"/>
              <a:gd name="connsiteY1723" fmla="*/ 649792 h 5223389"/>
              <a:gd name="connsiteX1724" fmla="*/ 3752238 w 9229979"/>
              <a:gd name="connsiteY1724" fmla="*/ 665055 h 5223389"/>
              <a:gd name="connsiteX1725" fmla="*/ 3752093 w 9229979"/>
              <a:gd name="connsiteY1725" fmla="*/ 665443 h 5223389"/>
              <a:gd name="connsiteX1726" fmla="*/ 3752765 w 9229979"/>
              <a:gd name="connsiteY1726" fmla="*/ 664868 h 5223389"/>
              <a:gd name="connsiteX1727" fmla="*/ 3799008 w 9229979"/>
              <a:gd name="connsiteY1727" fmla="*/ 692803 h 5223389"/>
              <a:gd name="connsiteX1728" fmla="*/ 3798474 w 9229979"/>
              <a:gd name="connsiteY1728" fmla="*/ 694465 h 5223389"/>
              <a:gd name="connsiteX1729" fmla="*/ 3799617 w 9229979"/>
              <a:gd name="connsiteY1729" fmla="*/ 693253 h 5223389"/>
              <a:gd name="connsiteX1730" fmla="*/ 3840829 w 9229979"/>
              <a:gd name="connsiteY1730" fmla="*/ 696836 h 5223389"/>
              <a:gd name="connsiteX1731" fmla="*/ 3874195 w 9229979"/>
              <a:gd name="connsiteY1731" fmla="*/ 712111 h 5223389"/>
              <a:gd name="connsiteX1732" fmla="*/ 3875038 w 9229979"/>
              <a:gd name="connsiteY1732" fmla="*/ 711782 h 5223389"/>
              <a:gd name="connsiteX1733" fmla="*/ 3961168 w 9229979"/>
              <a:gd name="connsiteY1733" fmla="*/ 765949 h 5223389"/>
              <a:gd name="connsiteX1734" fmla="*/ 3960443 w 9229979"/>
              <a:gd name="connsiteY1734" fmla="*/ 766397 h 5223389"/>
              <a:gd name="connsiteX1735" fmla="*/ 3960607 w 9229979"/>
              <a:gd name="connsiteY1735" fmla="*/ 766384 h 5223389"/>
              <a:gd name="connsiteX1736" fmla="*/ 3980627 w 9229979"/>
              <a:gd name="connsiteY1736" fmla="*/ 765487 h 5223389"/>
              <a:gd name="connsiteX1737" fmla="*/ 3980932 w 9229979"/>
              <a:gd name="connsiteY1737" fmla="*/ 767277 h 5223389"/>
              <a:gd name="connsiteX1738" fmla="*/ 3981997 w 9229979"/>
              <a:gd name="connsiteY1738" fmla="*/ 764483 h 5223389"/>
              <a:gd name="connsiteX1739" fmla="*/ 4038621 w 9229979"/>
              <a:gd name="connsiteY1739" fmla="*/ 784274 h 5223389"/>
              <a:gd name="connsiteX1740" fmla="*/ 4038381 w 9229979"/>
              <a:gd name="connsiteY1740" fmla="*/ 785103 h 5223389"/>
              <a:gd name="connsiteX1741" fmla="*/ 4038483 w 9229979"/>
              <a:gd name="connsiteY1741" fmla="*/ 785009 h 5223389"/>
              <a:gd name="connsiteX1742" fmla="*/ 4054759 w 9229979"/>
              <a:gd name="connsiteY1742" fmla="*/ 800138 h 5223389"/>
              <a:gd name="connsiteX1743" fmla="*/ 4089226 w 9229979"/>
              <a:gd name="connsiteY1743" fmla="*/ 818844 h 5223389"/>
              <a:gd name="connsiteX1744" fmla="*/ 4088678 w 9229979"/>
              <a:gd name="connsiteY1744" fmla="*/ 820763 h 5223389"/>
              <a:gd name="connsiteX1745" fmla="*/ 4106526 w 9229979"/>
              <a:gd name="connsiteY1745" fmla="*/ 834337 h 5223389"/>
              <a:gd name="connsiteX1746" fmla="*/ 4126228 w 9229979"/>
              <a:gd name="connsiteY1746" fmla="*/ 847526 h 5223389"/>
              <a:gd name="connsiteX1747" fmla="*/ 4123024 w 9229979"/>
              <a:gd name="connsiteY1747" fmla="*/ 881433 h 5223389"/>
              <a:gd name="connsiteX1748" fmla="*/ 4105719 w 9229979"/>
              <a:gd name="connsiteY1748" fmla="*/ 899421 h 5223389"/>
              <a:gd name="connsiteX1749" fmla="*/ 4112135 w 9229979"/>
              <a:gd name="connsiteY1749" fmla="*/ 908176 h 5223389"/>
              <a:gd name="connsiteX1750" fmla="*/ 4111708 w 9229979"/>
              <a:gd name="connsiteY1750" fmla="*/ 908569 h 5223389"/>
              <a:gd name="connsiteX1751" fmla="*/ 4112215 w 9229979"/>
              <a:gd name="connsiteY1751" fmla="*/ 908292 h 5223389"/>
              <a:gd name="connsiteX1752" fmla="*/ 4137833 w 9229979"/>
              <a:gd name="connsiteY1752" fmla="*/ 916104 h 5223389"/>
              <a:gd name="connsiteX1753" fmla="*/ 4138203 w 9229979"/>
              <a:gd name="connsiteY1753" fmla="*/ 915519 h 5223389"/>
              <a:gd name="connsiteX1754" fmla="*/ 4140322 w 9229979"/>
              <a:gd name="connsiteY1754" fmla="*/ 975086 h 5223389"/>
              <a:gd name="connsiteX1755" fmla="*/ 4106379 w 9229979"/>
              <a:gd name="connsiteY1755" fmla="*/ 997543 h 5223389"/>
              <a:gd name="connsiteX1756" fmla="*/ 4120656 w 9229979"/>
              <a:gd name="connsiteY1756" fmla="*/ 1045687 h 5223389"/>
              <a:gd name="connsiteX1757" fmla="*/ 4109863 w 9229979"/>
              <a:gd name="connsiteY1757" fmla="*/ 1081256 h 5223389"/>
              <a:gd name="connsiteX1758" fmla="*/ 4071175 w 9229979"/>
              <a:gd name="connsiteY1758" fmla="*/ 1071572 h 5223389"/>
              <a:gd name="connsiteX1759" fmla="*/ 4071365 w 9229979"/>
              <a:gd name="connsiteY1759" fmla="*/ 1071005 h 5223389"/>
              <a:gd name="connsiteX1760" fmla="*/ 4071164 w 9229979"/>
              <a:gd name="connsiteY1760" fmla="*/ 1071259 h 5223389"/>
              <a:gd name="connsiteX1761" fmla="*/ 4039617 w 9229979"/>
              <a:gd name="connsiteY1761" fmla="*/ 1090978 h 5223389"/>
              <a:gd name="connsiteX1762" fmla="*/ 4036919 w 9229979"/>
              <a:gd name="connsiteY1762" fmla="*/ 1092956 h 5223389"/>
              <a:gd name="connsiteX1763" fmla="*/ 4039251 w 9229979"/>
              <a:gd name="connsiteY1763" fmla="*/ 1091776 h 5223389"/>
              <a:gd name="connsiteX1764" fmla="*/ 4078682 w 9229979"/>
              <a:gd name="connsiteY1764" fmla="*/ 1110561 h 5223389"/>
              <a:gd name="connsiteX1765" fmla="*/ 4112112 w 9229979"/>
              <a:gd name="connsiteY1765" fmla="*/ 1129911 h 5223389"/>
              <a:gd name="connsiteX1766" fmla="*/ 4079470 w 9229979"/>
              <a:gd name="connsiteY1766" fmla="*/ 1174689 h 5223389"/>
              <a:gd name="connsiteX1767" fmla="*/ 4032110 w 9229979"/>
              <a:gd name="connsiteY1767" fmla="*/ 1237913 h 5223389"/>
              <a:gd name="connsiteX1768" fmla="*/ 4038051 w 9229979"/>
              <a:gd name="connsiteY1768" fmla="*/ 1299983 h 5223389"/>
              <a:gd name="connsiteX1769" fmla="*/ 4038688 w 9229979"/>
              <a:gd name="connsiteY1769" fmla="*/ 1300182 h 5223389"/>
              <a:gd name="connsiteX1770" fmla="*/ 4069953 w 9229979"/>
              <a:gd name="connsiteY1770" fmla="*/ 1335780 h 5223389"/>
              <a:gd name="connsiteX1771" fmla="*/ 4109889 w 9229979"/>
              <a:gd name="connsiteY1771" fmla="*/ 1363671 h 5223389"/>
              <a:gd name="connsiteX1772" fmla="*/ 4142173 w 9229979"/>
              <a:gd name="connsiteY1772" fmla="*/ 1505106 h 5223389"/>
              <a:gd name="connsiteX1773" fmla="*/ 4079813 w 9229979"/>
              <a:gd name="connsiteY1773" fmla="*/ 1616741 h 5223389"/>
              <a:gd name="connsiteX1774" fmla="*/ 4076610 w 9229979"/>
              <a:gd name="connsiteY1774" fmla="*/ 1655611 h 5223389"/>
              <a:gd name="connsiteX1775" fmla="*/ 4086252 w 9229979"/>
              <a:gd name="connsiteY1775" fmla="*/ 1656564 h 5223389"/>
              <a:gd name="connsiteX1776" fmla="*/ 4114015 w 9229979"/>
              <a:gd name="connsiteY1776" fmla="*/ 1665618 h 5223389"/>
              <a:gd name="connsiteX1777" fmla="*/ 4070144 w 9229979"/>
              <a:gd name="connsiteY1777" fmla="*/ 1704734 h 5223389"/>
              <a:gd name="connsiteX1778" fmla="*/ 4068672 w 9229979"/>
              <a:gd name="connsiteY1778" fmla="*/ 1705011 h 5223389"/>
              <a:gd name="connsiteX1779" fmla="*/ 4068867 w 9229979"/>
              <a:gd name="connsiteY1779" fmla="*/ 1705059 h 5223389"/>
              <a:gd name="connsiteX1780" fmla="*/ 4106016 w 9229979"/>
              <a:gd name="connsiteY1780" fmla="*/ 1762765 h 5223389"/>
              <a:gd name="connsiteX1781" fmla="*/ 4104884 w 9229979"/>
              <a:gd name="connsiteY1781" fmla="*/ 1763595 h 5223389"/>
              <a:gd name="connsiteX1782" fmla="*/ 4107707 w 9229979"/>
              <a:gd name="connsiteY1782" fmla="*/ 1762162 h 5223389"/>
              <a:gd name="connsiteX1783" fmla="*/ 4117628 w 9229979"/>
              <a:gd name="connsiteY1783" fmla="*/ 1768587 h 5223389"/>
              <a:gd name="connsiteX1784" fmla="*/ 4119106 w 9229979"/>
              <a:gd name="connsiteY1784" fmla="*/ 1769198 h 5223389"/>
              <a:gd name="connsiteX1785" fmla="*/ 4170306 w 9229979"/>
              <a:gd name="connsiteY1785" fmla="*/ 1767224 h 5223389"/>
              <a:gd name="connsiteX1786" fmla="*/ 4285416 w 9229979"/>
              <a:gd name="connsiteY1786" fmla="*/ 1823827 h 5223389"/>
              <a:gd name="connsiteX1787" fmla="*/ 4285330 w 9229979"/>
              <a:gd name="connsiteY1787" fmla="*/ 1823964 h 5223389"/>
              <a:gd name="connsiteX1788" fmla="*/ 4286261 w 9229979"/>
              <a:gd name="connsiteY1788" fmla="*/ 1823018 h 5223389"/>
              <a:gd name="connsiteX1789" fmla="*/ 4328618 w 9229979"/>
              <a:gd name="connsiteY1789" fmla="*/ 1852606 h 5223389"/>
              <a:gd name="connsiteX1790" fmla="*/ 4324048 w 9229979"/>
              <a:gd name="connsiteY1790" fmla="*/ 1852605 h 5223389"/>
              <a:gd name="connsiteX1791" fmla="*/ 4328854 w 9229979"/>
              <a:gd name="connsiteY1791" fmla="*/ 1853694 h 5223389"/>
              <a:gd name="connsiteX1792" fmla="*/ 4335362 w 9229979"/>
              <a:gd name="connsiteY1792" fmla="*/ 1862575 h 5223389"/>
              <a:gd name="connsiteX1793" fmla="*/ 4336653 w 9229979"/>
              <a:gd name="connsiteY1793" fmla="*/ 1862880 h 5223389"/>
              <a:gd name="connsiteX1794" fmla="*/ 4352892 w 9229979"/>
              <a:gd name="connsiteY1794" fmla="*/ 1863440 h 5223389"/>
              <a:gd name="connsiteX1795" fmla="*/ 4362908 w 9229979"/>
              <a:gd name="connsiteY1795" fmla="*/ 1871380 h 5223389"/>
              <a:gd name="connsiteX1796" fmla="*/ 4375497 w 9229979"/>
              <a:gd name="connsiteY1796" fmla="*/ 1890251 h 5223389"/>
              <a:gd name="connsiteX1797" fmla="*/ 4376900 w 9229979"/>
              <a:gd name="connsiteY1797" fmla="*/ 1890275 h 5223389"/>
              <a:gd name="connsiteX1798" fmla="*/ 4414587 w 9229979"/>
              <a:gd name="connsiteY1798" fmla="*/ 1906680 h 5223389"/>
              <a:gd name="connsiteX1799" fmla="*/ 4427369 w 9229979"/>
              <a:gd name="connsiteY1799" fmla="*/ 1897313 h 5223389"/>
              <a:gd name="connsiteX1800" fmla="*/ 4502860 w 9229979"/>
              <a:gd name="connsiteY1800" fmla="*/ 1969425 h 5223389"/>
              <a:gd name="connsiteX1801" fmla="*/ 4525788 w 9229979"/>
              <a:gd name="connsiteY1801" fmla="*/ 2014735 h 5223389"/>
              <a:gd name="connsiteX1802" fmla="*/ 4532850 w 9229979"/>
              <a:gd name="connsiteY1802" fmla="*/ 2068882 h 5223389"/>
              <a:gd name="connsiteX1803" fmla="*/ 4533939 w 9229979"/>
              <a:gd name="connsiteY1803" fmla="*/ 2067996 h 5223389"/>
              <a:gd name="connsiteX1804" fmla="*/ 4556141 w 9229979"/>
              <a:gd name="connsiteY1804" fmla="*/ 2126464 h 5223389"/>
              <a:gd name="connsiteX1805" fmla="*/ 4542914 w 9229979"/>
              <a:gd name="connsiteY1805" fmla="*/ 2136581 h 5223389"/>
              <a:gd name="connsiteX1806" fmla="*/ 4542870 w 9229979"/>
              <a:gd name="connsiteY1806" fmla="*/ 2136625 h 5223389"/>
              <a:gd name="connsiteX1807" fmla="*/ 4545397 w 9229979"/>
              <a:gd name="connsiteY1807" fmla="*/ 2169971 h 5223389"/>
              <a:gd name="connsiteX1808" fmla="*/ 4526613 w 9229979"/>
              <a:gd name="connsiteY1808" fmla="*/ 2206397 h 5223389"/>
              <a:gd name="connsiteX1809" fmla="*/ 4497331 w 9229979"/>
              <a:gd name="connsiteY1809" fmla="*/ 2258641 h 5223389"/>
              <a:gd name="connsiteX1810" fmla="*/ 4495922 w 9229979"/>
              <a:gd name="connsiteY1810" fmla="*/ 2260239 h 5223389"/>
              <a:gd name="connsiteX1811" fmla="*/ 4497137 w 9229979"/>
              <a:gd name="connsiteY1811" fmla="*/ 2259348 h 5223389"/>
              <a:gd name="connsiteX1812" fmla="*/ 4502164 w 9229979"/>
              <a:gd name="connsiteY1812" fmla="*/ 2392314 h 5223389"/>
              <a:gd name="connsiteX1813" fmla="*/ 4485953 w 9229979"/>
              <a:gd name="connsiteY1813" fmla="*/ 2397528 h 5223389"/>
              <a:gd name="connsiteX1814" fmla="*/ 4487591 w 9229979"/>
              <a:gd name="connsiteY1814" fmla="*/ 2401369 h 5223389"/>
              <a:gd name="connsiteX1815" fmla="*/ 4501627 w 9229979"/>
              <a:gd name="connsiteY1815" fmla="*/ 2393277 h 5223389"/>
              <a:gd name="connsiteX1816" fmla="*/ 4506520 w 9229979"/>
              <a:gd name="connsiteY1816" fmla="*/ 2399954 h 5223389"/>
              <a:gd name="connsiteX1817" fmla="*/ 4509169 w 9229979"/>
              <a:gd name="connsiteY1817" fmla="*/ 2403289 h 5223389"/>
              <a:gd name="connsiteX1818" fmla="*/ 4526407 w 9229979"/>
              <a:gd name="connsiteY1818" fmla="*/ 2385586 h 5223389"/>
              <a:gd name="connsiteX1819" fmla="*/ 4574100 w 9229979"/>
              <a:gd name="connsiteY1819" fmla="*/ 2398090 h 5223389"/>
              <a:gd name="connsiteX1820" fmla="*/ 4596791 w 9229979"/>
              <a:gd name="connsiteY1820" fmla="*/ 2416609 h 5223389"/>
              <a:gd name="connsiteX1821" fmla="*/ 4601114 w 9229979"/>
              <a:gd name="connsiteY1821" fmla="*/ 2409169 h 5223389"/>
              <a:gd name="connsiteX1822" fmla="*/ 4689076 w 9229979"/>
              <a:gd name="connsiteY1822" fmla="*/ 2332981 h 5223389"/>
              <a:gd name="connsiteX1823" fmla="*/ 4689107 w 9229979"/>
              <a:gd name="connsiteY1823" fmla="*/ 2332981 h 5223389"/>
              <a:gd name="connsiteX1824" fmla="*/ 4711888 w 9229979"/>
              <a:gd name="connsiteY1824" fmla="*/ 2294896 h 5223389"/>
              <a:gd name="connsiteX1825" fmla="*/ 4747329 w 9229979"/>
              <a:gd name="connsiteY1825" fmla="*/ 2279561 h 5223389"/>
              <a:gd name="connsiteX1826" fmla="*/ 4747353 w 9229979"/>
              <a:gd name="connsiteY1826" fmla="*/ 2279758 h 5223389"/>
              <a:gd name="connsiteX1827" fmla="*/ 4747601 w 9229979"/>
              <a:gd name="connsiteY1827" fmla="*/ 2278039 h 5223389"/>
              <a:gd name="connsiteX1828" fmla="*/ 4827899 w 9229979"/>
              <a:gd name="connsiteY1828" fmla="*/ 2180164 h 5223389"/>
              <a:gd name="connsiteX1829" fmla="*/ 4853099 w 9229979"/>
              <a:gd name="connsiteY1829" fmla="*/ 2149991 h 5223389"/>
              <a:gd name="connsiteX1830" fmla="*/ 4853381 w 9229979"/>
              <a:gd name="connsiteY1830" fmla="*/ 2148411 h 5223389"/>
              <a:gd name="connsiteX1831" fmla="*/ 4913990 w 9229979"/>
              <a:gd name="connsiteY1831" fmla="*/ 2086782 h 5223389"/>
              <a:gd name="connsiteX1832" fmla="*/ 4960825 w 9229979"/>
              <a:gd name="connsiteY1832" fmla="*/ 2048264 h 5223389"/>
              <a:gd name="connsiteX1833" fmla="*/ 4961298 w 9229979"/>
              <a:gd name="connsiteY1833" fmla="*/ 2048445 h 5223389"/>
              <a:gd name="connsiteX1834" fmla="*/ 4971376 w 9229979"/>
              <a:gd name="connsiteY1834" fmla="*/ 2034246 h 5223389"/>
              <a:gd name="connsiteX1835" fmla="*/ 4971467 w 9229979"/>
              <a:gd name="connsiteY1835" fmla="*/ 2034265 h 5223389"/>
              <a:gd name="connsiteX1836" fmla="*/ 4971467 w 9229979"/>
              <a:gd name="connsiteY1836" fmla="*/ 2018295 h 5223389"/>
              <a:gd name="connsiteX1837" fmla="*/ 5067972 w 9229979"/>
              <a:gd name="connsiteY1837" fmla="*/ 1950138 h 5223389"/>
              <a:gd name="connsiteX1838" fmla="*/ 5068088 w 9229979"/>
              <a:gd name="connsiteY1838" fmla="*/ 1950299 h 5223389"/>
              <a:gd name="connsiteX1839" fmla="*/ 5111207 w 9229979"/>
              <a:gd name="connsiteY1839" fmla="*/ 1919767 h 5223389"/>
              <a:gd name="connsiteX1840" fmla="*/ 5111433 w 9229979"/>
              <a:gd name="connsiteY1840" fmla="*/ 1920085 h 5223389"/>
              <a:gd name="connsiteX1841" fmla="*/ 5111367 w 9229979"/>
              <a:gd name="connsiteY1841" fmla="*/ 1919276 h 5223389"/>
              <a:gd name="connsiteX1842" fmla="*/ 5160998 w 9229979"/>
              <a:gd name="connsiteY1842" fmla="*/ 1900215 h 5223389"/>
              <a:gd name="connsiteX1843" fmla="*/ 5162018 w 9229979"/>
              <a:gd name="connsiteY1843" fmla="*/ 1901511 h 5223389"/>
              <a:gd name="connsiteX1844" fmla="*/ 5161718 w 9229979"/>
              <a:gd name="connsiteY1844" fmla="*/ 1900008 h 5223389"/>
              <a:gd name="connsiteX1845" fmla="*/ 5188838 w 9229979"/>
              <a:gd name="connsiteY1845" fmla="*/ 1871472 h 5223389"/>
              <a:gd name="connsiteX1846" fmla="*/ 5220730 w 9229979"/>
              <a:gd name="connsiteY1846" fmla="*/ 1855074 h 5223389"/>
              <a:gd name="connsiteX1847" fmla="*/ 5220962 w 9229979"/>
              <a:gd name="connsiteY1847" fmla="*/ 1854272 h 5223389"/>
              <a:gd name="connsiteX1848" fmla="*/ 5315116 w 9229979"/>
              <a:gd name="connsiteY1848" fmla="*/ 1819928 h 5223389"/>
              <a:gd name="connsiteX1849" fmla="*/ 5315050 w 9229979"/>
              <a:gd name="connsiteY1849" fmla="*/ 1820707 h 5223389"/>
              <a:gd name="connsiteX1850" fmla="*/ 5315135 w 9229979"/>
              <a:gd name="connsiteY1850" fmla="*/ 1820579 h 5223389"/>
              <a:gd name="connsiteX1851" fmla="*/ 5326192 w 9229979"/>
              <a:gd name="connsiteY1851" fmla="*/ 1805286 h 5223389"/>
              <a:gd name="connsiteX1852" fmla="*/ 5327809 w 9229979"/>
              <a:gd name="connsiteY1852" fmla="*/ 1806031 h 5223389"/>
              <a:gd name="connsiteX1853" fmla="*/ 5326193 w 9229979"/>
              <a:gd name="connsiteY1853" fmla="*/ 1803729 h 5223389"/>
              <a:gd name="connsiteX1854" fmla="*/ 5375392 w 9229979"/>
              <a:gd name="connsiteY1854" fmla="*/ 1772578 h 5223389"/>
              <a:gd name="connsiteX1855" fmla="*/ 5375916 w 9229979"/>
              <a:gd name="connsiteY1855" fmla="*/ 1773205 h 5223389"/>
              <a:gd name="connsiteX1856" fmla="*/ 5375901 w 9229979"/>
              <a:gd name="connsiteY1856" fmla="*/ 1773078 h 5223389"/>
              <a:gd name="connsiteX1857" fmla="*/ 5397622 w 9229979"/>
              <a:gd name="connsiteY1857" fmla="*/ 1769240 h 5223389"/>
              <a:gd name="connsiteX1858" fmla="*/ 5432915 w 9229979"/>
              <a:gd name="connsiteY1858" fmla="*/ 1753887 h 5223389"/>
              <a:gd name="connsiteX1859" fmla="*/ 5434133 w 9229979"/>
              <a:gd name="connsiteY1859" fmla="*/ 1755332 h 5223389"/>
              <a:gd name="connsiteX1860" fmla="*/ 5455530 w 9229979"/>
              <a:gd name="connsiteY1860" fmla="*/ 1749488 h 5223389"/>
              <a:gd name="connsiteX1861" fmla="*/ 5477709 w 9229979"/>
              <a:gd name="connsiteY1861" fmla="*/ 1742065 h 5223389"/>
              <a:gd name="connsiteX1862" fmla="*/ 5503046 w 9229979"/>
              <a:gd name="connsiteY1862" fmla="*/ 1762809 h 5223389"/>
              <a:gd name="connsiteX1863" fmla="*/ 5507308 w 9229979"/>
              <a:gd name="connsiteY1863" fmla="*/ 1785354 h 5223389"/>
              <a:gd name="connsiteX1864" fmla="*/ 5518111 w 9229979"/>
              <a:gd name="connsiteY1864" fmla="*/ 1785354 h 5223389"/>
              <a:gd name="connsiteX1865" fmla="*/ 5518175 w 9229979"/>
              <a:gd name="connsiteY1865" fmla="*/ 1785882 h 5223389"/>
              <a:gd name="connsiteX1866" fmla="*/ 5518251 w 9229979"/>
              <a:gd name="connsiteY1866" fmla="*/ 1785358 h 5223389"/>
              <a:gd name="connsiteX1867" fmla="*/ 5539593 w 9229979"/>
              <a:gd name="connsiteY1867" fmla="*/ 1770645 h 5223389"/>
              <a:gd name="connsiteX1868" fmla="*/ 5539341 w 9229979"/>
              <a:gd name="connsiteY1868" fmla="*/ 1770054 h 5223389"/>
              <a:gd name="connsiteX1869" fmla="*/ 5588409 w 9229979"/>
              <a:gd name="connsiteY1869" fmla="*/ 1800767 h 5223389"/>
              <a:gd name="connsiteX1870" fmla="*/ 5586471 w 9229979"/>
              <a:gd name="connsiteY1870" fmla="*/ 1838039 h 5223389"/>
              <a:gd name="connsiteX1871" fmla="*/ 5633521 w 9229979"/>
              <a:gd name="connsiteY1871" fmla="*/ 1853570 h 5223389"/>
              <a:gd name="connsiteX1872" fmla="*/ 5655727 w 9229979"/>
              <a:gd name="connsiteY1872" fmla="*/ 1880827 h 5223389"/>
              <a:gd name="connsiteX1873" fmla="*/ 5625194 w 9229979"/>
              <a:gd name="connsiteY1873" fmla="*/ 1904191 h 5223389"/>
              <a:gd name="connsiteX1874" fmla="*/ 5624851 w 9229979"/>
              <a:gd name="connsiteY1874" fmla="*/ 1903743 h 5223389"/>
              <a:gd name="connsiteX1875" fmla="*/ 5624936 w 9229979"/>
              <a:gd name="connsiteY1875" fmla="*/ 1904030 h 5223389"/>
              <a:gd name="connsiteX1876" fmla="*/ 5622209 w 9229979"/>
              <a:gd name="connsiteY1876" fmla="*/ 1938046 h 5223389"/>
              <a:gd name="connsiteX1877" fmla="*/ 5622209 w 9229979"/>
              <a:gd name="connsiteY1877" fmla="*/ 1941113 h 5223389"/>
              <a:gd name="connsiteX1878" fmla="*/ 5622635 w 9229979"/>
              <a:gd name="connsiteY1878" fmla="*/ 1938749 h 5223389"/>
              <a:gd name="connsiteX1879" fmla="*/ 5660912 w 9229979"/>
              <a:gd name="connsiteY1879" fmla="*/ 1919767 h 5223389"/>
              <a:gd name="connsiteX1880" fmla="*/ 5696113 w 9229979"/>
              <a:gd name="connsiteY1880" fmla="*/ 1905530 h 5223389"/>
              <a:gd name="connsiteX1881" fmla="*/ 5712859 w 9229979"/>
              <a:gd name="connsiteY1881" fmla="*/ 1953936 h 5223389"/>
              <a:gd name="connsiteX1882" fmla="*/ 5735757 w 9229979"/>
              <a:gd name="connsiteY1882" fmla="*/ 2023222 h 5223389"/>
              <a:gd name="connsiteX1883" fmla="*/ 5789083 w 9229979"/>
              <a:gd name="connsiteY1883" fmla="*/ 2052465 h 5223389"/>
              <a:gd name="connsiteX1884" fmla="*/ 5789618 w 9229979"/>
              <a:gd name="connsiteY1884" fmla="*/ 2052102 h 5223389"/>
              <a:gd name="connsiteX1885" fmla="*/ 5836590 w 9229979"/>
              <a:gd name="connsiteY1885" fmla="*/ 2048270 h 5223389"/>
              <a:gd name="connsiteX1886" fmla="*/ 5882475 w 9229979"/>
              <a:gd name="connsiteY1886" fmla="*/ 2033850 h 5223389"/>
              <a:gd name="connsiteX1887" fmla="*/ 6015015 w 9229979"/>
              <a:gd name="connsiteY1887" fmla="*/ 2086618 h 5223389"/>
              <a:gd name="connsiteX1888" fmla="*/ 6067954 w 9229979"/>
              <a:gd name="connsiteY1888" fmla="*/ 2193233 h 5223389"/>
              <a:gd name="connsiteX1889" fmla="*/ 6097276 w 9229979"/>
              <a:gd name="connsiteY1889" fmla="*/ 2216665 h 5223389"/>
              <a:gd name="connsiteX1890" fmla="*/ 6103713 w 9229979"/>
              <a:gd name="connsiteY1890" fmla="*/ 2210051 h 5223389"/>
              <a:gd name="connsiteX1891" fmla="*/ 6127315 w 9229979"/>
              <a:gd name="connsiteY1891" fmla="*/ 2194425 h 5223389"/>
              <a:gd name="connsiteX1892" fmla="*/ 6132909 w 9229979"/>
              <a:gd name="connsiteY1892" fmla="*/ 2248067 h 5223389"/>
              <a:gd name="connsiteX1893" fmla="*/ 6132266 w 9229979"/>
              <a:gd name="connsiteY1893" fmla="*/ 2249306 h 5223389"/>
              <a:gd name="connsiteX1894" fmla="*/ 6132419 w 9229979"/>
              <a:gd name="connsiteY1894" fmla="*/ 2249188 h 5223389"/>
              <a:gd name="connsiteX1895" fmla="*/ 6200601 w 9229979"/>
              <a:gd name="connsiteY1895" fmla="*/ 2252985 h 5223389"/>
              <a:gd name="connsiteX1896" fmla="*/ 6200601 w 9229979"/>
              <a:gd name="connsiteY1896" fmla="*/ 2254272 h 5223389"/>
              <a:gd name="connsiteX1897" fmla="*/ 6201112 w 9229979"/>
              <a:gd name="connsiteY1897" fmla="*/ 2251408 h 5223389"/>
              <a:gd name="connsiteX1898" fmla="*/ 6212106 w 9229979"/>
              <a:gd name="connsiteY1898" fmla="*/ 2247553 h 5223389"/>
              <a:gd name="connsiteX1899" fmla="*/ 6213466 w 9229979"/>
              <a:gd name="connsiteY1899" fmla="*/ 2246791 h 5223389"/>
              <a:gd name="connsiteX1900" fmla="*/ 6242001 w 9229979"/>
              <a:gd name="connsiteY1900" fmla="*/ 2207856 h 5223389"/>
              <a:gd name="connsiteX1901" fmla="*/ 6355159 w 9229979"/>
              <a:gd name="connsiteY1901" fmla="*/ 2153400 h 5223389"/>
              <a:gd name="connsiteX1902" fmla="*/ 6355220 w 9229979"/>
              <a:gd name="connsiteY1902" fmla="*/ 2153538 h 5223389"/>
              <a:gd name="connsiteX1903" fmla="*/ 6355008 w 9229979"/>
              <a:gd name="connsiteY1903" fmla="*/ 2152337 h 5223389"/>
              <a:gd name="connsiteX1904" fmla="*/ 6403680 w 9229979"/>
              <a:gd name="connsiteY1904" fmla="*/ 2137045 h 5223389"/>
              <a:gd name="connsiteX1905" fmla="*/ 6400990 w 9229979"/>
              <a:gd name="connsiteY1905" fmla="*/ 2140425 h 5223389"/>
              <a:gd name="connsiteX1906" fmla="*/ 6404691 w 9229979"/>
              <a:gd name="connsiteY1906" fmla="*/ 2137460 h 5223389"/>
              <a:gd name="connsiteX1907" fmla="*/ 6415649 w 9229979"/>
              <a:gd name="connsiteY1907" fmla="*/ 2137460 h 5223389"/>
              <a:gd name="connsiteX1908" fmla="*/ 6416654 w 9229979"/>
              <a:gd name="connsiteY1908" fmla="*/ 2136671 h 5223389"/>
              <a:gd name="connsiteX1909" fmla="*/ 6426657 w 9229979"/>
              <a:gd name="connsiteY1909" fmla="*/ 2124965 h 5223389"/>
              <a:gd name="connsiteX1910" fmla="*/ 6438924 w 9229979"/>
              <a:gd name="connsiteY1910" fmla="*/ 2121860 h 5223389"/>
              <a:gd name="connsiteX1911" fmla="*/ 6461479 w 9229979"/>
              <a:gd name="connsiteY1911" fmla="*/ 2122776 h 5223389"/>
              <a:gd name="connsiteX1912" fmla="*/ 6462324 w 9229979"/>
              <a:gd name="connsiteY1912" fmla="*/ 2121752 h 5223389"/>
              <a:gd name="connsiteX1913" fmla="*/ 6497664 w 9229979"/>
              <a:gd name="connsiteY1913" fmla="*/ 2102770 h 5223389"/>
              <a:gd name="connsiteX1914" fmla="*/ 6497664 w 9229979"/>
              <a:gd name="connsiteY1914" fmla="*/ 2088241 h 5223389"/>
              <a:gd name="connsiteX1915" fmla="*/ 6599967 w 9229979"/>
              <a:gd name="connsiteY1915" fmla="*/ 2071489 h 5223389"/>
              <a:gd name="connsiteX1916" fmla="*/ 6649830 w 9229979"/>
              <a:gd name="connsiteY1916" fmla="*/ 2079087 h 5223389"/>
              <a:gd name="connsiteX1917" fmla="*/ 6697457 w 9229979"/>
              <a:gd name="connsiteY1917" fmla="*/ 2103207 h 5223389"/>
              <a:gd name="connsiteX1918" fmla="*/ 6697386 w 9229979"/>
              <a:gd name="connsiteY1918" fmla="*/ 2101921 h 5223389"/>
              <a:gd name="connsiteX1919" fmla="*/ 6757387 w 9229979"/>
              <a:gd name="connsiteY1919" fmla="*/ 2117186 h 5223389"/>
              <a:gd name="connsiteX1920" fmla="*/ 6757727 w 9229979"/>
              <a:gd name="connsiteY1920" fmla="*/ 2132450 h 5223389"/>
              <a:gd name="connsiteX1921" fmla="*/ 6757737 w 9229979"/>
              <a:gd name="connsiteY1921" fmla="*/ 2132507 h 5223389"/>
              <a:gd name="connsiteX1922" fmla="*/ 6785994 w 9229979"/>
              <a:gd name="connsiteY1922" fmla="*/ 2148708 h 5223389"/>
              <a:gd name="connsiteX1923" fmla="*/ 6804188 w 9229979"/>
              <a:gd name="connsiteY1923" fmla="*/ 2182339 h 5223389"/>
              <a:gd name="connsiteX1924" fmla="*/ 6828906 w 9229979"/>
              <a:gd name="connsiteY1924" fmla="*/ 2232306 h 5223389"/>
              <a:gd name="connsiteX1925" fmla="*/ 6829359 w 9229979"/>
              <a:gd name="connsiteY1925" fmla="*/ 2234214 h 5223389"/>
              <a:gd name="connsiteX1926" fmla="*/ 6829359 w 9229979"/>
              <a:gd name="connsiteY1926" fmla="*/ 2232833 h 5223389"/>
              <a:gd name="connsiteX1927" fmla="*/ 6939066 w 9229979"/>
              <a:gd name="connsiteY1927" fmla="*/ 2301170 h 5223389"/>
              <a:gd name="connsiteX1928" fmla="*/ 6933715 w 9229979"/>
              <a:gd name="connsiteY1928" fmla="*/ 2315984 h 5223389"/>
              <a:gd name="connsiteX1929" fmla="*/ 6937762 w 9229979"/>
              <a:gd name="connsiteY1929" fmla="*/ 2316854 h 5223389"/>
              <a:gd name="connsiteX1930" fmla="*/ 6939523 w 9229979"/>
              <a:gd name="connsiteY1930" fmla="*/ 2302089 h 5223389"/>
              <a:gd name="connsiteX1931" fmla="*/ 6947762 w 9229979"/>
              <a:gd name="connsiteY1931" fmla="*/ 2302089 h 5223389"/>
              <a:gd name="connsiteX1932" fmla="*/ 6951998 w 9229979"/>
              <a:gd name="connsiteY1932" fmla="*/ 2301937 h 5223389"/>
              <a:gd name="connsiteX1933" fmla="*/ 6947925 w 9229979"/>
              <a:gd name="connsiteY1933" fmla="*/ 2279595 h 5223389"/>
              <a:gd name="connsiteX1934" fmla="*/ 6986021 w 9229979"/>
              <a:gd name="connsiteY1934" fmla="*/ 2251100 h 5223389"/>
              <a:gd name="connsiteX1935" fmla="*/ 7074955 w 9229979"/>
              <a:gd name="connsiteY1935" fmla="*/ 2240109 h 5223389"/>
              <a:gd name="connsiteX1936" fmla="*/ 7163888 w 9229979"/>
              <a:gd name="connsiteY1936" fmla="*/ 2254924 h 5223389"/>
              <a:gd name="connsiteX1937" fmla="*/ 7207670 w 9229979"/>
              <a:gd name="connsiteY1937" fmla="*/ 2266392 h 5223389"/>
              <a:gd name="connsiteX1938" fmla="*/ 7243243 w 9229979"/>
              <a:gd name="connsiteY1938" fmla="*/ 2281685 h 5223389"/>
              <a:gd name="connsiteX1939" fmla="*/ 7278816 w 9229979"/>
              <a:gd name="connsiteY1939" fmla="*/ 2392554 h 5223389"/>
              <a:gd name="connsiteX1940" fmla="*/ 7289763 w 9229979"/>
              <a:gd name="connsiteY1940" fmla="*/ 2407847 h 5223389"/>
              <a:gd name="connsiteX1941" fmla="*/ 7311653 w 9229979"/>
              <a:gd name="connsiteY1941" fmla="*/ 2430784 h 5223389"/>
              <a:gd name="connsiteX1942" fmla="*/ 7311653 w 9229979"/>
              <a:gd name="connsiteY1942" fmla="*/ 2446077 h 5223389"/>
              <a:gd name="connsiteX1943" fmla="*/ 7267871 w 9229979"/>
              <a:gd name="connsiteY1943" fmla="*/ 2465193 h 5223389"/>
              <a:gd name="connsiteX1944" fmla="*/ 7265813 w 9229979"/>
              <a:gd name="connsiteY1944" fmla="*/ 2463468 h 5223389"/>
              <a:gd name="connsiteX1945" fmla="*/ 7265270 w 9229979"/>
              <a:gd name="connsiteY1945" fmla="*/ 2467246 h 5223389"/>
              <a:gd name="connsiteX1946" fmla="*/ 7265255 w 9229979"/>
              <a:gd name="connsiteY1946" fmla="*/ 2467277 h 5223389"/>
              <a:gd name="connsiteX1947" fmla="*/ 7273019 w 9229979"/>
              <a:gd name="connsiteY1947" fmla="*/ 2500155 h 5223389"/>
              <a:gd name="connsiteX1948" fmla="*/ 7264719 w 9229979"/>
              <a:gd name="connsiteY1948" fmla="*/ 2520368 h 5223389"/>
              <a:gd name="connsiteX1949" fmla="*/ 7230618 w 9229979"/>
              <a:gd name="connsiteY1949" fmla="*/ 2544938 h 5223389"/>
              <a:gd name="connsiteX1950" fmla="*/ 7230108 w 9229979"/>
              <a:gd name="connsiteY1950" fmla="*/ 2546200 h 5223389"/>
              <a:gd name="connsiteX1951" fmla="*/ 7243429 w 9229979"/>
              <a:gd name="connsiteY1951" fmla="*/ 2560798 h 5223389"/>
              <a:gd name="connsiteX1952" fmla="*/ 7289836 w 9229979"/>
              <a:gd name="connsiteY1952" fmla="*/ 2568874 h 5223389"/>
              <a:gd name="connsiteX1953" fmla="*/ 7287109 w 9229979"/>
              <a:gd name="connsiteY1953" fmla="*/ 2630138 h 5223389"/>
              <a:gd name="connsiteX1954" fmla="*/ 7287084 w 9229979"/>
              <a:gd name="connsiteY1954" fmla="*/ 2630174 h 5223389"/>
              <a:gd name="connsiteX1955" fmla="*/ 7287678 w 9229979"/>
              <a:gd name="connsiteY1955" fmla="*/ 2630009 h 5223389"/>
              <a:gd name="connsiteX1956" fmla="*/ 7298706 w 9229979"/>
              <a:gd name="connsiteY1956" fmla="*/ 2645361 h 5223389"/>
              <a:gd name="connsiteX1957" fmla="*/ 7300483 w 9229979"/>
              <a:gd name="connsiteY1957" fmla="*/ 2645361 h 5223389"/>
              <a:gd name="connsiteX1958" fmla="*/ 7416414 w 9229979"/>
              <a:gd name="connsiteY1958" fmla="*/ 2564427 h 5223389"/>
              <a:gd name="connsiteX1959" fmla="*/ 7418454 w 9229979"/>
              <a:gd name="connsiteY1959" fmla="*/ 2547243 h 5223389"/>
              <a:gd name="connsiteX1960" fmla="*/ 7432182 w 9229979"/>
              <a:gd name="connsiteY1960" fmla="*/ 2547243 h 5223389"/>
              <a:gd name="connsiteX1961" fmla="*/ 7478855 w 9229979"/>
              <a:gd name="connsiteY1961" fmla="*/ 2516439 h 5223389"/>
              <a:gd name="connsiteX1962" fmla="*/ 7514544 w 9229979"/>
              <a:gd name="connsiteY1962" fmla="*/ 2497185 h 5223389"/>
              <a:gd name="connsiteX1963" fmla="*/ 7536508 w 9229979"/>
              <a:gd name="connsiteY1963" fmla="*/ 2481783 h 5223389"/>
              <a:gd name="connsiteX1964" fmla="*/ 7640833 w 9229979"/>
              <a:gd name="connsiteY1964" fmla="*/ 2431725 h 5223389"/>
              <a:gd name="connsiteX1965" fmla="*/ 7741383 w 9229979"/>
              <a:gd name="connsiteY1965" fmla="*/ 2401400 h 5223389"/>
              <a:gd name="connsiteX1966" fmla="*/ 7843848 w 9229979"/>
              <a:gd name="connsiteY1966" fmla="*/ 2397075 h 5223389"/>
              <a:gd name="connsiteX1967" fmla="*/ 7843682 w 9229979"/>
              <a:gd name="connsiteY1967" fmla="*/ 2396844 h 5223389"/>
              <a:gd name="connsiteX1968" fmla="*/ 7880747 w 9229979"/>
              <a:gd name="connsiteY1968" fmla="*/ 2380942 h 5223389"/>
              <a:gd name="connsiteX1969" fmla="*/ 7915733 w 9229979"/>
              <a:gd name="connsiteY1969" fmla="*/ 2396844 h 5223389"/>
              <a:gd name="connsiteX1970" fmla="*/ 7926818 w 9229979"/>
              <a:gd name="connsiteY1970" fmla="*/ 2396844 h 5223389"/>
              <a:gd name="connsiteX1971" fmla="*/ 7953145 w 9229979"/>
              <a:gd name="connsiteY1971" fmla="*/ 2433466 h 5223389"/>
              <a:gd name="connsiteX1972" fmla="*/ 7962609 w 9229979"/>
              <a:gd name="connsiteY1972" fmla="*/ 2480485 h 5223389"/>
              <a:gd name="connsiteX1973" fmla="*/ 7987069 w 9229979"/>
              <a:gd name="connsiteY1973" fmla="*/ 2480485 h 5223389"/>
              <a:gd name="connsiteX1974" fmla="*/ 7988650 w 9229979"/>
              <a:gd name="connsiteY1974" fmla="*/ 2482534 h 5223389"/>
              <a:gd name="connsiteX1975" fmla="*/ 8009767 w 9229979"/>
              <a:gd name="connsiteY1975" fmla="*/ 2482961 h 5223389"/>
              <a:gd name="connsiteX1976" fmla="*/ 8025501 w 9229979"/>
              <a:gd name="connsiteY1976" fmla="*/ 2546793 h 5223389"/>
              <a:gd name="connsiteX1977" fmla="*/ 8022704 w 9229979"/>
              <a:gd name="connsiteY1977" fmla="*/ 2630010 h 5223389"/>
              <a:gd name="connsiteX1978" fmla="*/ 8022620 w 9229979"/>
              <a:gd name="connsiteY1978" fmla="*/ 2629853 h 5223389"/>
              <a:gd name="connsiteX1979" fmla="*/ 8022704 w 9229979"/>
              <a:gd name="connsiteY1979" fmla="*/ 2630462 h 5223389"/>
              <a:gd name="connsiteX1980" fmla="*/ 8023048 w 9229979"/>
              <a:gd name="connsiteY1980" fmla="*/ 2699648 h 5223389"/>
              <a:gd name="connsiteX1981" fmla="*/ 8058479 w 9229979"/>
              <a:gd name="connsiteY1981" fmla="*/ 2745734 h 5223389"/>
              <a:gd name="connsiteX1982" fmla="*/ 8080383 w 9229979"/>
              <a:gd name="connsiteY1982" fmla="*/ 2741940 h 5223389"/>
              <a:gd name="connsiteX1983" fmla="*/ 8082272 w 9229979"/>
              <a:gd name="connsiteY1983" fmla="*/ 2741642 h 5223389"/>
              <a:gd name="connsiteX1984" fmla="*/ 8103909 w 9229979"/>
              <a:gd name="connsiteY1984" fmla="*/ 2730754 h 5223389"/>
              <a:gd name="connsiteX1985" fmla="*/ 8153140 w 9229979"/>
              <a:gd name="connsiteY1985" fmla="*/ 2721478 h 5223389"/>
              <a:gd name="connsiteX1986" fmla="*/ 8176306 w 9229979"/>
              <a:gd name="connsiteY1986" fmla="*/ 2711953 h 5223389"/>
              <a:gd name="connsiteX1987" fmla="*/ 8175991 w 9229979"/>
              <a:gd name="connsiteY1987" fmla="*/ 2710932 h 5223389"/>
              <a:gd name="connsiteX1988" fmla="*/ 8247349 w 9229979"/>
              <a:gd name="connsiteY1988" fmla="*/ 2680347 h 5223389"/>
              <a:gd name="connsiteX1989" fmla="*/ 8248560 w 9229979"/>
              <a:gd name="connsiteY1989" fmla="*/ 2680409 h 5223389"/>
              <a:gd name="connsiteX1990" fmla="*/ 8259161 w 9229979"/>
              <a:gd name="connsiteY1990" fmla="*/ 2661890 h 5223389"/>
              <a:gd name="connsiteX1991" fmla="*/ 8380188 w 9229979"/>
              <a:gd name="connsiteY1991" fmla="*/ 2658046 h 5223389"/>
              <a:gd name="connsiteX1992" fmla="*/ 8360933 w 9229979"/>
              <a:gd name="connsiteY1992" fmla="*/ 2700327 h 5223389"/>
              <a:gd name="connsiteX1993" fmla="*/ 8429699 w 9229979"/>
              <a:gd name="connsiteY1993" fmla="*/ 2711857 h 5223389"/>
              <a:gd name="connsiteX1994" fmla="*/ 8399442 w 9229979"/>
              <a:gd name="connsiteY1994" fmla="*/ 2777199 h 5223389"/>
              <a:gd name="connsiteX1995" fmla="*/ 8398401 w 9229979"/>
              <a:gd name="connsiteY1995" fmla="*/ 2775663 h 5223389"/>
              <a:gd name="connsiteX1996" fmla="*/ 8398301 w 9229979"/>
              <a:gd name="connsiteY1996" fmla="*/ 2775923 h 5223389"/>
              <a:gd name="connsiteX1997" fmla="*/ 8387321 w 9229979"/>
              <a:gd name="connsiteY1997" fmla="*/ 2795039 h 5223389"/>
              <a:gd name="connsiteX1998" fmla="*/ 8387102 w 9229979"/>
              <a:gd name="connsiteY1998" fmla="*/ 2796669 h 5223389"/>
              <a:gd name="connsiteX1999" fmla="*/ 8387583 w 9229979"/>
              <a:gd name="connsiteY1999" fmla="*/ 2795888 h 5223389"/>
              <a:gd name="connsiteX2000" fmla="*/ 8412267 w 9229979"/>
              <a:gd name="connsiteY2000" fmla="*/ 2811205 h 5223389"/>
              <a:gd name="connsiteX2001" fmla="*/ 8415233 w 9229979"/>
              <a:gd name="connsiteY2001" fmla="*/ 2812124 h 5223389"/>
              <a:gd name="connsiteX2002" fmla="*/ 8412635 w 9229979"/>
              <a:gd name="connsiteY2002" fmla="*/ 2810241 h 5223389"/>
              <a:gd name="connsiteX2003" fmla="*/ 8505470 w 9229979"/>
              <a:gd name="connsiteY2003" fmla="*/ 2756172 h 5223389"/>
              <a:gd name="connsiteX2004" fmla="*/ 8508200 w 9229979"/>
              <a:gd name="connsiteY2004" fmla="*/ 2868173 h 5223389"/>
              <a:gd name="connsiteX2005" fmla="*/ 8590112 w 9229979"/>
              <a:gd name="connsiteY2005" fmla="*/ 2860449 h 5223389"/>
              <a:gd name="connsiteX2006" fmla="*/ 8590537 w 9229979"/>
              <a:gd name="connsiteY2006" fmla="*/ 2862255 h 5223389"/>
              <a:gd name="connsiteX2007" fmla="*/ 8590537 w 9229979"/>
              <a:gd name="connsiteY2007" fmla="*/ 2860527 h 5223389"/>
              <a:gd name="connsiteX2008" fmla="*/ 8708203 w 9229979"/>
              <a:gd name="connsiteY2008" fmla="*/ 2809907 h 5223389"/>
              <a:gd name="connsiteX2009" fmla="*/ 8708204 w 9229979"/>
              <a:gd name="connsiteY2009" fmla="*/ 2810837 h 5223389"/>
              <a:gd name="connsiteX2010" fmla="*/ 8736657 w 9229979"/>
              <a:gd name="connsiteY2010" fmla="*/ 2787741 h 5223389"/>
              <a:gd name="connsiteX2011" fmla="*/ 8836974 w 9229979"/>
              <a:gd name="connsiteY2011" fmla="*/ 2772645 h 5223389"/>
              <a:gd name="connsiteX2012" fmla="*/ 8908310 w 9229979"/>
              <a:gd name="connsiteY2012" fmla="*/ 2745807 h 5223389"/>
              <a:gd name="connsiteX2013" fmla="*/ 8979647 w 9229979"/>
              <a:gd name="connsiteY2013" fmla="*/ 2795649 h 5223389"/>
              <a:gd name="connsiteX2014" fmla="*/ 8980271 w 9229979"/>
              <a:gd name="connsiteY2014" fmla="*/ 2795990 h 5223389"/>
              <a:gd name="connsiteX2015" fmla="*/ 8980271 w 9229979"/>
              <a:gd name="connsiteY2015" fmla="*/ 2794664 h 5223389"/>
              <a:gd name="connsiteX2016" fmla="*/ 9014720 w 9229979"/>
              <a:gd name="connsiteY2016" fmla="*/ 2785269 h 5223389"/>
              <a:gd name="connsiteX2017" fmla="*/ 9071442 w 9229979"/>
              <a:gd name="connsiteY2017" fmla="*/ 2882762 h 5223389"/>
              <a:gd name="connsiteX2018" fmla="*/ 9099070 w 9229979"/>
              <a:gd name="connsiteY2018" fmla="*/ 2990010 h 5223389"/>
              <a:gd name="connsiteX2019" fmla="*/ 9016187 w 9229979"/>
              <a:gd name="connsiteY2019" fmla="*/ 3273454 h 5223389"/>
              <a:gd name="connsiteX2020" fmla="*/ 9005136 w 9229979"/>
              <a:gd name="connsiteY2020" fmla="*/ 3288775 h 5223389"/>
              <a:gd name="connsiteX2021" fmla="*/ 8955406 w 9229979"/>
              <a:gd name="connsiteY2021" fmla="*/ 3323248 h 5223389"/>
              <a:gd name="connsiteX2022" fmla="*/ 8945391 w 9229979"/>
              <a:gd name="connsiteY2022" fmla="*/ 3329472 h 5223389"/>
              <a:gd name="connsiteX2023" fmla="*/ 8933891 w 9229979"/>
              <a:gd name="connsiteY2023" fmla="*/ 3327195 h 5223389"/>
              <a:gd name="connsiteX2024" fmla="*/ 8933369 w 9229979"/>
              <a:gd name="connsiteY2024" fmla="*/ 3338530 h 5223389"/>
              <a:gd name="connsiteX2025" fmla="*/ 8920441 w 9229979"/>
              <a:gd name="connsiteY2025" fmla="*/ 3339007 h 5223389"/>
              <a:gd name="connsiteX2026" fmla="*/ 8874174 w 9229979"/>
              <a:gd name="connsiteY2026" fmla="*/ 3354271 h 5223389"/>
              <a:gd name="connsiteX2027" fmla="*/ 8875322 w 9229979"/>
              <a:gd name="connsiteY2027" fmla="*/ 3352892 h 5223389"/>
              <a:gd name="connsiteX2028" fmla="*/ 8872987 w 9229979"/>
              <a:gd name="connsiteY2028" fmla="*/ 3354876 h 5223389"/>
              <a:gd name="connsiteX2029" fmla="*/ 8862269 w 9229979"/>
              <a:gd name="connsiteY2029" fmla="*/ 3373606 h 5223389"/>
              <a:gd name="connsiteX2030" fmla="*/ 8862676 w 9229979"/>
              <a:gd name="connsiteY2030" fmla="*/ 3373964 h 5223389"/>
              <a:gd name="connsiteX2031" fmla="*/ 8821688 w 9229979"/>
              <a:gd name="connsiteY2031" fmla="*/ 3446891 h 5223389"/>
              <a:gd name="connsiteX2032" fmla="*/ 9035901 w 9229979"/>
              <a:gd name="connsiteY2032" fmla="*/ 3417871 h 5223389"/>
              <a:gd name="connsiteX2033" fmla="*/ 9059267 w 9229979"/>
              <a:gd name="connsiteY2033" fmla="*/ 3450541 h 5223389"/>
              <a:gd name="connsiteX2034" fmla="*/ 9062549 w 9229979"/>
              <a:gd name="connsiteY2034" fmla="*/ 3453175 h 5223389"/>
              <a:gd name="connsiteX2035" fmla="*/ 9133764 w 9229979"/>
              <a:gd name="connsiteY2035" fmla="*/ 3422504 h 5223389"/>
              <a:gd name="connsiteX2036" fmla="*/ 9144719 w 9229979"/>
              <a:gd name="connsiteY2036" fmla="*/ 3422504 h 5223389"/>
              <a:gd name="connsiteX2037" fmla="*/ 9194023 w 9229979"/>
              <a:gd name="connsiteY2037" fmla="*/ 3437839 h 5223389"/>
              <a:gd name="connsiteX2038" fmla="*/ 9188544 w 9229979"/>
              <a:gd name="connsiteY2038" fmla="*/ 3526020 h 5223389"/>
              <a:gd name="connsiteX2039" fmla="*/ 9180779 w 9229979"/>
              <a:gd name="connsiteY2039" fmla="*/ 3532156 h 5223389"/>
              <a:gd name="connsiteX2040" fmla="*/ 9180590 w 9229979"/>
              <a:gd name="connsiteY2040" fmla="*/ 3547241 h 5223389"/>
              <a:gd name="connsiteX2041" fmla="*/ 9170387 w 9229979"/>
              <a:gd name="connsiteY2041" fmla="*/ 3567992 h 5223389"/>
              <a:gd name="connsiteX2042" fmla="*/ 9194063 w 9229979"/>
              <a:gd name="connsiteY2042" fmla="*/ 3581454 h 5223389"/>
              <a:gd name="connsiteX2043" fmla="*/ 9229979 w 9229979"/>
              <a:gd name="connsiteY2043" fmla="*/ 3667017 h 5223389"/>
              <a:gd name="connsiteX2044" fmla="*/ 9158574 w 9229979"/>
              <a:gd name="connsiteY2044" fmla="*/ 3781820 h 5223389"/>
              <a:gd name="connsiteX2045" fmla="*/ 9157266 w 9229979"/>
              <a:gd name="connsiteY2045" fmla="*/ 3779998 h 5223389"/>
              <a:gd name="connsiteX2046" fmla="*/ 9156317 w 9229979"/>
              <a:gd name="connsiteY2046" fmla="*/ 3783555 h 5223389"/>
              <a:gd name="connsiteX2047" fmla="*/ 9156708 w 9229979"/>
              <a:gd name="connsiteY2047" fmla="*/ 3783699 h 5223389"/>
              <a:gd name="connsiteX2048" fmla="*/ 9159490 w 9229979"/>
              <a:gd name="connsiteY2048" fmla="*/ 3783699 h 5223389"/>
              <a:gd name="connsiteX2049" fmla="*/ 9159490 w 9229979"/>
              <a:gd name="connsiteY2049" fmla="*/ 3867694 h 5223389"/>
              <a:gd name="connsiteX2050" fmla="*/ 9158664 w 9229979"/>
              <a:gd name="connsiteY2050" fmla="*/ 3869037 h 5223389"/>
              <a:gd name="connsiteX2051" fmla="*/ 9159489 w 9229979"/>
              <a:gd name="connsiteY2051" fmla="*/ 3868263 h 5223389"/>
              <a:gd name="connsiteX2052" fmla="*/ 9148483 w 9229979"/>
              <a:gd name="connsiteY2052" fmla="*/ 3902702 h 5223389"/>
              <a:gd name="connsiteX2053" fmla="*/ 9124046 w 9229979"/>
              <a:gd name="connsiteY2053" fmla="*/ 3916492 h 5223389"/>
              <a:gd name="connsiteX2054" fmla="*/ 9123318 w 9229979"/>
              <a:gd name="connsiteY2054" fmla="*/ 3917327 h 5223389"/>
              <a:gd name="connsiteX2055" fmla="*/ 9122568 w 9229979"/>
              <a:gd name="connsiteY2055" fmla="*/ 3917327 h 5223389"/>
              <a:gd name="connsiteX2056" fmla="*/ 9122568 w 9229979"/>
              <a:gd name="connsiteY2056" fmla="*/ 3947698 h 5223389"/>
              <a:gd name="connsiteX2057" fmla="*/ 9087206 w 9229979"/>
              <a:gd name="connsiteY2057" fmla="*/ 3982744 h 5223389"/>
              <a:gd name="connsiteX2058" fmla="*/ 9051846 w 9229979"/>
              <a:gd name="connsiteY2058" fmla="*/ 3982744 h 5223389"/>
              <a:gd name="connsiteX2059" fmla="*/ 9051863 w 9229979"/>
              <a:gd name="connsiteY2059" fmla="*/ 3982037 h 5223389"/>
              <a:gd name="connsiteX2060" fmla="*/ 9051797 w 9229979"/>
              <a:gd name="connsiteY2060" fmla="*/ 3982140 h 5223389"/>
              <a:gd name="connsiteX2061" fmla="*/ 8983432 w 9229979"/>
              <a:gd name="connsiteY2061" fmla="*/ 4044299 h 5223389"/>
              <a:gd name="connsiteX2062" fmla="*/ 8955974 w 9229979"/>
              <a:gd name="connsiteY2062" fmla="*/ 4047385 h 5223389"/>
              <a:gd name="connsiteX2063" fmla="*/ 8955974 w 9229979"/>
              <a:gd name="connsiteY2063" fmla="*/ 4047524 h 5223389"/>
              <a:gd name="connsiteX2064" fmla="*/ 8734254 w 9229979"/>
              <a:gd name="connsiteY2064" fmla="*/ 4181331 h 5223389"/>
              <a:gd name="connsiteX2065" fmla="*/ 8733806 w 9229979"/>
              <a:gd name="connsiteY2065" fmla="*/ 4178208 h 5223389"/>
              <a:gd name="connsiteX2066" fmla="*/ 8733806 w 9229979"/>
              <a:gd name="connsiteY2066" fmla="*/ 4181610 h 5223389"/>
              <a:gd name="connsiteX2067" fmla="*/ 8459266 w 9229979"/>
              <a:gd name="connsiteY2067" fmla="*/ 4357863 h 5223389"/>
              <a:gd name="connsiteX2068" fmla="*/ 8330232 w 9229979"/>
              <a:gd name="connsiteY2068" fmla="*/ 4430664 h 5223389"/>
              <a:gd name="connsiteX2069" fmla="*/ 8308268 w 9229979"/>
              <a:gd name="connsiteY2069" fmla="*/ 4430664 h 5223389"/>
              <a:gd name="connsiteX2070" fmla="*/ 8308194 w 9229979"/>
              <a:gd name="connsiteY2070" fmla="*/ 4430660 h 5223389"/>
              <a:gd name="connsiteX2071" fmla="*/ 8295041 w 9229979"/>
              <a:gd name="connsiteY2071" fmla="*/ 4445001 h 5223389"/>
              <a:gd name="connsiteX2072" fmla="*/ 8295152 w 9229979"/>
              <a:gd name="connsiteY2072" fmla="*/ 4445132 h 5223389"/>
              <a:gd name="connsiteX2073" fmla="*/ 8295152 w 9229979"/>
              <a:gd name="connsiteY2073" fmla="*/ 4460571 h 5223389"/>
              <a:gd name="connsiteX2074" fmla="*/ 8201166 w 9229979"/>
              <a:gd name="connsiteY2074" fmla="*/ 4510752 h 5223389"/>
              <a:gd name="connsiteX2075" fmla="*/ 8201902 w 9229979"/>
              <a:gd name="connsiteY2075" fmla="*/ 4508437 h 5223389"/>
              <a:gd name="connsiteX2076" fmla="*/ 8200650 w 9229979"/>
              <a:gd name="connsiteY2076" fmla="*/ 4510419 h 5223389"/>
              <a:gd name="connsiteX2077" fmla="*/ 8176249 w 9229979"/>
              <a:gd name="connsiteY2077" fmla="*/ 4525772 h 5223389"/>
              <a:gd name="connsiteX2078" fmla="*/ 8175739 w 9229979"/>
              <a:gd name="connsiteY2078" fmla="*/ 4525270 h 5223389"/>
              <a:gd name="connsiteX2079" fmla="*/ 8164887 w 9229979"/>
              <a:gd name="connsiteY2079" fmla="*/ 4537587 h 5223389"/>
              <a:gd name="connsiteX2080" fmla="*/ 8129526 w 9229979"/>
              <a:gd name="connsiteY2080" fmla="*/ 4574683 h 5223389"/>
              <a:gd name="connsiteX2081" fmla="*/ 8093993 w 9229979"/>
              <a:gd name="connsiteY2081" fmla="*/ 4589975 h 5223389"/>
              <a:gd name="connsiteX2082" fmla="*/ 7935463 w 9229979"/>
              <a:gd name="connsiteY2082" fmla="*/ 4700844 h 5223389"/>
              <a:gd name="connsiteX2083" fmla="*/ 7919129 w 9229979"/>
              <a:gd name="connsiteY2083" fmla="*/ 4699459 h 5223389"/>
              <a:gd name="connsiteX2084" fmla="*/ 7893650 w 9229979"/>
              <a:gd name="connsiteY2084" fmla="*/ 4724137 h 5223389"/>
              <a:gd name="connsiteX2085" fmla="*/ 7858023 w 9229979"/>
              <a:gd name="connsiteY2085" fmla="*/ 4739472 h 5223389"/>
              <a:gd name="connsiteX2086" fmla="*/ 7778546 w 9229979"/>
              <a:gd name="connsiteY2086" fmla="*/ 4793148 h 5223389"/>
              <a:gd name="connsiteX2087" fmla="*/ 7730373 w 9229979"/>
              <a:gd name="connsiteY2087" fmla="*/ 4808783 h 5223389"/>
              <a:gd name="connsiteX2088" fmla="*/ 7715659 w 9229979"/>
              <a:gd name="connsiteY2088" fmla="*/ 4789504 h 5223389"/>
              <a:gd name="connsiteX2089" fmla="*/ 7678639 w 9229979"/>
              <a:gd name="connsiteY2089" fmla="*/ 4846897 h 5223389"/>
              <a:gd name="connsiteX2090" fmla="*/ 7622573 w 9229979"/>
              <a:gd name="connsiteY2090" fmla="*/ 4870147 h 5223389"/>
              <a:gd name="connsiteX2091" fmla="*/ 7520762 w 9229979"/>
              <a:gd name="connsiteY2091" fmla="*/ 4932144 h 5223389"/>
              <a:gd name="connsiteX2092" fmla="*/ 7490493 w 9229979"/>
              <a:gd name="connsiteY2092" fmla="*/ 4939894 h 5223389"/>
              <a:gd name="connsiteX2093" fmla="*/ 7490473 w 9229979"/>
              <a:gd name="connsiteY2093" fmla="*/ 4939831 h 5223389"/>
              <a:gd name="connsiteX2094" fmla="*/ 7388947 w 9229979"/>
              <a:gd name="connsiteY2094" fmla="*/ 5001595 h 5223389"/>
              <a:gd name="connsiteX2095" fmla="*/ 7278873 w 9229979"/>
              <a:gd name="connsiteY2095" fmla="*/ 5023515 h 5223389"/>
              <a:gd name="connsiteX2096" fmla="*/ 7218333 w 9229979"/>
              <a:gd name="connsiteY2096" fmla="*/ 5023515 h 5223389"/>
              <a:gd name="connsiteX2097" fmla="*/ 7218238 w 9229979"/>
              <a:gd name="connsiteY2097" fmla="*/ 5023413 h 5223389"/>
              <a:gd name="connsiteX2098" fmla="*/ 7200798 w 9229979"/>
              <a:gd name="connsiteY2098" fmla="*/ 5037422 h 5223389"/>
              <a:gd name="connsiteX2099" fmla="*/ 7147622 w 9229979"/>
              <a:gd name="connsiteY2099" fmla="*/ 5019072 h 5223389"/>
              <a:gd name="connsiteX2100" fmla="*/ 7147622 w 9229979"/>
              <a:gd name="connsiteY2100" fmla="*/ 5004001 h 5223389"/>
              <a:gd name="connsiteX2101" fmla="*/ 7111991 w 9229979"/>
              <a:gd name="connsiteY2101" fmla="*/ 5004001 h 5223389"/>
              <a:gd name="connsiteX2102" fmla="*/ 7111794 w 9229979"/>
              <a:gd name="connsiteY2102" fmla="*/ 5003928 h 5223389"/>
              <a:gd name="connsiteX2103" fmla="*/ 7091260 w 9229979"/>
              <a:gd name="connsiteY2103" fmla="*/ 5010601 h 5223389"/>
              <a:gd name="connsiteX2104" fmla="*/ 7077056 w 9229979"/>
              <a:gd name="connsiteY2104" fmla="*/ 4989087 h 5223389"/>
              <a:gd name="connsiteX2105" fmla="*/ 7076313 w 9229979"/>
              <a:gd name="connsiteY2105" fmla="*/ 4988730 h 5223389"/>
              <a:gd name="connsiteX2106" fmla="*/ 7043377 w 9229979"/>
              <a:gd name="connsiteY2106" fmla="*/ 5015456 h 5223389"/>
              <a:gd name="connsiteX2107" fmla="*/ 6985741 w 9229979"/>
              <a:gd name="connsiteY2107" fmla="*/ 5057452 h 5223389"/>
              <a:gd name="connsiteX2108" fmla="*/ 7024166 w 9229979"/>
              <a:gd name="connsiteY2108" fmla="*/ 4958187 h 5223389"/>
              <a:gd name="connsiteX2109" fmla="*/ 6972019 w 9229979"/>
              <a:gd name="connsiteY2109" fmla="*/ 4900918 h 5223389"/>
              <a:gd name="connsiteX2110" fmla="*/ 7032400 w 9229979"/>
              <a:gd name="connsiteY2110" fmla="*/ 4832196 h 5223389"/>
              <a:gd name="connsiteX2111" fmla="*/ 7065335 w 9229979"/>
              <a:gd name="connsiteY2111" fmla="*/ 4790199 h 5223389"/>
              <a:gd name="connsiteX2112" fmla="*/ 7147672 w 9229979"/>
              <a:gd name="connsiteY2112" fmla="*/ 4660390 h 5223389"/>
              <a:gd name="connsiteX2113" fmla="*/ 7076313 w 9229979"/>
              <a:gd name="connsiteY2113" fmla="*/ 4641301 h 5223389"/>
              <a:gd name="connsiteX2114" fmla="*/ 7077148 w 9229979"/>
              <a:gd name="connsiteY2114" fmla="*/ 4639109 h 5223389"/>
              <a:gd name="connsiteX2115" fmla="*/ 7076024 w 9229979"/>
              <a:gd name="connsiteY2115" fmla="*/ 4639888 h 5223389"/>
              <a:gd name="connsiteX2116" fmla="*/ 6923024 w 9229979"/>
              <a:gd name="connsiteY2116" fmla="*/ 4723995 h 5223389"/>
              <a:gd name="connsiteX2117" fmla="*/ 6879992 w 9229979"/>
              <a:gd name="connsiteY2117" fmla="*/ 4737974 h 5223389"/>
              <a:gd name="connsiteX2118" fmla="*/ 6865880 w 9229979"/>
              <a:gd name="connsiteY2118" fmla="*/ 4724221 h 5223389"/>
              <a:gd name="connsiteX2119" fmla="*/ 6864940 w 9229979"/>
              <a:gd name="connsiteY2119" fmla="*/ 4725694 h 5223389"/>
              <a:gd name="connsiteX2120" fmla="*/ 6853891 w 9229979"/>
              <a:gd name="connsiteY2120" fmla="*/ 4725694 h 5223389"/>
              <a:gd name="connsiteX2121" fmla="*/ 6850268 w 9229979"/>
              <a:gd name="connsiteY2121" fmla="*/ 4725694 h 5223389"/>
              <a:gd name="connsiteX2122" fmla="*/ 6820359 w 9229979"/>
              <a:gd name="connsiteY2122" fmla="*/ 4735762 h 5223389"/>
              <a:gd name="connsiteX2123" fmla="*/ 6722560 w 9229979"/>
              <a:gd name="connsiteY2123" fmla="*/ 4758583 h 5223389"/>
              <a:gd name="connsiteX2124" fmla="*/ 6723143 w 9229979"/>
              <a:gd name="connsiteY2124" fmla="*/ 4757777 h 5223389"/>
              <a:gd name="connsiteX2125" fmla="*/ 6722513 w 9229979"/>
              <a:gd name="connsiteY2125" fmla="*/ 4758070 h 5223389"/>
              <a:gd name="connsiteX2126" fmla="*/ 6655812 w 9229979"/>
              <a:gd name="connsiteY2126" fmla="*/ 4760469 h 5223389"/>
              <a:gd name="connsiteX2127" fmla="*/ 6593689 w 9229979"/>
              <a:gd name="connsiteY2127" fmla="*/ 4788571 h 5223389"/>
              <a:gd name="connsiteX2128" fmla="*/ 6593486 w 9229979"/>
              <a:gd name="connsiteY2128" fmla="*/ 4789229 h 5223389"/>
              <a:gd name="connsiteX2129" fmla="*/ 6579825 w 9229979"/>
              <a:gd name="connsiteY2129" fmla="*/ 4823821 h 5223389"/>
              <a:gd name="connsiteX2130" fmla="*/ 6544307 w 9229979"/>
              <a:gd name="connsiteY2130" fmla="*/ 4823821 h 5223389"/>
              <a:gd name="connsiteX2131" fmla="*/ 6511521 w 9229979"/>
              <a:gd name="connsiteY2131" fmla="*/ 4758479 h 5223389"/>
              <a:gd name="connsiteX2132" fmla="*/ 6508645 w 9229979"/>
              <a:gd name="connsiteY2132" fmla="*/ 4752410 h 5223389"/>
              <a:gd name="connsiteX2133" fmla="*/ 6507840 w 9229979"/>
              <a:gd name="connsiteY2133" fmla="*/ 4757971 h 5223389"/>
              <a:gd name="connsiteX2134" fmla="*/ 6508389 w 9229979"/>
              <a:gd name="connsiteY2134" fmla="*/ 4758550 h 5223389"/>
              <a:gd name="connsiteX2135" fmla="*/ 6511092 w 9229979"/>
              <a:gd name="connsiteY2135" fmla="*/ 4758550 h 5223389"/>
              <a:gd name="connsiteX2136" fmla="*/ 6462420 w 9229979"/>
              <a:gd name="connsiteY2136" fmla="*/ 4805860 h 5223389"/>
              <a:gd name="connsiteX2137" fmla="*/ 6462419 w 9229979"/>
              <a:gd name="connsiteY2137" fmla="*/ 4804799 h 5223389"/>
              <a:gd name="connsiteX2138" fmla="*/ 6461861 w 9229979"/>
              <a:gd name="connsiteY2138" fmla="*/ 4805567 h 5223389"/>
              <a:gd name="connsiteX2139" fmla="*/ 6439483 w 9229979"/>
              <a:gd name="connsiteY2139" fmla="*/ 4824794 h 5223389"/>
              <a:gd name="connsiteX2140" fmla="*/ 6439433 w 9229979"/>
              <a:gd name="connsiteY2140" fmla="*/ 4824627 h 5223389"/>
              <a:gd name="connsiteX2141" fmla="*/ 6406231 w 9229979"/>
              <a:gd name="connsiteY2141" fmla="*/ 4814140 h 5223389"/>
              <a:gd name="connsiteX2142" fmla="*/ 6326786 w 9229979"/>
              <a:gd name="connsiteY2142" fmla="*/ 4866636 h 5223389"/>
              <a:gd name="connsiteX2143" fmla="*/ 6260648 w 9229979"/>
              <a:gd name="connsiteY2143" fmla="*/ 4889491 h 5223389"/>
              <a:gd name="connsiteX2144" fmla="*/ 6235846 w 9229979"/>
              <a:gd name="connsiteY2144" fmla="*/ 4889491 h 5223389"/>
              <a:gd name="connsiteX2145" fmla="*/ 6235845 w 9229979"/>
              <a:gd name="connsiteY2145" fmla="*/ 4855208 h 5223389"/>
              <a:gd name="connsiteX2146" fmla="*/ 6235846 w 9229979"/>
              <a:gd name="connsiteY2146" fmla="*/ 4853458 h 5223389"/>
              <a:gd name="connsiteX2147" fmla="*/ 6205390 w 9229979"/>
              <a:gd name="connsiteY2147" fmla="*/ 4848406 h 5223389"/>
              <a:gd name="connsiteX2148" fmla="*/ 6182162 w 9229979"/>
              <a:gd name="connsiteY2148" fmla="*/ 4823291 h 5223389"/>
              <a:gd name="connsiteX2149" fmla="*/ 6072855 w 9229979"/>
              <a:gd name="connsiteY2149" fmla="*/ 4774007 h 5223389"/>
              <a:gd name="connsiteX2150" fmla="*/ 6083786 w 9229979"/>
              <a:gd name="connsiteY2150" fmla="*/ 4758844 h 5223389"/>
              <a:gd name="connsiteX2151" fmla="*/ 6143904 w 9229979"/>
              <a:gd name="connsiteY2151" fmla="*/ 4724724 h 5223389"/>
              <a:gd name="connsiteX2152" fmla="*/ 6225884 w 9229979"/>
              <a:gd name="connsiteY2152" fmla="*/ 4660277 h 5223389"/>
              <a:gd name="connsiteX2153" fmla="*/ 6261226 w 9229979"/>
              <a:gd name="connsiteY2153" fmla="*/ 4660277 h 5223389"/>
              <a:gd name="connsiteX2154" fmla="*/ 6261287 w 9229979"/>
              <a:gd name="connsiteY2154" fmla="*/ 4659297 h 5223389"/>
              <a:gd name="connsiteX2155" fmla="*/ 6379035 w 9229979"/>
              <a:gd name="connsiteY2155" fmla="*/ 4559815 h 5223389"/>
              <a:gd name="connsiteX2156" fmla="*/ 6380181 w 9229979"/>
              <a:gd name="connsiteY2156" fmla="*/ 4562488 h 5223389"/>
              <a:gd name="connsiteX2157" fmla="*/ 6380181 w 9229979"/>
              <a:gd name="connsiteY2157" fmla="*/ 4559761 h 5223389"/>
              <a:gd name="connsiteX2158" fmla="*/ 6404764 w 9229979"/>
              <a:gd name="connsiteY2158" fmla="*/ 4544548 h 5223389"/>
              <a:gd name="connsiteX2159" fmla="*/ 6405156 w 9229979"/>
              <a:gd name="connsiteY2159" fmla="*/ 4542367 h 5223389"/>
              <a:gd name="connsiteX2160" fmla="*/ 6403990 w 9229979"/>
              <a:gd name="connsiteY2160" fmla="*/ 4545017 h 5223389"/>
              <a:gd name="connsiteX2161" fmla="*/ 6368434 w 9229979"/>
              <a:gd name="connsiteY2161" fmla="*/ 4513867 h 5223389"/>
              <a:gd name="connsiteX2162" fmla="*/ 6403990 w 9229979"/>
              <a:gd name="connsiteY2162" fmla="*/ 4459353 h 5223389"/>
              <a:gd name="connsiteX2163" fmla="*/ 6405093 w 9229979"/>
              <a:gd name="connsiteY2163" fmla="*/ 4460604 h 5223389"/>
              <a:gd name="connsiteX2164" fmla="*/ 6432420 w 9229979"/>
              <a:gd name="connsiteY2164" fmla="*/ 4438054 h 5223389"/>
              <a:gd name="connsiteX2165" fmla="*/ 6462124 w 9229979"/>
              <a:gd name="connsiteY2165" fmla="*/ 4426644 h 5223389"/>
              <a:gd name="connsiteX2166" fmla="*/ 6463922 w 9229979"/>
              <a:gd name="connsiteY2166" fmla="*/ 4427068 h 5223389"/>
              <a:gd name="connsiteX2167" fmla="*/ 6462420 w 9229979"/>
              <a:gd name="connsiteY2167" fmla="*/ 4425576 h 5223389"/>
              <a:gd name="connsiteX2168" fmla="*/ 6521566 w 9229979"/>
              <a:gd name="connsiteY2168" fmla="*/ 4375859 h 5223389"/>
              <a:gd name="connsiteX2169" fmla="*/ 6510168 w 9229979"/>
              <a:gd name="connsiteY2169" fmla="*/ 4364085 h 5223389"/>
              <a:gd name="connsiteX2170" fmla="*/ 6468376 w 9229979"/>
              <a:gd name="connsiteY2170" fmla="*/ 4368244 h 5223389"/>
              <a:gd name="connsiteX2171" fmla="*/ 6451803 w 9229979"/>
              <a:gd name="connsiteY2171" fmla="*/ 4361477 h 5223389"/>
              <a:gd name="connsiteX2172" fmla="*/ 6450611 w 9229979"/>
              <a:gd name="connsiteY2172" fmla="*/ 4362048 h 5223389"/>
              <a:gd name="connsiteX2173" fmla="*/ 6428612 w 9229979"/>
              <a:gd name="connsiteY2173" fmla="*/ 4365900 h 5223389"/>
              <a:gd name="connsiteX2174" fmla="*/ 6427506 w 9229979"/>
              <a:gd name="connsiteY2174" fmla="*/ 4365015 h 5223389"/>
              <a:gd name="connsiteX2175" fmla="*/ 6379824 w 9229979"/>
              <a:gd name="connsiteY2175" fmla="*/ 4397948 h 5223389"/>
              <a:gd name="connsiteX2176" fmla="*/ 6379553 w 9229979"/>
              <a:gd name="connsiteY2176" fmla="*/ 4399628 h 5223389"/>
              <a:gd name="connsiteX2177" fmla="*/ 6368643 w 9229979"/>
              <a:gd name="connsiteY2177" fmla="*/ 4414963 h 5223389"/>
              <a:gd name="connsiteX2178" fmla="*/ 6368376 w 9229979"/>
              <a:gd name="connsiteY2178" fmla="*/ 4414663 h 5223389"/>
              <a:gd name="connsiteX2179" fmla="*/ 6368434 w 9229979"/>
              <a:gd name="connsiteY2179" fmla="*/ 4414910 h 5223389"/>
              <a:gd name="connsiteX2180" fmla="*/ 6201260 w 9229979"/>
              <a:gd name="connsiteY2180" fmla="*/ 4539983 h 5223389"/>
              <a:gd name="connsiteX2181" fmla="*/ 6200297 w 9229979"/>
              <a:gd name="connsiteY2181" fmla="*/ 4540401 h 5223389"/>
              <a:gd name="connsiteX2182" fmla="*/ 6165295 w 9229979"/>
              <a:gd name="connsiteY2182" fmla="*/ 4574752 h 5223389"/>
              <a:gd name="connsiteX2183" fmla="*/ 6165356 w 9229979"/>
              <a:gd name="connsiteY2183" fmla="*/ 4575186 h 5223389"/>
              <a:gd name="connsiteX2184" fmla="*/ 6143460 w 9229979"/>
              <a:gd name="connsiteY2184" fmla="*/ 4594244 h 5223389"/>
              <a:gd name="connsiteX2185" fmla="*/ 6036718 w 9229979"/>
              <a:gd name="connsiteY2185" fmla="*/ 4674295 h 5223389"/>
              <a:gd name="connsiteX2186" fmla="*/ 6036032 w 9229979"/>
              <a:gd name="connsiteY2186" fmla="*/ 4674083 h 5223389"/>
              <a:gd name="connsiteX2187" fmla="*/ 6026200 w 9229979"/>
              <a:gd name="connsiteY2187" fmla="*/ 4685936 h 5223389"/>
              <a:gd name="connsiteX2188" fmla="*/ 6014219 w 9229979"/>
              <a:gd name="connsiteY2188" fmla="*/ 4689287 h 5223389"/>
              <a:gd name="connsiteX2189" fmla="*/ 5940285 w 9229979"/>
              <a:gd name="connsiteY2189" fmla="*/ 4716090 h 5223389"/>
              <a:gd name="connsiteX2190" fmla="*/ 5953975 w 9229979"/>
              <a:gd name="connsiteY2190" fmla="*/ 4654826 h 5223389"/>
              <a:gd name="connsiteX2191" fmla="*/ 5954002 w 9229979"/>
              <a:gd name="connsiteY2191" fmla="*/ 4654706 h 5223389"/>
              <a:gd name="connsiteX2192" fmla="*/ 5929530 w 9229979"/>
              <a:gd name="connsiteY2192" fmla="*/ 4658489 h 5223389"/>
              <a:gd name="connsiteX2193" fmla="*/ 5926553 w 9229979"/>
              <a:gd name="connsiteY2193" fmla="*/ 4660113 h 5223389"/>
              <a:gd name="connsiteX2194" fmla="*/ 5928712 w 9229979"/>
              <a:gd name="connsiteY2194" fmla="*/ 4659464 h 5223389"/>
              <a:gd name="connsiteX2195" fmla="*/ 5810697 w 9229979"/>
              <a:gd name="connsiteY2195" fmla="*/ 4740524 h 5223389"/>
              <a:gd name="connsiteX2196" fmla="*/ 5733849 w 9229979"/>
              <a:gd name="connsiteY2196" fmla="*/ 4736664 h 5223389"/>
              <a:gd name="connsiteX2197" fmla="*/ 5703659 w 9229979"/>
              <a:gd name="connsiteY2197" fmla="*/ 4690345 h 5223389"/>
              <a:gd name="connsiteX2198" fmla="*/ 5704568 w 9229979"/>
              <a:gd name="connsiteY2198" fmla="*/ 4688753 h 5223389"/>
              <a:gd name="connsiteX2199" fmla="*/ 5703877 w 9229979"/>
              <a:gd name="connsiteY2199" fmla="*/ 4689109 h 5223389"/>
              <a:gd name="connsiteX2200" fmla="*/ 5695688 w 9229979"/>
              <a:gd name="connsiteY2200" fmla="*/ 4689109 h 5223389"/>
              <a:gd name="connsiteX2201" fmla="*/ 5695673 w 9229979"/>
              <a:gd name="connsiteY2201" fmla="*/ 4689207 h 5223389"/>
              <a:gd name="connsiteX2202" fmla="*/ 5600339 w 9229979"/>
              <a:gd name="connsiteY2202" fmla="*/ 4674090 h 5223389"/>
              <a:gd name="connsiteX2203" fmla="*/ 5564929 w 9229979"/>
              <a:gd name="connsiteY2203" fmla="*/ 4624959 h 5223389"/>
              <a:gd name="connsiteX2204" fmla="*/ 5564516 w 9229979"/>
              <a:gd name="connsiteY2204" fmla="*/ 4624101 h 5223389"/>
              <a:gd name="connsiteX2205" fmla="*/ 5564516 w 9229979"/>
              <a:gd name="connsiteY2205" fmla="*/ 4624692 h 5223389"/>
              <a:gd name="connsiteX2206" fmla="*/ 5510650 w 9229979"/>
              <a:gd name="connsiteY2206" fmla="*/ 4650168 h 5223389"/>
              <a:gd name="connsiteX2207" fmla="*/ 5492999 w 9229979"/>
              <a:gd name="connsiteY2207" fmla="*/ 4629237 h 5223389"/>
              <a:gd name="connsiteX2208" fmla="*/ 5492890 w 9229979"/>
              <a:gd name="connsiteY2208" fmla="*/ 4629249 h 5223389"/>
              <a:gd name="connsiteX2209" fmla="*/ 5487368 w 9229979"/>
              <a:gd name="connsiteY2209" fmla="*/ 4629249 h 5223389"/>
              <a:gd name="connsiteX2210" fmla="*/ 5482057 w 9229979"/>
              <a:gd name="connsiteY2210" fmla="*/ 4629249 h 5223389"/>
              <a:gd name="connsiteX2211" fmla="*/ 5469071 w 9229979"/>
              <a:gd name="connsiteY2211" fmla="*/ 4655394 h 5223389"/>
              <a:gd name="connsiteX2212" fmla="*/ 5411159 w 9229979"/>
              <a:gd name="connsiteY2212" fmla="*/ 4690266 h 5223389"/>
              <a:gd name="connsiteX2213" fmla="*/ 5408972 w 9229979"/>
              <a:gd name="connsiteY2213" fmla="*/ 4691458 h 5223389"/>
              <a:gd name="connsiteX2214" fmla="*/ 5338992 w 9229979"/>
              <a:gd name="connsiteY2214" fmla="*/ 4758130 h 5223389"/>
              <a:gd name="connsiteX2215" fmla="*/ 5339621 w 9229979"/>
              <a:gd name="connsiteY2215" fmla="*/ 4759571 h 5223389"/>
              <a:gd name="connsiteX2216" fmla="*/ 5257383 w 9229979"/>
              <a:gd name="connsiteY2216" fmla="*/ 4824466 h 5223389"/>
              <a:gd name="connsiteX2217" fmla="*/ 5257383 w 9229979"/>
              <a:gd name="connsiteY2217" fmla="*/ 4839368 h 5223389"/>
              <a:gd name="connsiteX2218" fmla="*/ 5221746 w 9229979"/>
              <a:gd name="connsiteY2218" fmla="*/ 4854515 h 5223389"/>
              <a:gd name="connsiteX2219" fmla="*/ 5175144 w 9229979"/>
              <a:gd name="connsiteY2219" fmla="*/ 4824223 h 5223389"/>
              <a:gd name="connsiteX2220" fmla="*/ 5197075 w 9229979"/>
              <a:gd name="connsiteY2220" fmla="*/ 4774997 h 5223389"/>
              <a:gd name="connsiteX2221" fmla="*/ 5198728 w 9229979"/>
              <a:gd name="connsiteY2221" fmla="*/ 4774997 h 5223389"/>
              <a:gd name="connsiteX2222" fmla="*/ 5196827 w 9229979"/>
              <a:gd name="connsiteY2222" fmla="*/ 4774111 h 5223389"/>
              <a:gd name="connsiteX2223" fmla="*/ 5185891 w 9229979"/>
              <a:gd name="connsiteY2223" fmla="*/ 4716696 h 5223389"/>
              <a:gd name="connsiteX2224" fmla="*/ 5206055 w 9229979"/>
              <a:gd name="connsiteY2224" fmla="*/ 4680813 h 5223389"/>
              <a:gd name="connsiteX2225" fmla="*/ 5232271 w 9229979"/>
              <a:gd name="connsiteY2225" fmla="*/ 4659363 h 5223389"/>
              <a:gd name="connsiteX2226" fmla="*/ 5267184 w 9229979"/>
              <a:gd name="connsiteY2226" fmla="*/ 4610301 h 5223389"/>
              <a:gd name="connsiteX2227" fmla="*/ 5234130 w 9229979"/>
              <a:gd name="connsiteY2227" fmla="*/ 4608964 h 5223389"/>
              <a:gd name="connsiteX2228" fmla="*/ 5141577 w 9229979"/>
              <a:gd name="connsiteY2228" fmla="*/ 4660278 h 5223389"/>
              <a:gd name="connsiteX2229" fmla="*/ 5185638 w 9229979"/>
              <a:gd name="connsiteY2229" fmla="*/ 4575775 h 5223389"/>
              <a:gd name="connsiteX2230" fmla="*/ 5254482 w 9229979"/>
              <a:gd name="connsiteY2230" fmla="*/ 4519118 h 5223389"/>
              <a:gd name="connsiteX2231" fmla="*/ 5314776 w 9229979"/>
              <a:gd name="connsiteY2231" fmla="*/ 4445530 h 5223389"/>
              <a:gd name="connsiteX2232" fmla="*/ 5314729 w 9229979"/>
              <a:gd name="connsiteY2232" fmla="*/ 4445530 h 5223389"/>
              <a:gd name="connsiteX2233" fmla="*/ 5305670 w 9229979"/>
              <a:gd name="connsiteY2233" fmla="*/ 4434860 h 5223389"/>
              <a:gd name="connsiteX2234" fmla="*/ 5288138 w 9229979"/>
              <a:gd name="connsiteY2234" fmla="*/ 4461199 h 5223389"/>
              <a:gd name="connsiteX2235" fmla="*/ 5256805 w 9229979"/>
              <a:gd name="connsiteY2235" fmla="*/ 4495424 h 5223389"/>
              <a:gd name="connsiteX2236" fmla="*/ 5178856 w 9229979"/>
              <a:gd name="connsiteY2236" fmla="*/ 4586955 h 5223389"/>
              <a:gd name="connsiteX2237" fmla="*/ 4880263 w 9229979"/>
              <a:gd name="connsiteY2237" fmla="*/ 4702510 h 5223389"/>
              <a:gd name="connsiteX2238" fmla="*/ 4860221 w 9229979"/>
              <a:gd name="connsiteY2238" fmla="*/ 4703431 h 5223389"/>
              <a:gd name="connsiteX2239" fmla="*/ 4843987 w 9229979"/>
              <a:gd name="connsiteY2239" fmla="*/ 4693400 h 5223389"/>
              <a:gd name="connsiteX2240" fmla="*/ 4818136 w 9229979"/>
              <a:gd name="connsiteY2240" fmla="*/ 4709340 h 5223389"/>
              <a:gd name="connsiteX2241" fmla="*/ 4817662 w 9229979"/>
              <a:gd name="connsiteY2241" fmla="*/ 4706023 h 5223389"/>
              <a:gd name="connsiteX2242" fmla="*/ 4817662 w 9229979"/>
              <a:gd name="connsiteY2242" fmla="*/ 4708491 h 5223389"/>
              <a:gd name="connsiteX2243" fmla="*/ 4779864 w 9229979"/>
              <a:gd name="connsiteY2243" fmla="*/ 4743638 h 5223389"/>
              <a:gd name="connsiteX2244" fmla="*/ 4764048 w 9229979"/>
              <a:gd name="connsiteY2244" fmla="*/ 4757501 h 5223389"/>
              <a:gd name="connsiteX2245" fmla="*/ 4768446 w 9229979"/>
              <a:gd name="connsiteY2245" fmla="*/ 4779147 h 5223389"/>
              <a:gd name="connsiteX2246" fmla="*/ 4764913 w 9229979"/>
              <a:gd name="connsiteY2246" fmla="*/ 4811588 h 5223389"/>
              <a:gd name="connsiteX2247" fmla="*/ 4750047 w 9229979"/>
              <a:gd name="connsiteY2247" fmla="*/ 4851586 h 5223389"/>
              <a:gd name="connsiteX2248" fmla="*/ 4749678 w 9229979"/>
              <a:gd name="connsiteY2248" fmla="*/ 4855944 h 5223389"/>
              <a:gd name="connsiteX2249" fmla="*/ 4818954 w 9229979"/>
              <a:gd name="connsiteY2249" fmla="*/ 4893887 h 5223389"/>
              <a:gd name="connsiteX2250" fmla="*/ 4825460 w 9229979"/>
              <a:gd name="connsiteY2250" fmla="*/ 4902766 h 5223389"/>
              <a:gd name="connsiteX2251" fmla="*/ 4841247 w 9229979"/>
              <a:gd name="connsiteY2251" fmla="*/ 4952610 h 5223389"/>
              <a:gd name="connsiteX2252" fmla="*/ 4760413 w 9229979"/>
              <a:gd name="connsiteY2252" fmla="*/ 5005017 h 5223389"/>
              <a:gd name="connsiteX2253" fmla="*/ 4750403 w 9229979"/>
              <a:gd name="connsiteY2253" fmla="*/ 5002679 h 5223389"/>
              <a:gd name="connsiteX2254" fmla="*/ 4737019 w 9229979"/>
              <a:gd name="connsiteY2254" fmla="*/ 5012251 h 5223389"/>
              <a:gd name="connsiteX2255" fmla="*/ 4712703 w 9229979"/>
              <a:gd name="connsiteY2255" fmla="*/ 5017360 h 5223389"/>
              <a:gd name="connsiteX2256" fmla="*/ 4714919 w 9229979"/>
              <a:gd name="connsiteY2256" fmla="*/ 5045226 h 5223389"/>
              <a:gd name="connsiteX2257" fmla="*/ 4660970 w 9229979"/>
              <a:gd name="connsiteY2257" fmla="*/ 5129494 h 5223389"/>
              <a:gd name="connsiteX2258" fmla="*/ 4517564 w 9229979"/>
              <a:gd name="connsiteY2258" fmla="*/ 5145634 h 5223389"/>
              <a:gd name="connsiteX2259" fmla="*/ 4518390 w 9229979"/>
              <a:gd name="connsiteY2259" fmla="*/ 5143399 h 5223389"/>
              <a:gd name="connsiteX2260" fmla="*/ 4514696 w 9229979"/>
              <a:gd name="connsiteY2260" fmla="*/ 5144923 h 5223389"/>
              <a:gd name="connsiteX2261" fmla="*/ 4514803 w 9229979"/>
              <a:gd name="connsiteY2261" fmla="*/ 5145333 h 5223389"/>
              <a:gd name="connsiteX2262" fmla="*/ 4516454 w 9229979"/>
              <a:gd name="connsiteY2262" fmla="*/ 5147588 h 5223389"/>
              <a:gd name="connsiteX2263" fmla="*/ 4442556 w 9229979"/>
              <a:gd name="connsiteY2263" fmla="*/ 5201737 h 5223389"/>
              <a:gd name="connsiteX2264" fmla="*/ 4440884 w 9229979"/>
              <a:gd name="connsiteY2264" fmla="*/ 5201933 h 5223389"/>
              <a:gd name="connsiteX2265" fmla="*/ 4442055 w 9229979"/>
              <a:gd name="connsiteY2265" fmla="*/ 5202103 h 5223389"/>
              <a:gd name="connsiteX2266" fmla="*/ 4405220 w 9229979"/>
              <a:gd name="connsiteY2266" fmla="*/ 5215385 h 5223389"/>
              <a:gd name="connsiteX2267" fmla="*/ 4378575 w 9229979"/>
              <a:gd name="connsiteY2267" fmla="*/ 5204469 h 5223389"/>
              <a:gd name="connsiteX2268" fmla="*/ 4377409 w 9229979"/>
              <a:gd name="connsiteY2268" fmla="*/ 5204418 h 5223389"/>
              <a:gd name="connsiteX2269" fmla="*/ 4376963 w 9229979"/>
              <a:gd name="connsiteY2269" fmla="*/ 5203810 h 5223389"/>
              <a:gd name="connsiteX2270" fmla="*/ 4350242 w 9229979"/>
              <a:gd name="connsiteY2270" fmla="*/ 5223389 h 5223389"/>
              <a:gd name="connsiteX2271" fmla="*/ 4298410 w 9229979"/>
              <a:gd name="connsiteY2271" fmla="*/ 5217324 h 5223389"/>
              <a:gd name="connsiteX2272" fmla="*/ 4277411 w 9229979"/>
              <a:gd name="connsiteY2272" fmla="*/ 5188666 h 5223389"/>
              <a:gd name="connsiteX2273" fmla="*/ 4278044 w 9229979"/>
              <a:gd name="connsiteY2273" fmla="*/ 5188224 h 5223389"/>
              <a:gd name="connsiteX2274" fmla="*/ 4277913 w 9229979"/>
              <a:gd name="connsiteY2274" fmla="*/ 5188237 h 5223389"/>
              <a:gd name="connsiteX2275" fmla="*/ 4182627 w 9229979"/>
              <a:gd name="connsiteY2275" fmla="*/ 5172902 h 5223389"/>
              <a:gd name="connsiteX2276" fmla="*/ 4163606 w 9229979"/>
              <a:gd name="connsiteY2276" fmla="*/ 5152638 h 5223389"/>
              <a:gd name="connsiteX2277" fmla="*/ 4163484 w 9229979"/>
              <a:gd name="connsiteY2277" fmla="*/ 5152728 h 5223389"/>
              <a:gd name="connsiteX2278" fmla="*/ 3914092 w 9229979"/>
              <a:gd name="connsiteY2278" fmla="*/ 5059297 h 5223389"/>
              <a:gd name="connsiteX2279" fmla="*/ 3916574 w 9229979"/>
              <a:gd name="connsiteY2279" fmla="*/ 5056922 h 5223389"/>
              <a:gd name="connsiteX2280" fmla="*/ 3913581 w 9229979"/>
              <a:gd name="connsiteY2280" fmla="*/ 5059115 h 5223389"/>
              <a:gd name="connsiteX2281" fmla="*/ 3898653 w 9229979"/>
              <a:gd name="connsiteY2281" fmla="*/ 5055602 h 5223389"/>
              <a:gd name="connsiteX2282" fmla="*/ 3892317 w 9229979"/>
              <a:gd name="connsiteY2282" fmla="*/ 5063332 h 5223389"/>
              <a:gd name="connsiteX2283" fmla="*/ 3869008 w 9229979"/>
              <a:gd name="connsiteY2283" fmla="*/ 5077386 h 5223389"/>
              <a:gd name="connsiteX2284" fmla="*/ 3873691 w 9229979"/>
              <a:gd name="connsiteY2284" fmla="*/ 5049728 h 5223389"/>
              <a:gd name="connsiteX2285" fmla="*/ 3849524 w 9229979"/>
              <a:gd name="connsiteY2285" fmla="*/ 5044040 h 5223389"/>
              <a:gd name="connsiteX2286" fmla="*/ 3838555 w 9229979"/>
              <a:gd name="connsiteY2286" fmla="*/ 5055857 h 5223389"/>
              <a:gd name="connsiteX2287" fmla="*/ 3789627 w 9229979"/>
              <a:gd name="connsiteY2287" fmla="*/ 5104180 h 5223389"/>
              <a:gd name="connsiteX2288" fmla="*/ 3767728 w 9229979"/>
              <a:gd name="connsiteY2288" fmla="*/ 5088870 h 5223389"/>
              <a:gd name="connsiteX2289" fmla="*/ 3754041 w 9229979"/>
              <a:gd name="connsiteY2289" fmla="*/ 5069732 h 5223389"/>
              <a:gd name="connsiteX2290" fmla="*/ 3778677 w 9229979"/>
              <a:gd name="connsiteY2290" fmla="*/ 5054422 h 5223389"/>
              <a:gd name="connsiteX2291" fmla="*/ 3785481 w 9229979"/>
              <a:gd name="connsiteY2291" fmla="*/ 5046957 h 5223389"/>
              <a:gd name="connsiteX2292" fmla="*/ 3778777 w 9229979"/>
              <a:gd name="connsiteY2292" fmla="*/ 5052781 h 5223389"/>
              <a:gd name="connsiteX2293" fmla="*/ 3793641 w 9229979"/>
              <a:gd name="connsiteY2293" fmla="*/ 5025845 h 5223389"/>
              <a:gd name="connsiteX2294" fmla="*/ 3750083 w 9229979"/>
              <a:gd name="connsiteY2294" fmla="*/ 5009216 h 5223389"/>
              <a:gd name="connsiteX2295" fmla="*/ 3595477 w 9229979"/>
              <a:gd name="connsiteY2295" fmla="*/ 4950239 h 5223389"/>
              <a:gd name="connsiteX2296" fmla="*/ 3454800 w 9229979"/>
              <a:gd name="connsiteY2296" fmla="*/ 4892597 h 5223389"/>
              <a:gd name="connsiteX2297" fmla="*/ 3441757 w 9229979"/>
              <a:gd name="connsiteY2297" fmla="*/ 4874796 h 5223389"/>
              <a:gd name="connsiteX2298" fmla="*/ 3441717 w 9229979"/>
              <a:gd name="connsiteY2298" fmla="*/ 4874734 h 5223389"/>
              <a:gd name="connsiteX2299" fmla="*/ 3421288 w 9229979"/>
              <a:gd name="connsiteY2299" fmla="*/ 4873318 h 5223389"/>
              <a:gd name="connsiteX2300" fmla="*/ 3421239 w 9229979"/>
              <a:gd name="connsiteY2300" fmla="*/ 4873493 h 5223389"/>
              <a:gd name="connsiteX2301" fmla="*/ 3407657 w 9229979"/>
              <a:gd name="connsiteY2301" fmla="*/ 4883447 h 5223389"/>
              <a:gd name="connsiteX2302" fmla="*/ 3307693 w 9229979"/>
              <a:gd name="connsiteY2302" fmla="*/ 4839625 h 5223389"/>
              <a:gd name="connsiteX2303" fmla="*/ 3310168 w 9229979"/>
              <a:gd name="connsiteY2303" fmla="*/ 4838730 h 5223389"/>
              <a:gd name="connsiteX2304" fmla="*/ 3307680 w 9229979"/>
              <a:gd name="connsiteY2304" fmla="*/ 4838993 h 5223389"/>
              <a:gd name="connsiteX2305" fmla="*/ 3279682 w 9229979"/>
              <a:gd name="connsiteY2305" fmla="*/ 4829115 h 5223389"/>
              <a:gd name="connsiteX2306" fmla="*/ 3279820 w 9229979"/>
              <a:gd name="connsiteY2306" fmla="*/ 4828378 h 5223389"/>
              <a:gd name="connsiteX2307" fmla="*/ 3262540 w 9229979"/>
              <a:gd name="connsiteY2307" fmla="*/ 4827524 h 5223389"/>
              <a:gd name="connsiteX2308" fmla="*/ 3208904 w 9229979"/>
              <a:gd name="connsiteY2308" fmla="*/ 4822780 h 5223389"/>
              <a:gd name="connsiteX2309" fmla="*/ 3195454 w 9229979"/>
              <a:gd name="connsiteY2309" fmla="*/ 4807951 h 5223389"/>
              <a:gd name="connsiteX2310" fmla="*/ 3194946 w 9229979"/>
              <a:gd name="connsiteY2310" fmla="*/ 4807852 h 5223389"/>
              <a:gd name="connsiteX2311" fmla="*/ 3168025 w 9229979"/>
              <a:gd name="connsiteY2311" fmla="*/ 4814253 h 5223389"/>
              <a:gd name="connsiteX2312" fmla="*/ 3127782 w 9229979"/>
              <a:gd name="connsiteY2312" fmla="*/ 4838679 h 5223389"/>
              <a:gd name="connsiteX2313" fmla="*/ 3114023 w 9229979"/>
              <a:gd name="connsiteY2313" fmla="*/ 4804194 h 5223389"/>
              <a:gd name="connsiteX2314" fmla="*/ 3117125 w 9229979"/>
              <a:gd name="connsiteY2314" fmla="*/ 4790159 h 5223389"/>
              <a:gd name="connsiteX2315" fmla="*/ 3074069 w 9229979"/>
              <a:gd name="connsiteY2315" fmla="*/ 4779865 h 5223389"/>
              <a:gd name="connsiteX2316" fmla="*/ 2982663 w 9229979"/>
              <a:gd name="connsiteY2316" fmla="*/ 4746834 h 5223389"/>
              <a:gd name="connsiteX2317" fmla="*/ 2974181 w 9229979"/>
              <a:gd name="connsiteY2317" fmla="*/ 4732703 h 5223389"/>
              <a:gd name="connsiteX2318" fmla="*/ 2937339 w 9229979"/>
              <a:gd name="connsiteY2318" fmla="*/ 4727963 h 5223389"/>
              <a:gd name="connsiteX2319" fmla="*/ 2902690 w 9229979"/>
              <a:gd name="connsiteY2319" fmla="*/ 4708976 h 5223389"/>
              <a:gd name="connsiteX2320" fmla="*/ 2808268 w 9229979"/>
              <a:gd name="connsiteY2320" fmla="*/ 4679166 h 5223389"/>
              <a:gd name="connsiteX2321" fmla="*/ 2765905 w 9229979"/>
              <a:gd name="connsiteY2321" fmla="*/ 4650205 h 5223389"/>
              <a:gd name="connsiteX2322" fmla="*/ 2774129 w 9229979"/>
              <a:gd name="connsiteY2322" fmla="*/ 4625851 h 5223389"/>
              <a:gd name="connsiteX2323" fmla="*/ 2701650 w 9229979"/>
              <a:gd name="connsiteY2323" fmla="*/ 4632848 h 5223389"/>
              <a:gd name="connsiteX2324" fmla="*/ 2647901 w 9229979"/>
              <a:gd name="connsiteY2324" fmla="*/ 4602398 h 5223389"/>
              <a:gd name="connsiteX2325" fmla="*/ 2532895 w 9229979"/>
              <a:gd name="connsiteY2325" fmla="*/ 4559852 h 5223389"/>
              <a:gd name="connsiteX2326" fmla="*/ 2508100 w 9229979"/>
              <a:gd name="connsiteY2326" fmla="*/ 4540317 h 5223389"/>
              <a:gd name="connsiteX2327" fmla="*/ 2508144 w 9229979"/>
              <a:gd name="connsiteY2327" fmla="*/ 4540261 h 5223389"/>
              <a:gd name="connsiteX2328" fmla="*/ 2393513 w 9229979"/>
              <a:gd name="connsiteY2328" fmla="*/ 4497797 h 5223389"/>
              <a:gd name="connsiteX2329" fmla="*/ 2308860 w 9229979"/>
              <a:gd name="connsiteY2329" fmla="*/ 4422719 h 5223389"/>
              <a:gd name="connsiteX2330" fmla="*/ 2272908 w 9229979"/>
              <a:gd name="connsiteY2330" fmla="*/ 4373655 h 5223389"/>
              <a:gd name="connsiteX2331" fmla="*/ 2272941 w 9229979"/>
              <a:gd name="connsiteY2331" fmla="*/ 4373512 h 5223389"/>
              <a:gd name="connsiteX2332" fmla="*/ 2250260 w 9229979"/>
              <a:gd name="connsiteY2332" fmla="*/ 4368409 h 5223389"/>
              <a:gd name="connsiteX2333" fmla="*/ 2234825 w 9229979"/>
              <a:gd name="connsiteY2333" fmla="*/ 4313483 h 5223389"/>
              <a:gd name="connsiteX2334" fmla="*/ 2248085 w 9229979"/>
              <a:gd name="connsiteY2334" fmla="*/ 4303767 h 5223389"/>
              <a:gd name="connsiteX2335" fmla="*/ 2226925 w 9229979"/>
              <a:gd name="connsiteY2335" fmla="*/ 4274891 h 5223389"/>
              <a:gd name="connsiteX2336" fmla="*/ 2226872 w 9229979"/>
              <a:gd name="connsiteY2336" fmla="*/ 4274683 h 5223389"/>
              <a:gd name="connsiteX2337" fmla="*/ 2208807 w 9229979"/>
              <a:gd name="connsiteY2337" fmla="*/ 4262343 h 5223389"/>
              <a:gd name="connsiteX2338" fmla="*/ 2219300 w 9229979"/>
              <a:gd name="connsiteY2338" fmla="*/ 4236962 h 5223389"/>
              <a:gd name="connsiteX2339" fmla="*/ 2219173 w 9229979"/>
              <a:gd name="connsiteY2339" fmla="*/ 4236131 h 5223389"/>
              <a:gd name="connsiteX2340" fmla="*/ 2176100 w 9229979"/>
              <a:gd name="connsiteY2340" fmla="*/ 4226667 h 5223389"/>
              <a:gd name="connsiteX2341" fmla="*/ 2104925 w 9229979"/>
              <a:gd name="connsiteY2341" fmla="*/ 4207030 h 5223389"/>
              <a:gd name="connsiteX2342" fmla="*/ 2215077 w 9229979"/>
              <a:gd name="connsiteY2342" fmla="*/ 4174178 h 5223389"/>
              <a:gd name="connsiteX2343" fmla="*/ 2234494 w 9229979"/>
              <a:gd name="connsiteY2343" fmla="*/ 4094996 h 5223389"/>
              <a:gd name="connsiteX2344" fmla="*/ 2330812 w 9229979"/>
              <a:gd name="connsiteY2344" fmla="*/ 4099628 h 5223389"/>
              <a:gd name="connsiteX2345" fmla="*/ 2387319 w 9229979"/>
              <a:gd name="connsiteY2345" fmla="*/ 4099246 h 5223389"/>
              <a:gd name="connsiteX2346" fmla="*/ 2550420 w 9229979"/>
              <a:gd name="connsiteY2346" fmla="*/ 4082292 h 5223389"/>
              <a:gd name="connsiteX2347" fmla="*/ 2524839 w 9229979"/>
              <a:gd name="connsiteY2347" fmla="*/ 4012154 h 5223389"/>
              <a:gd name="connsiteX2348" fmla="*/ 2527263 w 9229979"/>
              <a:gd name="connsiteY2348" fmla="*/ 4011417 h 5223389"/>
              <a:gd name="connsiteX2349" fmla="*/ 2525910 w 9229979"/>
              <a:gd name="connsiteY2349" fmla="*/ 4011009 h 5223389"/>
              <a:gd name="connsiteX2350" fmla="*/ 2361053 w 9229979"/>
              <a:gd name="connsiteY2350" fmla="*/ 3941231 h 5223389"/>
              <a:gd name="connsiteX2351" fmla="*/ 2323200 w 9229979"/>
              <a:gd name="connsiteY2351" fmla="*/ 3915368 h 5223389"/>
              <a:gd name="connsiteX2352" fmla="*/ 2326919 w 9229979"/>
              <a:gd name="connsiteY2352" fmla="*/ 3895065 h 5223389"/>
              <a:gd name="connsiteX2353" fmla="*/ 2325065 w 9229979"/>
              <a:gd name="connsiteY2353" fmla="*/ 3895252 h 5223389"/>
              <a:gd name="connsiteX2354" fmla="*/ 2318503 w 9229979"/>
              <a:gd name="connsiteY2354" fmla="*/ 3886298 h 5223389"/>
              <a:gd name="connsiteX2355" fmla="*/ 2316352 w 9229979"/>
              <a:gd name="connsiteY2355" fmla="*/ 3883362 h 5223389"/>
              <a:gd name="connsiteX2356" fmla="*/ 2289732 w 9229979"/>
              <a:gd name="connsiteY2356" fmla="*/ 3865613 h 5223389"/>
              <a:gd name="connsiteX2357" fmla="*/ 2211577 w 9229979"/>
              <a:gd name="connsiteY2357" fmla="*/ 3801064 h 5223389"/>
              <a:gd name="connsiteX2358" fmla="*/ 2212631 w 9229979"/>
              <a:gd name="connsiteY2358" fmla="*/ 3801016 h 5223389"/>
              <a:gd name="connsiteX2359" fmla="*/ 2212001 w 9229979"/>
              <a:gd name="connsiteY2359" fmla="*/ 3800696 h 5223389"/>
              <a:gd name="connsiteX2360" fmla="*/ 2170279 w 9229979"/>
              <a:gd name="connsiteY2360" fmla="*/ 3748184 h 5223389"/>
              <a:gd name="connsiteX2361" fmla="*/ 2108662 w 9229979"/>
              <a:gd name="connsiteY2361" fmla="*/ 3715953 h 5223389"/>
              <a:gd name="connsiteX2362" fmla="*/ 2107964 w 9229979"/>
              <a:gd name="connsiteY2362" fmla="*/ 3716213 h 5223389"/>
              <a:gd name="connsiteX2363" fmla="*/ 2069417 w 9229979"/>
              <a:gd name="connsiteY2363" fmla="*/ 3727442 h 5223389"/>
              <a:gd name="connsiteX2364" fmla="*/ 2048324 w 9229979"/>
              <a:gd name="connsiteY2364" fmla="*/ 3698656 h 5223389"/>
              <a:gd name="connsiteX2365" fmla="*/ 2086341 w 9229979"/>
              <a:gd name="connsiteY2365" fmla="*/ 3629961 h 5223389"/>
              <a:gd name="connsiteX2366" fmla="*/ 2089973 w 9229979"/>
              <a:gd name="connsiteY2366" fmla="*/ 3623718 h 5223389"/>
              <a:gd name="connsiteX2367" fmla="*/ 2084602 w 9229979"/>
              <a:gd name="connsiteY2367" fmla="*/ 3626650 h 5223389"/>
              <a:gd name="connsiteX2368" fmla="*/ 2084419 w 9229979"/>
              <a:gd name="connsiteY2368" fmla="*/ 3627468 h 5223389"/>
              <a:gd name="connsiteX2369" fmla="*/ 2086025 w 9229979"/>
              <a:gd name="connsiteY2369" fmla="*/ 3629660 h 5223389"/>
              <a:gd name="connsiteX2370" fmla="*/ 2015497 w 9229979"/>
              <a:gd name="connsiteY2370" fmla="*/ 3620712 h 5223389"/>
              <a:gd name="connsiteX2371" fmla="*/ 2016430 w 9229979"/>
              <a:gd name="connsiteY2371" fmla="*/ 3620028 h 5223389"/>
              <a:gd name="connsiteX2372" fmla="*/ 2015423 w 9229979"/>
              <a:gd name="connsiteY2372" fmla="*/ 3620070 h 5223389"/>
              <a:gd name="connsiteX2373" fmla="*/ 1985218 w 9229979"/>
              <a:gd name="connsiteY2373" fmla="*/ 3614329 h 5223389"/>
              <a:gd name="connsiteX2374" fmla="*/ 1985335 w 9229979"/>
              <a:gd name="connsiteY2374" fmla="*/ 3614182 h 5223389"/>
              <a:gd name="connsiteX2375" fmla="*/ 1974844 w 9229979"/>
              <a:gd name="connsiteY2375" fmla="*/ 3580512 h 5223389"/>
              <a:gd name="connsiteX2376" fmla="*/ 1881480 w 9229979"/>
              <a:gd name="connsiteY2376" fmla="*/ 3549969 h 5223389"/>
              <a:gd name="connsiteX2377" fmla="*/ 1822096 w 9229979"/>
              <a:gd name="connsiteY2377" fmla="*/ 3511101 h 5223389"/>
              <a:gd name="connsiteX2378" fmla="*/ 1807367 w 9229979"/>
              <a:gd name="connsiteY2378" fmla="*/ 3491000 h 5223389"/>
              <a:gd name="connsiteX2379" fmla="*/ 1837529 w 9229979"/>
              <a:gd name="connsiteY2379" fmla="*/ 3468899 h 5223389"/>
              <a:gd name="connsiteX2380" fmla="*/ 1839069 w 9229979"/>
              <a:gd name="connsiteY2380" fmla="*/ 3467771 h 5223389"/>
              <a:gd name="connsiteX2381" fmla="*/ 1825427 w 9229979"/>
              <a:gd name="connsiteY2381" fmla="*/ 3439831 h 5223389"/>
              <a:gd name="connsiteX2382" fmla="*/ 1833729 w 9229979"/>
              <a:gd name="connsiteY2382" fmla="*/ 3404816 h 5223389"/>
              <a:gd name="connsiteX2383" fmla="*/ 1812177 w 9229979"/>
              <a:gd name="connsiteY2383" fmla="*/ 3284457 h 5223389"/>
              <a:gd name="connsiteX2384" fmla="*/ 1832008 w 9229979"/>
              <a:gd name="connsiteY2384" fmla="*/ 3283540 h 5223389"/>
              <a:gd name="connsiteX2385" fmla="*/ 1897728 w 9229979"/>
              <a:gd name="connsiteY2385" fmla="*/ 3310267 h 5223389"/>
              <a:gd name="connsiteX2386" fmla="*/ 2003112 w 9229979"/>
              <a:gd name="connsiteY2386" fmla="*/ 3335159 h 5223389"/>
              <a:gd name="connsiteX2387" fmla="*/ 2024100 w 9229979"/>
              <a:gd name="connsiteY2387" fmla="*/ 3363803 h 5223389"/>
              <a:gd name="connsiteX2388" fmla="*/ 2024998 w 9229979"/>
              <a:gd name="connsiteY2388" fmla="*/ 3363220 h 5223389"/>
              <a:gd name="connsiteX2389" fmla="*/ 2182447 w 9229979"/>
              <a:gd name="connsiteY2389" fmla="*/ 3394516 h 5223389"/>
              <a:gd name="connsiteX2390" fmla="*/ 2180777 w 9229979"/>
              <a:gd name="connsiteY2390" fmla="*/ 3397168 h 5223389"/>
              <a:gd name="connsiteX2391" fmla="*/ 2183176 w 9229979"/>
              <a:gd name="connsiteY2391" fmla="*/ 3395410 h 5223389"/>
              <a:gd name="connsiteX2392" fmla="*/ 2211159 w 9229979"/>
              <a:gd name="connsiteY2392" fmla="*/ 3405527 h 5223389"/>
              <a:gd name="connsiteX2393" fmla="*/ 2213310 w 9229979"/>
              <a:gd name="connsiteY2393" fmla="*/ 3404438 h 5223389"/>
              <a:gd name="connsiteX2394" fmla="*/ 2210287 w 9229979"/>
              <a:gd name="connsiteY2394" fmla="*/ 3405201 h 5223389"/>
              <a:gd name="connsiteX2395" fmla="*/ 2216577 w 9229979"/>
              <a:gd name="connsiteY2395" fmla="*/ 3356303 h 5223389"/>
              <a:gd name="connsiteX2396" fmla="*/ 2285653 w 9229979"/>
              <a:gd name="connsiteY2396" fmla="*/ 3349976 h 5223389"/>
              <a:gd name="connsiteX2397" fmla="*/ 2285207 w 9229979"/>
              <a:gd name="connsiteY2397" fmla="*/ 3351676 h 5223389"/>
              <a:gd name="connsiteX2398" fmla="*/ 2321274 w 9229979"/>
              <a:gd name="connsiteY2398" fmla="*/ 3359286 h 5223389"/>
              <a:gd name="connsiteX2399" fmla="*/ 2348953 w 9229979"/>
              <a:gd name="connsiteY2399" fmla="*/ 3376004 h 5223389"/>
              <a:gd name="connsiteX2400" fmla="*/ 2349648 w 9229979"/>
              <a:gd name="connsiteY2400" fmla="*/ 3377735 h 5223389"/>
              <a:gd name="connsiteX2401" fmla="*/ 2350068 w 9229979"/>
              <a:gd name="connsiteY2401" fmla="*/ 3375556 h 5223389"/>
              <a:gd name="connsiteX2402" fmla="*/ 2428933 w 9229979"/>
              <a:gd name="connsiteY2402" fmla="*/ 3391439 h 5223389"/>
              <a:gd name="connsiteX2403" fmla="*/ 2432523 w 9229979"/>
              <a:gd name="connsiteY2403" fmla="*/ 3374611 h 5223389"/>
              <a:gd name="connsiteX2404" fmla="*/ 2404046 w 9229979"/>
              <a:gd name="connsiteY2404" fmla="*/ 3343422 h 5223389"/>
              <a:gd name="connsiteX2405" fmla="*/ 2400157 w 9229979"/>
              <a:gd name="connsiteY2405" fmla="*/ 3325628 h 5223389"/>
              <a:gd name="connsiteX2406" fmla="*/ 2398947 w 9229979"/>
              <a:gd name="connsiteY2406" fmla="*/ 3325030 h 5223389"/>
              <a:gd name="connsiteX2407" fmla="*/ 2382494 w 9229979"/>
              <a:gd name="connsiteY2407" fmla="*/ 3309685 h 5223389"/>
              <a:gd name="connsiteX2408" fmla="*/ 2382615 w 9229979"/>
              <a:gd name="connsiteY2408" fmla="*/ 3308217 h 5223389"/>
              <a:gd name="connsiteX2409" fmla="*/ 2325325 w 9229979"/>
              <a:gd name="connsiteY2409" fmla="*/ 3290805 h 5223389"/>
              <a:gd name="connsiteX2410" fmla="*/ 2323686 w 9229979"/>
              <a:gd name="connsiteY2410" fmla="*/ 3291668 h 5223389"/>
              <a:gd name="connsiteX2411" fmla="*/ 2303716 w 9229979"/>
              <a:gd name="connsiteY2411" fmla="*/ 3292712 h 5223389"/>
              <a:gd name="connsiteX2412" fmla="*/ 2303821 w 9229979"/>
              <a:gd name="connsiteY2412" fmla="*/ 3292302 h 5223389"/>
              <a:gd name="connsiteX2413" fmla="*/ 2303638 w 9229979"/>
              <a:gd name="connsiteY2413" fmla="*/ 3292509 h 5223389"/>
              <a:gd name="connsiteX2414" fmla="*/ 2094323 w 9229979"/>
              <a:gd name="connsiteY2414" fmla="*/ 3237654 h 5223389"/>
              <a:gd name="connsiteX2415" fmla="*/ 2093383 w 9229979"/>
              <a:gd name="connsiteY2415" fmla="*/ 3237143 h 5223389"/>
              <a:gd name="connsiteX2416" fmla="*/ 2042375 w 9229979"/>
              <a:gd name="connsiteY2416" fmla="*/ 3230920 h 5223389"/>
              <a:gd name="connsiteX2417" fmla="*/ 2042030 w 9229979"/>
              <a:gd name="connsiteY2417" fmla="*/ 3231250 h 5223389"/>
              <a:gd name="connsiteX2418" fmla="*/ 2012260 w 9229979"/>
              <a:gd name="connsiteY2418" fmla="*/ 3225790 h 5223389"/>
              <a:gd name="connsiteX2419" fmla="*/ 1878443 w 9229979"/>
              <a:gd name="connsiteY2419" fmla="*/ 3190889 h 5223389"/>
              <a:gd name="connsiteX2420" fmla="*/ 1878222 w 9229979"/>
              <a:gd name="connsiteY2420" fmla="*/ 3190196 h 5223389"/>
              <a:gd name="connsiteX2421" fmla="*/ 1861954 w 9229979"/>
              <a:gd name="connsiteY2421" fmla="*/ 3189868 h 5223389"/>
              <a:gd name="connsiteX2422" fmla="*/ 1851891 w 9229979"/>
              <a:gd name="connsiteY2422" fmla="*/ 3182319 h 5223389"/>
              <a:gd name="connsiteX2423" fmla="*/ 1784404 w 9229979"/>
              <a:gd name="connsiteY2423" fmla="*/ 3139678 h 5223389"/>
              <a:gd name="connsiteX2424" fmla="*/ 1846434 w 9229979"/>
              <a:gd name="connsiteY2424" fmla="*/ 3111279 h 5223389"/>
              <a:gd name="connsiteX2425" fmla="*/ 1846555 w 9229979"/>
              <a:gd name="connsiteY2425" fmla="*/ 3111223 h 5223389"/>
              <a:gd name="connsiteX2426" fmla="*/ 1828694 w 9229979"/>
              <a:gd name="connsiteY2426" fmla="*/ 3093828 h 5223389"/>
              <a:gd name="connsiteX2427" fmla="*/ 1825498 w 9229979"/>
              <a:gd name="connsiteY2427" fmla="*/ 3092463 h 5223389"/>
              <a:gd name="connsiteX2428" fmla="*/ 1827351 w 9229979"/>
              <a:gd name="connsiteY2428" fmla="*/ 3093795 h 5223389"/>
              <a:gd name="connsiteX2429" fmla="*/ 1685951 w 9229979"/>
              <a:gd name="connsiteY2429" fmla="*/ 3050406 h 5223389"/>
              <a:gd name="connsiteX2430" fmla="*/ 1643710 w 9229979"/>
              <a:gd name="connsiteY2430" fmla="*/ 2985637 h 5223389"/>
              <a:gd name="connsiteX2431" fmla="*/ 1666533 w 9229979"/>
              <a:gd name="connsiteY2431" fmla="*/ 2931308 h 5223389"/>
              <a:gd name="connsiteX2432" fmla="*/ 1668474 w 9229979"/>
              <a:gd name="connsiteY2432" fmla="*/ 2931020 h 5223389"/>
              <a:gd name="connsiteX2433" fmla="*/ 1667750 w 9229979"/>
              <a:gd name="connsiteY2433" fmla="*/ 2930689 h 5223389"/>
              <a:gd name="connsiteX2434" fmla="*/ 1662887 w 9229979"/>
              <a:gd name="connsiteY2434" fmla="*/ 2924052 h 5223389"/>
              <a:gd name="connsiteX2435" fmla="*/ 1662792 w 9229979"/>
              <a:gd name="connsiteY2435" fmla="*/ 2924103 h 5223389"/>
              <a:gd name="connsiteX2436" fmla="*/ 1619477 w 9229979"/>
              <a:gd name="connsiteY2436" fmla="*/ 2837095 h 5223389"/>
              <a:gd name="connsiteX2437" fmla="*/ 1641674 w 9229979"/>
              <a:gd name="connsiteY2437" fmla="*/ 2776723 h 5223389"/>
              <a:gd name="connsiteX2438" fmla="*/ 1642183 w 9229979"/>
              <a:gd name="connsiteY2438" fmla="*/ 2775835 h 5223389"/>
              <a:gd name="connsiteX2439" fmla="*/ 1641663 w 9229979"/>
              <a:gd name="connsiteY2439" fmla="*/ 2776216 h 5223389"/>
              <a:gd name="connsiteX2440" fmla="*/ 1587261 w 9229979"/>
              <a:gd name="connsiteY2440" fmla="*/ 2748985 h 5223389"/>
              <a:gd name="connsiteX2441" fmla="*/ 1595194 w 9229979"/>
              <a:gd name="connsiteY2441" fmla="*/ 2721186 h 5223389"/>
              <a:gd name="connsiteX2442" fmla="*/ 1595119 w 9229979"/>
              <a:gd name="connsiteY2442" fmla="*/ 2721105 h 5223389"/>
              <a:gd name="connsiteX2443" fmla="*/ 1591839 w 9229979"/>
              <a:gd name="connsiteY2443" fmla="*/ 2716630 h 5223389"/>
              <a:gd name="connsiteX2444" fmla="*/ 1588685 w 9229979"/>
              <a:gd name="connsiteY2444" fmla="*/ 2712325 h 5223389"/>
              <a:gd name="connsiteX2445" fmla="*/ 1557972 w 9229979"/>
              <a:gd name="connsiteY2445" fmla="*/ 2718656 h 5223389"/>
              <a:gd name="connsiteX2446" fmla="*/ 1492900 w 9229979"/>
              <a:gd name="connsiteY2446" fmla="*/ 2694202 h 5223389"/>
              <a:gd name="connsiteX2447" fmla="*/ 1490553 w 9229979"/>
              <a:gd name="connsiteY2447" fmla="*/ 2693199 h 5223389"/>
              <a:gd name="connsiteX2448" fmla="*/ 1390337 w 9229979"/>
              <a:gd name="connsiteY2448" fmla="*/ 2679464 h 5223389"/>
              <a:gd name="connsiteX2449" fmla="*/ 1389443 w 9229979"/>
              <a:gd name="connsiteY2449" fmla="*/ 2680903 h 5223389"/>
              <a:gd name="connsiteX2450" fmla="*/ 1283511 w 9229979"/>
              <a:gd name="connsiteY2450" fmla="*/ 2656090 h 5223389"/>
              <a:gd name="connsiteX2451" fmla="*/ 1270401 w 9229979"/>
              <a:gd name="connsiteY2451" fmla="*/ 2665697 h 5223389"/>
              <a:gd name="connsiteX2452" fmla="*/ 1235912 w 9229979"/>
              <a:gd name="connsiteY2452" fmla="*/ 2646580 h 5223389"/>
              <a:gd name="connsiteX2453" fmla="*/ 1234888 w 9229979"/>
              <a:gd name="connsiteY2453" fmla="*/ 2589283 h 5223389"/>
              <a:gd name="connsiteX2454" fmla="*/ 1291220 w 9229979"/>
              <a:gd name="connsiteY2454" fmla="*/ 2575323 h 5223389"/>
              <a:gd name="connsiteX2455" fmla="*/ 1292201 w 9229979"/>
              <a:gd name="connsiteY2455" fmla="*/ 2576662 h 5223389"/>
              <a:gd name="connsiteX2456" fmla="*/ 1291852 w 9229979"/>
              <a:gd name="connsiteY2456" fmla="*/ 2574550 h 5223389"/>
              <a:gd name="connsiteX2457" fmla="*/ 1335871 w 9229979"/>
              <a:gd name="connsiteY2457" fmla="*/ 2528674 h 5223389"/>
              <a:gd name="connsiteX2458" fmla="*/ 1379415 w 9229979"/>
              <a:gd name="connsiteY2458" fmla="*/ 2521882 h 5223389"/>
              <a:gd name="connsiteX2459" fmla="*/ 1413855 w 9229979"/>
              <a:gd name="connsiteY2459" fmla="*/ 2529301 h 5223389"/>
              <a:gd name="connsiteX2460" fmla="*/ 1477753 w 9229979"/>
              <a:gd name="connsiteY2460" fmla="*/ 2525968 h 5223389"/>
              <a:gd name="connsiteX2461" fmla="*/ 1459299 w 9229979"/>
              <a:gd name="connsiteY2461" fmla="*/ 2498317 h 5223389"/>
              <a:gd name="connsiteX2462" fmla="*/ 1359191 w 9229979"/>
              <a:gd name="connsiteY2462" fmla="*/ 2456389 h 5223389"/>
              <a:gd name="connsiteX2463" fmla="*/ 1459702 w 9229979"/>
              <a:gd name="connsiteY2463" fmla="*/ 2437621 h 5223389"/>
              <a:gd name="connsiteX2464" fmla="*/ 1550432 w 9229979"/>
              <a:gd name="connsiteY2464" fmla="*/ 2456891 h 5223389"/>
              <a:gd name="connsiteX2465" fmla="*/ 1650979 w 9229979"/>
              <a:gd name="connsiteY2465" fmla="*/ 2458315 h 5223389"/>
              <a:gd name="connsiteX2466" fmla="*/ 1650952 w 9229979"/>
              <a:gd name="connsiteY2466" fmla="*/ 2458278 h 5223389"/>
              <a:gd name="connsiteX2467" fmla="*/ 1616896 w 9229979"/>
              <a:gd name="connsiteY2467" fmla="*/ 2411801 h 5223389"/>
              <a:gd name="connsiteX2468" fmla="*/ 1694622 w 9229979"/>
              <a:gd name="connsiteY2468" fmla="*/ 2410122 h 5223389"/>
              <a:gd name="connsiteX2469" fmla="*/ 1759209 w 9229979"/>
              <a:gd name="connsiteY2469" fmla="*/ 2422790 h 5223389"/>
              <a:gd name="connsiteX2470" fmla="*/ 1759305 w 9229979"/>
              <a:gd name="connsiteY2470" fmla="*/ 2422430 h 5223389"/>
              <a:gd name="connsiteX2471" fmla="*/ 1824797 w 9229979"/>
              <a:gd name="connsiteY2471" fmla="*/ 2419497 h 5223389"/>
              <a:gd name="connsiteX2472" fmla="*/ 1825056 w 9229979"/>
              <a:gd name="connsiteY2472" fmla="*/ 2419460 h 5223389"/>
              <a:gd name="connsiteX2473" fmla="*/ 1831927 w 9229979"/>
              <a:gd name="connsiteY2473" fmla="*/ 2400871 h 5223389"/>
              <a:gd name="connsiteX2474" fmla="*/ 1832888 w 9229979"/>
              <a:gd name="connsiteY2474" fmla="*/ 2399746 h 5223389"/>
              <a:gd name="connsiteX2475" fmla="*/ 1820094 w 9229979"/>
              <a:gd name="connsiteY2475" fmla="*/ 2348957 h 5223389"/>
              <a:gd name="connsiteX2476" fmla="*/ 1819179 w 9229979"/>
              <a:gd name="connsiteY2476" fmla="*/ 2348453 h 5223389"/>
              <a:gd name="connsiteX2477" fmla="*/ 1809294 w 9229979"/>
              <a:gd name="connsiteY2477" fmla="*/ 2342040 h 5223389"/>
              <a:gd name="connsiteX2478" fmla="*/ 1809400 w 9229979"/>
              <a:gd name="connsiteY2478" fmla="*/ 2341937 h 5223389"/>
              <a:gd name="connsiteX2479" fmla="*/ 1783490 w 9229979"/>
              <a:gd name="connsiteY2479" fmla="*/ 2334076 h 5223389"/>
              <a:gd name="connsiteX2480" fmla="*/ 1781970 w 9229979"/>
              <a:gd name="connsiteY2480" fmla="*/ 2333656 h 5223389"/>
              <a:gd name="connsiteX2481" fmla="*/ 1782568 w 9229979"/>
              <a:gd name="connsiteY2481" fmla="*/ 2334307 h 5223389"/>
              <a:gd name="connsiteX2482" fmla="*/ 1734230 w 9229979"/>
              <a:gd name="connsiteY2482" fmla="*/ 2325825 h 5223389"/>
              <a:gd name="connsiteX2483" fmla="*/ 1737360 w 9229979"/>
              <a:gd name="connsiteY2483" fmla="*/ 2324931 h 5223389"/>
              <a:gd name="connsiteX2484" fmla="*/ 1735476 w 9229979"/>
              <a:gd name="connsiteY2484" fmla="*/ 2324706 h 5223389"/>
              <a:gd name="connsiteX2485" fmla="*/ 1724009 w 9229979"/>
              <a:gd name="connsiteY2485" fmla="*/ 2316047 h 5223389"/>
              <a:gd name="connsiteX2486" fmla="*/ 1723347 w 9229979"/>
              <a:gd name="connsiteY2486" fmla="*/ 2316516 h 5223389"/>
              <a:gd name="connsiteX2487" fmla="*/ 1588485 w 9229979"/>
              <a:gd name="connsiteY2487" fmla="*/ 2282131 h 5223389"/>
              <a:gd name="connsiteX2488" fmla="*/ 1587993 w 9229979"/>
              <a:gd name="connsiteY2488" fmla="*/ 2281053 h 5223389"/>
              <a:gd name="connsiteX2489" fmla="*/ 1491187 w 9229979"/>
              <a:gd name="connsiteY2489" fmla="*/ 2267746 h 5223389"/>
              <a:gd name="connsiteX2490" fmla="*/ 1491131 w 9229979"/>
              <a:gd name="connsiteY2490" fmla="*/ 2267715 h 5223389"/>
              <a:gd name="connsiteX2491" fmla="*/ 1435749 w 9229979"/>
              <a:gd name="connsiteY2491" fmla="*/ 2277523 h 5223389"/>
              <a:gd name="connsiteX2492" fmla="*/ 1434356 w 9229979"/>
              <a:gd name="connsiteY2492" fmla="*/ 2277265 h 5223389"/>
              <a:gd name="connsiteX2493" fmla="*/ 1412728 w 9229979"/>
              <a:gd name="connsiteY2493" fmla="*/ 2284069 h 5223389"/>
              <a:gd name="connsiteX2494" fmla="*/ 1377691 w 9229979"/>
              <a:gd name="connsiteY2494" fmla="*/ 2263050 h 5223389"/>
              <a:gd name="connsiteX2495" fmla="*/ 1379834 w 9229979"/>
              <a:gd name="connsiteY2495" fmla="*/ 2262917 h 5223389"/>
              <a:gd name="connsiteX2496" fmla="*/ 1378520 w 9229979"/>
              <a:gd name="connsiteY2496" fmla="*/ 2262442 h 5223389"/>
              <a:gd name="connsiteX2497" fmla="*/ 1362249 w 9229979"/>
              <a:gd name="connsiteY2497" fmla="*/ 2274365 h 5223389"/>
              <a:gd name="connsiteX2498" fmla="*/ 1123950 w 9229979"/>
              <a:gd name="connsiteY2498" fmla="*/ 2225886 h 5223389"/>
              <a:gd name="connsiteX2499" fmla="*/ 1126586 w 9229979"/>
              <a:gd name="connsiteY2499" fmla="*/ 2223363 h 5223389"/>
              <a:gd name="connsiteX2500" fmla="*/ 1124415 w 9229979"/>
              <a:gd name="connsiteY2500" fmla="*/ 2224954 h 5223389"/>
              <a:gd name="connsiteX2501" fmla="*/ 1019452 w 9229979"/>
              <a:gd name="connsiteY2501" fmla="*/ 2207705 h 5223389"/>
              <a:gd name="connsiteX2502" fmla="*/ 992988 w 9229979"/>
              <a:gd name="connsiteY2502" fmla="*/ 2192863 h 5223389"/>
              <a:gd name="connsiteX2503" fmla="*/ 991941 w 9229979"/>
              <a:gd name="connsiteY2503" fmla="*/ 2193240 h 5223389"/>
              <a:gd name="connsiteX2504" fmla="*/ 983713 w 9229979"/>
              <a:gd name="connsiteY2504" fmla="*/ 2182010 h 5223389"/>
              <a:gd name="connsiteX2505" fmla="*/ 982626 w 9229979"/>
              <a:gd name="connsiteY2505" fmla="*/ 2181520 h 5223389"/>
              <a:gd name="connsiteX2506" fmla="*/ 947584 w 9229979"/>
              <a:gd name="connsiteY2506" fmla="*/ 2179567 h 5223389"/>
              <a:gd name="connsiteX2507" fmla="*/ 875004 w 9229979"/>
              <a:gd name="connsiteY2507" fmla="*/ 2127580 h 5223389"/>
              <a:gd name="connsiteX2508" fmla="*/ 876042 w 9229979"/>
              <a:gd name="connsiteY2508" fmla="*/ 2127272 h 5223389"/>
              <a:gd name="connsiteX2509" fmla="*/ 843575 w 9229979"/>
              <a:gd name="connsiteY2509" fmla="*/ 2110556 h 5223389"/>
              <a:gd name="connsiteX2510" fmla="*/ 843113 w 9229979"/>
              <a:gd name="connsiteY2510" fmla="*/ 2109254 h 5223389"/>
              <a:gd name="connsiteX2511" fmla="*/ 842723 w 9229979"/>
              <a:gd name="connsiteY2511" fmla="*/ 2110528 h 5223389"/>
              <a:gd name="connsiteX2512" fmla="*/ 792592 w 9229979"/>
              <a:gd name="connsiteY2512" fmla="*/ 2133558 h 5223389"/>
              <a:gd name="connsiteX2513" fmla="*/ 770851 w 9229979"/>
              <a:gd name="connsiteY2513" fmla="*/ 2012443 h 5223389"/>
              <a:gd name="connsiteX2514" fmla="*/ 751250 w 9229979"/>
              <a:gd name="connsiteY2514" fmla="*/ 1985692 h 5223389"/>
              <a:gd name="connsiteX2515" fmla="*/ 736548 w 9229979"/>
              <a:gd name="connsiteY2515" fmla="*/ 1965629 h 5223389"/>
              <a:gd name="connsiteX2516" fmla="*/ 794848 w 9229979"/>
              <a:gd name="connsiteY2516" fmla="*/ 1953746 h 5223389"/>
              <a:gd name="connsiteX2517" fmla="*/ 794998 w 9229979"/>
              <a:gd name="connsiteY2517" fmla="*/ 1953721 h 5223389"/>
              <a:gd name="connsiteX2518" fmla="*/ 792554 w 9229979"/>
              <a:gd name="connsiteY2518" fmla="*/ 1950386 h 5223389"/>
              <a:gd name="connsiteX2519" fmla="*/ 789735 w 9229979"/>
              <a:gd name="connsiteY2519" fmla="*/ 1952016 h 5223389"/>
              <a:gd name="connsiteX2520" fmla="*/ 758289 w 9229979"/>
              <a:gd name="connsiteY2520" fmla="*/ 1937065 h 5223389"/>
              <a:gd name="connsiteX2521" fmla="*/ 788449 w 9229979"/>
              <a:gd name="connsiteY2521" fmla="*/ 1826216 h 5223389"/>
              <a:gd name="connsiteX2522" fmla="*/ 785352 w 9229979"/>
              <a:gd name="connsiteY2522" fmla="*/ 1826578 h 5223389"/>
              <a:gd name="connsiteX2523" fmla="*/ 756146 w 9229979"/>
              <a:gd name="connsiteY2523" fmla="*/ 1841059 h 5223389"/>
              <a:gd name="connsiteX2524" fmla="*/ 709163 w 9229979"/>
              <a:gd name="connsiteY2524" fmla="*/ 1809275 h 5223389"/>
              <a:gd name="connsiteX2525" fmla="*/ 709508 w 9229979"/>
              <a:gd name="connsiteY2525" fmla="*/ 1809063 h 5223389"/>
              <a:gd name="connsiteX2526" fmla="*/ 649202 w 9229979"/>
              <a:gd name="connsiteY2526" fmla="*/ 1779410 h 5223389"/>
              <a:gd name="connsiteX2527" fmla="*/ 445039 w 9229979"/>
              <a:gd name="connsiteY2527" fmla="*/ 1722713 h 5223389"/>
              <a:gd name="connsiteX2528" fmla="*/ 438518 w 9229979"/>
              <a:gd name="connsiteY2528" fmla="*/ 1713813 h 5223389"/>
              <a:gd name="connsiteX2529" fmla="*/ 403691 w 9229979"/>
              <a:gd name="connsiteY2529" fmla="*/ 1708556 h 5223389"/>
              <a:gd name="connsiteX2530" fmla="*/ 403460 w 9229979"/>
              <a:gd name="connsiteY2530" fmla="*/ 1706309 h 5223389"/>
              <a:gd name="connsiteX2531" fmla="*/ 379541 w 9229979"/>
              <a:gd name="connsiteY2531" fmla="*/ 1716980 h 5223389"/>
              <a:gd name="connsiteX2532" fmla="*/ 352500 w 9229979"/>
              <a:gd name="connsiteY2532" fmla="*/ 1718042 h 5223389"/>
              <a:gd name="connsiteX2533" fmla="*/ 236501 w 9229979"/>
              <a:gd name="connsiteY2533" fmla="*/ 1693936 h 5223389"/>
              <a:gd name="connsiteX2534" fmla="*/ 320338 w 9229979"/>
              <a:gd name="connsiteY2534" fmla="*/ 1652961 h 5223389"/>
              <a:gd name="connsiteX2535" fmla="*/ 165788 w 9229979"/>
              <a:gd name="connsiteY2535" fmla="*/ 1646875 h 5223389"/>
              <a:gd name="connsiteX2536" fmla="*/ 166252 w 9229979"/>
              <a:gd name="connsiteY2536" fmla="*/ 1619257 h 5223389"/>
              <a:gd name="connsiteX2537" fmla="*/ 174962 w 9229979"/>
              <a:gd name="connsiteY2537" fmla="*/ 1595827 h 5223389"/>
              <a:gd name="connsiteX2538" fmla="*/ 203062 w 9229979"/>
              <a:gd name="connsiteY2538" fmla="*/ 1605923 h 5223389"/>
              <a:gd name="connsiteX2539" fmla="*/ 213670 w 9229979"/>
              <a:gd name="connsiteY2539" fmla="*/ 1606625 h 5223389"/>
              <a:gd name="connsiteX2540" fmla="*/ 204564 w 9229979"/>
              <a:gd name="connsiteY2540" fmla="*/ 1604946 h 5223389"/>
              <a:gd name="connsiteX2541" fmla="*/ 282145 w 9229979"/>
              <a:gd name="connsiteY2541" fmla="*/ 1592261 h 5223389"/>
              <a:gd name="connsiteX2542" fmla="*/ 283179 w 9229979"/>
              <a:gd name="connsiteY2542" fmla="*/ 1592361 h 5223389"/>
              <a:gd name="connsiteX2543" fmla="*/ 282975 w 9229979"/>
              <a:gd name="connsiteY2543" fmla="*/ 1592068 h 5223389"/>
              <a:gd name="connsiteX2544" fmla="*/ 226325 w 9229979"/>
              <a:gd name="connsiteY2544" fmla="*/ 1486567 h 5223389"/>
              <a:gd name="connsiteX2545" fmla="*/ 284675 w 9229979"/>
              <a:gd name="connsiteY2545" fmla="*/ 1474581 h 5223389"/>
              <a:gd name="connsiteX2546" fmla="*/ 364713 w 9229979"/>
              <a:gd name="connsiteY2546" fmla="*/ 1456959 h 5223389"/>
              <a:gd name="connsiteX2547" fmla="*/ 363887 w 9229979"/>
              <a:gd name="connsiteY2547" fmla="*/ 1462198 h 5223389"/>
              <a:gd name="connsiteX2548" fmla="*/ 415597 w 9229979"/>
              <a:gd name="connsiteY2548" fmla="*/ 1472091 h 5223389"/>
              <a:gd name="connsiteX2549" fmla="*/ 477064 w 9229979"/>
              <a:gd name="connsiteY2549" fmla="*/ 1462848 h 5223389"/>
              <a:gd name="connsiteX2550" fmla="*/ 488548 w 9229979"/>
              <a:gd name="connsiteY2550" fmla="*/ 1444237 h 5223389"/>
              <a:gd name="connsiteX2551" fmla="*/ 485419 w 9229979"/>
              <a:gd name="connsiteY2551" fmla="*/ 1431906 h 5223389"/>
              <a:gd name="connsiteX2552" fmla="*/ 463793 w 9229979"/>
              <a:gd name="connsiteY2552" fmla="*/ 1416653 h 5223389"/>
              <a:gd name="connsiteX2553" fmla="*/ 458448 w 9229979"/>
              <a:gd name="connsiteY2553" fmla="*/ 1421749 h 5223389"/>
              <a:gd name="connsiteX2554" fmla="*/ 388620 w 9229979"/>
              <a:gd name="connsiteY2554" fmla="*/ 1397284 h 5223389"/>
              <a:gd name="connsiteX2555" fmla="*/ 348902 w 9229979"/>
              <a:gd name="connsiteY2555" fmla="*/ 1364991 h 5223389"/>
              <a:gd name="connsiteX2556" fmla="*/ 365639 w 9229979"/>
              <a:gd name="connsiteY2556" fmla="*/ 1338851 h 5223389"/>
              <a:gd name="connsiteX2557" fmla="*/ 365629 w 9229979"/>
              <a:gd name="connsiteY2557" fmla="*/ 1338850 h 5223389"/>
              <a:gd name="connsiteX2558" fmla="*/ 347909 w 9229979"/>
              <a:gd name="connsiteY2558" fmla="*/ 1293590 h 5223389"/>
              <a:gd name="connsiteX2559" fmla="*/ 360170 w 9229979"/>
              <a:gd name="connsiteY2559" fmla="*/ 1240065 h 5223389"/>
              <a:gd name="connsiteX2560" fmla="*/ 438350 w 9229979"/>
              <a:gd name="connsiteY2560" fmla="*/ 1227319 h 5223389"/>
              <a:gd name="connsiteX2561" fmla="*/ 439820 w 9229979"/>
              <a:gd name="connsiteY2561" fmla="*/ 1227338 h 5223389"/>
              <a:gd name="connsiteX2562" fmla="*/ 439537 w 9229979"/>
              <a:gd name="connsiteY2562" fmla="*/ 1227183 h 5223389"/>
              <a:gd name="connsiteX2563" fmla="*/ 461531 w 9229979"/>
              <a:gd name="connsiteY2563" fmla="*/ 1203407 h 5223389"/>
              <a:gd name="connsiteX2564" fmla="*/ 468551 w 9229979"/>
              <a:gd name="connsiteY2564" fmla="*/ 1175620 h 5223389"/>
              <a:gd name="connsiteX2565" fmla="*/ 468324 w 9229979"/>
              <a:gd name="connsiteY2565" fmla="*/ 1175600 h 5223389"/>
              <a:gd name="connsiteX2566" fmla="*/ 446946 w 9229979"/>
              <a:gd name="connsiteY2566" fmla="*/ 1160354 h 5223389"/>
              <a:gd name="connsiteX2567" fmla="*/ 511488 w 9229979"/>
              <a:gd name="connsiteY2567" fmla="*/ 1143971 h 5223389"/>
              <a:gd name="connsiteX2568" fmla="*/ 512169 w 9229979"/>
              <a:gd name="connsiteY2568" fmla="*/ 1144106 h 5223389"/>
              <a:gd name="connsiteX2569" fmla="*/ 512162 w 9229979"/>
              <a:gd name="connsiteY2569" fmla="*/ 1144087 h 5223389"/>
              <a:gd name="connsiteX2570" fmla="*/ 490960 w 9229979"/>
              <a:gd name="connsiteY2570" fmla="*/ 1115152 h 5223389"/>
              <a:gd name="connsiteX2571" fmla="*/ 490681 w 9229979"/>
              <a:gd name="connsiteY2571" fmla="*/ 1114941 h 5223389"/>
              <a:gd name="connsiteX2572" fmla="*/ 456437 w 9229979"/>
              <a:gd name="connsiteY2572" fmla="*/ 1121741 h 5223389"/>
              <a:gd name="connsiteX2573" fmla="*/ 425698 w 9229979"/>
              <a:gd name="connsiteY2573" fmla="*/ 1117992 h 5223389"/>
              <a:gd name="connsiteX2574" fmla="*/ 425118 w 9229979"/>
              <a:gd name="connsiteY2574" fmla="*/ 1117159 h 5223389"/>
              <a:gd name="connsiteX2575" fmla="*/ 425091 w 9229979"/>
              <a:gd name="connsiteY2575" fmla="*/ 1117238 h 5223389"/>
              <a:gd name="connsiteX2576" fmla="*/ 263909 w 9229979"/>
              <a:gd name="connsiteY2576" fmla="*/ 1017680 h 5223389"/>
              <a:gd name="connsiteX2577" fmla="*/ 264761 w 9229979"/>
              <a:gd name="connsiteY2577" fmla="*/ 1016928 h 5223389"/>
              <a:gd name="connsiteX2578" fmla="*/ 265263 w 9229979"/>
              <a:gd name="connsiteY2578" fmla="*/ 1016938 h 5223389"/>
              <a:gd name="connsiteX2579" fmla="*/ 265512 w 9229979"/>
              <a:gd name="connsiteY2579" fmla="*/ 1016265 h 5223389"/>
              <a:gd name="connsiteX2580" fmla="*/ 265757 w 9229979"/>
              <a:gd name="connsiteY2580" fmla="*/ 1016048 h 5223389"/>
              <a:gd name="connsiteX2581" fmla="*/ 265568 w 9229979"/>
              <a:gd name="connsiteY2581" fmla="*/ 1016110 h 5223389"/>
              <a:gd name="connsiteX2582" fmla="*/ 265512 w 9229979"/>
              <a:gd name="connsiteY2582" fmla="*/ 1016265 h 5223389"/>
              <a:gd name="connsiteX2583" fmla="*/ 264761 w 9229979"/>
              <a:gd name="connsiteY2583" fmla="*/ 1016928 h 5223389"/>
              <a:gd name="connsiteX2584" fmla="*/ 166514 w 9229979"/>
              <a:gd name="connsiteY2584" fmla="*/ 1014749 h 5223389"/>
              <a:gd name="connsiteX2585" fmla="*/ 85697 w 9229979"/>
              <a:gd name="connsiteY2585" fmla="*/ 983997 h 5223389"/>
              <a:gd name="connsiteX2586" fmla="*/ 6334 w 9229979"/>
              <a:gd name="connsiteY2586" fmla="*/ 939325 h 5223389"/>
              <a:gd name="connsiteX2587" fmla="*/ 28503 w 9229979"/>
              <a:gd name="connsiteY2587" fmla="*/ 905943 h 5223389"/>
              <a:gd name="connsiteX2588" fmla="*/ 64953 w 9229979"/>
              <a:gd name="connsiteY2588" fmla="*/ 889158 h 5223389"/>
              <a:gd name="connsiteX2589" fmla="*/ 55898 w 9229979"/>
              <a:gd name="connsiteY2589" fmla="*/ 889009 h 5223389"/>
              <a:gd name="connsiteX2590" fmla="*/ 78588 w 9229979"/>
              <a:gd name="connsiteY2590" fmla="*/ 835129 h 5223389"/>
              <a:gd name="connsiteX2591" fmla="*/ 104084 w 9229979"/>
              <a:gd name="connsiteY2591" fmla="*/ 806288 h 5223389"/>
              <a:gd name="connsiteX2592" fmla="*/ 222352 w 9229979"/>
              <a:gd name="connsiteY2592" fmla="*/ 706080 h 5223389"/>
              <a:gd name="connsiteX2593" fmla="*/ 239491 w 9229979"/>
              <a:gd name="connsiteY2593" fmla="*/ 679974 h 5223389"/>
              <a:gd name="connsiteX2594" fmla="*/ 240237 w 9229979"/>
              <a:gd name="connsiteY2594" fmla="*/ 680006 h 5223389"/>
              <a:gd name="connsiteX2595" fmla="*/ 240060 w 9229979"/>
              <a:gd name="connsiteY2595" fmla="*/ 679934 h 5223389"/>
              <a:gd name="connsiteX2596" fmla="*/ 240557 w 9229979"/>
              <a:gd name="connsiteY2596" fmla="*/ 652477 h 5223389"/>
              <a:gd name="connsiteX2597" fmla="*/ 260431 w 9229979"/>
              <a:gd name="connsiteY2597" fmla="*/ 651461 h 5223389"/>
              <a:gd name="connsiteX2598" fmla="*/ 260676 w 9229979"/>
              <a:gd name="connsiteY2598" fmla="*/ 651482 h 5223389"/>
              <a:gd name="connsiteX2599" fmla="*/ 260494 w 9229979"/>
              <a:gd name="connsiteY2599" fmla="*/ 651194 h 5223389"/>
              <a:gd name="connsiteX2600" fmla="*/ 324737 w 9229979"/>
              <a:gd name="connsiteY2600" fmla="*/ 597327 h 5223389"/>
              <a:gd name="connsiteX2601" fmla="*/ 269265 w 9229979"/>
              <a:gd name="connsiteY2601" fmla="*/ 542856 h 5223389"/>
              <a:gd name="connsiteX2602" fmla="*/ 272509 w 9229979"/>
              <a:gd name="connsiteY2602" fmla="*/ 539184 h 5223389"/>
              <a:gd name="connsiteX2603" fmla="*/ 272333 w 9229979"/>
              <a:gd name="connsiteY2603" fmla="*/ 539185 h 5223389"/>
              <a:gd name="connsiteX2604" fmla="*/ 269101 w 9229979"/>
              <a:gd name="connsiteY2604" fmla="*/ 541554 h 5223389"/>
              <a:gd name="connsiteX2605" fmla="*/ 212282 w 9229979"/>
              <a:gd name="connsiteY2605" fmla="*/ 570401 h 5223389"/>
              <a:gd name="connsiteX2606" fmla="*/ 207792 w 9229979"/>
              <a:gd name="connsiteY2606" fmla="*/ 542808 h 5223389"/>
              <a:gd name="connsiteX2607" fmla="*/ 205776 w 9229979"/>
              <a:gd name="connsiteY2607" fmla="*/ 543600 h 5223389"/>
              <a:gd name="connsiteX2608" fmla="*/ 185767 w 9229979"/>
              <a:gd name="connsiteY2608" fmla="*/ 544578 h 5223389"/>
              <a:gd name="connsiteX2609" fmla="*/ 163372 w 9229979"/>
              <a:gd name="connsiteY2609" fmla="*/ 485730 h 5223389"/>
              <a:gd name="connsiteX2610" fmla="*/ 164324 w 9229979"/>
              <a:gd name="connsiteY2610" fmla="*/ 484829 h 5223389"/>
              <a:gd name="connsiteX2611" fmla="*/ 106099 w 9229979"/>
              <a:gd name="connsiteY2611" fmla="*/ 349623 h 5223389"/>
              <a:gd name="connsiteX2612" fmla="*/ 130997 w 9229979"/>
              <a:gd name="connsiteY2612" fmla="*/ 348574 h 5223389"/>
              <a:gd name="connsiteX2613" fmla="*/ 166078 w 9229979"/>
              <a:gd name="connsiteY2613" fmla="*/ 345655 h 5223389"/>
              <a:gd name="connsiteX2614" fmla="*/ 188876 w 9229979"/>
              <a:gd name="connsiteY2614" fmla="*/ 360002 h 5223389"/>
              <a:gd name="connsiteX2615" fmla="*/ 192399 w 9229979"/>
              <a:gd name="connsiteY2615" fmla="*/ 350409 h 5223389"/>
              <a:gd name="connsiteX2616" fmla="*/ 188701 w 9229979"/>
              <a:gd name="connsiteY2616" fmla="*/ 335641 h 5223389"/>
              <a:gd name="connsiteX2617" fmla="*/ 188221 w 9229979"/>
              <a:gd name="connsiteY2617" fmla="*/ 335440 h 5223389"/>
              <a:gd name="connsiteX2618" fmla="*/ 187943 w 9229979"/>
              <a:gd name="connsiteY2618" fmla="*/ 335132 h 5223389"/>
              <a:gd name="connsiteX2619" fmla="*/ 145701 w 9229979"/>
              <a:gd name="connsiteY2619" fmla="*/ 339001 h 5223389"/>
              <a:gd name="connsiteX2620" fmla="*/ 195445 w 9229979"/>
              <a:gd name="connsiteY2620" fmla="*/ 316348 h 5223389"/>
              <a:gd name="connsiteX2621" fmla="*/ 195241 w 9229979"/>
              <a:gd name="connsiteY2621" fmla="*/ 316920 h 5223389"/>
              <a:gd name="connsiteX2622" fmla="*/ 195349 w 9229979"/>
              <a:gd name="connsiteY2622" fmla="*/ 316837 h 5223389"/>
              <a:gd name="connsiteX2623" fmla="*/ 222365 w 9229979"/>
              <a:gd name="connsiteY2623" fmla="*/ 297041 h 5223389"/>
              <a:gd name="connsiteX2624" fmla="*/ 222597 w 9229979"/>
              <a:gd name="connsiteY2624" fmla="*/ 297358 h 5223389"/>
              <a:gd name="connsiteX2625" fmla="*/ 222524 w 9229979"/>
              <a:gd name="connsiteY2625" fmla="*/ 296124 h 5223389"/>
              <a:gd name="connsiteX2626" fmla="*/ 219292 w 9229979"/>
              <a:gd name="connsiteY2626" fmla="*/ 284678 h 5223389"/>
              <a:gd name="connsiteX2627" fmla="*/ 220488 w 9229979"/>
              <a:gd name="connsiteY2627" fmla="*/ 283684 h 5223389"/>
              <a:gd name="connsiteX2628" fmla="*/ 219425 w 9229979"/>
              <a:gd name="connsiteY2628" fmla="*/ 284167 h 5223389"/>
              <a:gd name="connsiteX2629" fmla="*/ 181526 w 9229979"/>
              <a:gd name="connsiteY2629" fmla="*/ 267176 h 5223389"/>
              <a:gd name="connsiteX2630" fmla="*/ 250957 w 9229979"/>
              <a:gd name="connsiteY2630" fmla="*/ 243847 h 5223389"/>
              <a:gd name="connsiteX2631" fmla="*/ 269044 w 9229979"/>
              <a:gd name="connsiteY2631" fmla="*/ 261582 h 5223389"/>
              <a:gd name="connsiteX2632" fmla="*/ 268321 w 9229979"/>
              <a:gd name="connsiteY2632" fmla="*/ 261912 h 5223389"/>
              <a:gd name="connsiteX2633" fmla="*/ 269477 w 9229979"/>
              <a:gd name="connsiteY2633" fmla="*/ 261719 h 5223389"/>
              <a:gd name="connsiteX2634" fmla="*/ 315613 w 9229979"/>
              <a:gd name="connsiteY2634" fmla="*/ 241525 h 5223389"/>
              <a:gd name="connsiteX2635" fmla="*/ 316278 w 9229979"/>
              <a:gd name="connsiteY2635" fmla="*/ 240586 h 5223389"/>
              <a:gd name="connsiteX2636" fmla="*/ 389637 w 9229979"/>
              <a:gd name="connsiteY2636" fmla="*/ 186832 h 5223389"/>
              <a:gd name="connsiteX2637" fmla="*/ 392321 w 9229979"/>
              <a:gd name="connsiteY2637" fmla="*/ 187813 h 5223389"/>
              <a:gd name="connsiteX2638" fmla="*/ 391119 w 9229979"/>
              <a:gd name="connsiteY2638" fmla="*/ 185648 h 5223389"/>
              <a:gd name="connsiteX2639" fmla="*/ 404723 w 9229979"/>
              <a:gd name="connsiteY2639" fmla="*/ 148065 h 5223389"/>
              <a:gd name="connsiteX2640" fmla="*/ 434839 w 9229979"/>
              <a:gd name="connsiteY2640" fmla="*/ 125997 h 5223389"/>
              <a:gd name="connsiteX2641" fmla="*/ 436752 w 9229979"/>
              <a:gd name="connsiteY2641" fmla="*/ 125970 h 5223389"/>
              <a:gd name="connsiteX2642" fmla="*/ 488628 w 9229979"/>
              <a:gd name="connsiteY2642" fmla="*/ 108567 h 5223389"/>
              <a:gd name="connsiteX2643" fmla="*/ 543115 w 9229979"/>
              <a:gd name="connsiteY2643" fmla="*/ 92387 h 5223389"/>
              <a:gd name="connsiteX2644" fmla="*/ 549598 w 9229979"/>
              <a:gd name="connsiteY2644" fmla="*/ 101235 h 5223389"/>
              <a:gd name="connsiteX2645" fmla="*/ 549930 w 9229979"/>
              <a:gd name="connsiteY2645" fmla="*/ 100985 h 5223389"/>
              <a:gd name="connsiteX2646" fmla="*/ 647843 w 9229979"/>
              <a:gd name="connsiteY2646" fmla="*/ 87223 h 5223389"/>
              <a:gd name="connsiteX2647" fmla="*/ 648354 w 9229979"/>
              <a:gd name="connsiteY2647" fmla="*/ 87920 h 5223389"/>
              <a:gd name="connsiteX2648" fmla="*/ 648999 w 9229979"/>
              <a:gd name="connsiteY2648" fmla="*/ 81974 h 5223389"/>
              <a:gd name="connsiteX2649" fmla="*/ 697681 w 9229979"/>
              <a:gd name="connsiteY2649" fmla="*/ 63357 h 5223389"/>
              <a:gd name="connsiteX2650" fmla="*/ 722709 w 9229979"/>
              <a:gd name="connsiteY2650" fmla="*/ 62072 h 5223389"/>
              <a:gd name="connsiteX2651" fmla="*/ 866370 w 9229979"/>
              <a:gd name="connsiteY2651" fmla="*/ 45486 h 5223389"/>
              <a:gd name="connsiteX2652" fmla="*/ 924429 w 9229979"/>
              <a:gd name="connsiteY2652" fmla="*/ 60928 h 5223389"/>
              <a:gd name="connsiteX2653" fmla="*/ 923327 w 9229979"/>
              <a:gd name="connsiteY2653" fmla="*/ 62286 h 5223389"/>
              <a:gd name="connsiteX2654" fmla="*/ 924861 w 9229979"/>
              <a:gd name="connsiteY2654" fmla="*/ 61162 h 5223389"/>
              <a:gd name="connsiteX2655" fmla="*/ 1016712 w 9229979"/>
              <a:gd name="connsiteY2655" fmla="*/ 38456 h 5223389"/>
              <a:gd name="connsiteX2656" fmla="*/ 1231578 w 9229979"/>
              <a:gd name="connsiteY2656" fmla="*/ 28528 h 5223389"/>
              <a:gd name="connsiteX2657" fmla="*/ 1311258 w 9229979"/>
              <a:gd name="connsiteY2657" fmla="*/ 45615 h 5223389"/>
              <a:gd name="connsiteX2658" fmla="*/ 1310848 w 9229979"/>
              <a:gd name="connsiteY2658" fmla="*/ 45770 h 5223389"/>
              <a:gd name="connsiteX2659" fmla="*/ 1347069 w 9229979"/>
              <a:gd name="connsiteY2659" fmla="*/ 60043 h 5223389"/>
              <a:gd name="connsiteX2660" fmla="*/ 1348338 w 9229979"/>
              <a:gd name="connsiteY2660" fmla="*/ 58593 h 5223389"/>
              <a:gd name="connsiteX2661" fmla="*/ 1419869 w 9229979"/>
              <a:gd name="connsiteY2661" fmla="*/ 64498 h 5223389"/>
              <a:gd name="connsiteX2662" fmla="*/ 1415696 w 9229979"/>
              <a:gd name="connsiteY2662" fmla="*/ 66606 h 5223389"/>
              <a:gd name="connsiteX2663" fmla="*/ 1420399 w 9229979"/>
              <a:gd name="connsiteY2663" fmla="*/ 64891 h 5223389"/>
              <a:gd name="connsiteX2664" fmla="*/ 1431588 w 9229979"/>
              <a:gd name="connsiteY2664" fmla="*/ 59920 h 5223389"/>
              <a:gd name="connsiteX2665" fmla="*/ 1431627 w 9229979"/>
              <a:gd name="connsiteY2665" fmla="*/ 59849 h 5223389"/>
              <a:gd name="connsiteX2666" fmla="*/ 1431788 w 9229979"/>
              <a:gd name="connsiteY2666" fmla="*/ 59831 h 5223389"/>
              <a:gd name="connsiteX2667" fmla="*/ 1432133 w 9229979"/>
              <a:gd name="connsiteY2667" fmla="*/ 59677 h 5223389"/>
              <a:gd name="connsiteX2668" fmla="*/ 1432130 w 9229979"/>
              <a:gd name="connsiteY2668" fmla="*/ 59791 h 5223389"/>
              <a:gd name="connsiteX2669" fmla="*/ 1574787 w 9229979"/>
              <a:gd name="connsiteY2669" fmla="*/ 43055 h 5223389"/>
              <a:gd name="connsiteX2670" fmla="*/ 1574617 w 9229979"/>
              <a:gd name="connsiteY2670" fmla="*/ 42874 h 5223389"/>
              <a:gd name="connsiteX2671" fmla="*/ 1666618 w 9229979"/>
              <a:gd name="connsiteY2671" fmla="*/ 43402 h 5223389"/>
              <a:gd name="connsiteX2672" fmla="*/ 1667163 w 9229979"/>
              <a:gd name="connsiteY2672" fmla="*/ 44145 h 5223389"/>
              <a:gd name="connsiteX2673" fmla="*/ 1667401 w 9229979"/>
              <a:gd name="connsiteY2673" fmla="*/ 43875 h 5223389"/>
              <a:gd name="connsiteX2674" fmla="*/ 1692325 w 9229979"/>
              <a:gd name="connsiteY2674" fmla="*/ 42703 h 5223389"/>
              <a:gd name="connsiteX2675" fmla="*/ 1692975 w 9229979"/>
              <a:gd name="connsiteY2675" fmla="*/ 42874 h 5223389"/>
              <a:gd name="connsiteX2676" fmla="*/ 1692526 w 9229979"/>
              <a:gd name="connsiteY2676" fmla="*/ 42188 h 5223389"/>
              <a:gd name="connsiteX2677" fmla="*/ 1824646 w 9229979"/>
              <a:gd name="connsiteY2677" fmla="*/ 47813 h 5223389"/>
              <a:gd name="connsiteX2678" fmla="*/ 1824112 w 9229979"/>
              <a:gd name="connsiteY2678" fmla="*/ 48112 h 5223389"/>
              <a:gd name="connsiteX2679" fmla="*/ 1825088 w 9229979"/>
              <a:gd name="connsiteY2679" fmla="*/ 47968 h 5223389"/>
              <a:gd name="connsiteX2680" fmla="*/ 1825698 w 9229979"/>
              <a:gd name="connsiteY2680" fmla="*/ 48169 h 5223389"/>
              <a:gd name="connsiteX2681" fmla="*/ 1825160 w 9229979"/>
              <a:gd name="connsiteY2681" fmla="*/ 47435 h 5223389"/>
              <a:gd name="connsiteX2682" fmla="*/ 1934523 w 9229979"/>
              <a:gd name="connsiteY2682" fmla="*/ 42557 h 5223389"/>
              <a:gd name="connsiteX2683" fmla="*/ 1933924 w 9229979"/>
              <a:gd name="connsiteY2683" fmla="*/ 43708 h 5223389"/>
              <a:gd name="connsiteX2684" fmla="*/ 1935801 w 9229979"/>
              <a:gd name="connsiteY2684" fmla="*/ 42144 h 5223389"/>
              <a:gd name="connsiteX2685" fmla="*/ 1949399 w 9229979"/>
              <a:gd name="connsiteY2685" fmla="*/ 32181 h 5223389"/>
              <a:gd name="connsiteX2686" fmla="*/ 2007527 w 9229979"/>
              <a:gd name="connsiteY2686" fmla="*/ 47338 h 5223389"/>
              <a:gd name="connsiteX2687" fmla="*/ 2007362 w 9229979"/>
              <a:gd name="connsiteY2687" fmla="*/ 47777 h 5223389"/>
              <a:gd name="connsiteX2688" fmla="*/ 2064426 w 9229979"/>
              <a:gd name="connsiteY2688" fmla="*/ 40113 h 5223389"/>
              <a:gd name="connsiteX2689" fmla="*/ 2081881 w 9229979"/>
              <a:gd name="connsiteY2689" fmla="*/ 50257 h 5223389"/>
              <a:gd name="connsiteX2690" fmla="*/ 2082463 w 9229979"/>
              <a:gd name="connsiteY2690" fmla="*/ 49830 h 5223389"/>
              <a:gd name="connsiteX2691" fmla="*/ 2104385 w 9229979"/>
              <a:gd name="connsiteY2691" fmla="*/ 37250 h 5223389"/>
              <a:gd name="connsiteX2692" fmla="*/ 2111030 w 9229979"/>
              <a:gd name="connsiteY2692" fmla="*/ 46319 h 5223389"/>
              <a:gd name="connsiteX2693" fmla="*/ 2109971 w 9229979"/>
              <a:gd name="connsiteY2693" fmla="*/ 47795 h 5223389"/>
              <a:gd name="connsiteX2694" fmla="*/ 2110965 w 9229979"/>
              <a:gd name="connsiteY2694" fmla="*/ 47223 h 5223389"/>
              <a:gd name="connsiteX2695" fmla="*/ 2144241 w 9229979"/>
              <a:gd name="connsiteY2695" fmla="*/ 49855 h 5223389"/>
              <a:gd name="connsiteX2696" fmla="*/ 2144727 w 9229979"/>
              <a:gd name="connsiteY2696" fmla="*/ 50481 h 5223389"/>
              <a:gd name="connsiteX2697" fmla="*/ 2215684 w 9229979"/>
              <a:gd name="connsiteY2697" fmla="*/ 55490 h 5223389"/>
              <a:gd name="connsiteX2698" fmla="*/ 2214258 w 9229979"/>
              <a:gd name="connsiteY2698" fmla="*/ 56574 h 5223389"/>
              <a:gd name="connsiteX2699" fmla="*/ 2214878 w 9229979"/>
              <a:gd name="connsiteY2699" fmla="*/ 56350 h 5223389"/>
              <a:gd name="connsiteX2700" fmla="*/ 2236478 w 9229979"/>
              <a:gd name="connsiteY2700" fmla="*/ 57609 h 5223389"/>
              <a:gd name="connsiteX2701" fmla="*/ 2236811 w 9229979"/>
              <a:gd name="connsiteY2701" fmla="*/ 58069 h 5223389"/>
              <a:gd name="connsiteX2702" fmla="*/ 2258389 w 9229979"/>
              <a:gd name="connsiteY2702" fmla="*/ 60468 h 5223389"/>
              <a:gd name="connsiteX2703" fmla="*/ 2272017 w 9229979"/>
              <a:gd name="connsiteY2703" fmla="*/ 72009 h 5223389"/>
              <a:gd name="connsiteX2704" fmla="*/ 2271734 w 9229979"/>
              <a:gd name="connsiteY2704" fmla="*/ 72860 h 5223389"/>
              <a:gd name="connsiteX2705" fmla="*/ 2272711 w 9229979"/>
              <a:gd name="connsiteY2705" fmla="*/ 72014 h 5223389"/>
              <a:gd name="connsiteX2706" fmla="*/ 2306442 w 9229979"/>
              <a:gd name="connsiteY2706" fmla="*/ 60924 h 5223389"/>
              <a:gd name="connsiteX2707" fmla="*/ 2379935 w 9229979"/>
              <a:gd name="connsiteY2707" fmla="*/ 68394 h 5223389"/>
              <a:gd name="connsiteX2708" fmla="*/ 2379782 w 9229979"/>
              <a:gd name="connsiteY2708" fmla="*/ 68798 h 5223389"/>
              <a:gd name="connsiteX2709" fmla="*/ 2379842 w 9229979"/>
              <a:gd name="connsiteY2709" fmla="*/ 68754 h 5223389"/>
              <a:gd name="connsiteX2710" fmla="*/ 2428937 w 9229979"/>
              <a:gd name="connsiteY2710" fmla="*/ 64985 h 5223389"/>
              <a:gd name="connsiteX2711" fmla="*/ 2472637 w 9229979"/>
              <a:gd name="connsiteY2711" fmla="*/ 75222 h 5223389"/>
              <a:gd name="connsiteX2712" fmla="*/ 2472433 w 9229979"/>
              <a:gd name="connsiteY2712" fmla="*/ 74869 h 5223389"/>
              <a:gd name="connsiteX2713" fmla="*/ 2554355 w 9229979"/>
              <a:gd name="connsiteY2713" fmla="*/ 73617 h 5223389"/>
              <a:gd name="connsiteX2714" fmla="*/ 2554216 w 9229979"/>
              <a:gd name="connsiteY2714" fmla="*/ 73750 h 5223389"/>
              <a:gd name="connsiteX2715" fmla="*/ 2595501 w 9229979"/>
              <a:gd name="connsiteY2715" fmla="*/ 87834 h 5223389"/>
              <a:gd name="connsiteX2716" fmla="*/ 2596357 w 9229979"/>
              <a:gd name="connsiteY2716" fmla="*/ 89002 h 5223389"/>
              <a:gd name="connsiteX2717" fmla="*/ 2614945 w 9229979"/>
              <a:gd name="connsiteY2717" fmla="*/ 88154 h 5223389"/>
              <a:gd name="connsiteX2718" fmla="*/ 2615387 w 9229979"/>
              <a:gd name="connsiteY2718" fmla="*/ 87188 h 5223389"/>
              <a:gd name="connsiteX2719" fmla="*/ 2670597 w 9229979"/>
              <a:gd name="connsiteY2719" fmla="*/ 87517 h 5223389"/>
              <a:gd name="connsiteX2720" fmla="*/ 2718324 w 9229979"/>
              <a:gd name="connsiteY2720" fmla="*/ 100111 h 5223389"/>
              <a:gd name="connsiteX2721" fmla="*/ 2718411 w 9229979"/>
              <a:gd name="connsiteY2721" fmla="*/ 100047 h 5223389"/>
              <a:gd name="connsiteX2722" fmla="*/ 2779016 w 9229979"/>
              <a:gd name="connsiteY2722" fmla="*/ 99980 h 5223389"/>
              <a:gd name="connsiteX2723" fmla="*/ 2776512 w 9229979"/>
              <a:gd name="connsiteY2723" fmla="*/ 103540 h 5223389"/>
              <a:gd name="connsiteX2724" fmla="*/ 2781054 w 9229979"/>
              <a:gd name="connsiteY2724" fmla="*/ 100119 h 5223389"/>
              <a:gd name="connsiteX2725" fmla="*/ 2847173 w 9229979"/>
              <a:gd name="connsiteY2725" fmla="*/ 126519 h 5223389"/>
              <a:gd name="connsiteX2726" fmla="*/ 2847428 w 9229979"/>
              <a:gd name="connsiteY2726" fmla="*/ 126915 h 5223389"/>
              <a:gd name="connsiteX2727" fmla="*/ 2875146 w 9229979"/>
              <a:gd name="connsiteY2727" fmla="*/ 119643 h 5223389"/>
              <a:gd name="connsiteX2728" fmla="*/ 2890085 w 9229979"/>
              <a:gd name="connsiteY2728" fmla="*/ 119863 h 522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Lst>
            <a:rect l="l" t="t" r="r" b="b"/>
            <a:pathLst>
              <a:path w="9229979" h="5223389">
                <a:moveTo>
                  <a:pt x="2980883" y="4693405"/>
                </a:moveTo>
                <a:lnTo>
                  <a:pt x="2979657" y="4694027"/>
                </a:lnTo>
                <a:lnTo>
                  <a:pt x="2979795" y="4694639"/>
                </a:lnTo>
                <a:close/>
                <a:moveTo>
                  <a:pt x="3346000" y="4825014"/>
                </a:moveTo>
                <a:lnTo>
                  <a:pt x="3345080" y="4825348"/>
                </a:lnTo>
                <a:lnTo>
                  <a:pt x="3343257" y="4826759"/>
                </a:lnTo>
                <a:lnTo>
                  <a:pt x="3344823" y="4826192"/>
                </a:lnTo>
                <a:close/>
                <a:moveTo>
                  <a:pt x="2503836" y="4471198"/>
                </a:moveTo>
                <a:lnTo>
                  <a:pt x="2500190" y="4473869"/>
                </a:lnTo>
                <a:lnTo>
                  <a:pt x="2500544" y="4474197"/>
                </a:lnTo>
                <a:lnTo>
                  <a:pt x="2504120" y="4471577"/>
                </a:lnTo>
                <a:lnTo>
                  <a:pt x="2504105" y="4471565"/>
                </a:lnTo>
                <a:close/>
                <a:moveTo>
                  <a:pt x="2496946" y="4459368"/>
                </a:moveTo>
                <a:lnTo>
                  <a:pt x="2496780" y="4460027"/>
                </a:lnTo>
                <a:lnTo>
                  <a:pt x="2497088" y="4460447"/>
                </a:lnTo>
                <a:lnTo>
                  <a:pt x="2497790" y="4460521"/>
                </a:lnTo>
                <a:lnTo>
                  <a:pt x="2497109" y="4459591"/>
                </a:lnTo>
                <a:close/>
                <a:moveTo>
                  <a:pt x="3451110" y="4849965"/>
                </a:moveTo>
                <a:lnTo>
                  <a:pt x="3450694" y="4851387"/>
                </a:lnTo>
                <a:lnTo>
                  <a:pt x="3450572" y="4851729"/>
                </a:lnTo>
                <a:lnTo>
                  <a:pt x="3452976" y="4851805"/>
                </a:lnTo>
                <a:lnTo>
                  <a:pt x="3451630" y="4850674"/>
                </a:lnTo>
                <a:close/>
                <a:moveTo>
                  <a:pt x="2570165" y="4466867"/>
                </a:moveTo>
                <a:lnTo>
                  <a:pt x="2568360" y="4467994"/>
                </a:lnTo>
                <a:lnTo>
                  <a:pt x="2570069" y="4468175"/>
                </a:lnTo>
                <a:lnTo>
                  <a:pt x="2571416" y="4468574"/>
                </a:lnTo>
                <a:lnTo>
                  <a:pt x="2570238" y="4466966"/>
                </a:lnTo>
                <a:close/>
                <a:moveTo>
                  <a:pt x="3025803" y="4600902"/>
                </a:moveTo>
                <a:lnTo>
                  <a:pt x="3024388" y="4601939"/>
                </a:lnTo>
                <a:lnTo>
                  <a:pt x="3025033" y="4601907"/>
                </a:lnTo>
                <a:lnTo>
                  <a:pt x="3025808" y="4600928"/>
                </a:lnTo>
                <a:close/>
                <a:moveTo>
                  <a:pt x="3432284" y="4716652"/>
                </a:moveTo>
                <a:lnTo>
                  <a:pt x="3430226" y="4718160"/>
                </a:lnTo>
                <a:lnTo>
                  <a:pt x="3430220" y="4718487"/>
                </a:lnTo>
                <a:lnTo>
                  <a:pt x="3432341" y="4716933"/>
                </a:lnTo>
                <a:close/>
                <a:moveTo>
                  <a:pt x="3558917" y="4757976"/>
                </a:moveTo>
                <a:lnTo>
                  <a:pt x="3556535" y="4759721"/>
                </a:lnTo>
                <a:lnTo>
                  <a:pt x="3559253" y="4760151"/>
                </a:lnTo>
                <a:close/>
                <a:moveTo>
                  <a:pt x="4250590" y="5030365"/>
                </a:moveTo>
                <a:lnTo>
                  <a:pt x="4238007" y="5039585"/>
                </a:lnTo>
                <a:lnTo>
                  <a:pt x="4238035" y="5040655"/>
                </a:lnTo>
                <a:lnTo>
                  <a:pt x="4250474" y="5031540"/>
                </a:lnTo>
                <a:lnTo>
                  <a:pt x="4250382" y="5030788"/>
                </a:lnTo>
                <a:close/>
                <a:moveTo>
                  <a:pt x="2470022" y="4274382"/>
                </a:moveTo>
                <a:lnTo>
                  <a:pt x="2469967" y="4274423"/>
                </a:lnTo>
                <a:lnTo>
                  <a:pt x="2470029" y="4274508"/>
                </a:lnTo>
                <a:close/>
                <a:moveTo>
                  <a:pt x="2473983" y="4274604"/>
                </a:moveTo>
                <a:lnTo>
                  <a:pt x="2469945" y="4272944"/>
                </a:lnTo>
                <a:lnTo>
                  <a:pt x="2470131" y="4274303"/>
                </a:lnTo>
                <a:lnTo>
                  <a:pt x="2470023" y="4274381"/>
                </a:lnTo>
                <a:lnTo>
                  <a:pt x="2473939" y="4274878"/>
                </a:lnTo>
                <a:close/>
                <a:moveTo>
                  <a:pt x="3519394" y="4653855"/>
                </a:moveTo>
                <a:lnTo>
                  <a:pt x="3511287" y="4658762"/>
                </a:lnTo>
                <a:lnTo>
                  <a:pt x="3509559" y="4659445"/>
                </a:lnTo>
                <a:lnTo>
                  <a:pt x="3510409" y="4661129"/>
                </a:lnTo>
                <a:lnTo>
                  <a:pt x="3511768" y="4659443"/>
                </a:lnTo>
                <a:close/>
                <a:moveTo>
                  <a:pt x="3564642" y="4614632"/>
                </a:moveTo>
                <a:lnTo>
                  <a:pt x="3564723" y="4620640"/>
                </a:lnTo>
                <a:lnTo>
                  <a:pt x="3569118" y="4617419"/>
                </a:lnTo>
                <a:lnTo>
                  <a:pt x="3569204" y="4617356"/>
                </a:lnTo>
                <a:lnTo>
                  <a:pt x="3569235" y="4617259"/>
                </a:lnTo>
                <a:close/>
                <a:moveTo>
                  <a:pt x="4451249" y="4915240"/>
                </a:moveTo>
                <a:lnTo>
                  <a:pt x="4450511" y="4915241"/>
                </a:lnTo>
                <a:lnTo>
                  <a:pt x="4448097" y="4917549"/>
                </a:lnTo>
                <a:close/>
                <a:moveTo>
                  <a:pt x="4611629" y="4970535"/>
                </a:moveTo>
                <a:lnTo>
                  <a:pt x="4611216" y="4970506"/>
                </a:lnTo>
                <a:lnTo>
                  <a:pt x="4610495" y="4971087"/>
                </a:lnTo>
                <a:lnTo>
                  <a:pt x="4611763" y="4970873"/>
                </a:lnTo>
                <a:lnTo>
                  <a:pt x="4613774" y="4973618"/>
                </a:lnTo>
                <a:lnTo>
                  <a:pt x="4613854" y="4973572"/>
                </a:lnTo>
                <a:close/>
                <a:moveTo>
                  <a:pt x="2687740" y="4055772"/>
                </a:moveTo>
                <a:lnTo>
                  <a:pt x="2686319" y="4056717"/>
                </a:lnTo>
                <a:lnTo>
                  <a:pt x="2687411" y="4056489"/>
                </a:lnTo>
                <a:lnTo>
                  <a:pt x="2688314" y="4056446"/>
                </a:lnTo>
                <a:close/>
                <a:moveTo>
                  <a:pt x="2690202" y="4051849"/>
                </a:moveTo>
                <a:lnTo>
                  <a:pt x="2690148" y="4051889"/>
                </a:lnTo>
                <a:lnTo>
                  <a:pt x="2688471" y="4056439"/>
                </a:lnTo>
                <a:lnTo>
                  <a:pt x="2692818" y="4056234"/>
                </a:lnTo>
                <a:close/>
                <a:moveTo>
                  <a:pt x="2256095" y="3798245"/>
                </a:moveTo>
                <a:lnTo>
                  <a:pt x="2254347" y="3799136"/>
                </a:lnTo>
                <a:lnTo>
                  <a:pt x="2256036" y="3799060"/>
                </a:lnTo>
                <a:lnTo>
                  <a:pt x="2256706" y="3799088"/>
                </a:lnTo>
                <a:lnTo>
                  <a:pt x="2256271" y="3798494"/>
                </a:lnTo>
                <a:close/>
                <a:moveTo>
                  <a:pt x="2276361" y="3797435"/>
                </a:moveTo>
                <a:lnTo>
                  <a:pt x="2276211" y="3797604"/>
                </a:lnTo>
                <a:lnTo>
                  <a:pt x="2273246" y="3799777"/>
                </a:lnTo>
                <a:lnTo>
                  <a:pt x="2275133" y="3799855"/>
                </a:lnTo>
                <a:lnTo>
                  <a:pt x="2277329" y="3798591"/>
                </a:lnTo>
                <a:lnTo>
                  <a:pt x="2276344" y="3797507"/>
                </a:lnTo>
                <a:close/>
                <a:moveTo>
                  <a:pt x="2643897" y="3866846"/>
                </a:moveTo>
                <a:lnTo>
                  <a:pt x="2643678" y="3867007"/>
                </a:lnTo>
                <a:lnTo>
                  <a:pt x="2643764" y="3867033"/>
                </a:lnTo>
                <a:close/>
                <a:moveTo>
                  <a:pt x="1744115" y="3446044"/>
                </a:moveTo>
                <a:cubicBezTo>
                  <a:pt x="1772958" y="3451540"/>
                  <a:pt x="1785483" y="3476602"/>
                  <a:pt x="1807592" y="3490838"/>
                </a:cubicBezTo>
                <a:cubicBezTo>
                  <a:pt x="1762688" y="3493305"/>
                  <a:pt x="1726457" y="3479273"/>
                  <a:pt x="1708874" y="3448194"/>
                </a:cubicBezTo>
                <a:cubicBezTo>
                  <a:pt x="1723073" y="3444553"/>
                  <a:pt x="1734501" y="3444212"/>
                  <a:pt x="1744115" y="3446044"/>
                </a:cubicBezTo>
                <a:close/>
                <a:moveTo>
                  <a:pt x="2453197" y="3729030"/>
                </a:moveTo>
                <a:lnTo>
                  <a:pt x="2448520" y="3729677"/>
                </a:lnTo>
                <a:lnTo>
                  <a:pt x="2447154" y="3731907"/>
                </a:lnTo>
                <a:close/>
                <a:moveTo>
                  <a:pt x="2341577" y="3673588"/>
                </a:moveTo>
                <a:lnTo>
                  <a:pt x="2340818" y="3674484"/>
                </a:lnTo>
                <a:lnTo>
                  <a:pt x="2340280" y="3675424"/>
                </a:lnTo>
                <a:lnTo>
                  <a:pt x="2341582" y="3675168"/>
                </a:lnTo>
                <a:close/>
                <a:moveTo>
                  <a:pt x="2267143" y="3537920"/>
                </a:moveTo>
                <a:lnTo>
                  <a:pt x="2265479" y="3539974"/>
                </a:lnTo>
                <a:lnTo>
                  <a:pt x="2267354" y="3538600"/>
                </a:lnTo>
                <a:lnTo>
                  <a:pt x="2268108" y="3538613"/>
                </a:lnTo>
                <a:close/>
                <a:moveTo>
                  <a:pt x="2675406" y="3546811"/>
                </a:moveTo>
                <a:lnTo>
                  <a:pt x="2673902" y="3550261"/>
                </a:lnTo>
                <a:lnTo>
                  <a:pt x="2674330" y="3550554"/>
                </a:lnTo>
                <a:lnTo>
                  <a:pt x="2677527" y="3548513"/>
                </a:lnTo>
                <a:close/>
                <a:moveTo>
                  <a:pt x="5049659" y="4503858"/>
                </a:moveTo>
                <a:lnTo>
                  <a:pt x="5049622" y="4503957"/>
                </a:lnTo>
                <a:lnTo>
                  <a:pt x="5049689" y="4503908"/>
                </a:lnTo>
                <a:close/>
                <a:moveTo>
                  <a:pt x="2518557" y="3442632"/>
                </a:moveTo>
                <a:lnTo>
                  <a:pt x="2518508" y="3442630"/>
                </a:lnTo>
                <a:lnTo>
                  <a:pt x="2498688" y="3457152"/>
                </a:lnTo>
                <a:lnTo>
                  <a:pt x="2498682" y="3457195"/>
                </a:lnTo>
                <a:close/>
                <a:moveTo>
                  <a:pt x="2838207" y="3547211"/>
                </a:moveTo>
                <a:lnTo>
                  <a:pt x="2827746" y="3554877"/>
                </a:lnTo>
                <a:lnTo>
                  <a:pt x="2827750" y="3554999"/>
                </a:lnTo>
                <a:lnTo>
                  <a:pt x="2838220" y="3547326"/>
                </a:lnTo>
                <a:close/>
                <a:moveTo>
                  <a:pt x="2698270" y="3488089"/>
                </a:moveTo>
                <a:lnTo>
                  <a:pt x="2697026" y="3488026"/>
                </a:lnTo>
                <a:lnTo>
                  <a:pt x="2697127" y="3488877"/>
                </a:lnTo>
                <a:lnTo>
                  <a:pt x="2697531" y="3488674"/>
                </a:lnTo>
                <a:close/>
                <a:moveTo>
                  <a:pt x="2841189" y="3499367"/>
                </a:moveTo>
                <a:lnTo>
                  <a:pt x="2839279" y="3500765"/>
                </a:lnTo>
                <a:lnTo>
                  <a:pt x="2837060" y="3502034"/>
                </a:lnTo>
                <a:lnTo>
                  <a:pt x="2838998" y="3501554"/>
                </a:lnTo>
                <a:lnTo>
                  <a:pt x="2838362" y="3503564"/>
                </a:lnTo>
                <a:lnTo>
                  <a:pt x="2840484" y="3501203"/>
                </a:lnTo>
                <a:lnTo>
                  <a:pt x="2841149" y="3501252"/>
                </a:lnTo>
                <a:close/>
                <a:moveTo>
                  <a:pt x="2086573" y="3183978"/>
                </a:moveTo>
                <a:lnTo>
                  <a:pt x="2079760" y="3188970"/>
                </a:lnTo>
                <a:lnTo>
                  <a:pt x="2079886" y="3189608"/>
                </a:lnTo>
                <a:lnTo>
                  <a:pt x="2079974" y="3191502"/>
                </a:lnTo>
                <a:close/>
                <a:moveTo>
                  <a:pt x="6235847" y="4889237"/>
                </a:moveTo>
                <a:cubicBezTo>
                  <a:pt x="6211412" y="4923782"/>
                  <a:pt x="6178833" y="4942973"/>
                  <a:pt x="6143539" y="4939135"/>
                </a:cubicBezTo>
                <a:cubicBezTo>
                  <a:pt x="6165258" y="4889237"/>
                  <a:pt x="6203267" y="4900751"/>
                  <a:pt x="6235847" y="4889237"/>
                </a:cubicBezTo>
                <a:close/>
                <a:moveTo>
                  <a:pt x="2864010" y="3482928"/>
                </a:moveTo>
                <a:lnTo>
                  <a:pt x="2863708" y="3482866"/>
                </a:lnTo>
                <a:lnTo>
                  <a:pt x="2861620" y="3484395"/>
                </a:lnTo>
                <a:close/>
                <a:moveTo>
                  <a:pt x="5595691" y="4573383"/>
                </a:moveTo>
                <a:lnTo>
                  <a:pt x="5595762" y="4573485"/>
                </a:lnTo>
                <a:lnTo>
                  <a:pt x="5595772" y="4573479"/>
                </a:lnTo>
                <a:close/>
                <a:moveTo>
                  <a:pt x="5564851" y="4559814"/>
                </a:moveTo>
                <a:lnTo>
                  <a:pt x="5564516" y="4559814"/>
                </a:lnTo>
                <a:lnTo>
                  <a:pt x="5564516" y="4559815"/>
                </a:lnTo>
                <a:lnTo>
                  <a:pt x="5564516" y="4566930"/>
                </a:lnTo>
                <a:lnTo>
                  <a:pt x="5564851" y="4567077"/>
                </a:lnTo>
                <a:close/>
                <a:moveTo>
                  <a:pt x="5411931" y="4472669"/>
                </a:moveTo>
                <a:lnTo>
                  <a:pt x="5410791" y="4475789"/>
                </a:lnTo>
                <a:lnTo>
                  <a:pt x="5409526" y="4476623"/>
                </a:lnTo>
                <a:lnTo>
                  <a:pt x="5410949" y="4477574"/>
                </a:lnTo>
                <a:lnTo>
                  <a:pt x="5411159" y="4476625"/>
                </a:lnTo>
                <a:close/>
                <a:moveTo>
                  <a:pt x="1810135" y="2939789"/>
                </a:moveTo>
                <a:lnTo>
                  <a:pt x="1804762" y="2943589"/>
                </a:lnTo>
                <a:lnTo>
                  <a:pt x="1811164" y="2940480"/>
                </a:lnTo>
                <a:close/>
                <a:moveTo>
                  <a:pt x="5796104" y="4588353"/>
                </a:moveTo>
                <a:lnTo>
                  <a:pt x="5794944" y="4588740"/>
                </a:lnTo>
                <a:lnTo>
                  <a:pt x="5794834" y="4594773"/>
                </a:lnTo>
                <a:close/>
                <a:moveTo>
                  <a:pt x="5600131" y="4487143"/>
                </a:moveTo>
                <a:lnTo>
                  <a:pt x="5599382" y="4488201"/>
                </a:lnTo>
                <a:lnTo>
                  <a:pt x="5599382" y="4489620"/>
                </a:lnTo>
                <a:close/>
                <a:moveTo>
                  <a:pt x="1876080" y="2912420"/>
                </a:moveTo>
                <a:lnTo>
                  <a:pt x="1875039" y="2913032"/>
                </a:lnTo>
                <a:lnTo>
                  <a:pt x="1881156" y="2921381"/>
                </a:lnTo>
                <a:lnTo>
                  <a:pt x="1879744" y="2922354"/>
                </a:lnTo>
                <a:lnTo>
                  <a:pt x="1884000" y="2923229"/>
                </a:lnTo>
                <a:lnTo>
                  <a:pt x="1882230" y="2920814"/>
                </a:lnTo>
                <a:close/>
                <a:moveTo>
                  <a:pt x="2795260" y="3284587"/>
                </a:moveTo>
                <a:lnTo>
                  <a:pt x="2793430" y="3284907"/>
                </a:lnTo>
                <a:lnTo>
                  <a:pt x="2793878" y="3285002"/>
                </a:lnTo>
                <a:lnTo>
                  <a:pt x="2794817" y="3284976"/>
                </a:lnTo>
                <a:lnTo>
                  <a:pt x="2795337" y="3285042"/>
                </a:lnTo>
                <a:close/>
                <a:moveTo>
                  <a:pt x="5825102" y="4525139"/>
                </a:moveTo>
                <a:lnTo>
                  <a:pt x="5822122" y="4525139"/>
                </a:lnTo>
                <a:lnTo>
                  <a:pt x="5811766" y="4525139"/>
                </a:lnTo>
                <a:lnTo>
                  <a:pt x="5811644" y="4526240"/>
                </a:lnTo>
                <a:lnTo>
                  <a:pt x="5821946" y="4526240"/>
                </a:lnTo>
                <a:lnTo>
                  <a:pt x="5821896" y="4527812"/>
                </a:lnTo>
                <a:close/>
                <a:moveTo>
                  <a:pt x="5540182" y="4395765"/>
                </a:moveTo>
                <a:lnTo>
                  <a:pt x="5540130" y="4395805"/>
                </a:lnTo>
                <a:lnTo>
                  <a:pt x="5540182" y="4395902"/>
                </a:lnTo>
                <a:close/>
                <a:moveTo>
                  <a:pt x="2556344" y="3135257"/>
                </a:moveTo>
                <a:lnTo>
                  <a:pt x="2552024" y="3137294"/>
                </a:lnTo>
                <a:lnTo>
                  <a:pt x="2551916" y="3137374"/>
                </a:lnTo>
                <a:lnTo>
                  <a:pt x="2556371" y="3140106"/>
                </a:lnTo>
                <a:close/>
                <a:moveTo>
                  <a:pt x="1705318" y="2768405"/>
                </a:moveTo>
                <a:lnTo>
                  <a:pt x="1705270" y="2768528"/>
                </a:lnTo>
                <a:lnTo>
                  <a:pt x="1705282" y="2768532"/>
                </a:lnTo>
                <a:close/>
                <a:moveTo>
                  <a:pt x="5374767" y="4279261"/>
                </a:moveTo>
                <a:lnTo>
                  <a:pt x="5326465" y="4261200"/>
                </a:lnTo>
                <a:lnTo>
                  <a:pt x="5325522" y="4261603"/>
                </a:lnTo>
                <a:cubicBezTo>
                  <a:pt x="5322783" y="4261603"/>
                  <a:pt x="5320041" y="4261603"/>
                  <a:pt x="5314558" y="4265438"/>
                </a:cubicBezTo>
                <a:lnTo>
                  <a:pt x="5314539" y="4265304"/>
                </a:lnTo>
                <a:lnTo>
                  <a:pt x="5292985" y="4280206"/>
                </a:lnTo>
                <a:lnTo>
                  <a:pt x="5291753" y="4281103"/>
                </a:lnTo>
                <a:lnTo>
                  <a:pt x="5292628" y="4281013"/>
                </a:lnTo>
                <a:cubicBezTo>
                  <a:pt x="5284494" y="4300483"/>
                  <a:pt x="5273649" y="4312165"/>
                  <a:pt x="5257382" y="4312165"/>
                </a:cubicBezTo>
                <a:lnTo>
                  <a:pt x="5258506" y="4309366"/>
                </a:lnTo>
                <a:lnTo>
                  <a:pt x="5257217" y="4310637"/>
                </a:lnTo>
                <a:lnTo>
                  <a:pt x="5243520" y="4314425"/>
                </a:lnTo>
                <a:lnTo>
                  <a:pt x="5243506" y="4315169"/>
                </a:lnTo>
                <a:lnTo>
                  <a:pt x="5228371" y="4330091"/>
                </a:lnTo>
                <a:lnTo>
                  <a:pt x="5231910" y="4336955"/>
                </a:lnTo>
                <a:cubicBezTo>
                  <a:pt x="5242980" y="4347641"/>
                  <a:pt x="5269972" y="4352640"/>
                  <a:pt x="5278933" y="4364870"/>
                </a:cubicBezTo>
                <a:lnTo>
                  <a:pt x="5279003" y="4365595"/>
                </a:lnTo>
                <a:lnTo>
                  <a:pt x="5280170" y="4364740"/>
                </a:lnTo>
                <a:lnTo>
                  <a:pt x="5305463" y="4383992"/>
                </a:lnTo>
                <a:lnTo>
                  <a:pt x="5349923" y="4346238"/>
                </a:lnTo>
                <a:lnTo>
                  <a:pt x="5349691" y="4345971"/>
                </a:lnTo>
                <a:cubicBezTo>
                  <a:pt x="5360821" y="4326732"/>
                  <a:pt x="5374734" y="4311339"/>
                  <a:pt x="5385863" y="4295947"/>
                </a:cubicBezTo>
                <a:lnTo>
                  <a:pt x="5385986" y="4295736"/>
                </a:lnTo>
                <a:lnTo>
                  <a:pt x="5375105" y="4280581"/>
                </a:lnTo>
                <a:close/>
                <a:moveTo>
                  <a:pt x="1698743" y="2734392"/>
                </a:moveTo>
                <a:lnTo>
                  <a:pt x="1698742" y="2734392"/>
                </a:lnTo>
                <a:lnTo>
                  <a:pt x="1692482" y="2738979"/>
                </a:lnTo>
                <a:lnTo>
                  <a:pt x="1692552" y="2739346"/>
                </a:lnTo>
                <a:lnTo>
                  <a:pt x="1698942" y="2734663"/>
                </a:lnTo>
                <a:close/>
                <a:moveTo>
                  <a:pt x="5703816" y="4395189"/>
                </a:moveTo>
                <a:lnTo>
                  <a:pt x="5703816" y="4403493"/>
                </a:lnTo>
                <a:lnTo>
                  <a:pt x="5704275" y="4403493"/>
                </a:lnTo>
                <a:lnTo>
                  <a:pt x="5704275" y="4395407"/>
                </a:lnTo>
                <a:lnTo>
                  <a:pt x="5704237" y="4395395"/>
                </a:lnTo>
                <a:close/>
                <a:moveTo>
                  <a:pt x="5032855" y="4112165"/>
                </a:moveTo>
                <a:lnTo>
                  <a:pt x="5032190" y="4112576"/>
                </a:lnTo>
                <a:lnTo>
                  <a:pt x="5032191" y="4113683"/>
                </a:lnTo>
                <a:lnTo>
                  <a:pt x="5033024" y="4114132"/>
                </a:lnTo>
                <a:lnTo>
                  <a:pt x="5032487" y="4112941"/>
                </a:lnTo>
                <a:close/>
                <a:moveTo>
                  <a:pt x="5646754" y="4344483"/>
                </a:moveTo>
                <a:lnTo>
                  <a:pt x="5646553" y="4344872"/>
                </a:lnTo>
                <a:lnTo>
                  <a:pt x="5645058" y="4344488"/>
                </a:lnTo>
                <a:lnTo>
                  <a:pt x="5645371" y="4348358"/>
                </a:lnTo>
                <a:lnTo>
                  <a:pt x="5646964" y="4346147"/>
                </a:lnTo>
                <a:lnTo>
                  <a:pt x="5647036" y="4346048"/>
                </a:lnTo>
                <a:lnTo>
                  <a:pt x="5646754" y="4346040"/>
                </a:lnTo>
                <a:close/>
                <a:moveTo>
                  <a:pt x="5057615" y="4098740"/>
                </a:moveTo>
                <a:lnTo>
                  <a:pt x="5057464" y="4102241"/>
                </a:lnTo>
                <a:lnTo>
                  <a:pt x="5058735" y="4101849"/>
                </a:lnTo>
                <a:close/>
                <a:moveTo>
                  <a:pt x="5057069" y="4097223"/>
                </a:moveTo>
                <a:lnTo>
                  <a:pt x="5057043" y="4097239"/>
                </a:lnTo>
                <a:lnTo>
                  <a:pt x="5057085" y="4097267"/>
                </a:lnTo>
                <a:close/>
                <a:moveTo>
                  <a:pt x="2933634" y="3198403"/>
                </a:moveTo>
                <a:lnTo>
                  <a:pt x="2932778" y="3198625"/>
                </a:lnTo>
                <a:lnTo>
                  <a:pt x="2931482" y="3202155"/>
                </a:lnTo>
                <a:lnTo>
                  <a:pt x="2934732" y="3199174"/>
                </a:lnTo>
                <a:lnTo>
                  <a:pt x="2934993" y="3199089"/>
                </a:lnTo>
                <a:close/>
                <a:moveTo>
                  <a:pt x="1783828" y="2716407"/>
                </a:moveTo>
                <a:lnTo>
                  <a:pt x="1782453" y="2716482"/>
                </a:lnTo>
                <a:lnTo>
                  <a:pt x="1781205" y="2717397"/>
                </a:lnTo>
                <a:close/>
                <a:moveTo>
                  <a:pt x="6153608" y="4516627"/>
                </a:moveTo>
                <a:lnTo>
                  <a:pt x="6153608" y="4524371"/>
                </a:lnTo>
                <a:lnTo>
                  <a:pt x="6154195" y="4524624"/>
                </a:lnTo>
                <a:lnTo>
                  <a:pt x="6155767" y="4525585"/>
                </a:lnTo>
                <a:close/>
                <a:moveTo>
                  <a:pt x="2126790" y="2830694"/>
                </a:moveTo>
                <a:lnTo>
                  <a:pt x="2126787" y="2830695"/>
                </a:lnTo>
                <a:lnTo>
                  <a:pt x="2126109" y="2831649"/>
                </a:lnTo>
                <a:lnTo>
                  <a:pt x="2122289" y="2837755"/>
                </a:lnTo>
                <a:lnTo>
                  <a:pt x="2128025" y="2833065"/>
                </a:lnTo>
                <a:lnTo>
                  <a:pt x="2126554" y="2831057"/>
                </a:lnTo>
                <a:close/>
                <a:moveTo>
                  <a:pt x="1926303" y="2741159"/>
                </a:moveTo>
                <a:lnTo>
                  <a:pt x="1918997" y="2746512"/>
                </a:lnTo>
                <a:lnTo>
                  <a:pt x="1919269" y="2746883"/>
                </a:lnTo>
                <a:lnTo>
                  <a:pt x="1926383" y="2741671"/>
                </a:lnTo>
                <a:lnTo>
                  <a:pt x="1926371" y="2741632"/>
                </a:lnTo>
                <a:close/>
                <a:moveTo>
                  <a:pt x="2115178" y="2811141"/>
                </a:moveTo>
                <a:lnTo>
                  <a:pt x="2113404" y="2812571"/>
                </a:lnTo>
                <a:lnTo>
                  <a:pt x="2111626" y="2812190"/>
                </a:lnTo>
                <a:lnTo>
                  <a:pt x="2112450" y="2813556"/>
                </a:lnTo>
                <a:lnTo>
                  <a:pt x="2111483" y="2815229"/>
                </a:lnTo>
                <a:lnTo>
                  <a:pt x="2113033" y="2813803"/>
                </a:lnTo>
                <a:lnTo>
                  <a:pt x="2113879" y="2813762"/>
                </a:lnTo>
                <a:lnTo>
                  <a:pt x="2113528" y="2813283"/>
                </a:lnTo>
                <a:close/>
                <a:moveTo>
                  <a:pt x="6747522" y="4724137"/>
                </a:moveTo>
                <a:lnTo>
                  <a:pt x="6746789" y="4724137"/>
                </a:lnTo>
                <a:lnTo>
                  <a:pt x="6746486" y="4724132"/>
                </a:lnTo>
                <a:lnTo>
                  <a:pt x="6746173" y="4725907"/>
                </a:lnTo>
                <a:lnTo>
                  <a:pt x="6747106" y="4724617"/>
                </a:lnTo>
                <a:close/>
                <a:moveTo>
                  <a:pt x="6759255" y="4708616"/>
                </a:moveTo>
                <a:lnTo>
                  <a:pt x="6757805" y="4708756"/>
                </a:lnTo>
                <a:lnTo>
                  <a:pt x="6757757" y="4708705"/>
                </a:lnTo>
                <a:lnTo>
                  <a:pt x="6757806" y="4708908"/>
                </a:lnTo>
                <a:lnTo>
                  <a:pt x="6757805" y="4712278"/>
                </a:lnTo>
                <a:lnTo>
                  <a:pt x="6758978" y="4710925"/>
                </a:lnTo>
                <a:close/>
                <a:moveTo>
                  <a:pt x="6545113" y="4574552"/>
                </a:moveTo>
                <a:lnTo>
                  <a:pt x="6543987" y="4574890"/>
                </a:lnTo>
                <a:lnTo>
                  <a:pt x="6544658" y="4577233"/>
                </a:lnTo>
                <a:lnTo>
                  <a:pt x="6544658" y="4575102"/>
                </a:lnTo>
                <a:close/>
                <a:moveTo>
                  <a:pt x="1936015" y="2660853"/>
                </a:moveTo>
                <a:lnTo>
                  <a:pt x="1932796" y="2663601"/>
                </a:lnTo>
                <a:lnTo>
                  <a:pt x="1935687" y="2663467"/>
                </a:lnTo>
                <a:lnTo>
                  <a:pt x="1935818" y="2663462"/>
                </a:lnTo>
                <a:lnTo>
                  <a:pt x="1935657" y="2663228"/>
                </a:lnTo>
                <a:lnTo>
                  <a:pt x="1937027" y="2662224"/>
                </a:lnTo>
                <a:lnTo>
                  <a:pt x="1936565" y="2662312"/>
                </a:lnTo>
                <a:close/>
                <a:moveTo>
                  <a:pt x="5871111" y="4293430"/>
                </a:moveTo>
                <a:lnTo>
                  <a:pt x="5871215" y="4295517"/>
                </a:lnTo>
                <a:lnTo>
                  <a:pt x="5869864" y="4296625"/>
                </a:lnTo>
                <a:lnTo>
                  <a:pt x="5871445" y="4296756"/>
                </a:lnTo>
                <a:lnTo>
                  <a:pt x="5872218" y="4298378"/>
                </a:lnTo>
                <a:lnTo>
                  <a:pt x="5871986" y="4296459"/>
                </a:lnTo>
                <a:lnTo>
                  <a:pt x="5872451" y="4295811"/>
                </a:lnTo>
                <a:lnTo>
                  <a:pt x="5871860" y="4295811"/>
                </a:lnTo>
                <a:close/>
                <a:moveTo>
                  <a:pt x="5717702" y="4229495"/>
                </a:moveTo>
                <a:lnTo>
                  <a:pt x="5717701" y="4230369"/>
                </a:lnTo>
                <a:lnTo>
                  <a:pt x="5717825" y="4229841"/>
                </a:lnTo>
                <a:close/>
                <a:moveTo>
                  <a:pt x="1684799" y="2554550"/>
                </a:moveTo>
                <a:lnTo>
                  <a:pt x="1681377" y="2555637"/>
                </a:lnTo>
                <a:lnTo>
                  <a:pt x="1679892" y="2555150"/>
                </a:lnTo>
                <a:lnTo>
                  <a:pt x="1679900" y="2556916"/>
                </a:lnTo>
                <a:lnTo>
                  <a:pt x="1680860" y="2556475"/>
                </a:lnTo>
                <a:close/>
                <a:moveTo>
                  <a:pt x="1828621" y="2608913"/>
                </a:moveTo>
                <a:lnTo>
                  <a:pt x="1828555" y="2608896"/>
                </a:lnTo>
                <a:lnTo>
                  <a:pt x="1828500" y="2609001"/>
                </a:lnTo>
                <a:close/>
                <a:moveTo>
                  <a:pt x="5896270" y="4295810"/>
                </a:moveTo>
                <a:lnTo>
                  <a:pt x="5893792" y="4295810"/>
                </a:lnTo>
                <a:lnTo>
                  <a:pt x="5893639" y="4295438"/>
                </a:lnTo>
                <a:lnTo>
                  <a:pt x="5893639" y="4295441"/>
                </a:lnTo>
                <a:lnTo>
                  <a:pt x="5894005" y="4296459"/>
                </a:lnTo>
                <a:lnTo>
                  <a:pt x="5896661" y="4302593"/>
                </a:lnTo>
                <a:close/>
                <a:moveTo>
                  <a:pt x="5518054" y="4127470"/>
                </a:moveTo>
                <a:lnTo>
                  <a:pt x="5517794" y="4127954"/>
                </a:lnTo>
                <a:lnTo>
                  <a:pt x="5517720" y="4127954"/>
                </a:lnTo>
                <a:lnTo>
                  <a:pt x="5517720" y="4129190"/>
                </a:lnTo>
                <a:lnTo>
                  <a:pt x="5518054" y="4128263"/>
                </a:lnTo>
                <a:close/>
                <a:moveTo>
                  <a:pt x="7420364" y="4904277"/>
                </a:moveTo>
                <a:lnTo>
                  <a:pt x="7419217" y="4904277"/>
                </a:lnTo>
                <a:lnTo>
                  <a:pt x="7418942" y="4904277"/>
                </a:lnTo>
                <a:lnTo>
                  <a:pt x="7419374" y="4904756"/>
                </a:lnTo>
                <a:lnTo>
                  <a:pt x="7419891" y="4904756"/>
                </a:lnTo>
                <a:close/>
                <a:moveTo>
                  <a:pt x="7432963" y="4905587"/>
                </a:moveTo>
                <a:lnTo>
                  <a:pt x="7432945" y="4905592"/>
                </a:lnTo>
                <a:lnTo>
                  <a:pt x="7432492" y="4905592"/>
                </a:lnTo>
                <a:lnTo>
                  <a:pt x="7432493" y="4909736"/>
                </a:lnTo>
                <a:lnTo>
                  <a:pt x="7432963" y="4909651"/>
                </a:lnTo>
                <a:close/>
                <a:moveTo>
                  <a:pt x="2893551" y="3019004"/>
                </a:moveTo>
                <a:lnTo>
                  <a:pt x="2891330" y="3019586"/>
                </a:lnTo>
                <a:lnTo>
                  <a:pt x="2897713" y="3022346"/>
                </a:lnTo>
                <a:close/>
                <a:moveTo>
                  <a:pt x="6696694" y="4593361"/>
                </a:moveTo>
                <a:lnTo>
                  <a:pt x="6696967" y="4594408"/>
                </a:lnTo>
                <a:lnTo>
                  <a:pt x="6697405" y="4595316"/>
                </a:lnTo>
                <a:lnTo>
                  <a:pt x="6697965" y="4594214"/>
                </a:lnTo>
                <a:close/>
                <a:moveTo>
                  <a:pt x="7254591" y="4823943"/>
                </a:moveTo>
                <a:lnTo>
                  <a:pt x="7254591" y="4824006"/>
                </a:lnTo>
                <a:lnTo>
                  <a:pt x="7254697" y="4824006"/>
                </a:lnTo>
                <a:close/>
                <a:moveTo>
                  <a:pt x="7257100" y="4821134"/>
                </a:moveTo>
                <a:lnTo>
                  <a:pt x="7253391" y="4823221"/>
                </a:lnTo>
                <a:lnTo>
                  <a:pt x="7254591" y="4823820"/>
                </a:lnTo>
                <a:lnTo>
                  <a:pt x="7254591" y="4823942"/>
                </a:lnTo>
                <a:lnTo>
                  <a:pt x="7257294" y="4821315"/>
                </a:lnTo>
                <a:close/>
                <a:moveTo>
                  <a:pt x="5718545" y="4181600"/>
                </a:moveTo>
                <a:lnTo>
                  <a:pt x="5718216" y="4181860"/>
                </a:lnTo>
                <a:lnTo>
                  <a:pt x="5718442" y="4181915"/>
                </a:lnTo>
                <a:close/>
                <a:moveTo>
                  <a:pt x="2080325" y="2645594"/>
                </a:moveTo>
                <a:lnTo>
                  <a:pt x="2079556" y="2646158"/>
                </a:lnTo>
                <a:lnTo>
                  <a:pt x="2080094" y="2645917"/>
                </a:lnTo>
                <a:close/>
                <a:moveTo>
                  <a:pt x="7470141" y="4854191"/>
                </a:moveTo>
                <a:lnTo>
                  <a:pt x="7468158" y="4854191"/>
                </a:lnTo>
                <a:lnTo>
                  <a:pt x="7468035" y="4854191"/>
                </a:lnTo>
                <a:lnTo>
                  <a:pt x="7467878" y="4856137"/>
                </a:lnTo>
                <a:lnTo>
                  <a:pt x="7469029" y="4854971"/>
                </a:lnTo>
                <a:close/>
                <a:moveTo>
                  <a:pt x="3261864" y="3104018"/>
                </a:moveTo>
                <a:lnTo>
                  <a:pt x="3261095" y="3111065"/>
                </a:lnTo>
                <a:lnTo>
                  <a:pt x="3262062" y="3108848"/>
                </a:lnTo>
                <a:lnTo>
                  <a:pt x="3262953" y="3104589"/>
                </a:lnTo>
                <a:close/>
                <a:moveTo>
                  <a:pt x="913596" y="2116106"/>
                </a:moveTo>
                <a:lnTo>
                  <a:pt x="913038" y="2115972"/>
                </a:lnTo>
                <a:lnTo>
                  <a:pt x="912986" y="2116286"/>
                </a:lnTo>
                <a:close/>
                <a:moveTo>
                  <a:pt x="2122963" y="2615401"/>
                </a:moveTo>
                <a:lnTo>
                  <a:pt x="2122540" y="2615303"/>
                </a:lnTo>
                <a:lnTo>
                  <a:pt x="2122626" y="2615522"/>
                </a:lnTo>
                <a:close/>
                <a:moveTo>
                  <a:pt x="6806868" y="4540857"/>
                </a:moveTo>
                <a:lnTo>
                  <a:pt x="6804636" y="4544666"/>
                </a:lnTo>
                <a:lnTo>
                  <a:pt x="6805624" y="4546885"/>
                </a:lnTo>
                <a:close/>
                <a:moveTo>
                  <a:pt x="3109975" y="2951737"/>
                </a:moveTo>
                <a:lnTo>
                  <a:pt x="3088950" y="2951243"/>
                </a:lnTo>
                <a:lnTo>
                  <a:pt x="3088959" y="2951493"/>
                </a:lnTo>
                <a:lnTo>
                  <a:pt x="3085396" y="2965642"/>
                </a:lnTo>
                <a:close/>
                <a:moveTo>
                  <a:pt x="1337002" y="2204098"/>
                </a:moveTo>
                <a:lnTo>
                  <a:pt x="1336472" y="2203998"/>
                </a:lnTo>
                <a:lnTo>
                  <a:pt x="1336488" y="2204088"/>
                </a:lnTo>
                <a:lnTo>
                  <a:pt x="1336513" y="2204382"/>
                </a:lnTo>
                <a:close/>
                <a:moveTo>
                  <a:pt x="2547385" y="2668730"/>
                </a:moveTo>
                <a:lnTo>
                  <a:pt x="2546705" y="2669278"/>
                </a:lnTo>
                <a:lnTo>
                  <a:pt x="2544416" y="2671186"/>
                </a:lnTo>
                <a:lnTo>
                  <a:pt x="2546819" y="2671584"/>
                </a:lnTo>
                <a:lnTo>
                  <a:pt x="2546711" y="2670543"/>
                </a:lnTo>
                <a:close/>
                <a:moveTo>
                  <a:pt x="2653625" y="2693990"/>
                </a:moveTo>
                <a:lnTo>
                  <a:pt x="2654105" y="2695353"/>
                </a:lnTo>
                <a:lnTo>
                  <a:pt x="2654576" y="2695288"/>
                </a:lnTo>
                <a:close/>
                <a:moveTo>
                  <a:pt x="6615388" y="4337319"/>
                </a:moveTo>
                <a:lnTo>
                  <a:pt x="6615358" y="4337355"/>
                </a:lnTo>
                <a:lnTo>
                  <a:pt x="6615358" y="4359882"/>
                </a:lnTo>
                <a:lnTo>
                  <a:pt x="6615389" y="4359910"/>
                </a:lnTo>
                <a:close/>
                <a:moveTo>
                  <a:pt x="2051524" y="2418018"/>
                </a:moveTo>
                <a:lnTo>
                  <a:pt x="2050944" y="2418120"/>
                </a:lnTo>
                <a:lnTo>
                  <a:pt x="2050900" y="2418059"/>
                </a:lnTo>
                <a:lnTo>
                  <a:pt x="2049813" y="2418856"/>
                </a:lnTo>
                <a:lnTo>
                  <a:pt x="2050826" y="2418529"/>
                </a:lnTo>
                <a:close/>
                <a:moveTo>
                  <a:pt x="7029694" y="4474508"/>
                </a:moveTo>
                <a:lnTo>
                  <a:pt x="7029694" y="4474757"/>
                </a:lnTo>
                <a:lnTo>
                  <a:pt x="7029766" y="4474708"/>
                </a:lnTo>
                <a:close/>
                <a:moveTo>
                  <a:pt x="5693635" y="3919435"/>
                </a:moveTo>
                <a:lnTo>
                  <a:pt x="5693449" y="3919662"/>
                </a:lnTo>
                <a:lnTo>
                  <a:pt x="5693285" y="3919596"/>
                </a:lnTo>
                <a:lnTo>
                  <a:pt x="5693285" y="3923446"/>
                </a:lnTo>
                <a:close/>
                <a:moveTo>
                  <a:pt x="7208041" y="4544405"/>
                </a:moveTo>
                <a:lnTo>
                  <a:pt x="7207162" y="4544464"/>
                </a:lnTo>
                <a:lnTo>
                  <a:pt x="7207085" y="4546027"/>
                </a:lnTo>
                <a:lnTo>
                  <a:pt x="7207544" y="4545096"/>
                </a:lnTo>
                <a:close/>
                <a:moveTo>
                  <a:pt x="7210521" y="4540959"/>
                </a:moveTo>
                <a:lnTo>
                  <a:pt x="7205461" y="4540517"/>
                </a:lnTo>
                <a:lnTo>
                  <a:pt x="7205461" y="4540579"/>
                </a:lnTo>
                <a:lnTo>
                  <a:pt x="7208127" y="4544285"/>
                </a:lnTo>
                <a:close/>
                <a:moveTo>
                  <a:pt x="6390847" y="4142806"/>
                </a:moveTo>
                <a:lnTo>
                  <a:pt x="6389941" y="4147105"/>
                </a:lnTo>
                <a:lnTo>
                  <a:pt x="6389942" y="4147228"/>
                </a:lnTo>
                <a:lnTo>
                  <a:pt x="6394756" y="4145414"/>
                </a:lnTo>
                <a:close/>
                <a:moveTo>
                  <a:pt x="7574160" y="4607504"/>
                </a:moveTo>
                <a:lnTo>
                  <a:pt x="7573258" y="4608752"/>
                </a:lnTo>
                <a:lnTo>
                  <a:pt x="7573371" y="4609609"/>
                </a:lnTo>
                <a:lnTo>
                  <a:pt x="7575362" y="4612779"/>
                </a:lnTo>
                <a:close/>
                <a:moveTo>
                  <a:pt x="6793911" y="4277131"/>
                </a:moveTo>
                <a:lnTo>
                  <a:pt x="6791296" y="4277777"/>
                </a:lnTo>
                <a:lnTo>
                  <a:pt x="6793182" y="4280759"/>
                </a:lnTo>
                <a:lnTo>
                  <a:pt x="6793669" y="4280601"/>
                </a:lnTo>
                <a:close/>
                <a:moveTo>
                  <a:pt x="2338472" y="2426024"/>
                </a:moveTo>
                <a:lnTo>
                  <a:pt x="2335085" y="2428506"/>
                </a:lnTo>
                <a:lnTo>
                  <a:pt x="2338821" y="2426204"/>
                </a:lnTo>
                <a:lnTo>
                  <a:pt x="2338511" y="2426199"/>
                </a:lnTo>
                <a:close/>
                <a:moveTo>
                  <a:pt x="7253854" y="4459369"/>
                </a:moveTo>
                <a:lnTo>
                  <a:pt x="7253428" y="4459849"/>
                </a:lnTo>
                <a:lnTo>
                  <a:pt x="7254187" y="4460065"/>
                </a:lnTo>
                <a:lnTo>
                  <a:pt x="7254241" y="4459925"/>
                </a:lnTo>
                <a:close/>
                <a:moveTo>
                  <a:pt x="1291393" y="1976426"/>
                </a:moveTo>
                <a:lnTo>
                  <a:pt x="1290962" y="1976492"/>
                </a:lnTo>
                <a:lnTo>
                  <a:pt x="1280072" y="1992188"/>
                </a:lnTo>
                <a:lnTo>
                  <a:pt x="1280116" y="1992208"/>
                </a:lnTo>
                <a:lnTo>
                  <a:pt x="1285008" y="1985360"/>
                </a:lnTo>
                <a:close/>
                <a:moveTo>
                  <a:pt x="1558918" y="2084266"/>
                </a:moveTo>
                <a:lnTo>
                  <a:pt x="1552148" y="2085385"/>
                </a:lnTo>
                <a:lnTo>
                  <a:pt x="1554427" y="2087556"/>
                </a:lnTo>
                <a:close/>
                <a:moveTo>
                  <a:pt x="7667803" y="4607638"/>
                </a:moveTo>
                <a:lnTo>
                  <a:pt x="7667142" y="4608511"/>
                </a:lnTo>
                <a:lnTo>
                  <a:pt x="7668094" y="4608627"/>
                </a:lnTo>
                <a:close/>
                <a:moveTo>
                  <a:pt x="2993968" y="2667701"/>
                </a:moveTo>
                <a:lnTo>
                  <a:pt x="2992396" y="2668853"/>
                </a:lnTo>
                <a:lnTo>
                  <a:pt x="2992728" y="2669307"/>
                </a:lnTo>
                <a:close/>
                <a:moveTo>
                  <a:pt x="6757603" y="4229046"/>
                </a:moveTo>
                <a:lnTo>
                  <a:pt x="6756822" y="4229932"/>
                </a:lnTo>
                <a:lnTo>
                  <a:pt x="6757564" y="4230318"/>
                </a:lnTo>
                <a:lnTo>
                  <a:pt x="6757638" y="4229910"/>
                </a:lnTo>
                <a:close/>
                <a:moveTo>
                  <a:pt x="7633723" y="4589395"/>
                </a:moveTo>
                <a:lnTo>
                  <a:pt x="7632884" y="4590599"/>
                </a:lnTo>
                <a:lnTo>
                  <a:pt x="7632600" y="4591007"/>
                </a:lnTo>
                <a:lnTo>
                  <a:pt x="7634588" y="4594156"/>
                </a:lnTo>
                <a:lnTo>
                  <a:pt x="7633891" y="4589695"/>
                </a:lnTo>
                <a:lnTo>
                  <a:pt x="7633892" y="4589685"/>
                </a:lnTo>
                <a:close/>
                <a:moveTo>
                  <a:pt x="7407683" y="4495437"/>
                </a:moveTo>
                <a:lnTo>
                  <a:pt x="7402459" y="4496027"/>
                </a:lnTo>
                <a:lnTo>
                  <a:pt x="7402594" y="4503529"/>
                </a:lnTo>
                <a:close/>
                <a:moveTo>
                  <a:pt x="6011035" y="3896618"/>
                </a:moveTo>
                <a:lnTo>
                  <a:pt x="6011076" y="3897418"/>
                </a:lnTo>
                <a:lnTo>
                  <a:pt x="6011260" y="3900145"/>
                </a:lnTo>
                <a:lnTo>
                  <a:pt x="6012994" y="3898583"/>
                </a:lnTo>
                <a:lnTo>
                  <a:pt x="6012094" y="3898099"/>
                </a:lnTo>
                <a:close/>
                <a:moveTo>
                  <a:pt x="3560601" y="2878502"/>
                </a:moveTo>
                <a:lnTo>
                  <a:pt x="3556207" y="2883790"/>
                </a:lnTo>
                <a:lnTo>
                  <a:pt x="3561850" y="2881420"/>
                </a:lnTo>
                <a:close/>
                <a:moveTo>
                  <a:pt x="7891521" y="4673207"/>
                </a:moveTo>
                <a:lnTo>
                  <a:pt x="7891300" y="4674451"/>
                </a:lnTo>
                <a:lnTo>
                  <a:pt x="7891872" y="4674680"/>
                </a:lnTo>
                <a:close/>
                <a:moveTo>
                  <a:pt x="823871" y="1734449"/>
                </a:moveTo>
                <a:lnTo>
                  <a:pt x="822827" y="1735517"/>
                </a:lnTo>
                <a:lnTo>
                  <a:pt x="824619" y="1735020"/>
                </a:lnTo>
                <a:close/>
                <a:moveTo>
                  <a:pt x="1231817" y="1883618"/>
                </a:moveTo>
                <a:lnTo>
                  <a:pt x="1231232" y="1883973"/>
                </a:lnTo>
                <a:lnTo>
                  <a:pt x="1231202" y="1883997"/>
                </a:lnTo>
                <a:lnTo>
                  <a:pt x="1231194" y="1883996"/>
                </a:lnTo>
                <a:lnTo>
                  <a:pt x="1226711" y="1886714"/>
                </a:lnTo>
                <a:lnTo>
                  <a:pt x="1227830" y="1889444"/>
                </a:lnTo>
                <a:lnTo>
                  <a:pt x="1231461" y="1884568"/>
                </a:lnTo>
                <a:close/>
                <a:moveTo>
                  <a:pt x="2926050" y="2573139"/>
                </a:moveTo>
                <a:lnTo>
                  <a:pt x="2921717" y="2575932"/>
                </a:lnTo>
                <a:lnTo>
                  <a:pt x="2922525" y="2577139"/>
                </a:lnTo>
                <a:close/>
                <a:moveTo>
                  <a:pt x="1566805" y="2003457"/>
                </a:moveTo>
                <a:lnTo>
                  <a:pt x="1566346" y="2003479"/>
                </a:lnTo>
                <a:lnTo>
                  <a:pt x="1565215" y="2004003"/>
                </a:lnTo>
                <a:lnTo>
                  <a:pt x="1566771" y="2003843"/>
                </a:lnTo>
                <a:close/>
                <a:moveTo>
                  <a:pt x="1622849" y="2025260"/>
                </a:moveTo>
                <a:lnTo>
                  <a:pt x="1622285" y="2025272"/>
                </a:lnTo>
                <a:lnTo>
                  <a:pt x="1621077" y="2026919"/>
                </a:lnTo>
                <a:close/>
                <a:moveTo>
                  <a:pt x="3541214" y="2813636"/>
                </a:moveTo>
                <a:lnTo>
                  <a:pt x="3541071" y="2813695"/>
                </a:lnTo>
                <a:lnTo>
                  <a:pt x="3541237" y="2813828"/>
                </a:lnTo>
                <a:close/>
                <a:moveTo>
                  <a:pt x="493166" y="1539651"/>
                </a:moveTo>
                <a:lnTo>
                  <a:pt x="492955" y="1539703"/>
                </a:lnTo>
                <a:lnTo>
                  <a:pt x="491193" y="1538898"/>
                </a:lnTo>
                <a:lnTo>
                  <a:pt x="488009" y="1542048"/>
                </a:lnTo>
                <a:lnTo>
                  <a:pt x="492211" y="1540170"/>
                </a:lnTo>
                <a:close/>
                <a:moveTo>
                  <a:pt x="7843683" y="4589858"/>
                </a:moveTo>
                <a:lnTo>
                  <a:pt x="7843683" y="4591467"/>
                </a:lnTo>
                <a:lnTo>
                  <a:pt x="7844036" y="4590972"/>
                </a:lnTo>
                <a:lnTo>
                  <a:pt x="7843707" y="4589869"/>
                </a:lnTo>
                <a:close/>
                <a:moveTo>
                  <a:pt x="3100523" y="2605891"/>
                </a:moveTo>
                <a:lnTo>
                  <a:pt x="3099941" y="2605805"/>
                </a:lnTo>
                <a:lnTo>
                  <a:pt x="3100312" y="2606310"/>
                </a:lnTo>
                <a:lnTo>
                  <a:pt x="3099348" y="2606767"/>
                </a:lnTo>
                <a:lnTo>
                  <a:pt x="3100594" y="2606971"/>
                </a:lnTo>
                <a:lnTo>
                  <a:pt x="3100586" y="2606110"/>
                </a:lnTo>
                <a:lnTo>
                  <a:pt x="3100794" y="2606067"/>
                </a:lnTo>
                <a:close/>
                <a:moveTo>
                  <a:pt x="586652" y="1546829"/>
                </a:moveTo>
                <a:lnTo>
                  <a:pt x="584924" y="1547309"/>
                </a:lnTo>
                <a:lnTo>
                  <a:pt x="583264" y="1546869"/>
                </a:lnTo>
                <a:lnTo>
                  <a:pt x="581534" y="1549718"/>
                </a:lnTo>
                <a:lnTo>
                  <a:pt x="586055" y="1547314"/>
                </a:lnTo>
                <a:close/>
                <a:moveTo>
                  <a:pt x="6095414" y="3831737"/>
                </a:moveTo>
                <a:lnTo>
                  <a:pt x="6093813" y="3831737"/>
                </a:lnTo>
                <a:lnTo>
                  <a:pt x="6095190" y="3832121"/>
                </a:lnTo>
                <a:close/>
                <a:moveTo>
                  <a:pt x="6887391" y="4157594"/>
                </a:moveTo>
                <a:lnTo>
                  <a:pt x="6887391" y="4169485"/>
                </a:lnTo>
                <a:lnTo>
                  <a:pt x="6887490" y="4169548"/>
                </a:lnTo>
                <a:lnTo>
                  <a:pt x="6887490" y="4157647"/>
                </a:lnTo>
                <a:close/>
                <a:moveTo>
                  <a:pt x="6651282" y="4047038"/>
                </a:moveTo>
                <a:lnTo>
                  <a:pt x="6650462" y="4048565"/>
                </a:lnTo>
                <a:lnTo>
                  <a:pt x="6650802" y="4048285"/>
                </a:lnTo>
                <a:lnTo>
                  <a:pt x="6651333" y="4047577"/>
                </a:lnTo>
                <a:lnTo>
                  <a:pt x="6651693" y="4047228"/>
                </a:lnTo>
                <a:close/>
                <a:moveTo>
                  <a:pt x="6850733" y="4129462"/>
                </a:moveTo>
                <a:lnTo>
                  <a:pt x="6850732" y="4131632"/>
                </a:lnTo>
                <a:lnTo>
                  <a:pt x="6850446" y="4133961"/>
                </a:lnTo>
                <a:lnTo>
                  <a:pt x="6851200" y="4132267"/>
                </a:lnTo>
                <a:lnTo>
                  <a:pt x="6852439" y="4133827"/>
                </a:lnTo>
                <a:lnTo>
                  <a:pt x="6851792" y="4130978"/>
                </a:lnTo>
                <a:lnTo>
                  <a:pt x="6852223" y="4130513"/>
                </a:lnTo>
                <a:close/>
                <a:moveTo>
                  <a:pt x="1803367" y="2026336"/>
                </a:moveTo>
                <a:lnTo>
                  <a:pt x="1800197" y="2028471"/>
                </a:lnTo>
                <a:lnTo>
                  <a:pt x="1801297" y="2029248"/>
                </a:lnTo>
                <a:close/>
                <a:moveTo>
                  <a:pt x="1776852" y="2014924"/>
                </a:moveTo>
                <a:lnTo>
                  <a:pt x="1776096" y="2014650"/>
                </a:lnTo>
                <a:lnTo>
                  <a:pt x="1774054" y="2016147"/>
                </a:lnTo>
                <a:lnTo>
                  <a:pt x="1774936" y="2016801"/>
                </a:lnTo>
                <a:lnTo>
                  <a:pt x="1775950" y="2015125"/>
                </a:lnTo>
                <a:close/>
                <a:moveTo>
                  <a:pt x="1804377" y="2024915"/>
                </a:moveTo>
                <a:lnTo>
                  <a:pt x="1804347" y="2024904"/>
                </a:lnTo>
                <a:lnTo>
                  <a:pt x="1804348" y="2024957"/>
                </a:lnTo>
                <a:close/>
                <a:moveTo>
                  <a:pt x="7490838" y="4379870"/>
                </a:moveTo>
                <a:lnTo>
                  <a:pt x="7490132" y="4380752"/>
                </a:lnTo>
                <a:lnTo>
                  <a:pt x="7490761" y="4382520"/>
                </a:lnTo>
                <a:close/>
                <a:moveTo>
                  <a:pt x="2680140" y="2380563"/>
                </a:moveTo>
                <a:lnTo>
                  <a:pt x="2664282" y="2392182"/>
                </a:lnTo>
                <a:lnTo>
                  <a:pt x="2663905" y="2393578"/>
                </a:lnTo>
                <a:lnTo>
                  <a:pt x="2680657" y="2381303"/>
                </a:lnTo>
                <a:close/>
                <a:moveTo>
                  <a:pt x="6850960" y="4103676"/>
                </a:moveTo>
                <a:lnTo>
                  <a:pt x="6850733" y="4103866"/>
                </a:lnTo>
                <a:lnTo>
                  <a:pt x="6850733" y="4106239"/>
                </a:lnTo>
                <a:close/>
                <a:moveTo>
                  <a:pt x="1442492" y="1832075"/>
                </a:moveTo>
                <a:lnTo>
                  <a:pt x="1441567" y="1833123"/>
                </a:lnTo>
                <a:lnTo>
                  <a:pt x="1440144" y="1834166"/>
                </a:lnTo>
                <a:lnTo>
                  <a:pt x="1441318" y="1833571"/>
                </a:lnTo>
                <a:lnTo>
                  <a:pt x="1442113" y="1834329"/>
                </a:lnTo>
                <a:lnTo>
                  <a:pt x="1442292" y="1832420"/>
                </a:lnTo>
                <a:close/>
                <a:moveTo>
                  <a:pt x="466830" y="1414321"/>
                </a:moveTo>
                <a:lnTo>
                  <a:pt x="466135" y="1414421"/>
                </a:lnTo>
                <a:lnTo>
                  <a:pt x="465878" y="1414666"/>
                </a:lnTo>
                <a:close/>
                <a:moveTo>
                  <a:pt x="5858681" y="3642299"/>
                </a:moveTo>
                <a:lnTo>
                  <a:pt x="5857782" y="3642280"/>
                </a:lnTo>
                <a:lnTo>
                  <a:pt x="5857782" y="3660304"/>
                </a:lnTo>
                <a:lnTo>
                  <a:pt x="5858681" y="3661339"/>
                </a:lnTo>
                <a:close/>
                <a:moveTo>
                  <a:pt x="7751584" y="4426544"/>
                </a:moveTo>
                <a:lnTo>
                  <a:pt x="7751584" y="4427710"/>
                </a:lnTo>
                <a:lnTo>
                  <a:pt x="7752165" y="4427876"/>
                </a:lnTo>
                <a:close/>
                <a:moveTo>
                  <a:pt x="1014079" y="1616342"/>
                </a:moveTo>
                <a:lnTo>
                  <a:pt x="1013738" y="1616350"/>
                </a:lnTo>
                <a:lnTo>
                  <a:pt x="1012930" y="1617082"/>
                </a:lnTo>
                <a:close/>
                <a:moveTo>
                  <a:pt x="7336846" y="4231255"/>
                </a:moveTo>
                <a:lnTo>
                  <a:pt x="7336611" y="4231236"/>
                </a:lnTo>
                <a:lnTo>
                  <a:pt x="7336611" y="4240578"/>
                </a:lnTo>
                <a:lnTo>
                  <a:pt x="7336827" y="4240518"/>
                </a:lnTo>
                <a:lnTo>
                  <a:pt x="7336828" y="4231328"/>
                </a:lnTo>
                <a:close/>
                <a:moveTo>
                  <a:pt x="1227777" y="1695089"/>
                </a:moveTo>
                <a:lnTo>
                  <a:pt x="1227749" y="1695148"/>
                </a:lnTo>
                <a:lnTo>
                  <a:pt x="1226640" y="1695905"/>
                </a:lnTo>
                <a:lnTo>
                  <a:pt x="1227717" y="1696266"/>
                </a:lnTo>
                <a:lnTo>
                  <a:pt x="1227813" y="1695928"/>
                </a:lnTo>
                <a:close/>
                <a:moveTo>
                  <a:pt x="1594619" y="1836634"/>
                </a:moveTo>
                <a:lnTo>
                  <a:pt x="1584465" y="1844075"/>
                </a:lnTo>
                <a:lnTo>
                  <a:pt x="1585741" y="1844086"/>
                </a:lnTo>
                <a:lnTo>
                  <a:pt x="1594151" y="1837924"/>
                </a:lnTo>
                <a:close/>
                <a:moveTo>
                  <a:pt x="3600793" y="2650817"/>
                </a:moveTo>
                <a:lnTo>
                  <a:pt x="3598847" y="2651517"/>
                </a:lnTo>
                <a:lnTo>
                  <a:pt x="3600481" y="2653747"/>
                </a:lnTo>
                <a:close/>
                <a:moveTo>
                  <a:pt x="7076478" y="4081304"/>
                </a:moveTo>
                <a:lnTo>
                  <a:pt x="7076623" y="4081902"/>
                </a:lnTo>
                <a:lnTo>
                  <a:pt x="7077071" y="4081552"/>
                </a:lnTo>
                <a:close/>
                <a:moveTo>
                  <a:pt x="3180687" y="2463954"/>
                </a:moveTo>
                <a:lnTo>
                  <a:pt x="3163566" y="2481585"/>
                </a:lnTo>
                <a:lnTo>
                  <a:pt x="3190702" y="2473053"/>
                </a:lnTo>
                <a:close/>
                <a:moveTo>
                  <a:pt x="6664844" y="3897367"/>
                </a:moveTo>
                <a:lnTo>
                  <a:pt x="6663493" y="3898000"/>
                </a:lnTo>
                <a:lnTo>
                  <a:pt x="6663168" y="3898754"/>
                </a:lnTo>
                <a:lnTo>
                  <a:pt x="6665239" y="3901625"/>
                </a:lnTo>
                <a:lnTo>
                  <a:pt x="6664757" y="3897606"/>
                </a:lnTo>
                <a:close/>
                <a:moveTo>
                  <a:pt x="6501018" y="3829160"/>
                </a:moveTo>
                <a:lnTo>
                  <a:pt x="6495887" y="3830426"/>
                </a:lnTo>
                <a:lnTo>
                  <a:pt x="6495047" y="3832384"/>
                </a:lnTo>
                <a:close/>
                <a:moveTo>
                  <a:pt x="7029694" y="4045987"/>
                </a:moveTo>
                <a:lnTo>
                  <a:pt x="7029694" y="4046008"/>
                </a:lnTo>
                <a:lnTo>
                  <a:pt x="7029700" y="4046006"/>
                </a:lnTo>
                <a:close/>
                <a:moveTo>
                  <a:pt x="7752518" y="4334067"/>
                </a:moveTo>
                <a:lnTo>
                  <a:pt x="7752120" y="4334067"/>
                </a:lnTo>
                <a:lnTo>
                  <a:pt x="7753722" y="4337446"/>
                </a:lnTo>
                <a:close/>
                <a:moveTo>
                  <a:pt x="5314875" y="3320709"/>
                </a:moveTo>
                <a:lnTo>
                  <a:pt x="5314086" y="3323898"/>
                </a:lnTo>
                <a:lnTo>
                  <a:pt x="5312728" y="3323898"/>
                </a:lnTo>
                <a:lnTo>
                  <a:pt x="5313696" y="3327427"/>
                </a:lnTo>
                <a:lnTo>
                  <a:pt x="5314967" y="3323263"/>
                </a:lnTo>
                <a:lnTo>
                  <a:pt x="5316454" y="3322357"/>
                </a:lnTo>
                <a:close/>
                <a:moveTo>
                  <a:pt x="802621" y="1445508"/>
                </a:moveTo>
                <a:lnTo>
                  <a:pt x="801978" y="1446039"/>
                </a:lnTo>
                <a:lnTo>
                  <a:pt x="800720" y="1445628"/>
                </a:lnTo>
                <a:lnTo>
                  <a:pt x="799742" y="1448279"/>
                </a:lnTo>
                <a:lnTo>
                  <a:pt x="800202" y="1448302"/>
                </a:lnTo>
                <a:lnTo>
                  <a:pt x="801776" y="1447148"/>
                </a:lnTo>
                <a:close/>
                <a:moveTo>
                  <a:pt x="7030709" y="4026552"/>
                </a:moveTo>
                <a:lnTo>
                  <a:pt x="7029756" y="4030955"/>
                </a:lnTo>
                <a:lnTo>
                  <a:pt x="7029073" y="4031325"/>
                </a:lnTo>
                <a:lnTo>
                  <a:pt x="7029353" y="4031514"/>
                </a:lnTo>
                <a:lnTo>
                  <a:pt x="7029756" y="4030955"/>
                </a:lnTo>
                <a:lnTo>
                  <a:pt x="7031092" y="4026757"/>
                </a:lnTo>
                <a:close/>
                <a:moveTo>
                  <a:pt x="1473042" y="1719348"/>
                </a:moveTo>
                <a:lnTo>
                  <a:pt x="1471964" y="1719258"/>
                </a:lnTo>
                <a:lnTo>
                  <a:pt x="1471300" y="1723107"/>
                </a:lnTo>
                <a:lnTo>
                  <a:pt x="1471629" y="1723159"/>
                </a:lnTo>
                <a:close/>
                <a:moveTo>
                  <a:pt x="3168322" y="2422907"/>
                </a:moveTo>
                <a:lnTo>
                  <a:pt x="3168277" y="2422913"/>
                </a:lnTo>
                <a:lnTo>
                  <a:pt x="3168329" y="2422926"/>
                </a:lnTo>
                <a:close/>
                <a:moveTo>
                  <a:pt x="1769411" y="1827705"/>
                </a:moveTo>
                <a:lnTo>
                  <a:pt x="1768175" y="1829052"/>
                </a:lnTo>
                <a:lnTo>
                  <a:pt x="1769664" y="1829586"/>
                </a:lnTo>
                <a:lnTo>
                  <a:pt x="1769505" y="1828273"/>
                </a:lnTo>
                <a:close/>
                <a:moveTo>
                  <a:pt x="8211970" y="4474504"/>
                </a:moveTo>
                <a:lnTo>
                  <a:pt x="8211697" y="4475365"/>
                </a:lnTo>
                <a:lnTo>
                  <a:pt x="8211757" y="4477478"/>
                </a:lnTo>
                <a:lnTo>
                  <a:pt x="8212223" y="4476013"/>
                </a:lnTo>
                <a:close/>
                <a:moveTo>
                  <a:pt x="5385774" y="3268537"/>
                </a:moveTo>
                <a:lnTo>
                  <a:pt x="5385774" y="3270617"/>
                </a:lnTo>
                <a:lnTo>
                  <a:pt x="5387730" y="3274502"/>
                </a:lnTo>
                <a:lnTo>
                  <a:pt x="5389931" y="3275266"/>
                </a:lnTo>
                <a:lnTo>
                  <a:pt x="5386398" y="3270225"/>
                </a:lnTo>
                <a:close/>
                <a:moveTo>
                  <a:pt x="5612586" y="3348969"/>
                </a:moveTo>
                <a:lnTo>
                  <a:pt x="5611872" y="3350973"/>
                </a:lnTo>
                <a:lnTo>
                  <a:pt x="5612116" y="3351472"/>
                </a:lnTo>
                <a:close/>
                <a:moveTo>
                  <a:pt x="4888881" y="3040881"/>
                </a:moveTo>
                <a:lnTo>
                  <a:pt x="4888571" y="3041202"/>
                </a:lnTo>
                <a:lnTo>
                  <a:pt x="4888829" y="3041202"/>
                </a:lnTo>
                <a:close/>
                <a:moveTo>
                  <a:pt x="6157051" y="3564775"/>
                </a:moveTo>
                <a:lnTo>
                  <a:pt x="6156744" y="3569493"/>
                </a:lnTo>
                <a:lnTo>
                  <a:pt x="6158188" y="3569550"/>
                </a:lnTo>
                <a:close/>
                <a:moveTo>
                  <a:pt x="3812322" y="2584217"/>
                </a:moveTo>
                <a:lnTo>
                  <a:pt x="3812200" y="2584177"/>
                </a:lnTo>
                <a:lnTo>
                  <a:pt x="3795909" y="2596114"/>
                </a:lnTo>
                <a:lnTo>
                  <a:pt x="3795944" y="2596219"/>
                </a:lnTo>
                <a:close/>
                <a:moveTo>
                  <a:pt x="2995154" y="2241835"/>
                </a:moveTo>
                <a:lnTo>
                  <a:pt x="2994651" y="2241834"/>
                </a:lnTo>
                <a:lnTo>
                  <a:pt x="2988578" y="2242934"/>
                </a:lnTo>
                <a:lnTo>
                  <a:pt x="2988571" y="2243066"/>
                </a:lnTo>
                <a:lnTo>
                  <a:pt x="2988193" y="2243758"/>
                </a:lnTo>
                <a:lnTo>
                  <a:pt x="2994469" y="2242000"/>
                </a:lnTo>
                <a:close/>
                <a:moveTo>
                  <a:pt x="7655500" y="4161773"/>
                </a:moveTo>
                <a:lnTo>
                  <a:pt x="7655052" y="4162434"/>
                </a:lnTo>
                <a:lnTo>
                  <a:pt x="7655841" y="4163778"/>
                </a:lnTo>
                <a:lnTo>
                  <a:pt x="7655709" y="4162511"/>
                </a:lnTo>
                <a:lnTo>
                  <a:pt x="7655718" y="4162494"/>
                </a:lnTo>
                <a:lnTo>
                  <a:pt x="7655500" y="4162639"/>
                </a:lnTo>
                <a:close/>
                <a:moveTo>
                  <a:pt x="8296410" y="4409908"/>
                </a:moveTo>
                <a:lnTo>
                  <a:pt x="8294710" y="4410291"/>
                </a:lnTo>
                <a:lnTo>
                  <a:pt x="8293835" y="4410291"/>
                </a:lnTo>
                <a:lnTo>
                  <a:pt x="8294732" y="4411369"/>
                </a:lnTo>
                <a:lnTo>
                  <a:pt x="8294934" y="4411645"/>
                </a:lnTo>
                <a:close/>
                <a:moveTo>
                  <a:pt x="6272923" y="3565790"/>
                </a:moveTo>
                <a:lnTo>
                  <a:pt x="6272923" y="3567577"/>
                </a:lnTo>
                <a:lnTo>
                  <a:pt x="6273482" y="3567577"/>
                </a:lnTo>
                <a:close/>
                <a:moveTo>
                  <a:pt x="8175733" y="4351971"/>
                </a:moveTo>
                <a:lnTo>
                  <a:pt x="8175732" y="4354310"/>
                </a:lnTo>
                <a:lnTo>
                  <a:pt x="8175991" y="4354492"/>
                </a:lnTo>
                <a:lnTo>
                  <a:pt x="8175991" y="4352081"/>
                </a:lnTo>
                <a:close/>
                <a:moveTo>
                  <a:pt x="4936821" y="2960088"/>
                </a:moveTo>
                <a:lnTo>
                  <a:pt x="4936276" y="2960538"/>
                </a:lnTo>
                <a:lnTo>
                  <a:pt x="4933663" y="2963320"/>
                </a:lnTo>
                <a:lnTo>
                  <a:pt x="4936821" y="2963442"/>
                </a:lnTo>
                <a:lnTo>
                  <a:pt x="4936821" y="2960740"/>
                </a:lnTo>
                <a:close/>
                <a:moveTo>
                  <a:pt x="6569199" y="3633918"/>
                </a:moveTo>
                <a:lnTo>
                  <a:pt x="6556434" y="3649199"/>
                </a:lnTo>
                <a:lnTo>
                  <a:pt x="6556640" y="3649328"/>
                </a:lnTo>
                <a:lnTo>
                  <a:pt x="6565903" y="3659630"/>
                </a:lnTo>
                <a:close/>
                <a:moveTo>
                  <a:pt x="5931722" y="3334134"/>
                </a:moveTo>
                <a:lnTo>
                  <a:pt x="5931425" y="3334506"/>
                </a:lnTo>
                <a:lnTo>
                  <a:pt x="5928736" y="3339593"/>
                </a:lnTo>
                <a:lnTo>
                  <a:pt x="5928837" y="3339669"/>
                </a:lnTo>
                <a:lnTo>
                  <a:pt x="5929171" y="3340324"/>
                </a:lnTo>
                <a:lnTo>
                  <a:pt x="5931451" y="3334730"/>
                </a:lnTo>
                <a:close/>
                <a:moveTo>
                  <a:pt x="7940349" y="4162009"/>
                </a:moveTo>
                <a:lnTo>
                  <a:pt x="7940318" y="4162056"/>
                </a:lnTo>
                <a:lnTo>
                  <a:pt x="7938598" y="4163401"/>
                </a:lnTo>
                <a:lnTo>
                  <a:pt x="7940025" y="4164477"/>
                </a:lnTo>
                <a:close/>
                <a:moveTo>
                  <a:pt x="8176562" y="4253518"/>
                </a:moveTo>
                <a:lnTo>
                  <a:pt x="8175732" y="4262173"/>
                </a:lnTo>
                <a:lnTo>
                  <a:pt x="8175264" y="4263821"/>
                </a:lnTo>
                <a:lnTo>
                  <a:pt x="8177115" y="4264105"/>
                </a:lnTo>
                <a:lnTo>
                  <a:pt x="8176562" y="4262187"/>
                </a:lnTo>
                <a:close/>
                <a:moveTo>
                  <a:pt x="5456179" y="3122104"/>
                </a:moveTo>
                <a:lnTo>
                  <a:pt x="5454879" y="3123497"/>
                </a:lnTo>
                <a:lnTo>
                  <a:pt x="5455993" y="3124346"/>
                </a:lnTo>
                <a:lnTo>
                  <a:pt x="5456926" y="3124461"/>
                </a:lnTo>
                <a:close/>
                <a:moveTo>
                  <a:pt x="7858032" y="4115702"/>
                </a:moveTo>
                <a:lnTo>
                  <a:pt x="7857854" y="4116052"/>
                </a:lnTo>
                <a:lnTo>
                  <a:pt x="7858020" y="4116093"/>
                </a:lnTo>
                <a:lnTo>
                  <a:pt x="7858102" y="4115969"/>
                </a:lnTo>
                <a:close/>
                <a:moveTo>
                  <a:pt x="483616" y="1054879"/>
                </a:moveTo>
                <a:lnTo>
                  <a:pt x="480287" y="1054117"/>
                </a:lnTo>
                <a:lnTo>
                  <a:pt x="480265" y="1056176"/>
                </a:lnTo>
                <a:close/>
                <a:moveTo>
                  <a:pt x="6286283" y="3453387"/>
                </a:moveTo>
                <a:lnTo>
                  <a:pt x="6285983" y="3453492"/>
                </a:lnTo>
                <a:lnTo>
                  <a:pt x="6285571" y="3453876"/>
                </a:lnTo>
                <a:lnTo>
                  <a:pt x="6286195" y="3453876"/>
                </a:lnTo>
                <a:lnTo>
                  <a:pt x="6285995" y="3454836"/>
                </a:lnTo>
                <a:lnTo>
                  <a:pt x="6286891" y="3454025"/>
                </a:lnTo>
                <a:lnTo>
                  <a:pt x="6286195" y="3453564"/>
                </a:lnTo>
                <a:close/>
                <a:moveTo>
                  <a:pt x="8283404" y="4280713"/>
                </a:moveTo>
                <a:lnTo>
                  <a:pt x="8283404" y="4283420"/>
                </a:lnTo>
                <a:lnTo>
                  <a:pt x="8285348" y="4281643"/>
                </a:lnTo>
                <a:close/>
                <a:moveTo>
                  <a:pt x="1694618" y="1543733"/>
                </a:moveTo>
                <a:lnTo>
                  <a:pt x="1689678" y="1543712"/>
                </a:lnTo>
                <a:lnTo>
                  <a:pt x="1691386" y="1546101"/>
                </a:lnTo>
                <a:close/>
                <a:moveTo>
                  <a:pt x="2792582" y="1992756"/>
                </a:moveTo>
                <a:lnTo>
                  <a:pt x="2790395" y="1993470"/>
                </a:lnTo>
                <a:lnTo>
                  <a:pt x="2790101" y="1993989"/>
                </a:lnTo>
                <a:close/>
                <a:moveTo>
                  <a:pt x="1526300" y="1459315"/>
                </a:moveTo>
                <a:lnTo>
                  <a:pt x="1525739" y="1459972"/>
                </a:lnTo>
                <a:lnTo>
                  <a:pt x="1524268" y="1460838"/>
                </a:lnTo>
                <a:lnTo>
                  <a:pt x="1527466" y="1460906"/>
                </a:lnTo>
                <a:close/>
                <a:moveTo>
                  <a:pt x="8176562" y="4196803"/>
                </a:moveTo>
                <a:lnTo>
                  <a:pt x="8171690" y="4198800"/>
                </a:lnTo>
                <a:lnTo>
                  <a:pt x="8176561" y="4201996"/>
                </a:lnTo>
                <a:lnTo>
                  <a:pt x="8176561" y="4197000"/>
                </a:lnTo>
                <a:close/>
                <a:moveTo>
                  <a:pt x="1903099" y="1585069"/>
                </a:moveTo>
                <a:lnTo>
                  <a:pt x="1888927" y="1617745"/>
                </a:lnTo>
                <a:lnTo>
                  <a:pt x="1890116" y="1616837"/>
                </a:lnTo>
                <a:lnTo>
                  <a:pt x="1903560" y="1585554"/>
                </a:lnTo>
                <a:close/>
                <a:moveTo>
                  <a:pt x="8016005" y="4120853"/>
                </a:moveTo>
                <a:lnTo>
                  <a:pt x="8014494" y="4124676"/>
                </a:lnTo>
                <a:lnTo>
                  <a:pt x="8016991" y="4127362"/>
                </a:lnTo>
                <a:close/>
                <a:moveTo>
                  <a:pt x="271394" y="905304"/>
                </a:moveTo>
                <a:lnTo>
                  <a:pt x="270064" y="905363"/>
                </a:lnTo>
                <a:lnTo>
                  <a:pt x="270751" y="906300"/>
                </a:lnTo>
                <a:lnTo>
                  <a:pt x="268460" y="908743"/>
                </a:lnTo>
                <a:lnTo>
                  <a:pt x="273171" y="907504"/>
                </a:lnTo>
                <a:lnTo>
                  <a:pt x="273530" y="907137"/>
                </a:lnTo>
                <a:lnTo>
                  <a:pt x="273014" y="907515"/>
                </a:lnTo>
                <a:cubicBezTo>
                  <a:pt x="271394" y="905304"/>
                  <a:pt x="271394" y="905304"/>
                  <a:pt x="271394" y="905304"/>
                </a:cubicBezTo>
                <a:close/>
                <a:moveTo>
                  <a:pt x="2073908" y="1651975"/>
                </a:moveTo>
                <a:lnTo>
                  <a:pt x="2070454" y="1652258"/>
                </a:lnTo>
                <a:lnTo>
                  <a:pt x="2062389" y="1652935"/>
                </a:lnTo>
                <a:lnTo>
                  <a:pt x="2066493" y="1654826"/>
                </a:lnTo>
                <a:lnTo>
                  <a:pt x="2068172" y="1654722"/>
                </a:lnTo>
                <a:close/>
                <a:moveTo>
                  <a:pt x="6781906" y="3603614"/>
                </a:moveTo>
                <a:lnTo>
                  <a:pt x="6780807" y="3604110"/>
                </a:lnTo>
                <a:lnTo>
                  <a:pt x="6786012" y="3608497"/>
                </a:lnTo>
                <a:lnTo>
                  <a:pt x="6784801" y="3606581"/>
                </a:lnTo>
                <a:close/>
                <a:moveTo>
                  <a:pt x="615673" y="1041302"/>
                </a:moveTo>
                <a:lnTo>
                  <a:pt x="613211" y="1041689"/>
                </a:lnTo>
                <a:lnTo>
                  <a:pt x="613102" y="1041541"/>
                </a:lnTo>
                <a:lnTo>
                  <a:pt x="607866" y="1046546"/>
                </a:lnTo>
                <a:lnTo>
                  <a:pt x="613051" y="1042747"/>
                </a:lnTo>
                <a:close/>
                <a:moveTo>
                  <a:pt x="4925074" y="2826506"/>
                </a:moveTo>
                <a:lnTo>
                  <a:pt x="4924752" y="2826451"/>
                </a:lnTo>
                <a:lnTo>
                  <a:pt x="4921514" y="2829352"/>
                </a:lnTo>
                <a:lnTo>
                  <a:pt x="4925073" y="2829551"/>
                </a:lnTo>
                <a:close/>
                <a:moveTo>
                  <a:pt x="7515609" y="3901285"/>
                </a:moveTo>
                <a:lnTo>
                  <a:pt x="7517745" y="3904268"/>
                </a:lnTo>
                <a:lnTo>
                  <a:pt x="7517847" y="3904170"/>
                </a:lnTo>
                <a:close/>
                <a:moveTo>
                  <a:pt x="7513429" y="3898242"/>
                </a:moveTo>
                <a:lnTo>
                  <a:pt x="7512205" y="3898798"/>
                </a:lnTo>
                <a:lnTo>
                  <a:pt x="7515609" y="3901283"/>
                </a:lnTo>
                <a:close/>
                <a:moveTo>
                  <a:pt x="8069959" y="4112682"/>
                </a:moveTo>
                <a:lnTo>
                  <a:pt x="8070200" y="4113682"/>
                </a:lnTo>
                <a:lnTo>
                  <a:pt x="8070200" y="4113065"/>
                </a:lnTo>
                <a:close/>
                <a:moveTo>
                  <a:pt x="7798675" y="3998181"/>
                </a:moveTo>
                <a:lnTo>
                  <a:pt x="7798862" y="4001319"/>
                </a:lnTo>
                <a:lnTo>
                  <a:pt x="7799534" y="3998576"/>
                </a:lnTo>
                <a:close/>
                <a:moveTo>
                  <a:pt x="6178981" y="3304197"/>
                </a:moveTo>
                <a:lnTo>
                  <a:pt x="6178962" y="3304191"/>
                </a:lnTo>
                <a:lnTo>
                  <a:pt x="6178940" y="3304228"/>
                </a:lnTo>
                <a:close/>
                <a:moveTo>
                  <a:pt x="8269996" y="4163523"/>
                </a:moveTo>
                <a:lnTo>
                  <a:pt x="8270252" y="4165734"/>
                </a:lnTo>
                <a:lnTo>
                  <a:pt x="8271173" y="4165023"/>
                </a:lnTo>
                <a:close/>
                <a:moveTo>
                  <a:pt x="6232386" y="3314815"/>
                </a:moveTo>
                <a:lnTo>
                  <a:pt x="6219190" y="3317290"/>
                </a:lnTo>
                <a:lnTo>
                  <a:pt x="6223273" y="3339506"/>
                </a:lnTo>
                <a:close/>
                <a:moveTo>
                  <a:pt x="5232920" y="2894234"/>
                </a:moveTo>
                <a:lnTo>
                  <a:pt x="5232348" y="2895262"/>
                </a:lnTo>
                <a:lnTo>
                  <a:pt x="5240600" y="2906749"/>
                </a:lnTo>
                <a:lnTo>
                  <a:pt x="5240843" y="2905941"/>
                </a:lnTo>
                <a:lnTo>
                  <a:pt x="5233116" y="2895131"/>
                </a:lnTo>
                <a:close/>
                <a:moveTo>
                  <a:pt x="5088669" y="2828360"/>
                </a:moveTo>
                <a:lnTo>
                  <a:pt x="5087608" y="2829099"/>
                </a:lnTo>
                <a:lnTo>
                  <a:pt x="5087222" y="2831259"/>
                </a:lnTo>
                <a:close/>
                <a:moveTo>
                  <a:pt x="4010925" y="2379827"/>
                </a:moveTo>
                <a:lnTo>
                  <a:pt x="4005251" y="2383532"/>
                </a:lnTo>
                <a:lnTo>
                  <a:pt x="4012067" y="2381911"/>
                </a:lnTo>
                <a:close/>
                <a:moveTo>
                  <a:pt x="5091681" y="2826260"/>
                </a:moveTo>
                <a:lnTo>
                  <a:pt x="5090389" y="2826260"/>
                </a:lnTo>
                <a:lnTo>
                  <a:pt x="5090251" y="2825682"/>
                </a:lnTo>
                <a:lnTo>
                  <a:pt x="5089790" y="2827579"/>
                </a:lnTo>
                <a:lnTo>
                  <a:pt x="5089737" y="2827616"/>
                </a:lnTo>
                <a:lnTo>
                  <a:pt x="5089739" y="2827785"/>
                </a:lnTo>
                <a:lnTo>
                  <a:pt x="5089790" y="2827579"/>
                </a:lnTo>
                <a:close/>
                <a:moveTo>
                  <a:pt x="786076" y="1032503"/>
                </a:moveTo>
                <a:lnTo>
                  <a:pt x="781240" y="1037363"/>
                </a:lnTo>
                <a:lnTo>
                  <a:pt x="785857" y="1034688"/>
                </a:lnTo>
                <a:close/>
                <a:moveTo>
                  <a:pt x="607805" y="939153"/>
                </a:moveTo>
                <a:lnTo>
                  <a:pt x="607068" y="939693"/>
                </a:lnTo>
                <a:lnTo>
                  <a:pt x="607171" y="939735"/>
                </a:lnTo>
                <a:close/>
                <a:moveTo>
                  <a:pt x="8340472" y="4112078"/>
                </a:moveTo>
                <a:lnTo>
                  <a:pt x="8339810" y="4113309"/>
                </a:lnTo>
                <a:lnTo>
                  <a:pt x="8340715" y="4112730"/>
                </a:lnTo>
                <a:close/>
                <a:moveTo>
                  <a:pt x="4816377" y="2642233"/>
                </a:moveTo>
                <a:lnTo>
                  <a:pt x="4813758" y="2646483"/>
                </a:lnTo>
                <a:cubicBezTo>
                  <a:pt x="4813417" y="2648876"/>
                  <a:pt x="4814098" y="2650792"/>
                  <a:pt x="4815460" y="2650792"/>
                </a:cubicBezTo>
                <a:lnTo>
                  <a:pt x="4819518" y="2655275"/>
                </a:lnTo>
                <a:close/>
                <a:moveTo>
                  <a:pt x="651238" y="908812"/>
                </a:moveTo>
                <a:lnTo>
                  <a:pt x="650491" y="909048"/>
                </a:lnTo>
                <a:lnTo>
                  <a:pt x="651207" y="909378"/>
                </a:lnTo>
                <a:close/>
                <a:moveTo>
                  <a:pt x="2640648" y="1733260"/>
                </a:moveTo>
                <a:lnTo>
                  <a:pt x="2637374" y="1734676"/>
                </a:lnTo>
                <a:lnTo>
                  <a:pt x="2636567" y="1733575"/>
                </a:lnTo>
                <a:lnTo>
                  <a:pt x="2634038" y="1736635"/>
                </a:lnTo>
                <a:lnTo>
                  <a:pt x="2638455" y="1734980"/>
                </a:lnTo>
                <a:lnTo>
                  <a:pt x="2640136" y="1735602"/>
                </a:lnTo>
                <a:close/>
                <a:moveTo>
                  <a:pt x="4960195" y="2694220"/>
                </a:moveTo>
                <a:lnTo>
                  <a:pt x="4960319" y="2696275"/>
                </a:lnTo>
                <a:lnTo>
                  <a:pt x="4960286" y="2696299"/>
                </a:lnTo>
                <a:lnTo>
                  <a:pt x="4960319" y="2696341"/>
                </a:lnTo>
                <a:lnTo>
                  <a:pt x="4960319" y="2697912"/>
                </a:lnTo>
                <a:lnTo>
                  <a:pt x="4961378" y="2696427"/>
                </a:lnTo>
                <a:lnTo>
                  <a:pt x="4962786" y="2695510"/>
                </a:lnTo>
                <a:close/>
                <a:moveTo>
                  <a:pt x="1311040" y="1175558"/>
                </a:moveTo>
                <a:lnTo>
                  <a:pt x="1310895" y="1175596"/>
                </a:lnTo>
                <a:lnTo>
                  <a:pt x="1310854" y="1175624"/>
                </a:lnTo>
                <a:close/>
                <a:moveTo>
                  <a:pt x="2728653" y="1757086"/>
                </a:moveTo>
                <a:lnTo>
                  <a:pt x="2726822" y="1758427"/>
                </a:lnTo>
                <a:lnTo>
                  <a:pt x="2724566" y="1762516"/>
                </a:lnTo>
                <a:lnTo>
                  <a:pt x="2725201" y="1764793"/>
                </a:lnTo>
                <a:lnTo>
                  <a:pt x="2727538" y="1758680"/>
                </a:lnTo>
                <a:close/>
                <a:moveTo>
                  <a:pt x="5481360" y="2891877"/>
                </a:moveTo>
                <a:lnTo>
                  <a:pt x="5481339" y="2891930"/>
                </a:lnTo>
                <a:lnTo>
                  <a:pt x="5479051" y="2894584"/>
                </a:lnTo>
                <a:lnTo>
                  <a:pt x="5478793" y="2896197"/>
                </a:lnTo>
                <a:lnTo>
                  <a:pt x="5479956" y="2895465"/>
                </a:lnTo>
                <a:lnTo>
                  <a:pt x="5481339" y="2891930"/>
                </a:lnTo>
                <a:lnTo>
                  <a:pt x="5481365" y="2891899"/>
                </a:lnTo>
                <a:close/>
                <a:moveTo>
                  <a:pt x="4691276" y="2562316"/>
                </a:moveTo>
                <a:lnTo>
                  <a:pt x="4690363" y="2562023"/>
                </a:lnTo>
                <a:lnTo>
                  <a:pt x="4690156" y="2562624"/>
                </a:lnTo>
                <a:lnTo>
                  <a:pt x="4690186" y="2562665"/>
                </a:lnTo>
                <a:close/>
                <a:moveTo>
                  <a:pt x="5301448" y="2813128"/>
                </a:moveTo>
                <a:lnTo>
                  <a:pt x="5298991" y="2826017"/>
                </a:lnTo>
                <a:lnTo>
                  <a:pt x="5307259" y="2819757"/>
                </a:lnTo>
                <a:close/>
                <a:moveTo>
                  <a:pt x="402109" y="779463"/>
                </a:moveTo>
                <a:lnTo>
                  <a:pt x="402112" y="779487"/>
                </a:lnTo>
                <a:lnTo>
                  <a:pt x="402122" y="779480"/>
                </a:lnTo>
                <a:close/>
                <a:moveTo>
                  <a:pt x="4868034" y="2630959"/>
                </a:moveTo>
                <a:lnTo>
                  <a:pt x="4868271" y="2631182"/>
                </a:lnTo>
                <a:lnTo>
                  <a:pt x="4868253" y="2631112"/>
                </a:lnTo>
                <a:close/>
                <a:moveTo>
                  <a:pt x="4867847" y="2625080"/>
                </a:moveTo>
                <a:lnTo>
                  <a:pt x="4865275" y="2631105"/>
                </a:lnTo>
                <a:lnTo>
                  <a:pt x="4867298" y="2630269"/>
                </a:lnTo>
                <a:lnTo>
                  <a:pt x="4867847" y="2630784"/>
                </a:lnTo>
                <a:close/>
                <a:moveTo>
                  <a:pt x="4890188" y="2633569"/>
                </a:moveTo>
                <a:lnTo>
                  <a:pt x="4889829" y="2633530"/>
                </a:lnTo>
                <a:lnTo>
                  <a:pt x="4889829" y="2651390"/>
                </a:lnTo>
                <a:lnTo>
                  <a:pt x="4890188" y="2651725"/>
                </a:lnTo>
                <a:close/>
                <a:moveTo>
                  <a:pt x="8336032" y="4061634"/>
                </a:moveTo>
                <a:lnTo>
                  <a:pt x="8335474" y="4063767"/>
                </a:lnTo>
                <a:lnTo>
                  <a:pt x="8335517" y="4063861"/>
                </a:lnTo>
                <a:close/>
                <a:moveTo>
                  <a:pt x="1480582" y="1214393"/>
                </a:moveTo>
                <a:lnTo>
                  <a:pt x="1480109" y="1215915"/>
                </a:lnTo>
                <a:lnTo>
                  <a:pt x="1479448" y="1215857"/>
                </a:lnTo>
                <a:lnTo>
                  <a:pt x="1478680" y="1217009"/>
                </a:lnTo>
                <a:lnTo>
                  <a:pt x="1480610" y="1215681"/>
                </a:lnTo>
                <a:close/>
                <a:moveTo>
                  <a:pt x="7822131" y="3832445"/>
                </a:moveTo>
                <a:lnTo>
                  <a:pt x="7822131" y="3832452"/>
                </a:lnTo>
                <a:lnTo>
                  <a:pt x="7822131" y="3865626"/>
                </a:lnTo>
                <a:lnTo>
                  <a:pt x="7822660" y="3866437"/>
                </a:lnTo>
                <a:lnTo>
                  <a:pt x="7822804" y="3866638"/>
                </a:lnTo>
                <a:lnTo>
                  <a:pt x="7822804" y="3833381"/>
                </a:lnTo>
                <a:close/>
                <a:moveTo>
                  <a:pt x="921801" y="963396"/>
                </a:moveTo>
                <a:lnTo>
                  <a:pt x="920587" y="963214"/>
                </a:lnTo>
                <a:lnTo>
                  <a:pt x="892233" y="983990"/>
                </a:lnTo>
                <a:lnTo>
                  <a:pt x="892702" y="984718"/>
                </a:lnTo>
                <a:close/>
                <a:moveTo>
                  <a:pt x="8625500" y="4160106"/>
                </a:moveTo>
                <a:lnTo>
                  <a:pt x="8625253" y="4160020"/>
                </a:lnTo>
                <a:lnTo>
                  <a:pt x="8623602" y="4199123"/>
                </a:lnTo>
                <a:lnTo>
                  <a:pt x="8623875" y="4198934"/>
                </a:lnTo>
                <a:close/>
                <a:moveTo>
                  <a:pt x="7976430" y="3884486"/>
                </a:moveTo>
                <a:lnTo>
                  <a:pt x="7976239" y="3884463"/>
                </a:lnTo>
                <a:lnTo>
                  <a:pt x="7976430" y="3885135"/>
                </a:lnTo>
                <a:close/>
                <a:moveTo>
                  <a:pt x="5610751" y="2892048"/>
                </a:moveTo>
                <a:lnTo>
                  <a:pt x="5609209" y="2892775"/>
                </a:lnTo>
                <a:lnTo>
                  <a:pt x="5610644" y="2894682"/>
                </a:lnTo>
                <a:lnTo>
                  <a:pt x="5610736" y="2894584"/>
                </a:lnTo>
                <a:lnTo>
                  <a:pt x="5611197" y="2894061"/>
                </a:lnTo>
                <a:close/>
                <a:moveTo>
                  <a:pt x="7679766" y="3748416"/>
                </a:moveTo>
                <a:lnTo>
                  <a:pt x="7679342" y="3748653"/>
                </a:lnTo>
                <a:lnTo>
                  <a:pt x="7679342" y="3748736"/>
                </a:lnTo>
                <a:lnTo>
                  <a:pt x="7679766" y="3748597"/>
                </a:lnTo>
                <a:close/>
                <a:moveTo>
                  <a:pt x="606199" y="809925"/>
                </a:moveTo>
                <a:lnTo>
                  <a:pt x="605181" y="811402"/>
                </a:lnTo>
                <a:lnTo>
                  <a:pt x="605886" y="811299"/>
                </a:lnTo>
                <a:close/>
                <a:moveTo>
                  <a:pt x="5221566" y="2722315"/>
                </a:moveTo>
                <a:lnTo>
                  <a:pt x="5221818" y="2729722"/>
                </a:lnTo>
                <a:lnTo>
                  <a:pt x="5222012" y="2729658"/>
                </a:lnTo>
                <a:lnTo>
                  <a:pt x="5222094" y="2730471"/>
                </a:lnTo>
                <a:lnTo>
                  <a:pt x="5223180" y="2730471"/>
                </a:lnTo>
                <a:close/>
                <a:moveTo>
                  <a:pt x="1224480" y="1047378"/>
                </a:moveTo>
                <a:lnTo>
                  <a:pt x="1223781" y="1048352"/>
                </a:lnTo>
                <a:lnTo>
                  <a:pt x="1223609" y="1048303"/>
                </a:lnTo>
                <a:lnTo>
                  <a:pt x="1222406" y="1050715"/>
                </a:lnTo>
                <a:lnTo>
                  <a:pt x="1224307" y="1048213"/>
                </a:lnTo>
                <a:close/>
                <a:moveTo>
                  <a:pt x="5258853" y="2719401"/>
                </a:moveTo>
                <a:lnTo>
                  <a:pt x="5254091" y="2730360"/>
                </a:lnTo>
                <a:lnTo>
                  <a:pt x="5253905" y="2730471"/>
                </a:lnTo>
                <a:lnTo>
                  <a:pt x="5254062" y="2730471"/>
                </a:lnTo>
                <a:lnTo>
                  <a:pt x="5254091" y="2730360"/>
                </a:lnTo>
                <a:lnTo>
                  <a:pt x="5258225" y="2724123"/>
                </a:lnTo>
                <a:close/>
                <a:moveTo>
                  <a:pt x="1942030" y="1334596"/>
                </a:moveTo>
                <a:lnTo>
                  <a:pt x="1941921" y="1334661"/>
                </a:lnTo>
                <a:lnTo>
                  <a:pt x="1941942" y="1334719"/>
                </a:lnTo>
                <a:close/>
                <a:moveTo>
                  <a:pt x="825494" y="870089"/>
                </a:moveTo>
                <a:lnTo>
                  <a:pt x="825464" y="870285"/>
                </a:lnTo>
                <a:lnTo>
                  <a:pt x="825717" y="870392"/>
                </a:lnTo>
                <a:close/>
                <a:moveTo>
                  <a:pt x="837012" y="865763"/>
                </a:moveTo>
                <a:lnTo>
                  <a:pt x="834925" y="874325"/>
                </a:lnTo>
                <a:lnTo>
                  <a:pt x="835070" y="874386"/>
                </a:lnTo>
                <a:lnTo>
                  <a:pt x="837222" y="865861"/>
                </a:lnTo>
                <a:close/>
                <a:moveTo>
                  <a:pt x="399162" y="683484"/>
                </a:moveTo>
                <a:lnTo>
                  <a:pt x="398570" y="683397"/>
                </a:lnTo>
                <a:lnTo>
                  <a:pt x="398553" y="683615"/>
                </a:lnTo>
                <a:close/>
                <a:moveTo>
                  <a:pt x="2899294" y="1719745"/>
                </a:moveTo>
                <a:lnTo>
                  <a:pt x="2897296" y="1719589"/>
                </a:lnTo>
                <a:lnTo>
                  <a:pt x="2897210" y="1721038"/>
                </a:lnTo>
                <a:lnTo>
                  <a:pt x="2897663" y="1721870"/>
                </a:lnTo>
                <a:close/>
                <a:moveTo>
                  <a:pt x="2278274" y="1454721"/>
                </a:moveTo>
                <a:lnTo>
                  <a:pt x="2277484" y="1455300"/>
                </a:lnTo>
                <a:lnTo>
                  <a:pt x="2275379" y="1456212"/>
                </a:lnTo>
                <a:lnTo>
                  <a:pt x="2277672" y="1456071"/>
                </a:lnTo>
                <a:lnTo>
                  <a:pt x="2277769" y="1456089"/>
                </a:lnTo>
                <a:close/>
                <a:moveTo>
                  <a:pt x="1247063" y="1017533"/>
                </a:moveTo>
                <a:lnTo>
                  <a:pt x="1243938" y="1016898"/>
                </a:lnTo>
                <a:lnTo>
                  <a:pt x="1244236" y="1019826"/>
                </a:lnTo>
                <a:lnTo>
                  <a:pt x="1244205" y="1019868"/>
                </a:lnTo>
                <a:lnTo>
                  <a:pt x="1244539" y="1019615"/>
                </a:lnTo>
                <a:close/>
                <a:moveTo>
                  <a:pt x="1818681" y="1245763"/>
                </a:moveTo>
                <a:lnTo>
                  <a:pt x="1815708" y="1247546"/>
                </a:lnTo>
                <a:lnTo>
                  <a:pt x="1816148" y="1247936"/>
                </a:lnTo>
                <a:lnTo>
                  <a:pt x="1816596" y="1248275"/>
                </a:lnTo>
                <a:close/>
                <a:moveTo>
                  <a:pt x="8105501" y="3853905"/>
                </a:moveTo>
                <a:lnTo>
                  <a:pt x="8104794" y="3853697"/>
                </a:lnTo>
                <a:lnTo>
                  <a:pt x="8104794" y="3888160"/>
                </a:lnTo>
                <a:lnTo>
                  <a:pt x="8105502" y="3887205"/>
                </a:lnTo>
                <a:close/>
                <a:moveTo>
                  <a:pt x="7312126" y="3517911"/>
                </a:moveTo>
                <a:lnTo>
                  <a:pt x="7312273" y="3518875"/>
                </a:lnTo>
                <a:lnTo>
                  <a:pt x="7312187" y="3518996"/>
                </a:lnTo>
                <a:lnTo>
                  <a:pt x="7312490" y="3519074"/>
                </a:lnTo>
                <a:lnTo>
                  <a:pt x="7312497" y="3518755"/>
                </a:lnTo>
                <a:close/>
                <a:moveTo>
                  <a:pt x="4950248" y="2513694"/>
                </a:moveTo>
                <a:lnTo>
                  <a:pt x="4949568" y="2514638"/>
                </a:lnTo>
                <a:lnTo>
                  <a:pt x="4950125" y="2515179"/>
                </a:lnTo>
                <a:lnTo>
                  <a:pt x="4950248" y="2515272"/>
                </a:lnTo>
                <a:close/>
                <a:moveTo>
                  <a:pt x="2296279" y="1412194"/>
                </a:moveTo>
                <a:lnTo>
                  <a:pt x="2295569" y="1412585"/>
                </a:lnTo>
                <a:lnTo>
                  <a:pt x="2296073" y="1412733"/>
                </a:lnTo>
                <a:close/>
                <a:moveTo>
                  <a:pt x="6712013" y="3240157"/>
                </a:moveTo>
                <a:lnTo>
                  <a:pt x="6711978" y="3240295"/>
                </a:lnTo>
                <a:lnTo>
                  <a:pt x="6712182" y="3240244"/>
                </a:lnTo>
                <a:close/>
                <a:moveTo>
                  <a:pt x="6778572" y="3261628"/>
                </a:moveTo>
                <a:lnTo>
                  <a:pt x="6775496" y="3260971"/>
                </a:lnTo>
                <a:lnTo>
                  <a:pt x="6777156" y="3267086"/>
                </a:lnTo>
                <a:close/>
                <a:moveTo>
                  <a:pt x="4743274" y="2407826"/>
                </a:moveTo>
                <a:lnTo>
                  <a:pt x="4740016" y="2414864"/>
                </a:lnTo>
                <a:lnTo>
                  <a:pt x="4746451" y="2416063"/>
                </a:lnTo>
                <a:lnTo>
                  <a:pt x="4747079" y="2416566"/>
                </a:lnTo>
                <a:lnTo>
                  <a:pt x="4747078" y="2416563"/>
                </a:lnTo>
                <a:close/>
                <a:moveTo>
                  <a:pt x="5126233" y="2556828"/>
                </a:moveTo>
                <a:lnTo>
                  <a:pt x="5124794" y="2556397"/>
                </a:lnTo>
                <a:lnTo>
                  <a:pt x="5124794" y="2585428"/>
                </a:lnTo>
                <a:lnTo>
                  <a:pt x="5126233" y="2587331"/>
                </a:lnTo>
                <a:close/>
                <a:moveTo>
                  <a:pt x="3627154" y="1923603"/>
                </a:moveTo>
                <a:lnTo>
                  <a:pt x="3625833" y="1923761"/>
                </a:lnTo>
                <a:lnTo>
                  <a:pt x="3625830" y="1923792"/>
                </a:lnTo>
                <a:lnTo>
                  <a:pt x="3626849" y="1923774"/>
                </a:lnTo>
                <a:close/>
                <a:moveTo>
                  <a:pt x="1027356" y="840190"/>
                </a:moveTo>
                <a:lnTo>
                  <a:pt x="1026429" y="841418"/>
                </a:lnTo>
                <a:lnTo>
                  <a:pt x="1027011" y="841378"/>
                </a:lnTo>
                <a:close/>
                <a:moveTo>
                  <a:pt x="577604" y="653041"/>
                </a:moveTo>
                <a:lnTo>
                  <a:pt x="576861" y="654035"/>
                </a:lnTo>
                <a:lnTo>
                  <a:pt x="578062" y="654061"/>
                </a:lnTo>
                <a:lnTo>
                  <a:pt x="578044" y="653641"/>
                </a:lnTo>
                <a:close/>
                <a:moveTo>
                  <a:pt x="3619140" y="1915079"/>
                </a:moveTo>
                <a:lnTo>
                  <a:pt x="3617879" y="1915220"/>
                </a:lnTo>
                <a:lnTo>
                  <a:pt x="3611964" y="1917791"/>
                </a:lnTo>
                <a:lnTo>
                  <a:pt x="3621776" y="1918676"/>
                </a:lnTo>
                <a:close/>
                <a:moveTo>
                  <a:pt x="8331916" y="3870817"/>
                </a:moveTo>
                <a:lnTo>
                  <a:pt x="8331131" y="3870817"/>
                </a:lnTo>
                <a:lnTo>
                  <a:pt x="8336884" y="3887041"/>
                </a:lnTo>
                <a:lnTo>
                  <a:pt x="8338093" y="3888185"/>
                </a:lnTo>
                <a:close/>
                <a:moveTo>
                  <a:pt x="7289053" y="3431087"/>
                </a:moveTo>
                <a:cubicBezTo>
                  <a:pt x="7288154" y="3430907"/>
                  <a:pt x="7287041" y="3431747"/>
                  <a:pt x="7286185" y="3432947"/>
                </a:cubicBezTo>
                <a:lnTo>
                  <a:pt x="7286210" y="3433035"/>
                </a:lnTo>
                <a:lnTo>
                  <a:pt x="7289979" y="3438351"/>
                </a:lnTo>
                <a:lnTo>
                  <a:pt x="7290294" y="3438226"/>
                </a:lnTo>
                <a:lnTo>
                  <a:pt x="7290340" y="3438859"/>
                </a:lnTo>
                <a:lnTo>
                  <a:pt x="7291373" y="3440316"/>
                </a:lnTo>
                <a:lnTo>
                  <a:pt x="7290636" y="3435346"/>
                </a:lnTo>
                <a:cubicBezTo>
                  <a:pt x="7290636" y="3432466"/>
                  <a:pt x="7289952" y="3431267"/>
                  <a:pt x="7289053" y="3431087"/>
                </a:cubicBezTo>
                <a:close/>
                <a:moveTo>
                  <a:pt x="8437810" y="3896846"/>
                </a:moveTo>
                <a:lnTo>
                  <a:pt x="8436955" y="3898050"/>
                </a:lnTo>
                <a:lnTo>
                  <a:pt x="8436957" y="3899872"/>
                </a:lnTo>
                <a:lnTo>
                  <a:pt x="8438118" y="3899678"/>
                </a:lnTo>
                <a:lnTo>
                  <a:pt x="8437810" y="3898792"/>
                </a:lnTo>
                <a:close/>
                <a:moveTo>
                  <a:pt x="3191933" y="1695925"/>
                </a:moveTo>
                <a:lnTo>
                  <a:pt x="3191107" y="1698318"/>
                </a:lnTo>
                <a:lnTo>
                  <a:pt x="3191248" y="1698329"/>
                </a:lnTo>
                <a:lnTo>
                  <a:pt x="3191982" y="1698365"/>
                </a:lnTo>
                <a:lnTo>
                  <a:pt x="3193488" y="1696707"/>
                </a:lnTo>
                <a:close/>
                <a:moveTo>
                  <a:pt x="6616347" y="3107863"/>
                </a:moveTo>
                <a:lnTo>
                  <a:pt x="6615763" y="3109682"/>
                </a:lnTo>
                <a:lnTo>
                  <a:pt x="6618516" y="3109682"/>
                </a:lnTo>
                <a:close/>
                <a:moveTo>
                  <a:pt x="983554" y="753823"/>
                </a:moveTo>
                <a:lnTo>
                  <a:pt x="983368" y="753922"/>
                </a:lnTo>
                <a:lnTo>
                  <a:pt x="982798" y="754457"/>
                </a:lnTo>
                <a:lnTo>
                  <a:pt x="983976" y="754398"/>
                </a:lnTo>
                <a:close/>
                <a:moveTo>
                  <a:pt x="776579" y="654814"/>
                </a:moveTo>
                <a:lnTo>
                  <a:pt x="775102" y="654698"/>
                </a:lnTo>
                <a:lnTo>
                  <a:pt x="775452" y="655640"/>
                </a:lnTo>
                <a:close/>
                <a:moveTo>
                  <a:pt x="4749829" y="2300253"/>
                </a:moveTo>
                <a:lnTo>
                  <a:pt x="4749962" y="2301353"/>
                </a:lnTo>
                <a:lnTo>
                  <a:pt x="4750414" y="2300630"/>
                </a:lnTo>
                <a:close/>
                <a:moveTo>
                  <a:pt x="768784" y="645409"/>
                </a:moveTo>
                <a:lnTo>
                  <a:pt x="763039" y="650768"/>
                </a:lnTo>
                <a:lnTo>
                  <a:pt x="769232" y="647537"/>
                </a:lnTo>
                <a:lnTo>
                  <a:pt x="770091" y="648208"/>
                </a:lnTo>
                <a:lnTo>
                  <a:pt x="769551" y="646539"/>
                </a:lnTo>
                <a:close/>
                <a:moveTo>
                  <a:pt x="1733935" y="1043829"/>
                </a:moveTo>
                <a:lnTo>
                  <a:pt x="1732023" y="1043830"/>
                </a:lnTo>
                <a:lnTo>
                  <a:pt x="1725218" y="1042814"/>
                </a:lnTo>
                <a:lnTo>
                  <a:pt x="1724689" y="1043836"/>
                </a:lnTo>
                <a:lnTo>
                  <a:pt x="1732023" y="1043830"/>
                </a:lnTo>
                <a:lnTo>
                  <a:pt x="1733579" y="1044064"/>
                </a:lnTo>
                <a:close/>
                <a:moveTo>
                  <a:pt x="571922" y="556074"/>
                </a:moveTo>
                <a:lnTo>
                  <a:pt x="571192" y="556502"/>
                </a:lnTo>
                <a:lnTo>
                  <a:pt x="571439" y="556559"/>
                </a:lnTo>
                <a:close/>
                <a:moveTo>
                  <a:pt x="7786639" y="3536363"/>
                </a:moveTo>
                <a:lnTo>
                  <a:pt x="7785732" y="3536826"/>
                </a:lnTo>
                <a:lnTo>
                  <a:pt x="7786440" y="3537501"/>
                </a:lnTo>
                <a:close/>
                <a:moveTo>
                  <a:pt x="3569742" y="1781303"/>
                </a:moveTo>
                <a:lnTo>
                  <a:pt x="3568977" y="1781739"/>
                </a:lnTo>
                <a:lnTo>
                  <a:pt x="3568451" y="1782697"/>
                </a:lnTo>
                <a:close/>
                <a:moveTo>
                  <a:pt x="3116799" y="1591732"/>
                </a:moveTo>
                <a:lnTo>
                  <a:pt x="3116740" y="1591749"/>
                </a:lnTo>
                <a:lnTo>
                  <a:pt x="3113046" y="1591606"/>
                </a:lnTo>
                <a:lnTo>
                  <a:pt x="3111474" y="1592437"/>
                </a:lnTo>
                <a:lnTo>
                  <a:pt x="3112809" y="1592908"/>
                </a:lnTo>
                <a:lnTo>
                  <a:pt x="3116740" y="1591749"/>
                </a:lnTo>
                <a:lnTo>
                  <a:pt x="3116783" y="1591751"/>
                </a:lnTo>
                <a:close/>
                <a:moveTo>
                  <a:pt x="1540046" y="936409"/>
                </a:moveTo>
                <a:lnTo>
                  <a:pt x="1538037" y="937582"/>
                </a:lnTo>
                <a:lnTo>
                  <a:pt x="1539913" y="937147"/>
                </a:lnTo>
                <a:close/>
                <a:moveTo>
                  <a:pt x="5477313" y="2562256"/>
                </a:moveTo>
                <a:lnTo>
                  <a:pt x="5474749" y="2562256"/>
                </a:lnTo>
                <a:lnTo>
                  <a:pt x="5474654" y="2562879"/>
                </a:lnTo>
                <a:lnTo>
                  <a:pt x="5477231" y="2562879"/>
                </a:lnTo>
                <a:close/>
                <a:moveTo>
                  <a:pt x="3928014" y="1911209"/>
                </a:moveTo>
                <a:lnTo>
                  <a:pt x="3927387" y="1911795"/>
                </a:lnTo>
                <a:lnTo>
                  <a:pt x="3928027" y="1911911"/>
                </a:lnTo>
                <a:close/>
                <a:moveTo>
                  <a:pt x="3624688" y="1767525"/>
                </a:moveTo>
                <a:lnTo>
                  <a:pt x="3624317" y="1768870"/>
                </a:lnTo>
                <a:lnTo>
                  <a:pt x="3625419" y="1768169"/>
                </a:lnTo>
                <a:close/>
                <a:moveTo>
                  <a:pt x="1307894" y="763426"/>
                </a:moveTo>
                <a:lnTo>
                  <a:pt x="1308064" y="767713"/>
                </a:lnTo>
                <a:lnTo>
                  <a:pt x="1311878" y="766090"/>
                </a:lnTo>
                <a:close/>
                <a:moveTo>
                  <a:pt x="8908979" y="3916795"/>
                </a:moveTo>
                <a:lnTo>
                  <a:pt x="8908979" y="3931097"/>
                </a:lnTo>
                <a:lnTo>
                  <a:pt x="8909854" y="3931656"/>
                </a:lnTo>
                <a:lnTo>
                  <a:pt x="8909854" y="3917518"/>
                </a:lnTo>
                <a:lnTo>
                  <a:pt x="8909196" y="3917178"/>
                </a:lnTo>
                <a:close/>
                <a:moveTo>
                  <a:pt x="5622230" y="2546500"/>
                </a:moveTo>
                <a:lnTo>
                  <a:pt x="5621708" y="2546681"/>
                </a:lnTo>
                <a:lnTo>
                  <a:pt x="5621708" y="2547233"/>
                </a:lnTo>
                <a:close/>
                <a:moveTo>
                  <a:pt x="5621708" y="2545691"/>
                </a:moveTo>
                <a:lnTo>
                  <a:pt x="5621708" y="2545863"/>
                </a:lnTo>
                <a:lnTo>
                  <a:pt x="5621731" y="2545708"/>
                </a:lnTo>
                <a:close/>
                <a:moveTo>
                  <a:pt x="5900008" y="2659633"/>
                </a:moveTo>
                <a:lnTo>
                  <a:pt x="5899908" y="2660435"/>
                </a:lnTo>
                <a:lnTo>
                  <a:pt x="5900367" y="2661343"/>
                </a:lnTo>
                <a:close/>
                <a:moveTo>
                  <a:pt x="4245159" y="1972294"/>
                </a:moveTo>
                <a:lnTo>
                  <a:pt x="4243116" y="1973792"/>
                </a:lnTo>
                <a:lnTo>
                  <a:pt x="4245755" y="1973660"/>
                </a:lnTo>
                <a:close/>
                <a:moveTo>
                  <a:pt x="794057" y="526192"/>
                </a:moveTo>
                <a:lnTo>
                  <a:pt x="792096" y="526286"/>
                </a:lnTo>
                <a:lnTo>
                  <a:pt x="792309" y="527424"/>
                </a:lnTo>
                <a:lnTo>
                  <a:pt x="794055" y="526226"/>
                </a:lnTo>
                <a:close/>
                <a:moveTo>
                  <a:pt x="6040905" y="2695594"/>
                </a:moveTo>
                <a:lnTo>
                  <a:pt x="6036467" y="2695594"/>
                </a:lnTo>
                <a:lnTo>
                  <a:pt x="6035838" y="2696603"/>
                </a:lnTo>
                <a:lnTo>
                  <a:pt x="6034423" y="2702371"/>
                </a:lnTo>
                <a:close/>
                <a:moveTo>
                  <a:pt x="2226236" y="1109767"/>
                </a:moveTo>
                <a:lnTo>
                  <a:pt x="2226034" y="1109915"/>
                </a:lnTo>
                <a:lnTo>
                  <a:pt x="2223621" y="1110888"/>
                </a:lnTo>
                <a:lnTo>
                  <a:pt x="2226057" y="1111419"/>
                </a:lnTo>
                <a:lnTo>
                  <a:pt x="2226403" y="1111771"/>
                </a:lnTo>
                <a:close/>
                <a:moveTo>
                  <a:pt x="6048024" y="2694287"/>
                </a:moveTo>
                <a:lnTo>
                  <a:pt x="6047374" y="2695349"/>
                </a:lnTo>
                <a:lnTo>
                  <a:pt x="6047397" y="2695368"/>
                </a:lnTo>
                <a:lnTo>
                  <a:pt x="6047982" y="2694605"/>
                </a:lnTo>
                <a:close/>
                <a:moveTo>
                  <a:pt x="1552481" y="821235"/>
                </a:moveTo>
                <a:lnTo>
                  <a:pt x="1546876" y="825342"/>
                </a:lnTo>
                <a:lnTo>
                  <a:pt x="1541096" y="827035"/>
                </a:lnTo>
                <a:lnTo>
                  <a:pt x="1547143" y="825625"/>
                </a:lnTo>
                <a:lnTo>
                  <a:pt x="1552514" y="829823"/>
                </a:lnTo>
                <a:close/>
                <a:moveTo>
                  <a:pt x="1861446" y="947709"/>
                </a:moveTo>
                <a:lnTo>
                  <a:pt x="1859499" y="947660"/>
                </a:lnTo>
                <a:lnTo>
                  <a:pt x="1861513" y="950395"/>
                </a:lnTo>
                <a:lnTo>
                  <a:pt x="1860890" y="951123"/>
                </a:lnTo>
                <a:lnTo>
                  <a:pt x="1861299" y="950793"/>
                </a:lnTo>
                <a:lnTo>
                  <a:pt x="1861513" y="950395"/>
                </a:lnTo>
                <a:close/>
                <a:moveTo>
                  <a:pt x="1654553" y="852588"/>
                </a:moveTo>
                <a:lnTo>
                  <a:pt x="1653555" y="852595"/>
                </a:lnTo>
                <a:lnTo>
                  <a:pt x="1650626" y="854741"/>
                </a:lnTo>
                <a:close/>
                <a:moveTo>
                  <a:pt x="2967188" y="1391905"/>
                </a:moveTo>
                <a:lnTo>
                  <a:pt x="2965944" y="1392104"/>
                </a:lnTo>
                <a:lnTo>
                  <a:pt x="2960739" y="1406197"/>
                </a:lnTo>
                <a:lnTo>
                  <a:pt x="2961594" y="1405873"/>
                </a:lnTo>
                <a:lnTo>
                  <a:pt x="2966515" y="1392641"/>
                </a:lnTo>
                <a:close/>
                <a:moveTo>
                  <a:pt x="5922217" y="2611339"/>
                </a:moveTo>
                <a:lnTo>
                  <a:pt x="5921270" y="2611531"/>
                </a:lnTo>
                <a:lnTo>
                  <a:pt x="5922132" y="2612534"/>
                </a:lnTo>
                <a:close/>
                <a:moveTo>
                  <a:pt x="398314" y="314102"/>
                </a:moveTo>
                <a:lnTo>
                  <a:pt x="397241" y="314293"/>
                </a:lnTo>
                <a:lnTo>
                  <a:pt x="394345" y="317104"/>
                </a:lnTo>
                <a:lnTo>
                  <a:pt x="396923" y="316686"/>
                </a:lnTo>
                <a:lnTo>
                  <a:pt x="396942" y="314799"/>
                </a:lnTo>
                <a:close/>
                <a:moveTo>
                  <a:pt x="6687316" y="2915336"/>
                </a:moveTo>
                <a:lnTo>
                  <a:pt x="6687212" y="2915405"/>
                </a:lnTo>
                <a:lnTo>
                  <a:pt x="6687212" y="2933921"/>
                </a:lnTo>
                <a:lnTo>
                  <a:pt x="6687316" y="2933952"/>
                </a:lnTo>
                <a:close/>
                <a:moveTo>
                  <a:pt x="1364875" y="696456"/>
                </a:moveTo>
                <a:lnTo>
                  <a:pt x="1364379" y="696820"/>
                </a:lnTo>
                <a:lnTo>
                  <a:pt x="1364777" y="697364"/>
                </a:lnTo>
                <a:close/>
                <a:moveTo>
                  <a:pt x="2563060" y="1187511"/>
                </a:moveTo>
                <a:lnTo>
                  <a:pt x="2551067" y="1196299"/>
                </a:lnTo>
                <a:lnTo>
                  <a:pt x="2552206" y="1197232"/>
                </a:lnTo>
                <a:lnTo>
                  <a:pt x="2563570" y="1188905"/>
                </a:lnTo>
                <a:lnTo>
                  <a:pt x="2563277" y="1188809"/>
                </a:lnTo>
                <a:close/>
                <a:moveTo>
                  <a:pt x="3079240" y="1395156"/>
                </a:moveTo>
                <a:lnTo>
                  <a:pt x="3066441" y="1401474"/>
                </a:lnTo>
                <a:lnTo>
                  <a:pt x="3076859" y="1404140"/>
                </a:lnTo>
                <a:close/>
                <a:moveTo>
                  <a:pt x="2633860" y="1207618"/>
                </a:moveTo>
                <a:lnTo>
                  <a:pt x="2633393" y="1207573"/>
                </a:lnTo>
                <a:lnTo>
                  <a:pt x="2633547" y="1207783"/>
                </a:lnTo>
                <a:close/>
                <a:moveTo>
                  <a:pt x="732192" y="410784"/>
                </a:moveTo>
                <a:lnTo>
                  <a:pt x="731753" y="411159"/>
                </a:lnTo>
                <a:lnTo>
                  <a:pt x="732703" y="411481"/>
                </a:lnTo>
                <a:close/>
                <a:moveTo>
                  <a:pt x="2140943" y="995169"/>
                </a:moveTo>
                <a:lnTo>
                  <a:pt x="2140027" y="996166"/>
                </a:lnTo>
                <a:lnTo>
                  <a:pt x="2141039" y="995366"/>
                </a:lnTo>
                <a:close/>
                <a:moveTo>
                  <a:pt x="729716" y="408972"/>
                </a:moveTo>
                <a:lnTo>
                  <a:pt x="728992" y="410188"/>
                </a:lnTo>
                <a:lnTo>
                  <a:pt x="729022" y="410230"/>
                </a:lnTo>
                <a:lnTo>
                  <a:pt x="731174" y="410961"/>
                </a:lnTo>
                <a:close/>
                <a:moveTo>
                  <a:pt x="6839620" y="2944093"/>
                </a:moveTo>
                <a:lnTo>
                  <a:pt x="6839773" y="2945703"/>
                </a:lnTo>
                <a:lnTo>
                  <a:pt x="6840310" y="2945565"/>
                </a:lnTo>
                <a:lnTo>
                  <a:pt x="6839990" y="2944608"/>
                </a:lnTo>
                <a:close/>
                <a:moveTo>
                  <a:pt x="8425785" y="3601990"/>
                </a:moveTo>
                <a:lnTo>
                  <a:pt x="8426326" y="3606696"/>
                </a:lnTo>
                <a:lnTo>
                  <a:pt x="8428418" y="3604786"/>
                </a:lnTo>
                <a:close/>
                <a:moveTo>
                  <a:pt x="5385814" y="2330316"/>
                </a:moveTo>
                <a:lnTo>
                  <a:pt x="5386109" y="2332478"/>
                </a:lnTo>
                <a:lnTo>
                  <a:pt x="5386030" y="2332857"/>
                </a:lnTo>
                <a:lnTo>
                  <a:pt x="5386678" y="2332072"/>
                </a:lnTo>
                <a:close/>
                <a:moveTo>
                  <a:pt x="2036497" y="940246"/>
                </a:moveTo>
                <a:lnTo>
                  <a:pt x="2036185" y="940208"/>
                </a:lnTo>
                <a:lnTo>
                  <a:pt x="2036109" y="940357"/>
                </a:lnTo>
                <a:close/>
                <a:moveTo>
                  <a:pt x="1756519" y="823181"/>
                </a:moveTo>
                <a:lnTo>
                  <a:pt x="1750385" y="825949"/>
                </a:lnTo>
                <a:lnTo>
                  <a:pt x="1750728" y="827255"/>
                </a:lnTo>
                <a:lnTo>
                  <a:pt x="1750689" y="827301"/>
                </a:lnTo>
                <a:close/>
                <a:moveTo>
                  <a:pt x="5754525" y="2478494"/>
                </a:moveTo>
                <a:lnTo>
                  <a:pt x="5753535" y="2480186"/>
                </a:lnTo>
                <a:lnTo>
                  <a:pt x="5753105" y="2481997"/>
                </a:lnTo>
                <a:lnTo>
                  <a:pt x="5751620" y="2482822"/>
                </a:lnTo>
                <a:lnTo>
                  <a:pt x="5754167" y="2492288"/>
                </a:lnTo>
                <a:lnTo>
                  <a:pt x="5754167" y="2481068"/>
                </a:lnTo>
                <a:close/>
                <a:moveTo>
                  <a:pt x="6957622" y="2973296"/>
                </a:moveTo>
                <a:lnTo>
                  <a:pt x="6958153" y="2974998"/>
                </a:lnTo>
                <a:lnTo>
                  <a:pt x="6958532" y="2980241"/>
                </a:lnTo>
                <a:lnTo>
                  <a:pt x="6958828" y="2974856"/>
                </a:lnTo>
                <a:lnTo>
                  <a:pt x="6958916" y="2974877"/>
                </a:lnTo>
                <a:lnTo>
                  <a:pt x="6958486" y="2974460"/>
                </a:lnTo>
                <a:close/>
                <a:moveTo>
                  <a:pt x="962565" y="479228"/>
                </a:moveTo>
                <a:lnTo>
                  <a:pt x="962451" y="479215"/>
                </a:lnTo>
                <a:lnTo>
                  <a:pt x="966812" y="485166"/>
                </a:lnTo>
                <a:lnTo>
                  <a:pt x="966852" y="485079"/>
                </a:lnTo>
                <a:close/>
                <a:moveTo>
                  <a:pt x="2232005" y="1003433"/>
                </a:moveTo>
                <a:lnTo>
                  <a:pt x="2226732" y="1002099"/>
                </a:lnTo>
                <a:lnTo>
                  <a:pt x="2218045" y="1009686"/>
                </a:lnTo>
                <a:lnTo>
                  <a:pt x="2221091" y="1011697"/>
                </a:lnTo>
                <a:lnTo>
                  <a:pt x="2221294" y="1011636"/>
                </a:lnTo>
                <a:lnTo>
                  <a:pt x="2221289" y="1011827"/>
                </a:lnTo>
                <a:lnTo>
                  <a:pt x="2221571" y="1012014"/>
                </a:lnTo>
                <a:lnTo>
                  <a:pt x="2221273" y="1012354"/>
                </a:lnTo>
                <a:lnTo>
                  <a:pt x="2221215" y="1014276"/>
                </a:lnTo>
                <a:lnTo>
                  <a:pt x="2222800" y="1011534"/>
                </a:lnTo>
                <a:close/>
                <a:moveTo>
                  <a:pt x="5062189" y="2169843"/>
                </a:moveTo>
                <a:lnTo>
                  <a:pt x="5060163" y="2171702"/>
                </a:lnTo>
                <a:lnTo>
                  <a:pt x="5062003" y="2175010"/>
                </a:lnTo>
                <a:close/>
                <a:moveTo>
                  <a:pt x="8048829" y="3403334"/>
                </a:moveTo>
                <a:lnTo>
                  <a:pt x="8048092" y="3403334"/>
                </a:lnTo>
                <a:lnTo>
                  <a:pt x="8047615" y="3403846"/>
                </a:lnTo>
                <a:lnTo>
                  <a:pt x="8047791" y="3403876"/>
                </a:lnTo>
                <a:close/>
                <a:moveTo>
                  <a:pt x="2733411" y="1194386"/>
                </a:moveTo>
                <a:lnTo>
                  <a:pt x="2732691" y="1194234"/>
                </a:lnTo>
                <a:lnTo>
                  <a:pt x="2728692" y="1193911"/>
                </a:lnTo>
                <a:lnTo>
                  <a:pt x="2730460" y="1196548"/>
                </a:lnTo>
                <a:lnTo>
                  <a:pt x="2732837" y="1194807"/>
                </a:lnTo>
                <a:close/>
                <a:moveTo>
                  <a:pt x="7090932" y="2997097"/>
                </a:moveTo>
                <a:lnTo>
                  <a:pt x="7090468" y="2997394"/>
                </a:lnTo>
                <a:lnTo>
                  <a:pt x="7091616" y="2999986"/>
                </a:lnTo>
                <a:close/>
                <a:moveTo>
                  <a:pt x="1600466" y="714267"/>
                </a:moveTo>
                <a:lnTo>
                  <a:pt x="1599916" y="715326"/>
                </a:lnTo>
                <a:lnTo>
                  <a:pt x="1601611" y="715242"/>
                </a:lnTo>
                <a:close/>
                <a:moveTo>
                  <a:pt x="3642711" y="1546623"/>
                </a:moveTo>
                <a:lnTo>
                  <a:pt x="3640635" y="1546911"/>
                </a:lnTo>
                <a:lnTo>
                  <a:pt x="3638786" y="1547730"/>
                </a:lnTo>
                <a:lnTo>
                  <a:pt x="3637178" y="1547058"/>
                </a:lnTo>
                <a:lnTo>
                  <a:pt x="3630362" y="1555225"/>
                </a:lnTo>
                <a:lnTo>
                  <a:pt x="3640234" y="1547992"/>
                </a:lnTo>
                <a:close/>
                <a:moveTo>
                  <a:pt x="3503847" y="1482940"/>
                </a:moveTo>
                <a:lnTo>
                  <a:pt x="3503361" y="1483296"/>
                </a:lnTo>
                <a:lnTo>
                  <a:pt x="3504316" y="1483246"/>
                </a:lnTo>
                <a:close/>
                <a:moveTo>
                  <a:pt x="3504718" y="1482302"/>
                </a:moveTo>
                <a:lnTo>
                  <a:pt x="3504566" y="1482412"/>
                </a:lnTo>
                <a:lnTo>
                  <a:pt x="3504716" y="1482331"/>
                </a:lnTo>
                <a:close/>
                <a:moveTo>
                  <a:pt x="4020985" y="1692930"/>
                </a:moveTo>
                <a:lnTo>
                  <a:pt x="4017164" y="1694858"/>
                </a:lnTo>
                <a:lnTo>
                  <a:pt x="4017153" y="1694825"/>
                </a:lnTo>
                <a:lnTo>
                  <a:pt x="4017125" y="1695418"/>
                </a:lnTo>
                <a:lnTo>
                  <a:pt x="4017577" y="1695870"/>
                </a:lnTo>
                <a:lnTo>
                  <a:pt x="4018219" y="1694613"/>
                </a:lnTo>
                <a:lnTo>
                  <a:pt x="4021233" y="1693198"/>
                </a:lnTo>
                <a:lnTo>
                  <a:pt x="4021061" y="1693109"/>
                </a:lnTo>
                <a:close/>
                <a:moveTo>
                  <a:pt x="2472899" y="1045803"/>
                </a:moveTo>
                <a:lnTo>
                  <a:pt x="2470304" y="1047704"/>
                </a:lnTo>
                <a:lnTo>
                  <a:pt x="2468990" y="1048118"/>
                </a:lnTo>
                <a:lnTo>
                  <a:pt x="2469916" y="1048096"/>
                </a:lnTo>
                <a:lnTo>
                  <a:pt x="2471306" y="1048337"/>
                </a:lnTo>
                <a:close/>
                <a:moveTo>
                  <a:pt x="2170534" y="915789"/>
                </a:moveTo>
                <a:lnTo>
                  <a:pt x="2169933" y="915943"/>
                </a:lnTo>
                <a:lnTo>
                  <a:pt x="2170266" y="916166"/>
                </a:lnTo>
                <a:close/>
                <a:moveTo>
                  <a:pt x="2939480" y="1232530"/>
                </a:moveTo>
                <a:lnTo>
                  <a:pt x="2938200" y="1232147"/>
                </a:lnTo>
                <a:lnTo>
                  <a:pt x="2936070" y="1233226"/>
                </a:lnTo>
                <a:close/>
                <a:moveTo>
                  <a:pt x="2942775" y="1232086"/>
                </a:moveTo>
                <a:lnTo>
                  <a:pt x="2940833" y="1232935"/>
                </a:lnTo>
                <a:lnTo>
                  <a:pt x="2940768" y="1232915"/>
                </a:lnTo>
                <a:lnTo>
                  <a:pt x="2940621" y="1233026"/>
                </a:lnTo>
                <a:lnTo>
                  <a:pt x="2940833" y="1232935"/>
                </a:lnTo>
                <a:lnTo>
                  <a:pt x="2943116" y="1233617"/>
                </a:lnTo>
                <a:lnTo>
                  <a:pt x="2942349" y="1232570"/>
                </a:lnTo>
                <a:close/>
                <a:moveTo>
                  <a:pt x="1298114" y="537507"/>
                </a:moveTo>
                <a:lnTo>
                  <a:pt x="1296889" y="541141"/>
                </a:lnTo>
                <a:lnTo>
                  <a:pt x="1296902" y="541132"/>
                </a:lnTo>
                <a:lnTo>
                  <a:pt x="1300306" y="538637"/>
                </a:lnTo>
                <a:close/>
                <a:moveTo>
                  <a:pt x="8444199" y="3503129"/>
                </a:moveTo>
                <a:lnTo>
                  <a:pt x="8447821" y="3518272"/>
                </a:lnTo>
                <a:lnTo>
                  <a:pt x="8450801" y="3516790"/>
                </a:lnTo>
                <a:close/>
                <a:moveTo>
                  <a:pt x="3136406" y="1300212"/>
                </a:moveTo>
                <a:lnTo>
                  <a:pt x="3123936" y="1303418"/>
                </a:lnTo>
                <a:lnTo>
                  <a:pt x="3123728" y="1303339"/>
                </a:lnTo>
                <a:lnTo>
                  <a:pt x="3123821" y="1303466"/>
                </a:lnTo>
                <a:lnTo>
                  <a:pt x="3123936" y="1303418"/>
                </a:lnTo>
                <a:lnTo>
                  <a:pt x="3131879" y="1302748"/>
                </a:lnTo>
                <a:close/>
                <a:moveTo>
                  <a:pt x="8934595" y="3706011"/>
                </a:moveTo>
                <a:lnTo>
                  <a:pt x="8934162" y="3706558"/>
                </a:lnTo>
                <a:lnTo>
                  <a:pt x="8934595" y="3709593"/>
                </a:lnTo>
                <a:close/>
                <a:moveTo>
                  <a:pt x="5803904" y="2402180"/>
                </a:moveTo>
                <a:lnTo>
                  <a:pt x="5810697" y="2445526"/>
                </a:lnTo>
                <a:lnTo>
                  <a:pt x="5811229" y="2445652"/>
                </a:lnTo>
                <a:close/>
                <a:moveTo>
                  <a:pt x="2090055" y="854274"/>
                </a:moveTo>
                <a:lnTo>
                  <a:pt x="2087022" y="856408"/>
                </a:lnTo>
                <a:lnTo>
                  <a:pt x="2088371" y="856557"/>
                </a:lnTo>
                <a:lnTo>
                  <a:pt x="2090605" y="856024"/>
                </a:lnTo>
                <a:close/>
                <a:moveTo>
                  <a:pt x="1939099" y="791219"/>
                </a:moveTo>
                <a:lnTo>
                  <a:pt x="1917392" y="807125"/>
                </a:lnTo>
                <a:lnTo>
                  <a:pt x="1917661" y="807952"/>
                </a:lnTo>
                <a:lnTo>
                  <a:pt x="1939805" y="791727"/>
                </a:lnTo>
                <a:close/>
                <a:moveTo>
                  <a:pt x="3739175" y="1537445"/>
                </a:moveTo>
                <a:lnTo>
                  <a:pt x="3705074" y="1570894"/>
                </a:lnTo>
                <a:lnTo>
                  <a:pt x="3705279" y="1571406"/>
                </a:lnTo>
                <a:close/>
                <a:moveTo>
                  <a:pt x="3111699" y="1271872"/>
                </a:moveTo>
                <a:lnTo>
                  <a:pt x="3105332" y="1276852"/>
                </a:lnTo>
                <a:lnTo>
                  <a:pt x="3105503" y="1276967"/>
                </a:lnTo>
                <a:lnTo>
                  <a:pt x="3104837" y="1277558"/>
                </a:lnTo>
                <a:lnTo>
                  <a:pt x="3105482" y="1278438"/>
                </a:lnTo>
                <a:close/>
                <a:moveTo>
                  <a:pt x="7551653" y="3111876"/>
                </a:moveTo>
                <a:lnTo>
                  <a:pt x="7551264" y="3112310"/>
                </a:lnTo>
                <a:lnTo>
                  <a:pt x="7551654" y="3113958"/>
                </a:lnTo>
                <a:close/>
                <a:moveTo>
                  <a:pt x="5801758" y="2379084"/>
                </a:moveTo>
                <a:lnTo>
                  <a:pt x="5800559" y="2380832"/>
                </a:lnTo>
                <a:lnTo>
                  <a:pt x="5800716" y="2381831"/>
                </a:lnTo>
                <a:close/>
                <a:moveTo>
                  <a:pt x="1574706" y="615319"/>
                </a:moveTo>
                <a:lnTo>
                  <a:pt x="1573401" y="615617"/>
                </a:lnTo>
                <a:lnTo>
                  <a:pt x="1574075" y="616536"/>
                </a:lnTo>
                <a:close/>
                <a:moveTo>
                  <a:pt x="3402872" y="1373878"/>
                </a:moveTo>
                <a:lnTo>
                  <a:pt x="3402267" y="1374202"/>
                </a:lnTo>
                <a:lnTo>
                  <a:pt x="3403798" y="1376292"/>
                </a:lnTo>
                <a:lnTo>
                  <a:pt x="3404394" y="1375956"/>
                </a:lnTo>
                <a:close/>
                <a:moveTo>
                  <a:pt x="3758221" y="1520816"/>
                </a:moveTo>
                <a:lnTo>
                  <a:pt x="3755971" y="1520971"/>
                </a:lnTo>
                <a:lnTo>
                  <a:pt x="3755185" y="1521742"/>
                </a:lnTo>
                <a:close/>
                <a:moveTo>
                  <a:pt x="8887064" y="3615815"/>
                </a:moveTo>
                <a:lnTo>
                  <a:pt x="8887053" y="3615961"/>
                </a:lnTo>
                <a:lnTo>
                  <a:pt x="8887091" y="3615912"/>
                </a:lnTo>
                <a:close/>
                <a:moveTo>
                  <a:pt x="2843817" y="1098454"/>
                </a:moveTo>
                <a:lnTo>
                  <a:pt x="2839342" y="1097699"/>
                </a:lnTo>
                <a:lnTo>
                  <a:pt x="2841280" y="1100712"/>
                </a:lnTo>
                <a:lnTo>
                  <a:pt x="2843959" y="1098749"/>
                </a:lnTo>
                <a:close/>
                <a:moveTo>
                  <a:pt x="6642403" y="2657984"/>
                </a:moveTo>
                <a:lnTo>
                  <a:pt x="6640057" y="2657699"/>
                </a:lnTo>
                <a:lnTo>
                  <a:pt x="6639694" y="2663903"/>
                </a:lnTo>
                <a:close/>
                <a:moveTo>
                  <a:pt x="7619436" y="3059067"/>
                </a:moveTo>
                <a:lnTo>
                  <a:pt x="7618787" y="3059107"/>
                </a:lnTo>
                <a:lnTo>
                  <a:pt x="7618787" y="3068411"/>
                </a:lnTo>
                <a:lnTo>
                  <a:pt x="7619436" y="3068043"/>
                </a:lnTo>
                <a:close/>
                <a:moveTo>
                  <a:pt x="5790107" y="2298767"/>
                </a:moveTo>
                <a:lnTo>
                  <a:pt x="5790144" y="2298901"/>
                </a:lnTo>
                <a:lnTo>
                  <a:pt x="5790182" y="2298807"/>
                </a:lnTo>
                <a:close/>
                <a:moveTo>
                  <a:pt x="790703" y="217798"/>
                </a:moveTo>
                <a:lnTo>
                  <a:pt x="789722" y="218422"/>
                </a:lnTo>
                <a:lnTo>
                  <a:pt x="786668" y="221467"/>
                </a:lnTo>
                <a:lnTo>
                  <a:pt x="790708" y="219636"/>
                </a:lnTo>
                <a:close/>
                <a:moveTo>
                  <a:pt x="6215063" y="2465069"/>
                </a:moveTo>
                <a:lnTo>
                  <a:pt x="6215164" y="2465851"/>
                </a:lnTo>
                <a:lnTo>
                  <a:pt x="6215634" y="2465440"/>
                </a:lnTo>
                <a:close/>
                <a:moveTo>
                  <a:pt x="3821964" y="1459596"/>
                </a:moveTo>
                <a:lnTo>
                  <a:pt x="3821868" y="1459712"/>
                </a:lnTo>
                <a:lnTo>
                  <a:pt x="3821973" y="1459682"/>
                </a:lnTo>
                <a:close/>
                <a:moveTo>
                  <a:pt x="7493586" y="2980257"/>
                </a:moveTo>
                <a:lnTo>
                  <a:pt x="7493526" y="2980313"/>
                </a:lnTo>
                <a:lnTo>
                  <a:pt x="7493941" y="2980890"/>
                </a:lnTo>
                <a:close/>
                <a:moveTo>
                  <a:pt x="5175145" y="2016409"/>
                </a:moveTo>
                <a:lnTo>
                  <a:pt x="5173626" y="2016951"/>
                </a:lnTo>
                <a:lnTo>
                  <a:pt x="5174373" y="2017940"/>
                </a:lnTo>
                <a:lnTo>
                  <a:pt x="5175144" y="2017650"/>
                </a:lnTo>
                <a:close/>
                <a:moveTo>
                  <a:pt x="1874763" y="629882"/>
                </a:moveTo>
                <a:lnTo>
                  <a:pt x="1867910" y="634903"/>
                </a:lnTo>
                <a:lnTo>
                  <a:pt x="1868203" y="635237"/>
                </a:lnTo>
                <a:lnTo>
                  <a:pt x="1875039" y="630228"/>
                </a:lnTo>
                <a:close/>
                <a:moveTo>
                  <a:pt x="9077083" y="3617367"/>
                </a:moveTo>
                <a:lnTo>
                  <a:pt x="9073336" y="3617367"/>
                </a:lnTo>
                <a:lnTo>
                  <a:pt x="9073069" y="3617657"/>
                </a:lnTo>
                <a:lnTo>
                  <a:pt x="9073112" y="3618505"/>
                </a:lnTo>
                <a:lnTo>
                  <a:pt x="9073686" y="3617451"/>
                </a:lnTo>
                <a:lnTo>
                  <a:pt x="9077072" y="3617451"/>
                </a:lnTo>
                <a:close/>
                <a:moveTo>
                  <a:pt x="5703096" y="2213255"/>
                </a:moveTo>
                <a:lnTo>
                  <a:pt x="5703880" y="2216768"/>
                </a:lnTo>
                <a:lnTo>
                  <a:pt x="5704666" y="2215962"/>
                </a:lnTo>
                <a:close/>
                <a:moveTo>
                  <a:pt x="5705706" y="2212730"/>
                </a:moveTo>
                <a:lnTo>
                  <a:pt x="5705170" y="2215442"/>
                </a:lnTo>
                <a:lnTo>
                  <a:pt x="5706602" y="2213972"/>
                </a:lnTo>
                <a:close/>
                <a:moveTo>
                  <a:pt x="7667862" y="3024849"/>
                </a:moveTo>
                <a:lnTo>
                  <a:pt x="7666360" y="3024849"/>
                </a:lnTo>
                <a:lnTo>
                  <a:pt x="7668612" y="3028001"/>
                </a:lnTo>
                <a:close/>
                <a:moveTo>
                  <a:pt x="2981201" y="1041933"/>
                </a:moveTo>
                <a:lnTo>
                  <a:pt x="2979466" y="1043358"/>
                </a:lnTo>
                <a:lnTo>
                  <a:pt x="2979425" y="1043347"/>
                </a:lnTo>
                <a:lnTo>
                  <a:pt x="2979408" y="1043401"/>
                </a:lnTo>
                <a:lnTo>
                  <a:pt x="2978026" y="1044413"/>
                </a:lnTo>
                <a:lnTo>
                  <a:pt x="2979961" y="1044314"/>
                </a:lnTo>
                <a:lnTo>
                  <a:pt x="2981604" y="1044865"/>
                </a:lnTo>
                <a:close/>
                <a:moveTo>
                  <a:pt x="2455005" y="809552"/>
                </a:moveTo>
                <a:lnTo>
                  <a:pt x="2453176" y="810925"/>
                </a:lnTo>
                <a:lnTo>
                  <a:pt x="2454372" y="810559"/>
                </a:lnTo>
                <a:close/>
                <a:moveTo>
                  <a:pt x="2278925" y="734001"/>
                </a:moveTo>
                <a:lnTo>
                  <a:pt x="2277856" y="733802"/>
                </a:lnTo>
                <a:lnTo>
                  <a:pt x="2254886" y="750633"/>
                </a:lnTo>
                <a:lnTo>
                  <a:pt x="2254967" y="751556"/>
                </a:lnTo>
                <a:close/>
                <a:moveTo>
                  <a:pt x="7786655" y="3008580"/>
                </a:moveTo>
                <a:lnTo>
                  <a:pt x="7786655" y="3010550"/>
                </a:lnTo>
                <a:lnTo>
                  <a:pt x="7786678" y="3011098"/>
                </a:lnTo>
                <a:lnTo>
                  <a:pt x="7786806" y="3010617"/>
                </a:lnTo>
                <a:lnTo>
                  <a:pt x="7789239" y="3009758"/>
                </a:lnTo>
                <a:close/>
                <a:moveTo>
                  <a:pt x="5682232" y="2132039"/>
                </a:moveTo>
                <a:lnTo>
                  <a:pt x="5681987" y="2132501"/>
                </a:lnTo>
                <a:lnTo>
                  <a:pt x="5682682" y="2133471"/>
                </a:lnTo>
                <a:lnTo>
                  <a:pt x="5682559" y="2133083"/>
                </a:lnTo>
                <a:close/>
                <a:moveTo>
                  <a:pt x="6957526" y="2658171"/>
                </a:moveTo>
                <a:lnTo>
                  <a:pt x="6957527" y="2660594"/>
                </a:lnTo>
                <a:lnTo>
                  <a:pt x="6957425" y="2661166"/>
                </a:lnTo>
                <a:lnTo>
                  <a:pt x="6958156" y="2660382"/>
                </a:lnTo>
                <a:lnTo>
                  <a:pt x="6958512" y="2660382"/>
                </a:lnTo>
                <a:close/>
                <a:moveTo>
                  <a:pt x="8875443" y="3453182"/>
                </a:moveTo>
                <a:lnTo>
                  <a:pt x="8874320" y="3454029"/>
                </a:lnTo>
                <a:lnTo>
                  <a:pt x="8876858" y="3454356"/>
                </a:lnTo>
                <a:close/>
                <a:moveTo>
                  <a:pt x="3200204" y="1086481"/>
                </a:moveTo>
                <a:lnTo>
                  <a:pt x="3174662" y="1105196"/>
                </a:lnTo>
                <a:lnTo>
                  <a:pt x="3173843" y="1107590"/>
                </a:lnTo>
                <a:lnTo>
                  <a:pt x="3200679" y="1087926"/>
                </a:lnTo>
                <a:close/>
                <a:moveTo>
                  <a:pt x="6094875" y="2277988"/>
                </a:moveTo>
                <a:lnTo>
                  <a:pt x="6094702" y="2278067"/>
                </a:lnTo>
                <a:lnTo>
                  <a:pt x="6094514" y="2278026"/>
                </a:lnTo>
                <a:lnTo>
                  <a:pt x="6093813" y="2281897"/>
                </a:lnTo>
                <a:lnTo>
                  <a:pt x="6093781" y="2281887"/>
                </a:lnTo>
                <a:lnTo>
                  <a:pt x="6094240" y="2282229"/>
                </a:lnTo>
                <a:lnTo>
                  <a:pt x="6094869" y="2282140"/>
                </a:lnTo>
                <a:lnTo>
                  <a:pt x="6094237" y="2280984"/>
                </a:lnTo>
                <a:close/>
                <a:moveTo>
                  <a:pt x="3847537" y="1335728"/>
                </a:moveTo>
                <a:lnTo>
                  <a:pt x="3844832" y="1337042"/>
                </a:lnTo>
                <a:lnTo>
                  <a:pt x="3846976" y="1337254"/>
                </a:lnTo>
                <a:close/>
                <a:moveTo>
                  <a:pt x="3845525" y="1333951"/>
                </a:moveTo>
                <a:lnTo>
                  <a:pt x="3842900" y="1336851"/>
                </a:lnTo>
                <a:lnTo>
                  <a:pt x="3844076" y="1336969"/>
                </a:lnTo>
                <a:close/>
                <a:moveTo>
                  <a:pt x="3993665" y="1390928"/>
                </a:moveTo>
                <a:lnTo>
                  <a:pt x="3978472" y="1402060"/>
                </a:lnTo>
                <a:lnTo>
                  <a:pt x="3976939" y="1403751"/>
                </a:lnTo>
                <a:lnTo>
                  <a:pt x="3977390" y="1403454"/>
                </a:lnTo>
                <a:lnTo>
                  <a:pt x="3977566" y="1403695"/>
                </a:lnTo>
                <a:lnTo>
                  <a:pt x="3994334" y="1391408"/>
                </a:lnTo>
                <a:close/>
                <a:moveTo>
                  <a:pt x="8032440" y="3061734"/>
                </a:moveTo>
                <a:lnTo>
                  <a:pt x="8031843" y="3063654"/>
                </a:lnTo>
                <a:lnTo>
                  <a:pt x="8032730" y="3061974"/>
                </a:lnTo>
                <a:close/>
                <a:moveTo>
                  <a:pt x="2401165" y="724336"/>
                </a:moveTo>
                <a:lnTo>
                  <a:pt x="2400966" y="724360"/>
                </a:lnTo>
                <a:lnTo>
                  <a:pt x="2401128" y="724481"/>
                </a:lnTo>
                <a:close/>
                <a:moveTo>
                  <a:pt x="5836765" y="2134340"/>
                </a:moveTo>
                <a:lnTo>
                  <a:pt x="5835985" y="2134574"/>
                </a:lnTo>
                <a:lnTo>
                  <a:pt x="5835986" y="2151843"/>
                </a:lnTo>
                <a:lnTo>
                  <a:pt x="5836441" y="2153893"/>
                </a:lnTo>
                <a:lnTo>
                  <a:pt x="5836468" y="2153398"/>
                </a:lnTo>
                <a:lnTo>
                  <a:pt x="5836765" y="2153398"/>
                </a:lnTo>
                <a:close/>
                <a:moveTo>
                  <a:pt x="2992808" y="945780"/>
                </a:moveTo>
                <a:lnTo>
                  <a:pt x="2977095" y="957294"/>
                </a:lnTo>
                <a:lnTo>
                  <a:pt x="2977013" y="957801"/>
                </a:lnTo>
                <a:lnTo>
                  <a:pt x="2992987" y="946096"/>
                </a:lnTo>
                <a:close/>
                <a:moveTo>
                  <a:pt x="7526478" y="2827036"/>
                </a:moveTo>
                <a:lnTo>
                  <a:pt x="7525756" y="2827891"/>
                </a:lnTo>
                <a:lnTo>
                  <a:pt x="7526478" y="2831000"/>
                </a:lnTo>
                <a:close/>
                <a:moveTo>
                  <a:pt x="8412876" y="3186705"/>
                </a:moveTo>
                <a:lnTo>
                  <a:pt x="8412100" y="3188209"/>
                </a:lnTo>
                <a:lnTo>
                  <a:pt x="8412413" y="3188933"/>
                </a:lnTo>
                <a:close/>
                <a:moveTo>
                  <a:pt x="2982127" y="926459"/>
                </a:moveTo>
                <a:lnTo>
                  <a:pt x="2982071" y="926794"/>
                </a:lnTo>
                <a:lnTo>
                  <a:pt x="2982122" y="926735"/>
                </a:lnTo>
                <a:close/>
                <a:moveTo>
                  <a:pt x="7551654" y="2817854"/>
                </a:moveTo>
                <a:lnTo>
                  <a:pt x="7551559" y="2818466"/>
                </a:lnTo>
                <a:lnTo>
                  <a:pt x="7551653" y="2818470"/>
                </a:lnTo>
                <a:close/>
                <a:moveTo>
                  <a:pt x="2987188" y="922517"/>
                </a:moveTo>
                <a:lnTo>
                  <a:pt x="2980360" y="924318"/>
                </a:lnTo>
                <a:lnTo>
                  <a:pt x="2982297" y="925418"/>
                </a:lnTo>
                <a:lnTo>
                  <a:pt x="2982170" y="926195"/>
                </a:lnTo>
                <a:close/>
                <a:moveTo>
                  <a:pt x="3554117" y="1152277"/>
                </a:moveTo>
                <a:lnTo>
                  <a:pt x="3552389" y="1153910"/>
                </a:lnTo>
                <a:lnTo>
                  <a:pt x="3552009" y="1154090"/>
                </a:lnTo>
                <a:lnTo>
                  <a:pt x="3553084" y="1154109"/>
                </a:lnTo>
                <a:close/>
                <a:moveTo>
                  <a:pt x="2941531" y="891862"/>
                </a:moveTo>
                <a:lnTo>
                  <a:pt x="2936237" y="892479"/>
                </a:lnTo>
                <a:cubicBezTo>
                  <a:pt x="2933929" y="893745"/>
                  <a:pt x="2932648" y="895532"/>
                  <a:pt x="2933457" y="896637"/>
                </a:cubicBezTo>
                <a:lnTo>
                  <a:pt x="2931922" y="902815"/>
                </a:lnTo>
                <a:close/>
                <a:moveTo>
                  <a:pt x="5540168" y="1952961"/>
                </a:moveTo>
                <a:lnTo>
                  <a:pt x="5539729" y="1952961"/>
                </a:lnTo>
                <a:lnTo>
                  <a:pt x="5539442" y="1953983"/>
                </a:lnTo>
                <a:lnTo>
                  <a:pt x="5539558" y="1953983"/>
                </a:lnTo>
                <a:close/>
                <a:moveTo>
                  <a:pt x="2114843" y="528890"/>
                </a:moveTo>
                <a:lnTo>
                  <a:pt x="2113068" y="530192"/>
                </a:lnTo>
                <a:lnTo>
                  <a:pt x="2113888" y="530064"/>
                </a:lnTo>
                <a:close/>
                <a:moveTo>
                  <a:pt x="5553964" y="1949367"/>
                </a:moveTo>
                <a:lnTo>
                  <a:pt x="5550746" y="1952961"/>
                </a:lnTo>
                <a:cubicBezTo>
                  <a:pt x="5545236" y="1952961"/>
                  <a:pt x="5545236" y="1952961"/>
                  <a:pt x="5545236" y="1952961"/>
                </a:cubicBezTo>
                <a:lnTo>
                  <a:pt x="5540492" y="1952961"/>
                </a:lnTo>
                <a:lnTo>
                  <a:pt x="5540558" y="1953983"/>
                </a:lnTo>
                <a:lnTo>
                  <a:pt x="5550960" y="1953983"/>
                </a:lnTo>
                <a:lnTo>
                  <a:pt x="5552158" y="1955066"/>
                </a:lnTo>
                <a:close/>
                <a:moveTo>
                  <a:pt x="3904588" y="1264684"/>
                </a:moveTo>
                <a:lnTo>
                  <a:pt x="3904036" y="1264784"/>
                </a:lnTo>
                <a:lnTo>
                  <a:pt x="3903595" y="1265973"/>
                </a:lnTo>
                <a:lnTo>
                  <a:pt x="3903863" y="1265622"/>
                </a:lnTo>
                <a:close/>
                <a:moveTo>
                  <a:pt x="7122894" y="2582636"/>
                </a:moveTo>
                <a:lnTo>
                  <a:pt x="7122751" y="2582708"/>
                </a:lnTo>
                <a:lnTo>
                  <a:pt x="7122785" y="2583044"/>
                </a:lnTo>
                <a:close/>
                <a:moveTo>
                  <a:pt x="7125553" y="2581276"/>
                </a:moveTo>
                <a:lnTo>
                  <a:pt x="7124981" y="2581569"/>
                </a:lnTo>
                <a:lnTo>
                  <a:pt x="7125770" y="2581868"/>
                </a:lnTo>
                <a:close/>
                <a:moveTo>
                  <a:pt x="7839104" y="2875324"/>
                </a:moveTo>
                <a:lnTo>
                  <a:pt x="7833613" y="2875324"/>
                </a:lnTo>
                <a:lnTo>
                  <a:pt x="7833613" y="2876444"/>
                </a:lnTo>
                <a:lnTo>
                  <a:pt x="7833499" y="2876800"/>
                </a:lnTo>
                <a:lnTo>
                  <a:pt x="7839128" y="2876800"/>
                </a:lnTo>
                <a:lnTo>
                  <a:pt x="7839082" y="2875378"/>
                </a:lnTo>
                <a:close/>
                <a:moveTo>
                  <a:pt x="5620084" y="1954227"/>
                </a:moveTo>
                <a:lnTo>
                  <a:pt x="5619708" y="1954415"/>
                </a:lnTo>
                <a:lnTo>
                  <a:pt x="5620189" y="1954396"/>
                </a:lnTo>
                <a:close/>
                <a:moveTo>
                  <a:pt x="8755809" y="3254141"/>
                </a:moveTo>
                <a:lnTo>
                  <a:pt x="8755014" y="3257062"/>
                </a:lnTo>
                <a:lnTo>
                  <a:pt x="8755014" y="3264595"/>
                </a:lnTo>
                <a:lnTo>
                  <a:pt x="8759929" y="3260784"/>
                </a:lnTo>
                <a:lnTo>
                  <a:pt x="8755899" y="3254393"/>
                </a:lnTo>
                <a:close/>
                <a:moveTo>
                  <a:pt x="3134119" y="917492"/>
                </a:moveTo>
                <a:lnTo>
                  <a:pt x="3132885" y="917550"/>
                </a:lnTo>
                <a:lnTo>
                  <a:pt x="3132739" y="918350"/>
                </a:lnTo>
                <a:lnTo>
                  <a:pt x="3132731" y="918509"/>
                </a:lnTo>
                <a:close/>
                <a:moveTo>
                  <a:pt x="1978934" y="437223"/>
                </a:moveTo>
                <a:lnTo>
                  <a:pt x="1977496" y="437689"/>
                </a:lnTo>
                <a:lnTo>
                  <a:pt x="1977325" y="438037"/>
                </a:lnTo>
                <a:lnTo>
                  <a:pt x="1975599" y="439851"/>
                </a:lnTo>
                <a:lnTo>
                  <a:pt x="1977201" y="438462"/>
                </a:lnTo>
                <a:close/>
                <a:moveTo>
                  <a:pt x="6452119" y="2263926"/>
                </a:moveTo>
                <a:lnTo>
                  <a:pt x="6450672" y="2263627"/>
                </a:lnTo>
                <a:lnTo>
                  <a:pt x="6450672" y="2265950"/>
                </a:lnTo>
                <a:close/>
                <a:moveTo>
                  <a:pt x="1040171" y="81"/>
                </a:moveTo>
                <a:cubicBezTo>
                  <a:pt x="1043669" y="445"/>
                  <a:pt x="1046104" y="2005"/>
                  <a:pt x="1045220" y="4326"/>
                </a:cubicBezTo>
                <a:cubicBezTo>
                  <a:pt x="1046467" y="20136"/>
                  <a:pt x="1029823" y="25643"/>
                  <a:pt x="1017964" y="37677"/>
                </a:cubicBezTo>
                <a:cubicBezTo>
                  <a:pt x="1014949" y="26507"/>
                  <a:pt x="1010338" y="13162"/>
                  <a:pt x="1028751" y="3015"/>
                </a:cubicBezTo>
                <a:cubicBezTo>
                  <a:pt x="1032114" y="550"/>
                  <a:pt x="1036674" y="-282"/>
                  <a:pt x="1040171" y="81"/>
                </a:cubicBezTo>
                <a:close/>
                <a:moveTo>
                  <a:pt x="1994479" y="395613"/>
                </a:moveTo>
                <a:lnTo>
                  <a:pt x="1993417" y="395264"/>
                </a:lnTo>
                <a:lnTo>
                  <a:pt x="1993397" y="396406"/>
                </a:lnTo>
                <a:close/>
                <a:moveTo>
                  <a:pt x="5575844" y="1872246"/>
                </a:moveTo>
                <a:lnTo>
                  <a:pt x="5574487" y="1874118"/>
                </a:lnTo>
                <a:lnTo>
                  <a:pt x="5575816" y="1874037"/>
                </a:lnTo>
                <a:lnTo>
                  <a:pt x="5575845" y="1873796"/>
                </a:lnTo>
                <a:close/>
                <a:moveTo>
                  <a:pt x="2467642" y="578763"/>
                </a:moveTo>
                <a:lnTo>
                  <a:pt x="2465796" y="581966"/>
                </a:lnTo>
                <a:lnTo>
                  <a:pt x="2466363" y="582229"/>
                </a:lnTo>
                <a:close/>
                <a:moveTo>
                  <a:pt x="1586688" y="209784"/>
                </a:moveTo>
                <a:lnTo>
                  <a:pt x="1586361" y="209800"/>
                </a:lnTo>
                <a:lnTo>
                  <a:pt x="1586791" y="210387"/>
                </a:lnTo>
                <a:close/>
                <a:moveTo>
                  <a:pt x="8165362" y="2935899"/>
                </a:moveTo>
                <a:lnTo>
                  <a:pt x="8165362" y="2951419"/>
                </a:lnTo>
                <a:lnTo>
                  <a:pt x="8165681" y="2952838"/>
                </a:lnTo>
                <a:lnTo>
                  <a:pt x="8165681" y="2936981"/>
                </a:lnTo>
                <a:close/>
                <a:moveTo>
                  <a:pt x="1981453" y="346711"/>
                </a:moveTo>
                <a:lnTo>
                  <a:pt x="1979358" y="348106"/>
                </a:lnTo>
                <a:lnTo>
                  <a:pt x="1978014" y="349468"/>
                </a:lnTo>
                <a:lnTo>
                  <a:pt x="1978693" y="349117"/>
                </a:lnTo>
                <a:lnTo>
                  <a:pt x="1980218" y="349575"/>
                </a:lnTo>
                <a:close/>
                <a:moveTo>
                  <a:pt x="2138298" y="410266"/>
                </a:moveTo>
                <a:lnTo>
                  <a:pt x="2138119" y="410369"/>
                </a:lnTo>
                <a:lnTo>
                  <a:pt x="2138085" y="410402"/>
                </a:lnTo>
                <a:lnTo>
                  <a:pt x="2138236" y="410311"/>
                </a:lnTo>
                <a:close/>
                <a:moveTo>
                  <a:pt x="2937265" y="738025"/>
                </a:moveTo>
                <a:lnTo>
                  <a:pt x="2936613" y="738245"/>
                </a:lnTo>
                <a:lnTo>
                  <a:pt x="2936595" y="738295"/>
                </a:lnTo>
                <a:lnTo>
                  <a:pt x="2937550" y="738954"/>
                </a:lnTo>
                <a:close/>
                <a:moveTo>
                  <a:pt x="8294174" y="2943993"/>
                </a:moveTo>
                <a:lnTo>
                  <a:pt x="8294174" y="2944039"/>
                </a:lnTo>
                <a:lnTo>
                  <a:pt x="8293737" y="2944439"/>
                </a:lnTo>
                <a:lnTo>
                  <a:pt x="8294667" y="2944700"/>
                </a:lnTo>
                <a:lnTo>
                  <a:pt x="8294716" y="2944636"/>
                </a:lnTo>
                <a:close/>
                <a:moveTo>
                  <a:pt x="8969887" y="3207824"/>
                </a:moveTo>
                <a:lnTo>
                  <a:pt x="8969475" y="3209418"/>
                </a:lnTo>
                <a:lnTo>
                  <a:pt x="8968780" y="3209454"/>
                </a:lnTo>
                <a:lnTo>
                  <a:pt x="8968780" y="3217478"/>
                </a:lnTo>
                <a:lnTo>
                  <a:pt x="8969968" y="3216277"/>
                </a:lnTo>
                <a:lnTo>
                  <a:pt x="8969968" y="3208398"/>
                </a:lnTo>
                <a:close/>
                <a:moveTo>
                  <a:pt x="7859178" y="2729522"/>
                </a:moveTo>
                <a:lnTo>
                  <a:pt x="7857944" y="2730130"/>
                </a:lnTo>
                <a:lnTo>
                  <a:pt x="7857988" y="2730193"/>
                </a:lnTo>
                <a:lnTo>
                  <a:pt x="7859251" y="2731134"/>
                </a:lnTo>
                <a:lnTo>
                  <a:pt x="7858787" y="2730471"/>
                </a:lnTo>
                <a:close/>
                <a:moveTo>
                  <a:pt x="7846967" y="2707968"/>
                </a:moveTo>
                <a:lnTo>
                  <a:pt x="7846197" y="2708000"/>
                </a:lnTo>
                <a:lnTo>
                  <a:pt x="7847119" y="2714349"/>
                </a:lnTo>
                <a:lnTo>
                  <a:pt x="7848085" y="2715757"/>
                </a:lnTo>
                <a:close/>
                <a:moveTo>
                  <a:pt x="8933742" y="3158020"/>
                </a:moveTo>
                <a:lnTo>
                  <a:pt x="8933537" y="3158020"/>
                </a:lnTo>
                <a:lnTo>
                  <a:pt x="8933537" y="3158523"/>
                </a:lnTo>
                <a:close/>
                <a:moveTo>
                  <a:pt x="4023730" y="1099504"/>
                </a:moveTo>
                <a:lnTo>
                  <a:pt x="4024033" y="1099881"/>
                </a:lnTo>
                <a:lnTo>
                  <a:pt x="4024119" y="1099687"/>
                </a:lnTo>
                <a:close/>
                <a:moveTo>
                  <a:pt x="8223486" y="2829967"/>
                </a:moveTo>
                <a:lnTo>
                  <a:pt x="8223545" y="2830253"/>
                </a:lnTo>
                <a:lnTo>
                  <a:pt x="8223599" y="2830175"/>
                </a:lnTo>
                <a:close/>
                <a:moveTo>
                  <a:pt x="2280299" y="363370"/>
                </a:moveTo>
                <a:lnTo>
                  <a:pt x="2279896" y="363557"/>
                </a:lnTo>
                <a:lnTo>
                  <a:pt x="2280101" y="363865"/>
                </a:lnTo>
                <a:lnTo>
                  <a:pt x="2281074" y="364401"/>
                </a:lnTo>
                <a:close/>
                <a:moveTo>
                  <a:pt x="3104348" y="681501"/>
                </a:moveTo>
                <a:lnTo>
                  <a:pt x="3096221" y="683397"/>
                </a:lnTo>
                <a:lnTo>
                  <a:pt x="3098988" y="689386"/>
                </a:lnTo>
                <a:lnTo>
                  <a:pt x="3098918" y="690219"/>
                </a:lnTo>
                <a:lnTo>
                  <a:pt x="3098920" y="690216"/>
                </a:lnTo>
                <a:close/>
                <a:moveTo>
                  <a:pt x="8601115" y="2959202"/>
                </a:moveTo>
                <a:lnTo>
                  <a:pt x="8600812" y="2959695"/>
                </a:lnTo>
                <a:lnTo>
                  <a:pt x="8601115" y="2959584"/>
                </a:lnTo>
                <a:close/>
                <a:moveTo>
                  <a:pt x="3977967" y="1034366"/>
                </a:moveTo>
                <a:lnTo>
                  <a:pt x="3977107" y="1035078"/>
                </a:lnTo>
                <a:lnTo>
                  <a:pt x="3983284" y="1043509"/>
                </a:lnTo>
                <a:lnTo>
                  <a:pt x="3983043" y="1045178"/>
                </a:lnTo>
                <a:lnTo>
                  <a:pt x="3989129" y="1042968"/>
                </a:lnTo>
                <a:lnTo>
                  <a:pt x="3984056" y="1042677"/>
                </a:lnTo>
                <a:cubicBezTo>
                  <a:pt x="3980784" y="1038211"/>
                  <a:pt x="3980784" y="1038211"/>
                  <a:pt x="3980784" y="1038211"/>
                </a:cubicBezTo>
                <a:close/>
                <a:moveTo>
                  <a:pt x="3977513" y="1033747"/>
                </a:moveTo>
                <a:lnTo>
                  <a:pt x="3976444" y="1034174"/>
                </a:lnTo>
                <a:lnTo>
                  <a:pt x="3976513" y="1034268"/>
                </a:lnTo>
                <a:lnTo>
                  <a:pt x="3977775" y="1034104"/>
                </a:lnTo>
                <a:close/>
                <a:moveTo>
                  <a:pt x="2226780" y="305485"/>
                </a:moveTo>
                <a:lnTo>
                  <a:pt x="2226765" y="305480"/>
                </a:lnTo>
                <a:lnTo>
                  <a:pt x="2226758" y="305485"/>
                </a:lnTo>
                <a:close/>
                <a:moveTo>
                  <a:pt x="8601115" y="2926723"/>
                </a:moveTo>
                <a:lnTo>
                  <a:pt x="8600783" y="2926723"/>
                </a:lnTo>
                <a:lnTo>
                  <a:pt x="8601115" y="2927095"/>
                </a:lnTo>
                <a:close/>
                <a:moveTo>
                  <a:pt x="3503113" y="786544"/>
                </a:moveTo>
                <a:lnTo>
                  <a:pt x="3500274" y="786101"/>
                </a:lnTo>
                <a:lnTo>
                  <a:pt x="3498457" y="789724"/>
                </a:lnTo>
                <a:close/>
                <a:moveTo>
                  <a:pt x="7751821" y="2546322"/>
                </a:moveTo>
                <a:lnTo>
                  <a:pt x="7751244" y="2546331"/>
                </a:lnTo>
                <a:lnTo>
                  <a:pt x="7751374" y="2546679"/>
                </a:lnTo>
                <a:lnTo>
                  <a:pt x="7751375" y="2549459"/>
                </a:lnTo>
                <a:close/>
                <a:moveTo>
                  <a:pt x="8956413" y="3040532"/>
                </a:moveTo>
                <a:lnTo>
                  <a:pt x="8956355" y="3040527"/>
                </a:lnTo>
                <a:lnTo>
                  <a:pt x="8956413" y="3040608"/>
                </a:lnTo>
                <a:close/>
                <a:moveTo>
                  <a:pt x="4069973" y="1010983"/>
                </a:moveTo>
                <a:lnTo>
                  <a:pt x="4067520" y="1011090"/>
                </a:lnTo>
                <a:lnTo>
                  <a:pt x="4068380" y="1012114"/>
                </a:lnTo>
                <a:lnTo>
                  <a:pt x="4068610" y="1011982"/>
                </a:lnTo>
                <a:close/>
                <a:moveTo>
                  <a:pt x="2552526" y="368474"/>
                </a:moveTo>
                <a:lnTo>
                  <a:pt x="2552389" y="368420"/>
                </a:lnTo>
                <a:lnTo>
                  <a:pt x="2550610" y="370453"/>
                </a:lnTo>
                <a:lnTo>
                  <a:pt x="2552184" y="369688"/>
                </a:lnTo>
                <a:close/>
                <a:moveTo>
                  <a:pt x="3202883" y="617465"/>
                </a:moveTo>
                <a:lnTo>
                  <a:pt x="3201994" y="618281"/>
                </a:lnTo>
                <a:lnTo>
                  <a:pt x="3202899" y="618182"/>
                </a:lnTo>
                <a:close/>
                <a:moveTo>
                  <a:pt x="1918632" y="83511"/>
                </a:moveTo>
                <a:lnTo>
                  <a:pt x="1918350" y="84868"/>
                </a:lnTo>
                <a:lnTo>
                  <a:pt x="1919231" y="84316"/>
                </a:lnTo>
                <a:lnTo>
                  <a:pt x="1919618" y="84322"/>
                </a:lnTo>
                <a:close/>
                <a:moveTo>
                  <a:pt x="3703804" y="778294"/>
                </a:moveTo>
                <a:lnTo>
                  <a:pt x="3703377" y="779536"/>
                </a:lnTo>
                <a:lnTo>
                  <a:pt x="3704091" y="779975"/>
                </a:lnTo>
                <a:lnTo>
                  <a:pt x="3705183" y="779175"/>
                </a:lnTo>
                <a:close/>
                <a:moveTo>
                  <a:pt x="7905873" y="2496840"/>
                </a:moveTo>
                <a:lnTo>
                  <a:pt x="7905120" y="2496840"/>
                </a:lnTo>
                <a:lnTo>
                  <a:pt x="7905241" y="2497367"/>
                </a:lnTo>
                <a:close/>
                <a:moveTo>
                  <a:pt x="2675485" y="323164"/>
                </a:moveTo>
                <a:lnTo>
                  <a:pt x="2675181" y="323503"/>
                </a:lnTo>
                <a:lnTo>
                  <a:pt x="2673326" y="323411"/>
                </a:lnTo>
                <a:lnTo>
                  <a:pt x="2674583" y="324610"/>
                </a:lnTo>
                <a:lnTo>
                  <a:pt x="2675547" y="324583"/>
                </a:lnTo>
                <a:close/>
                <a:moveTo>
                  <a:pt x="7915413" y="2495851"/>
                </a:moveTo>
                <a:lnTo>
                  <a:pt x="7915397" y="2495925"/>
                </a:lnTo>
                <a:lnTo>
                  <a:pt x="7915469" y="2495934"/>
                </a:lnTo>
                <a:close/>
                <a:moveTo>
                  <a:pt x="2062356" y="65576"/>
                </a:moveTo>
                <a:lnTo>
                  <a:pt x="2062226" y="65671"/>
                </a:lnTo>
                <a:lnTo>
                  <a:pt x="2062090" y="65754"/>
                </a:lnTo>
                <a:lnTo>
                  <a:pt x="2062481" y="66288"/>
                </a:lnTo>
                <a:close/>
                <a:moveTo>
                  <a:pt x="8708203" y="2811752"/>
                </a:moveTo>
                <a:lnTo>
                  <a:pt x="8708204" y="2813801"/>
                </a:lnTo>
                <a:lnTo>
                  <a:pt x="8708204" y="2813812"/>
                </a:lnTo>
                <a:lnTo>
                  <a:pt x="8708744" y="2814016"/>
                </a:lnTo>
                <a:close/>
                <a:moveTo>
                  <a:pt x="2890085" y="119863"/>
                </a:moveTo>
                <a:cubicBezTo>
                  <a:pt x="2901938" y="124610"/>
                  <a:pt x="2884442" y="145575"/>
                  <a:pt x="2872479" y="163542"/>
                </a:cubicBezTo>
                <a:lnTo>
                  <a:pt x="2863426" y="184949"/>
                </a:lnTo>
                <a:lnTo>
                  <a:pt x="2864330" y="185394"/>
                </a:lnTo>
                <a:cubicBezTo>
                  <a:pt x="2867574" y="189823"/>
                  <a:pt x="2869196" y="192035"/>
                  <a:pt x="2872440" y="196463"/>
                </a:cubicBezTo>
                <a:lnTo>
                  <a:pt x="2871777" y="196949"/>
                </a:lnTo>
                <a:lnTo>
                  <a:pt x="2902889" y="214899"/>
                </a:lnTo>
                <a:cubicBezTo>
                  <a:pt x="2908998" y="224105"/>
                  <a:pt x="2908484" y="237310"/>
                  <a:pt x="2895143" y="257348"/>
                </a:cubicBezTo>
                <a:cubicBezTo>
                  <a:pt x="2888459" y="269088"/>
                  <a:pt x="2890090" y="271313"/>
                  <a:pt x="2894983" y="277991"/>
                </a:cubicBezTo>
                <a:cubicBezTo>
                  <a:pt x="2911399" y="286487"/>
                  <a:pt x="2949392" y="275752"/>
                  <a:pt x="2929339" y="310971"/>
                </a:cubicBezTo>
                <a:cubicBezTo>
                  <a:pt x="2914340" y="332223"/>
                  <a:pt x="2888030" y="324134"/>
                  <a:pt x="2864879" y="334258"/>
                </a:cubicBezTo>
                <a:cubicBezTo>
                  <a:pt x="2864879" y="334258"/>
                  <a:pt x="2859931" y="334462"/>
                  <a:pt x="2859931" y="334462"/>
                </a:cubicBezTo>
                <a:lnTo>
                  <a:pt x="2859901" y="334422"/>
                </a:lnTo>
                <a:lnTo>
                  <a:pt x="2859909" y="334479"/>
                </a:lnTo>
                <a:lnTo>
                  <a:pt x="2859655" y="334665"/>
                </a:lnTo>
                <a:lnTo>
                  <a:pt x="2865678" y="335558"/>
                </a:lnTo>
                <a:cubicBezTo>
                  <a:pt x="2879672" y="345807"/>
                  <a:pt x="2886596" y="355256"/>
                  <a:pt x="2888140" y="364110"/>
                </a:cubicBezTo>
                <a:cubicBezTo>
                  <a:pt x="2892772" y="390669"/>
                  <a:pt x="2848981" y="411866"/>
                  <a:pt x="2802374" y="433201"/>
                </a:cubicBezTo>
                <a:cubicBezTo>
                  <a:pt x="2812150" y="446542"/>
                  <a:pt x="2820296" y="457659"/>
                  <a:pt x="2828442" y="468776"/>
                </a:cubicBezTo>
                <a:cubicBezTo>
                  <a:pt x="2838101" y="489035"/>
                  <a:pt x="2841243" y="500403"/>
                  <a:pt x="2799350" y="514013"/>
                </a:cubicBezTo>
                <a:cubicBezTo>
                  <a:pt x="2776775" y="518595"/>
                  <a:pt x="2769997" y="525271"/>
                  <a:pt x="2769662" y="532777"/>
                </a:cubicBezTo>
                <a:lnTo>
                  <a:pt x="2778509" y="556190"/>
                </a:lnTo>
                <a:lnTo>
                  <a:pt x="2819445" y="556455"/>
                </a:lnTo>
                <a:lnTo>
                  <a:pt x="2819687" y="556278"/>
                </a:lnTo>
                <a:cubicBezTo>
                  <a:pt x="2824647" y="556021"/>
                  <a:pt x="2827866" y="560415"/>
                  <a:pt x="2829477" y="562613"/>
                </a:cubicBezTo>
                <a:lnTo>
                  <a:pt x="2831271" y="563219"/>
                </a:lnTo>
                <a:lnTo>
                  <a:pt x="2898706" y="556492"/>
                </a:lnTo>
                <a:lnTo>
                  <a:pt x="2898098" y="556858"/>
                </a:lnTo>
                <a:lnTo>
                  <a:pt x="2918752" y="557982"/>
                </a:lnTo>
                <a:lnTo>
                  <a:pt x="2918362" y="558364"/>
                </a:lnTo>
                <a:lnTo>
                  <a:pt x="2918757" y="558149"/>
                </a:lnTo>
                <a:cubicBezTo>
                  <a:pt x="2938754" y="557337"/>
                  <a:pt x="2960401" y="558776"/>
                  <a:pt x="2971949" y="574536"/>
                </a:cubicBezTo>
                <a:lnTo>
                  <a:pt x="2972335" y="575063"/>
                </a:lnTo>
                <a:lnTo>
                  <a:pt x="2972845" y="573663"/>
                </a:lnTo>
                <a:cubicBezTo>
                  <a:pt x="3037507" y="557037"/>
                  <a:pt x="3086906" y="575515"/>
                  <a:pt x="3138011" y="589326"/>
                </a:cubicBezTo>
                <a:lnTo>
                  <a:pt x="3138029" y="589352"/>
                </a:lnTo>
                <a:lnTo>
                  <a:pt x="3185065" y="583262"/>
                </a:lnTo>
                <a:cubicBezTo>
                  <a:pt x="3198430" y="585586"/>
                  <a:pt x="3209662" y="592071"/>
                  <a:pt x="3219603" y="602099"/>
                </a:cubicBezTo>
                <a:lnTo>
                  <a:pt x="3219444" y="602245"/>
                </a:lnTo>
                <a:lnTo>
                  <a:pt x="3221103" y="601338"/>
                </a:lnTo>
                <a:cubicBezTo>
                  <a:pt x="3276010" y="581523"/>
                  <a:pt x="3313636" y="597342"/>
                  <a:pt x="3354899" y="603319"/>
                </a:cubicBezTo>
                <a:lnTo>
                  <a:pt x="3396409" y="604290"/>
                </a:lnTo>
                <a:lnTo>
                  <a:pt x="3397967" y="603500"/>
                </a:lnTo>
                <a:cubicBezTo>
                  <a:pt x="3438399" y="587600"/>
                  <a:pt x="3447749" y="628791"/>
                  <a:pt x="3488181" y="612890"/>
                </a:cubicBezTo>
                <a:cubicBezTo>
                  <a:pt x="3501269" y="630752"/>
                  <a:pt x="3529899" y="620070"/>
                  <a:pt x="3549882" y="626016"/>
                </a:cubicBezTo>
                <a:lnTo>
                  <a:pt x="3550003" y="626516"/>
                </a:lnTo>
                <a:lnTo>
                  <a:pt x="3568481" y="625530"/>
                </a:lnTo>
                <a:lnTo>
                  <a:pt x="3568518" y="625616"/>
                </a:lnTo>
                <a:lnTo>
                  <a:pt x="3582568" y="615321"/>
                </a:lnTo>
                <a:cubicBezTo>
                  <a:pt x="3607129" y="648840"/>
                  <a:pt x="3656873" y="639866"/>
                  <a:pt x="3699842" y="649594"/>
                </a:cubicBezTo>
                <a:lnTo>
                  <a:pt x="3699769" y="649792"/>
                </a:lnTo>
                <a:lnTo>
                  <a:pt x="3752238" y="665055"/>
                </a:lnTo>
                <a:lnTo>
                  <a:pt x="3752093" y="665443"/>
                </a:lnTo>
                <a:lnTo>
                  <a:pt x="3752765" y="664868"/>
                </a:lnTo>
                <a:cubicBezTo>
                  <a:pt x="3781075" y="661296"/>
                  <a:pt x="3785830" y="681854"/>
                  <a:pt x="3799008" y="692803"/>
                </a:cubicBezTo>
                <a:lnTo>
                  <a:pt x="3798474" y="694465"/>
                </a:lnTo>
                <a:lnTo>
                  <a:pt x="3799617" y="693253"/>
                </a:lnTo>
                <a:cubicBezTo>
                  <a:pt x="3817943" y="686666"/>
                  <a:pt x="3829916" y="690720"/>
                  <a:pt x="3840829" y="696836"/>
                </a:cubicBezTo>
                <a:lnTo>
                  <a:pt x="3874195" y="712111"/>
                </a:lnTo>
                <a:lnTo>
                  <a:pt x="3875038" y="711782"/>
                </a:lnTo>
                <a:cubicBezTo>
                  <a:pt x="3921699" y="712086"/>
                  <a:pt x="3946503" y="731853"/>
                  <a:pt x="3961168" y="765949"/>
                </a:cubicBezTo>
                <a:lnTo>
                  <a:pt x="3960443" y="766397"/>
                </a:lnTo>
                <a:lnTo>
                  <a:pt x="3960607" y="766384"/>
                </a:lnTo>
                <a:cubicBezTo>
                  <a:pt x="3968976" y="763695"/>
                  <a:pt x="3975623" y="765713"/>
                  <a:pt x="3980627" y="765487"/>
                </a:cubicBezTo>
                <a:lnTo>
                  <a:pt x="3980932" y="767277"/>
                </a:lnTo>
                <a:lnTo>
                  <a:pt x="3981997" y="764483"/>
                </a:lnTo>
                <a:cubicBezTo>
                  <a:pt x="4002014" y="770243"/>
                  <a:pt x="4022030" y="776004"/>
                  <a:pt x="4038621" y="784274"/>
                </a:cubicBezTo>
                <a:lnTo>
                  <a:pt x="4038381" y="785103"/>
                </a:lnTo>
                <a:lnTo>
                  <a:pt x="4038483" y="785009"/>
                </a:lnTo>
                <a:cubicBezTo>
                  <a:pt x="4043320" y="791610"/>
                  <a:pt x="4051534" y="795737"/>
                  <a:pt x="4054759" y="800138"/>
                </a:cubicBezTo>
                <a:cubicBezTo>
                  <a:pt x="4066197" y="808666"/>
                  <a:pt x="4079400" y="812517"/>
                  <a:pt x="4089226" y="818844"/>
                </a:cubicBezTo>
                <a:lnTo>
                  <a:pt x="4088678" y="820763"/>
                </a:lnTo>
                <a:lnTo>
                  <a:pt x="4106526" y="834337"/>
                </a:lnTo>
                <a:cubicBezTo>
                  <a:pt x="4113756" y="838461"/>
                  <a:pt x="4121223" y="842464"/>
                  <a:pt x="4126228" y="847526"/>
                </a:cubicBezTo>
                <a:cubicBezTo>
                  <a:pt x="4133734" y="855120"/>
                  <a:pt x="4135703" y="865097"/>
                  <a:pt x="4123024" y="881433"/>
                </a:cubicBezTo>
                <a:lnTo>
                  <a:pt x="4105719" y="899421"/>
                </a:lnTo>
                <a:lnTo>
                  <a:pt x="4112135" y="908176"/>
                </a:lnTo>
                <a:lnTo>
                  <a:pt x="4111708" y="908569"/>
                </a:lnTo>
                <a:lnTo>
                  <a:pt x="4112215" y="908292"/>
                </a:lnTo>
                <a:lnTo>
                  <a:pt x="4137833" y="916104"/>
                </a:lnTo>
                <a:lnTo>
                  <a:pt x="4138203" y="915519"/>
                </a:lnTo>
                <a:cubicBezTo>
                  <a:pt x="4164289" y="935211"/>
                  <a:pt x="4165954" y="953393"/>
                  <a:pt x="4140322" y="975086"/>
                </a:cubicBezTo>
                <a:lnTo>
                  <a:pt x="4106379" y="997543"/>
                </a:lnTo>
                <a:lnTo>
                  <a:pt x="4120656" y="1045687"/>
                </a:lnTo>
                <a:cubicBezTo>
                  <a:pt x="4123824" y="1057196"/>
                  <a:pt x="4132065" y="1068443"/>
                  <a:pt x="4109863" y="1081256"/>
                </a:cubicBezTo>
                <a:cubicBezTo>
                  <a:pt x="4084232" y="1096578"/>
                  <a:pt x="4077768" y="1080570"/>
                  <a:pt x="4071175" y="1071572"/>
                </a:cubicBezTo>
                <a:lnTo>
                  <a:pt x="4071365" y="1071005"/>
                </a:lnTo>
                <a:lnTo>
                  <a:pt x="4071164" y="1071259"/>
                </a:lnTo>
                <a:cubicBezTo>
                  <a:pt x="4061188" y="1078569"/>
                  <a:pt x="4049592" y="1083669"/>
                  <a:pt x="4039617" y="1090978"/>
                </a:cubicBezTo>
                <a:lnTo>
                  <a:pt x="4036919" y="1092956"/>
                </a:lnTo>
                <a:lnTo>
                  <a:pt x="4039251" y="1091776"/>
                </a:lnTo>
                <a:cubicBezTo>
                  <a:pt x="4054050" y="1097961"/>
                  <a:pt x="4065507" y="1106592"/>
                  <a:pt x="4078682" y="1110561"/>
                </a:cubicBezTo>
                <a:cubicBezTo>
                  <a:pt x="4095151" y="1115520"/>
                  <a:pt x="4109138" y="1120597"/>
                  <a:pt x="4112112" y="1129911"/>
                </a:cubicBezTo>
                <a:cubicBezTo>
                  <a:pt x="4115088" y="1139224"/>
                  <a:pt x="4107051" y="1152776"/>
                  <a:pt x="4079470" y="1174689"/>
                </a:cubicBezTo>
                <a:cubicBezTo>
                  <a:pt x="4053561" y="1195376"/>
                  <a:pt x="4038390" y="1216709"/>
                  <a:pt x="4032110" y="1237913"/>
                </a:cubicBezTo>
                <a:lnTo>
                  <a:pt x="4038051" y="1299983"/>
                </a:lnTo>
                <a:lnTo>
                  <a:pt x="4038688" y="1300182"/>
                </a:lnTo>
                <a:lnTo>
                  <a:pt x="4069953" y="1335780"/>
                </a:lnTo>
                <a:lnTo>
                  <a:pt x="4109889" y="1363671"/>
                </a:lnTo>
                <a:cubicBezTo>
                  <a:pt x="4136267" y="1400334"/>
                  <a:pt x="4127881" y="1459104"/>
                  <a:pt x="4142173" y="1505106"/>
                </a:cubicBezTo>
                <a:cubicBezTo>
                  <a:pt x="4121645" y="1540684"/>
                  <a:pt x="4090784" y="1578057"/>
                  <a:pt x="4079813" y="1616741"/>
                </a:cubicBezTo>
                <a:lnTo>
                  <a:pt x="4076610" y="1655611"/>
                </a:lnTo>
                <a:lnTo>
                  <a:pt x="4086252" y="1656564"/>
                </a:lnTo>
                <a:cubicBezTo>
                  <a:pt x="4099313" y="1654833"/>
                  <a:pt x="4116653" y="1648007"/>
                  <a:pt x="4114015" y="1665618"/>
                </a:cubicBezTo>
                <a:cubicBezTo>
                  <a:pt x="4115530" y="1688897"/>
                  <a:pt x="4085337" y="1690117"/>
                  <a:pt x="4070144" y="1704734"/>
                </a:cubicBezTo>
                <a:lnTo>
                  <a:pt x="4068672" y="1705011"/>
                </a:lnTo>
                <a:lnTo>
                  <a:pt x="4068867" y="1705059"/>
                </a:lnTo>
                <a:cubicBezTo>
                  <a:pt x="4078483" y="1725189"/>
                  <a:pt x="4093060" y="1745083"/>
                  <a:pt x="4106016" y="1762765"/>
                </a:cubicBezTo>
                <a:lnTo>
                  <a:pt x="4104884" y="1763595"/>
                </a:lnTo>
                <a:lnTo>
                  <a:pt x="4107707" y="1762162"/>
                </a:lnTo>
                <a:cubicBezTo>
                  <a:pt x="4112731" y="1761905"/>
                  <a:pt x="4114363" y="1764132"/>
                  <a:pt x="4117628" y="1768587"/>
                </a:cubicBezTo>
                <a:lnTo>
                  <a:pt x="4119106" y="1769198"/>
                </a:lnTo>
                <a:lnTo>
                  <a:pt x="4170306" y="1767224"/>
                </a:lnTo>
                <a:cubicBezTo>
                  <a:pt x="4215777" y="1776078"/>
                  <a:pt x="4242076" y="1811968"/>
                  <a:pt x="4285416" y="1823827"/>
                </a:cubicBezTo>
                <a:lnTo>
                  <a:pt x="4285330" y="1823964"/>
                </a:lnTo>
                <a:lnTo>
                  <a:pt x="4286261" y="1823018"/>
                </a:lnTo>
                <a:cubicBezTo>
                  <a:pt x="4299259" y="1833702"/>
                  <a:pt x="4315620" y="1841922"/>
                  <a:pt x="4328618" y="1852606"/>
                </a:cubicBezTo>
                <a:lnTo>
                  <a:pt x="4324048" y="1852605"/>
                </a:lnTo>
                <a:lnTo>
                  <a:pt x="4328854" y="1853694"/>
                </a:lnTo>
                <a:cubicBezTo>
                  <a:pt x="4332108" y="1858134"/>
                  <a:pt x="4333735" y="1860355"/>
                  <a:pt x="4335362" y="1862575"/>
                </a:cubicBezTo>
                <a:lnTo>
                  <a:pt x="4336653" y="1862880"/>
                </a:lnTo>
                <a:lnTo>
                  <a:pt x="4352892" y="1863440"/>
                </a:lnTo>
                <a:cubicBezTo>
                  <a:pt x="4357353" y="1865121"/>
                  <a:pt x="4360446" y="1868020"/>
                  <a:pt x="4362908" y="1871380"/>
                </a:cubicBezTo>
                <a:lnTo>
                  <a:pt x="4375497" y="1890251"/>
                </a:lnTo>
                <a:lnTo>
                  <a:pt x="4376900" y="1890275"/>
                </a:lnTo>
                <a:lnTo>
                  <a:pt x="4414587" y="1906680"/>
                </a:lnTo>
                <a:lnTo>
                  <a:pt x="4427369" y="1897313"/>
                </a:lnTo>
                <a:cubicBezTo>
                  <a:pt x="4456177" y="1918966"/>
                  <a:pt x="4483302" y="1941850"/>
                  <a:pt x="4502860" y="1969425"/>
                </a:cubicBezTo>
                <a:cubicBezTo>
                  <a:pt x="4512638" y="1983212"/>
                  <a:pt x="4520525" y="1998171"/>
                  <a:pt x="4525788" y="2014735"/>
                </a:cubicBezTo>
                <a:lnTo>
                  <a:pt x="4532850" y="2068882"/>
                </a:lnTo>
                <a:lnTo>
                  <a:pt x="4533939" y="2067996"/>
                </a:lnTo>
                <a:cubicBezTo>
                  <a:pt x="4556968" y="2078299"/>
                  <a:pt x="4598403" y="2078511"/>
                  <a:pt x="4556141" y="2126464"/>
                </a:cubicBezTo>
                <a:cubicBezTo>
                  <a:pt x="4549486" y="2127943"/>
                  <a:pt x="4546100" y="2132124"/>
                  <a:pt x="4542914" y="2136581"/>
                </a:cubicBezTo>
                <a:lnTo>
                  <a:pt x="4542870" y="2136625"/>
                </a:lnTo>
                <a:lnTo>
                  <a:pt x="4545397" y="2169971"/>
                </a:lnTo>
                <a:cubicBezTo>
                  <a:pt x="4542070" y="2181388"/>
                  <a:pt x="4535187" y="2193272"/>
                  <a:pt x="4526613" y="2206397"/>
                </a:cubicBezTo>
                <a:cubicBezTo>
                  <a:pt x="4479629" y="2220300"/>
                  <a:pt x="4489294" y="2240583"/>
                  <a:pt x="4497331" y="2258641"/>
                </a:cubicBezTo>
                <a:lnTo>
                  <a:pt x="4495922" y="2260239"/>
                </a:lnTo>
                <a:lnTo>
                  <a:pt x="4497137" y="2259348"/>
                </a:lnTo>
                <a:cubicBezTo>
                  <a:pt x="4523198" y="2294914"/>
                  <a:pt x="4535979" y="2333375"/>
                  <a:pt x="4502164" y="2392314"/>
                </a:cubicBezTo>
                <a:lnTo>
                  <a:pt x="4485953" y="2397528"/>
                </a:lnTo>
                <a:lnTo>
                  <a:pt x="4487591" y="2401369"/>
                </a:lnTo>
                <a:lnTo>
                  <a:pt x="4501627" y="2393277"/>
                </a:lnTo>
                <a:cubicBezTo>
                  <a:pt x="4503258" y="2395503"/>
                  <a:pt x="4504889" y="2397729"/>
                  <a:pt x="4506520" y="2399954"/>
                </a:cubicBezTo>
                <a:lnTo>
                  <a:pt x="4509169" y="2403289"/>
                </a:lnTo>
                <a:lnTo>
                  <a:pt x="4526407" y="2385586"/>
                </a:lnTo>
                <a:cubicBezTo>
                  <a:pt x="4546769" y="2374021"/>
                  <a:pt x="4561742" y="2391808"/>
                  <a:pt x="4574100" y="2398090"/>
                </a:cubicBezTo>
                <a:lnTo>
                  <a:pt x="4596791" y="2416609"/>
                </a:lnTo>
                <a:lnTo>
                  <a:pt x="4601114" y="2409169"/>
                </a:lnTo>
                <a:cubicBezTo>
                  <a:pt x="4625805" y="2376314"/>
                  <a:pt x="4658212" y="2355713"/>
                  <a:pt x="4689076" y="2332981"/>
                </a:cubicBezTo>
                <a:lnTo>
                  <a:pt x="4689107" y="2332981"/>
                </a:lnTo>
                <a:lnTo>
                  <a:pt x="4711888" y="2294896"/>
                </a:lnTo>
                <a:cubicBezTo>
                  <a:pt x="4721616" y="2286271"/>
                  <a:pt x="4733431" y="2281479"/>
                  <a:pt x="4747329" y="2279561"/>
                </a:cubicBezTo>
                <a:lnTo>
                  <a:pt x="4747353" y="2279758"/>
                </a:lnTo>
                <a:lnTo>
                  <a:pt x="4747601" y="2278039"/>
                </a:lnTo>
                <a:cubicBezTo>
                  <a:pt x="4763993" y="2226695"/>
                  <a:pt x="4798827" y="2207441"/>
                  <a:pt x="4827899" y="2180164"/>
                </a:cubicBezTo>
                <a:lnTo>
                  <a:pt x="4853099" y="2149991"/>
                </a:lnTo>
                <a:lnTo>
                  <a:pt x="4853381" y="2148411"/>
                </a:lnTo>
                <a:cubicBezTo>
                  <a:pt x="4864401" y="2109893"/>
                  <a:pt x="4902970" y="2125300"/>
                  <a:pt x="4913990" y="2086782"/>
                </a:cubicBezTo>
                <a:cubicBezTo>
                  <a:pt x="4936030" y="2086782"/>
                  <a:pt x="4944296" y="2059820"/>
                  <a:pt x="4960825" y="2048264"/>
                </a:cubicBezTo>
                <a:lnTo>
                  <a:pt x="4961298" y="2048445"/>
                </a:lnTo>
                <a:lnTo>
                  <a:pt x="4971376" y="2034246"/>
                </a:lnTo>
                <a:lnTo>
                  <a:pt x="4971467" y="2034265"/>
                </a:lnTo>
                <a:lnTo>
                  <a:pt x="4971467" y="2018295"/>
                </a:lnTo>
                <a:cubicBezTo>
                  <a:pt x="5012827" y="2018295"/>
                  <a:pt x="5034884" y="1976644"/>
                  <a:pt x="5067972" y="1950138"/>
                </a:cubicBezTo>
                <a:lnTo>
                  <a:pt x="5068088" y="1950299"/>
                </a:lnTo>
                <a:lnTo>
                  <a:pt x="5111207" y="1919767"/>
                </a:lnTo>
                <a:lnTo>
                  <a:pt x="5111433" y="1920085"/>
                </a:lnTo>
                <a:lnTo>
                  <a:pt x="5111367" y="1919276"/>
                </a:lnTo>
                <a:cubicBezTo>
                  <a:pt x="5125154" y="1896404"/>
                  <a:pt x="5144456" y="1904027"/>
                  <a:pt x="5160998" y="1900215"/>
                </a:cubicBezTo>
                <a:lnTo>
                  <a:pt x="5162018" y="1901511"/>
                </a:lnTo>
                <a:lnTo>
                  <a:pt x="5161718" y="1900008"/>
                </a:lnTo>
                <a:cubicBezTo>
                  <a:pt x="5167210" y="1882886"/>
                  <a:pt x="5177509" y="1876228"/>
                  <a:pt x="5188838" y="1871472"/>
                </a:cubicBezTo>
                <a:lnTo>
                  <a:pt x="5220730" y="1855074"/>
                </a:lnTo>
                <a:lnTo>
                  <a:pt x="5220962" y="1854272"/>
                </a:lnTo>
                <a:cubicBezTo>
                  <a:pt x="5248655" y="1819928"/>
                  <a:pt x="5279116" y="1812296"/>
                  <a:pt x="5315116" y="1819928"/>
                </a:cubicBezTo>
                <a:lnTo>
                  <a:pt x="5315050" y="1820707"/>
                </a:lnTo>
                <a:lnTo>
                  <a:pt x="5315135" y="1820579"/>
                </a:lnTo>
                <a:cubicBezTo>
                  <a:pt x="5317900" y="1812932"/>
                  <a:pt x="5323430" y="1809110"/>
                  <a:pt x="5326192" y="1805286"/>
                </a:cubicBezTo>
                <a:lnTo>
                  <a:pt x="5327809" y="1806031"/>
                </a:lnTo>
                <a:lnTo>
                  <a:pt x="5326193" y="1803729"/>
                </a:lnTo>
                <a:cubicBezTo>
                  <a:pt x="5342592" y="1792047"/>
                  <a:pt x="5358993" y="1780366"/>
                  <a:pt x="5375392" y="1772578"/>
                </a:cubicBezTo>
                <a:lnTo>
                  <a:pt x="5375916" y="1773205"/>
                </a:lnTo>
                <a:lnTo>
                  <a:pt x="5375901" y="1773078"/>
                </a:lnTo>
                <a:cubicBezTo>
                  <a:pt x="5384045" y="1773078"/>
                  <a:pt x="5392191" y="1769240"/>
                  <a:pt x="5397622" y="1769240"/>
                </a:cubicBezTo>
                <a:cubicBezTo>
                  <a:pt x="5411196" y="1765402"/>
                  <a:pt x="5422056" y="1757725"/>
                  <a:pt x="5432915" y="1753887"/>
                </a:cubicBezTo>
                <a:lnTo>
                  <a:pt x="5434133" y="1755332"/>
                </a:lnTo>
                <a:lnTo>
                  <a:pt x="5455530" y="1749488"/>
                </a:lnTo>
                <a:cubicBezTo>
                  <a:pt x="5463095" y="1746376"/>
                  <a:pt x="5470701" y="1743023"/>
                  <a:pt x="5477709" y="1742065"/>
                </a:cubicBezTo>
                <a:cubicBezTo>
                  <a:pt x="5488222" y="1740629"/>
                  <a:pt x="5497389" y="1744579"/>
                  <a:pt x="5503046" y="1762809"/>
                </a:cubicBezTo>
                <a:lnTo>
                  <a:pt x="5507308" y="1785354"/>
                </a:lnTo>
                <a:lnTo>
                  <a:pt x="5518111" y="1785354"/>
                </a:lnTo>
                <a:lnTo>
                  <a:pt x="5518175" y="1785882"/>
                </a:lnTo>
                <a:lnTo>
                  <a:pt x="5518251" y="1785358"/>
                </a:lnTo>
                <a:lnTo>
                  <a:pt x="5539593" y="1770645"/>
                </a:lnTo>
                <a:lnTo>
                  <a:pt x="5539341" y="1770054"/>
                </a:lnTo>
                <a:cubicBezTo>
                  <a:pt x="5570496" y="1761434"/>
                  <a:pt x="5586072" y="1770055"/>
                  <a:pt x="5588409" y="1800767"/>
                </a:cubicBezTo>
                <a:lnTo>
                  <a:pt x="5586471" y="1838039"/>
                </a:lnTo>
                <a:lnTo>
                  <a:pt x="5633521" y="1853570"/>
                </a:lnTo>
                <a:cubicBezTo>
                  <a:pt x="5644625" y="1857464"/>
                  <a:pt x="5658502" y="1857464"/>
                  <a:pt x="5655727" y="1880827"/>
                </a:cubicBezTo>
                <a:cubicBezTo>
                  <a:pt x="5652951" y="1908085"/>
                  <a:pt x="5636297" y="1904191"/>
                  <a:pt x="5625194" y="1904191"/>
                </a:cubicBezTo>
                <a:lnTo>
                  <a:pt x="5624851" y="1903743"/>
                </a:lnTo>
                <a:lnTo>
                  <a:pt x="5624936" y="1904030"/>
                </a:lnTo>
                <a:cubicBezTo>
                  <a:pt x="5624936" y="1915368"/>
                  <a:pt x="5622209" y="1926708"/>
                  <a:pt x="5622209" y="1938046"/>
                </a:cubicBezTo>
                <a:lnTo>
                  <a:pt x="5622209" y="1941113"/>
                </a:lnTo>
                <a:lnTo>
                  <a:pt x="5622635" y="1938749"/>
                </a:lnTo>
                <a:cubicBezTo>
                  <a:pt x="5636305" y="1931156"/>
                  <a:pt x="5649975" y="1927360"/>
                  <a:pt x="5660912" y="1919767"/>
                </a:cubicBezTo>
                <a:cubicBezTo>
                  <a:pt x="5674582" y="1910275"/>
                  <a:pt x="5686886" y="1902682"/>
                  <a:pt x="5696113" y="1905530"/>
                </a:cubicBezTo>
                <a:cubicBezTo>
                  <a:pt x="5705340" y="1908376"/>
                  <a:pt x="5711492" y="1921664"/>
                  <a:pt x="5712859" y="1953936"/>
                </a:cubicBezTo>
                <a:cubicBezTo>
                  <a:pt x="5714226" y="1984307"/>
                  <a:pt x="5722428" y="2007088"/>
                  <a:pt x="5735757" y="2023222"/>
                </a:cubicBezTo>
                <a:lnTo>
                  <a:pt x="5789083" y="2052465"/>
                </a:lnTo>
                <a:lnTo>
                  <a:pt x="5789618" y="2052102"/>
                </a:lnTo>
                <a:lnTo>
                  <a:pt x="5836590" y="2048270"/>
                </a:lnTo>
                <a:lnTo>
                  <a:pt x="5882475" y="2033850"/>
                </a:lnTo>
                <a:cubicBezTo>
                  <a:pt x="5927427" y="2034210"/>
                  <a:pt x="5969675" y="2072260"/>
                  <a:pt x="6015015" y="2086618"/>
                </a:cubicBezTo>
                <a:cubicBezTo>
                  <a:pt x="6031502" y="2121080"/>
                  <a:pt x="6043351" y="2164156"/>
                  <a:pt x="6067954" y="2193233"/>
                </a:cubicBezTo>
                <a:lnTo>
                  <a:pt x="6097276" y="2216665"/>
                </a:lnTo>
                <a:lnTo>
                  <a:pt x="6103713" y="2210051"/>
                </a:lnTo>
                <a:cubicBezTo>
                  <a:pt x="6110006" y="2199454"/>
                  <a:pt x="6114727" y="2182931"/>
                  <a:pt x="6127315" y="2194425"/>
                </a:cubicBezTo>
                <a:cubicBezTo>
                  <a:pt x="6146895" y="2205920"/>
                  <a:pt x="6130112" y="2228910"/>
                  <a:pt x="6132909" y="2248067"/>
                </a:cubicBezTo>
                <a:lnTo>
                  <a:pt x="6132266" y="2249306"/>
                </a:lnTo>
                <a:lnTo>
                  <a:pt x="6132419" y="2249188"/>
                </a:lnTo>
                <a:cubicBezTo>
                  <a:pt x="6154237" y="2252985"/>
                  <a:pt x="6178783" y="2252985"/>
                  <a:pt x="6200601" y="2252985"/>
                </a:cubicBezTo>
                <a:lnTo>
                  <a:pt x="6200601" y="2254272"/>
                </a:lnTo>
                <a:lnTo>
                  <a:pt x="6201112" y="2251408"/>
                </a:lnTo>
                <a:cubicBezTo>
                  <a:pt x="6203860" y="2247553"/>
                  <a:pt x="6206609" y="2247553"/>
                  <a:pt x="6212106" y="2247553"/>
                </a:cubicBezTo>
                <a:lnTo>
                  <a:pt x="6213466" y="2246791"/>
                </a:lnTo>
                <a:lnTo>
                  <a:pt x="6242001" y="2207856"/>
                </a:lnTo>
                <a:cubicBezTo>
                  <a:pt x="6275859" y="2179026"/>
                  <a:pt x="6320143" y="2179026"/>
                  <a:pt x="6355159" y="2153400"/>
                </a:cubicBezTo>
                <a:lnTo>
                  <a:pt x="6355220" y="2153538"/>
                </a:lnTo>
                <a:lnTo>
                  <a:pt x="6355008" y="2152337"/>
                </a:lnTo>
                <a:cubicBezTo>
                  <a:pt x="6371231" y="2148514"/>
                  <a:pt x="6387456" y="2140868"/>
                  <a:pt x="6403680" y="2137045"/>
                </a:cubicBezTo>
                <a:lnTo>
                  <a:pt x="6400990" y="2140425"/>
                </a:lnTo>
                <a:lnTo>
                  <a:pt x="6404691" y="2137460"/>
                </a:lnTo>
                <a:cubicBezTo>
                  <a:pt x="6410169" y="2137460"/>
                  <a:pt x="6412910" y="2137460"/>
                  <a:pt x="6415649" y="2137460"/>
                </a:cubicBezTo>
                <a:lnTo>
                  <a:pt x="6416654" y="2136671"/>
                </a:lnTo>
                <a:lnTo>
                  <a:pt x="6426657" y="2124965"/>
                </a:lnTo>
                <a:cubicBezTo>
                  <a:pt x="6430631" y="2122576"/>
                  <a:pt x="6434778" y="2121860"/>
                  <a:pt x="6438924" y="2121860"/>
                </a:cubicBezTo>
                <a:lnTo>
                  <a:pt x="6461479" y="2122776"/>
                </a:lnTo>
                <a:lnTo>
                  <a:pt x="6462324" y="2121752"/>
                </a:lnTo>
                <a:lnTo>
                  <a:pt x="6497664" y="2102770"/>
                </a:lnTo>
                <a:lnTo>
                  <a:pt x="6497664" y="2088241"/>
                </a:lnTo>
                <a:cubicBezTo>
                  <a:pt x="6531995" y="2078670"/>
                  <a:pt x="6566323" y="2071011"/>
                  <a:pt x="6599967" y="2071489"/>
                </a:cubicBezTo>
                <a:cubicBezTo>
                  <a:pt x="6616788" y="2071729"/>
                  <a:pt x="6633437" y="2074003"/>
                  <a:pt x="6649830" y="2079087"/>
                </a:cubicBezTo>
                <a:lnTo>
                  <a:pt x="6697457" y="2103207"/>
                </a:lnTo>
                <a:lnTo>
                  <a:pt x="6697386" y="2101921"/>
                </a:lnTo>
                <a:cubicBezTo>
                  <a:pt x="6719205" y="2090473"/>
                  <a:pt x="6743750" y="2059945"/>
                  <a:pt x="6757387" y="2117186"/>
                </a:cubicBezTo>
                <a:cubicBezTo>
                  <a:pt x="6754659" y="2122909"/>
                  <a:pt x="6756023" y="2127679"/>
                  <a:pt x="6757727" y="2132450"/>
                </a:cubicBezTo>
                <a:lnTo>
                  <a:pt x="6757737" y="2132507"/>
                </a:lnTo>
                <a:lnTo>
                  <a:pt x="6785994" y="2148708"/>
                </a:lnTo>
                <a:cubicBezTo>
                  <a:pt x="6793203" y="2157356"/>
                  <a:pt x="6798695" y="2168886"/>
                  <a:pt x="6804188" y="2182339"/>
                </a:cubicBezTo>
                <a:cubicBezTo>
                  <a:pt x="6787711" y="2224620"/>
                  <a:pt x="6809680" y="2228464"/>
                  <a:pt x="6828906" y="2232306"/>
                </a:cubicBezTo>
                <a:lnTo>
                  <a:pt x="6829359" y="2234214"/>
                </a:lnTo>
                <a:lnTo>
                  <a:pt x="6829359" y="2232833"/>
                </a:lnTo>
                <a:cubicBezTo>
                  <a:pt x="6873243" y="2232833"/>
                  <a:pt x="6911640" y="2244223"/>
                  <a:pt x="6939066" y="2301170"/>
                </a:cubicBezTo>
                <a:lnTo>
                  <a:pt x="6933715" y="2315984"/>
                </a:lnTo>
                <a:lnTo>
                  <a:pt x="6937762" y="2316854"/>
                </a:lnTo>
                <a:lnTo>
                  <a:pt x="6939523" y="2302089"/>
                </a:lnTo>
                <a:cubicBezTo>
                  <a:pt x="6942269" y="2302089"/>
                  <a:pt x="6945016" y="2302089"/>
                  <a:pt x="6947762" y="2302089"/>
                </a:cubicBezTo>
                <a:lnTo>
                  <a:pt x="6951998" y="2301937"/>
                </a:lnTo>
                <a:lnTo>
                  <a:pt x="6947925" y="2279595"/>
                </a:lnTo>
                <a:cubicBezTo>
                  <a:pt x="6950620" y="2258269"/>
                  <a:pt x="6973707" y="2256835"/>
                  <a:pt x="6986021" y="2251100"/>
                </a:cubicBezTo>
                <a:cubicBezTo>
                  <a:pt x="7016122" y="2239631"/>
                  <a:pt x="7045538" y="2237719"/>
                  <a:pt x="7074955" y="2240109"/>
                </a:cubicBezTo>
                <a:cubicBezTo>
                  <a:pt x="7104371" y="2242498"/>
                  <a:pt x="7133788" y="2249188"/>
                  <a:pt x="7163888" y="2254924"/>
                </a:cubicBezTo>
                <a:cubicBezTo>
                  <a:pt x="7177570" y="2254924"/>
                  <a:pt x="7191251" y="2274039"/>
                  <a:pt x="7207670" y="2266392"/>
                </a:cubicBezTo>
                <a:cubicBezTo>
                  <a:pt x="7218616" y="2270216"/>
                  <a:pt x="7229561" y="2277861"/>
                  <a:pt x="7243243" y="2281685"/>
                </a:cubicBezTo>
                <a:cubicBezTo>
                  <a:pt x="7251452" y="2323739"/>
                  <a:pt x="7278816" y="2350500"/>
                  <a:pt x="7278816" y="2392554"/>
                </a:cubicBezTo>
                <a:cubicBezTo>
                  <a:pt x="7284289" y="2396378"/>
                  <a:pt x="7287025" y="2404023"/>
                  <a:pt x="7289763" y="2407847"/>
                </a:cubicBezTo>
                <a:cubicBezTo>
                  <a:pt x="7297971" y="2411670"/>
                  <a:pt x="7308917" y="2419316"/>
                  <a:pt x="7311653" y="2430784"/>
                </a:cubicBezTo>
                <a:cubicBezTo>
                  <a:pt x="7311653" y="2434608"/>
                  <a:pt x="7311653" y="2442255"/>
                  <a:pt x="7311653" y="2446077"/>
                </a:cubicBezTo>
                <a:cubicBezTo>
                  <a:pt x="7303444" y="2476662"/>
                  <a:pt x="7287025" y="2480485"/>
                  <a:pt x="7267871" y="2465193"/>
                </a:cubicBezTo>
                <a:lnTo>
                  <a:pt x="7265813" y="2463468"/>
                </a:lnTo>
                <a:lnTo>
                  <a:pt x="7265270" y="2467246"/>
                </a:lnTo>
                <a:lnTo>
                  <a:pt x="7265255" y="2467277"/>
                </a:lnTo>
                <a:lnTo>
                  <a:pt x="7273019" y="2500155"/>
                </a:lnTo>
                <a:cubicBezTo>
                  <a:pt x="7272546" y="2508785"/>
                  <a:pt x="7269365" y="2515167"/>
                  <a:pt x="7264719" y="2520368"/>
                </a:cubicBezTo>
                <a:lnTo>
                  <a:pt x="7230618" y="2544938"/>
                </a:lnTo>
                <a:lnTo>
                  <a:pt x="7230108" y="2546200"/>
                </a:lnTo>
                <a:lnTo>
                  <a:pt x="7243429" y="2560798"/>
                </a:lnTo>
                <a:cubicBezTo>
                  <a:pt x="7258131" y="2568874"/>
                  <a:pt x="7275518" y="2560260"/>
                  <a:pt x="7289836" y="2568874"/>
                </a:cubicBezTo>
                <a:cubicBezTo>
                  <a:pt x="7278925" y="2588020"/>
                  <a:pt x="7270744" y="2607165"/>
                  <a:pt x="7287109" y="2630138"/>
                </a:cubicBezTo>
                <a:lnTo>
                  <a:pt x="7287084" y="2630174"/>
                </a:lnTo>
                <a:lnTo>
                  <a:pt x="7287678" y="2630009"/>
                </a:lnTo>
                <a:cubicBezTo>
                  <a:pt x="7293192" y="2633847"/>
                  <a:pt x="7295949" y="2637685"/>
                  <a:pt x="7298706" y="2645361"/>
                </a:cubicBezTo>
                <a:lnTo>
                  <a:pt x="7300483" y="2645361"/>
                </a:lnTo>
                <a:lnTo>
                  <a:pt x="7416414" y="2564427"/>
                </a:lnTo>
                <a:lnTo>
                  <a:pt x="7418454" y="2547243"/>
                </a:lnTo>
                <a:cubicBezTo>
                  <a:pt x="7423946" y="2547243"/>
                  <a:pt x="7426692" y="2547243"/>
                  <a:pt x="7432182" y="2547243"/>
                </a:cubicBezTo>
                <a:cubicBezTo>
                  <a:pt x="7445909" y="2535692"/>
                  <a:pt x="7462382" y="2524139"/>
                  <a:pt x="7478855" y="2516439"/>
                </a:cubicBezTo>
                <a:cubicBezTo>
                  <a:pt x="7487090" y="2501036"/>
                  <a:pt x="7498071" y="2489483"/>
                  <a:pt x="7514544" y="2497185"/>
                </a:cubicBezTo>
                <a:cubicBezTo>
                  <a:pt x="7522780" y="2497185"/>
                  <a:pt x="7531017" y="2493335"/>
                  <a:pt x="7536508" y="2481783"/>
                </a:cubicBezTo>
                <a:cubicBezTo>
                  <a:pt x="7572198" y="2466381"/>
                  <a:pt x="7607888" y="2447128"/>
                  <a:pt x="7640833" y="2431725"/>
                </a:cubicBezTo>
                <a:cubicBezTo>
                  <a:pt x="7673778" y="2414397"/>
                  <a:pt x="7707410" y="2405733"/>
                  <a:pt x="7741383" y="2401400"/>
                </a:cubicBezTo>
                <a:lnTo>
                  <a:pt x="7843848" y="2397075"/>
                </a:lnTo>
                <a:lnTo>
                  <a:pt x="7843682" y="2396844"/>
                </a:lnTo>
                <a:cubicBezTo>
                  <a:pt x="7856152" y="2381424"/>
                  <a:pt x="7868623" y="2378533"/>
                  <a:pt x="7880747" y="2380942"/>
                </a:cubicBezTo>
                <a:cubicBezTo>
                  <a:pt x="7892871" y="2383352"/>
                  <a:pt x="7904649" y="2391062"/>
                  <a:pt x="7915733" y="2396844"/>
                </a:cubicBezTo>
                <a:cubicBezTo>
                  <a:pt x="7921276" y="2396844"/>
                  <a:pt x="7924046" y="2396844"/>
                  <a:pt x="7926818" y="2396844"/>
                </a:cubicBezTo>
                <a:cubicBezTo>
                  <a:pt x="7942060" y="2404554"/>
                  <a:pt x="7948987" y="2418047"/>
                  <a:pt x="7953145" y="2433466"/>
                </a:cubicBezTo>
                <a:lnTo>
                  <a:pt x="7962609" y="2480485"/>
                </a:lnTo>
                <a:lnTo>
                  <a:pt x="7987069" y="2480485"/>
                </a:lnTo>
                <a:lnTo>
                  <a:pt x="7988650" y="2482534"/>
                </a:lnTo>
                <a:lnTo>
                  <a:pt x="8009767" y="2482961"/>
                </a:lnTo>
                <a:cubicBezTo>
                  <a:pt x="8026026" y="2491472"/>
                  <a:pt x="8023404" y="2521260"/>
                  <a:pt x="8025501" y="2546793"/>
                </a:cubicBezTo>
                <a:cubicBezTo>
                  <a:pt x="8031096" y="2573270"/>
                  <a:pt x="8036690" y="2603531"/>
                  <a:pt x="8022704" y="2630010"/>
                </a:cubicBezTo>
                <a:lnTo>
                  <a:pt x="8022620" y="2629853"/>
                </a:lnTo>
                <a:lnTo>
                  <a:pt x="8022704" y="2630462"/>
                </a:lnTo>
                <a:cubicBezTo>
                  <a:pt x="8014440" y="2659290"/>
                  <a:pt x="8015818" y="2681390"/>
                  <a:pt x="8023048" y="2699648"/>
                </a:cubicBezTo>
                <a:lnTo>
                  <a:pt x="8058479" y="2745734"/>
                </a:lnTo>
                <a:lnTo>
                  <a:pt x="8080383" y="2741940"/>
                </a:lnTo>
                <a:lnTo>
                  <a:pt x="8082272" y="2741642"/>
                </a:lnTo>
                <a:lnTo>
                  <a:pt x="8103909" y="2730754"/>
                </a:lnTo>
                <a:cubicBezTo>
                  <a:pt x="8120090" y="2725815"/>
                  <a:pt x="8136959" y="2725454"/>
                  <a:pt x="8153140" y="2721478"/>
                </a:cubicBezTo>
                <a:lnTo>
                  <a:pt x="8176306" y="2711953"/>
                </a:lnTo>
                <a:lnTo>
                  <a:pt x="8175991" y="2710932"/>
                </a:lnTo>
                <a:cubicBezTo>
                  <a:pt x="8195202" y="2684170"/>
                  <a:pt x="8225393" y="2703285"/>
                  <a:pt x="8247349" y="2680347"/>
                </a:cubicBezTo>
                <a:lnTo>
                  <a:pt x="8248560" y="2680409"/>
                </a:lnTo>
                <a:lnTo>
                  <a:pt x="8259161" y="2661890"/>
                </a:lnTo>
                <a:cubicBezTo>
                  <a:pt x="8300420" y="2658046"/>
                  <a:pt x="8338930" y="2681108"/>
                  <a:pt x="8380188" y="2658046"/>
                </a:cubicBezTo>
                <a:cubicBezTo>
                  <a:pt x="8382938" y="2684952"/>
                  <a:pt x="8358183" y="2677264"/>
                  <a:pt x="8360933" y="2700327"/>
                </a:cubicBezTo>
                <a:cubicBezTo>
                  <a:pt x="8380188" y="2727232"/>
                  <a:pt x="8410444" y="2673421"/>
                  <a:pt x="8429699" y="2711857"/>
                </a:cubicBezTo>
                <a:cubicBezTo>
                  <a:pt x="8446201" y="2754138"/>
                  <a:pt x="8429698" y="2773355"/>
                  <a:pt x="8399442" y="2777199"/>
                </a:cubicBezTo>
                <a:lnTo>
                  <a:pt x="8398401" y="2775663"/>
                </a:lnTo>
                <a:lnTo>
                  <a:pt x="8398301" y="2775923"/>
                </a:lnTo>
                <a:cubicBezTo>
                  <a:pt x="8395555" y="2783569"/>
                  <a:pt x="8392811" y="2787392"/>
                  <a:pt x="8387321" y="2795039"/>
                </a:cubicBezTo>
                <a:lnTo>
                  <a:pt x="8387102" y="2796669"/>
                </a:lnTo>
                <a:lnTo>
                  <a:pt x="8387583" y="2795888"/>
                </a:lnTo>
                <a:cubicBezTo>
                  <a:pt x="8393068" y="2807375"/>
                  <a:pt x="8401296" y="2811205"/>
                  <a:pt x="8412267" y="2811205"/>
                </a:cubicBezTo>
                <a:lnTo>
                  <a:pt x="8415233" y="2812124"/>
                </a:lnTo>
                <a:lnTo>
                  <a:pt x="8412635" y="2810241"/>
                </a:lnTo>
                <a:cubicBezTo>
                  <a:pt x="8439940" y="2779344"/>
                  <a:pt x="8472704" y="2779344"/>
                  <a:pt x="8505470" y="2756172"/>
                </a:cubicBezTo>
                <a:cubicBezTo>
                  <a:pt x="8513661" y="2798655"/>
                  <a:pt x="8480896" y="2845001"/>
                  <a:pt x="8508200" y="2868173"/>
                </a:cubicBezTo>
                <a:cubicBezTo>
                  <a:pt x="8530042" y="2887483"/>
                  <a:pt x="8562808" y="2879759"/>
                  <a:pt x="8590112" y="2860449"/>
                </a:cubicBezTo>
                <a:lnTo>
                  <a:pt x="8590537" y="2862255"/>
                </a:lnTo>
                <a:lnTo>
                  <a:pt x="8590537" y="2860527"/>
                </a:lnTo>
                <a:cubicBezTo>
                  <a:pt x="8628848" y="2844952"/>
                  <a:pt x="8667157" y="2825482"/>
                  <a:pt x="8708203" y="2809907"/>
                </a:cubicBezTo>
                <a:lnTo>
                  <a:pt x="8708204" y="2810837"/>
                </a:lnTo>
                <a:lnTo>
                  <a:pt x="8736657" y="2787741"/>
                </a:lnTo>
                <a:cubicBezTo>
                  <a:pt x="8765467" y="2763299"/>
                  <a:pt x="8795818" y="2741015"/>
                  <a:pt x="8836974" y="2772645"/>
                </a:cubicBezTo>
                <a:cubicBezTo>
                  <a:pt x="8850693" y="2784147"/>
                  <a:pt x="8883617" y="2757309"/>
                  <a:pt x="8908310" y="2745807"/>
                </a:cubicBezTo>
                <a:cubicBezTo>
                  <a:pt x="8900079" y="2864660"/>
                  <a:pt x="8949465" y="2795649"/>
                  <a:pt x="8979647" y="2795649"/>
                </a:cubicBezTo>
                <a:lnTo>
                  <a:pt x="8980271" y="2795990"/>
                </a:lnTo>
                <a:lnTo>
                  <a:pt x="8980271" y="2794664"/>
                </a:lnTo>
                <a:cubicBezTo>
                  <a:pt x="8993394" y="2787962"/>
                  <a:pt x="9004790" y="2784849"/>
                  <a:pt x="9014720" y="2785269"/>
                </a:cubicBezTo>
                <a:cubicBezTo>
                  <a:pt x="9044506" y="2786526"/>
                  <a:pt x="9061083" y="2819562"/>
                  <a:pt x="9071442" y="2882762"/>
                </a:cubicBezTo>
                <a:cubicBezTo>
                  <a:pt x="9076969" y="2917235"/>
                  <a:pt x="9043816" y="2978519"/>
                  <a:pt x="9099070" y="2990010"/>
                </a:cubicBezTo>
                <a:cubicBezTo>
                  <a:pt x="9071442" y="3085768"/>
                  <a:pt x="9043816" y="3177695"/>
                  <a:pt x="9016187" y="3273454"/>
                </a:cubicBezTo>
                <a:cubicBezTo>
                  <a:pt x="9013425" y="3281114"/>
                  <a:pt x="9010661" y="3288775"/>
                  <a:pt x="9005136" y="3288775"/>
                </a:cubicBezTo>
                <a:cubicBezTo>
                  <a:pt x="8985797" y="3292606"/>
                  <a:pt x="8969219" y="3300266"/>
                  <a:pt x="8955406" y="3323248"/>
                </a:cubicBezTo>
                <a:cubicBezTo>
                  <a:pt x="8952643" y="3327079"/>
                  <a:pt x="8949190" y="3328993"/>
                  <a:pt x="8945391" y="3329472"/>
                </a:cubicBezTo>
                <a:lnTo>
                  <a:pt x="8933891" y="3327195"/>
                </a:lnTo>
                <a:lnTo>
                  <a:pt x="8933369" y="3338530"/>
                </a:lnTo>
                <a:cubicBezTo>
                  <a:pt x="8931328" y="3340916"/>
                  <a:pt x="8927245" y="3340916"/>
                  <a:pt x="8920441" y="3339007"/>
                </a:cubicBezTo>
                <a:cubicBezTo>
                  <a:pt x="8906833" y="3342823"/>
                  <a:pt x="8890503" y="3350455"/>
                  <a:pt x="8874174" y="3354271"/>
                </a:cubicBezTo>
                <a:lnTo>
                  <a:pt x="8875322" y="3352892"/>
                </a:lnTo>
                <a:lnTo>
                  <a:pt x="8872987" y="3354876"/>
                </a:lnTo>
                <a:lnTo>
                  <a:pt x="8862269" y="3373606"/>
                </a:lnTo>
                <a:lnTo>
                  <a:pt x="8862676" y="3373964"/>
                </a:lnTo>
                <a:cubicBezTo>
                  <a:pt x="8865408" y="3400831"/>
                  <a:pt x="8838083" y="3400831"/>
                  <a:pt x="8821688" y="3446891"/>
                </a:cubicBezTo>
                <a:cubicBezTo>
                  <a:pt x="8900589" y="3399872"/>
                  <a:pt x="8973214" y="3349915"/>
                  <a:pt x="9035901" y="3417871"/>
                </a:cubicBezTo>
                <a:lnTo>
                  <a:pt x="9059267" y="3450541"/>
                </a:lnTo>
                <a:lnTo>
                  <a:pt x="9062549" y="3453175"/>
                </a:lnTo>
                <a:cubicBezTo>
                  <a:pt x="9089939" y="3453175"/>
                  <a:pt x="9114590" y="3453175"/>
                  <a:pt x="9133764" y="3422504"/>
                </a:cubicBezTo>
                <a:cubicBezTo>
                  <a:pt x="9136504" y="3422504"/>
                  <a:pt x="9141980" y="3422504"/>
                  <a:pt x="9144719" y="3422504"/>
                </a:cubicBezTo>
                <a:cubicBezTo>
                  <a:pt x="9161155" y="3430171"/>
                  <a:pt x="9174849" y="3445508"/>
                  <a:pt x="9194023" y="3437839"/>
                </a:cubicBezTo>
                <a:cubicBezTo>
                  <a:pt x="9213196" y="3460843"/>
                  <a:pt x="9213196" y="3464677"/>
                  <a:pt x="9188544" y="3526020"/>
                </a:cubicBezTo>
                <a:lnTo>
                  <a:pt x="9180779" y="3532156"/>
                </a:lnTo>
                <a:lnTo>
                  <a:pt x="9180590" y="3547241"/>
                </a:lnTo>
                <a:lnTo>
                  <a:pt x="9170387" y="3567992"/>
                </a:lnTo>
                <a:lnTo>
                  <a:pt x="9194063" y="3581454"/>
                </a:lnTo>
                <a:cubicBezTo>
                  <a:pt x="9214531" y="3600288"/>
                  <a:pt x="9223799" y="3632576"/>
                  <a:pt x="9229979" y="3667017"/>
                </a:cubicBezTo>
                <a:cubicBezTo>
                  <a:pt x="9202516" y="3701457"/>
                  <a:pt x="9213502" y="3781820"/>
                  <a:pt x="9158574" y="3781820"/>
                </a:cubicBezTo>
                <a:lnTo>
                  <a:pt x="9157266" y="3779998"/>
                </a:lnTo>
                <a:lnTo>
                  <a:pt x="9156317" y="3783555"/>
                </a:lnTo>
                <a:lnTo>
                  <a:pt x="9156708" y="3783699"/>
                </a:lnTo>
                <a:cubicBezTo>
                  <a:pt x="9159490" y="3783699"/>
                  <a:pt x="9159490" y="3783699"/>
                  <a:pt x="9159490" y="3783699"/>
                </a:cubicBezTo>
                <a:cubicBezTo>
                  <a:pt x="9142796" y="3810425"/>
                  <a:pt x="9156708" y="3840969"/>
                  <a:pt x="9159490" y="3867694"/>
                </a:cubicBezTo>
                <a:lnTo>
                  <a:pt x="9158664" y="3869037"/>
                </a:lnTo>
                <a:lnTo>
                  <a:pt x="9159489" y="3868263"/>
                </a:lnTo>
                <a:cubicBezTo>
                  <a:pt x="9158070" y="3883360"/>
                  <a:pt x="9154520" y="3894681"/>
                  <a:pt x="9148483" y="3902702"/>
                </a:cubicBezTo>
                <a:lnTo>
                  <a:pt x="9124046" y="3916492"/>
                </a:lnTo>
                <a:lnTo>
                  <a:pt x="9123318" y="3917327"/>
                </a:lnTo>
                <a:lnTo>
                  <a:pt x="9122568" y="3917327"/>
                </a:lnTo>
                <a:lnTo>
                  <a:pt x="9122568" y="3947698"/>
                </a:lnTo>
                <a:cubicBezTo>
                  <a:pt x="9106248" y="3951592"/>
                  <a:pt x="9092647" y="3959381"/>
                  <a:pt x="9087206" y="3982744"/>
                </a:cubicBezTo>
                <a:cubicBezTo>
                  <a:pt x="9073606" y="3982744"/>
                  <a:pt x="9062726" y="3982744"/>
                  <a:pt x="9051846" y="3982744"/>
                </a:cubicBezTo>
                <a:lnTo>
                  <a:pt x="9051863" y="3982037"/>
                </a:lnTo>
                <a:lnTo>
                  <a:pt x="9051797" y="3982140"/>
                </a:lnTo>
                <a:cubicBezTo>
                  <a:pt x="9029009" y="4002319"/>
                  <a:pt x="9009328" y="4033308"/>
                  <a:pt x="8983432" y="4044299"/>
                </a:cubicBezTo>
                <a:lnTo>
                  <a:pt x="8955974" y="4047385"/>
                </a:lnTo>
                <a:lnTo>
                  <a:pt x="8955974" y="4047524"/>
                </a:lnTo>
                <a:cubicBezTo>
                  <a:pt x="8884804" y="4101047"/>
                  <a:pt x="8816373" y="4162215"/>
                  <a:pt x="8734254" y="4181331"/>
                </a:cubicBezTo>
                <a:lnTo>
                  <a:pt x="8733806" y="4178208"/>
                </a:lnTo>
                <a:lnTo>
                  <a:pt x="8733806" y="4181610"/>
                </a:lnTo>
                <a:cubicBezTo>
                  <a:pt x="8648699" y="4262074"/>
                  <a:pt x="8547119" y="4292727"/>
                  <a:pt x="8459266" y="4357863"/>
                </a:cubicBezTo>
                <a:cubicBezTo>
                  <a:pt x="8418085" y="4388517"/>
                  <a:pt x="8374157" y="4407674"/>
                  <a:pt x="8330232" y="4430664"/>
                </a:cubicBezTo>
                <a:cubicBezTo>
                  <a:pt x="8321995" y="4430664"/>
                  <a:pt x="8313759" y="4430664"/>
                  <a:pt x="8308268" y="4430664"/>
                </a:cubicBezTo>
                <a:lnTo>
                  <a:pt x="8308194" y="4430660"/>
                </a:lnTo>
                <a:lnTo>
                  <a:pt x="8295041" y="4445001"/>
                </a:lnTo>
                <a:lnTo>
                  <a:pt x="8295152" y="4445132"/>
                </a:lnTo>
                <a:cubicBezTo>
                  <a:pt x="8295153" y="4448992"/>
                  <a:pt x="8295152" y="4456712"/>
                  <a:pt x="8295152" y="4460571"/>
                </a:cubicBezTo>
                <a:cubicBezTo>
                  <a:pt x="8264744" y="4476013"/>
                  <a:pt x="8231574" y="4495312"/>
                  <a:pt x="8201166" y="4510752"/>
                </a:cubicBezTo>
                <a:lnTo>
                  <a:pt x="8201902" y="4508437"/>
                </a:lnTo>
                <a:lnTo>
                  <a:pt x="8200650" y="4510419"/>
                </a:lnTo>
                <a:cubicBezTo>
                  <a:pt x="8192517" y="4514258"/>
                  <a:pt x="8184384" y="4521934"/>
                  <a:pt x="8176249" y="4525772"/>
                </a:cubicBezTo>
                <a:lnTo>
                  <a:pt x="8175739" y="4525270"/>
                </a:lnTo>
                <a:lnTo>
                  <a:pt x="8164887" y="4537587"/>
                </a:lnTo>
                <a:cubicBezTo>
                  <a:pt x="8151564" y="4546728"/>
                  <a:pt x="8133626" y="4548878"/>
                  <a:pt x="8129526" y="4574683"/>
                </a:cubicBezTo>
                <a:cubicBezTo>
                  <a:pt x="8115859" y="4574683"/>
                  <a:pt x="8102193" y="4574683"/>
                  <a:pt x="8093993" y="4589975"/>
                </a:cubicBezTo>
                <a:cubicBezTo>
                  <a:pt x="8039327" y="4628207"/>
                  <a:pt x="7992863" y="4677906"/>
                  <a:pt x="7935463" y="4700844"/>
                </a:cubicBezTo>
                <a:lnTo>
                  <a:pt x="7919129" y="4699459"/>
                </a:lnTo>
                <a:lnTo>
                  <a:pt x="7893650" y="4724137"/>
                </a:lnTo>
                <a:cubicBezTo>
                  <a:pt x="7879948" y="4727971"/>
                  <a:pt x="7868986" y="4735638"/>
                  <a:pt x="7858023" y="4739472"/>
                </a:cubicBezTo>
                <a:cubicBezTo>
                  <a:pt x="7827876" y="4747141"/>
                  <a:pt x="7800471" y="4762476"/>
                  <a:pt x="7778546" y="4793148"/>
                </a:cubicBezTo>
                <a:cubicBezTo>
                  <a:pt x="7762103" y="4816152"/>
                  <a:pt x="7745660" y="4821903"/>
                  <a:pt x="7730373" y="4808783"/>
                </a:cubicBezTo>
                <a:lnTo>
                  <a:pt x="7715659" y="4789504"/>
                </a:lnTo>
                <a:lnTo>
                  <a:pt x="7678639" y="4846897"/>
                </a:lnTo>
                <a:cubicBezTo>
                  <a:pt x="7663849" y="4861429"/>
                  <a:pt x="7645963" y="4870147"/>
                  <a:pt x="7622573" y="4870147"/>
                </a:cubicBezTo>
                <a:cubicBezTo>
                  <a:pt x="7584050" y="4866272"/>
                  <a:pt x="7551029" y="4901146"/>
                  <a:pt x="7520762" y="4932144"/>
                </a:cubicBezTo>
                <a:cubicBezTo>
                  <a:pt x="7509755" y="4939894"/>
                  <a:pt x="7501499" y="4947644"/>
                  <a:pt x="7490493" y="4939894"/>
                </a:cubicBezTo>
                <a:lnTo>
                  <a:pt x="7490473" y="4939831"/>
                </a:lnTo>
                <a:lnTo>
                  <a:pt x="7388947" y="5001595"/>
                </a:lnTo>
                <a:cubicBezTo>
                  <a:pt x="7354549" y="5019703"/>
                  <a:pt x="7318775" y="5031138"/>
                  <a:pt x="7278873" y="5023515"/>
                </a:cubicBezTo>
                <a:cubicBezTo>
                  <a:pt x="7256859" y="4989206"/>
                  <a:pt x="7237595" y="5023515"/>
                  <a:pt x="7218333" y="5023515"/>
                </a:cubicBezTo>
                <a:lnTo>
                  <a:pt x="7218238" y="5023413"/>
                </a:lnTo>
                <a:lnTo>
                  <a:pt x="7200798" y="5037422"/>
                </a:lnTo>
                <a:cubicBezTo>
                  <a:pt x="7183073" y="5042101"/>
                  <a:pt x="7166118" y="5021950"/>
                  <a:pt x="7147622" y="5019072"/>
                </a:cubicBezTo>
                <a:lnTo>
                  <a:pt x="7147622" y="5004001"/>
                </a:lnTo>
                <a:lnTo>
                  <a:pt x="7111991" y="5004001"/>
                </a:lnTo>
                <a:lnTo>
                  <a:pt x="7111794" y="5003928"/>
                </a:lnTo>
                <a:lnTo>
                  <a:pt x="7091260" y="5010601"/>
                </a:lnTo>
                <a:lnTo>
                  <a:pt x="7077056" y="4989087"/>
                </a:lnTo>
                <a:lnTo>
                  <a:pt x="7076313" y="4988730"/>
                </a:lnTo>
                <a:cubicBezTo>
                  <a:pt x="7059845" y="4977277"/>
                  <a:pt x="7065334" y="5030728"/>
                  <a:pt x="7043377" y="5015456"/>
                </a:cubicBezTo>
                <a:cubicBezTo>
                  <a:pt x="7018677" y="4996366"/>
                  <a:pt x="6996721" y="5000184"/>
                  <a:pt x="6985741" y="5057452"/>
                </a:cubicBezTo>
                <a:cubicBezTo>
                  <a:pt x="6969274" y="4984912"/>
                  <a:pt x="7015932" y="4996366"/>
                  <a:pt x="7024166" y="4958187"/>
                </a:cubicBezTo>
                <a:cubicBezTo>
                  <a:pt x="6993977" y="4962005"/>
                  <a:pt x="6991231" y="4916189"/>
                  <a:pt x="6972019" y="4900918"/>
                </a:cubicBezTo>
                <a:cubicBezTo>
                  <a:pt x="6996721" y="4885647"/>
                  <a:pt x="6996721" y="4832196"/>
                  <a:pt x="7032400" y="4832196"/>
                </a:cubicBezTo>
                <a:cubicBezTo>
                  <a:pt x="7048867" y="4832196"/>
                  <a:pt x="7065334" y="4809288"/>
                  <a:pt x="7065335" y="4790199"/>
                </a:cubicBezTo>
                <a:cubicBezTo>
                  <a:pt x="7068080" y="4721477"/>
                  <a:pt x="7106503" y="4690934"/>
                  <a:pt x="7147672" y="4660390"/>
                </a:cubicBezTo>
                <a:cubicBezTo>
                  <a:pt x="7120226" y="4633665"/>
                  <a:pt x="7095525" y="4671844"/>
                  <a:pt x="7076313" y="4641301"/>
                </a:cubicBezTo>
                <a:lnTo>
                  <a:pt x="7077148" y="4639109"/>
                </a:lnTo>
                <a:lnTo>
                  <a:pt x="7076024" y="4639888"/>
                </a:lnTo>
                <a:cubicBezTo>
                  <a:pt x="7029578" y="4678118"/>
                  <a:pt x="6969470" y="4678118"/>
                  <a:pt x="6923024" y="4723995"/>
                </a:cubicBezTo>
                <a:cubicBezTo>
                  <a:pt x="6908680" y="4721127"/>
                  <a:pt x="6894336" y="4741915"/>
                  <a:pt x="6879992" y="4737974"/>
                </a:cubicBezTo>
                <a:lnTo>
                  <a:pt x="6865880" y="4724221"/>
                </a:lnTo>
                <a:lnTo>
                  <a:pt x="6864940" y="4725694"/>
                </a:lnTo>
                <a:cubicBezTo>
                  <a:pt x="6859416" y="4725694"/>
                  <a:pt x="6856653" y="4725694"/>
                  <a:pt x="6853891" y="4725694"/>
                </a:cubicBezTo>
                <a:lnTo>
                  <a:pt x="6850268" y="4725694"/>
                </a:lnTo>
                <a:lnTo>
                  <a:pt x="6820359" y="4735762"/>
                </a:lnTo>
                <a:cubicBezTo>
                  <a:pt x="6788527" y="4752922"/>
                  <a:pt x="6759379" y="4781227"/>
                  <a:pt x="6722560" y="4758583"/>
                </a:cubicBezTo>
                <a:lnTo>
                  <a:pt x="6723143" y="4757777"/>
                </a:lnTo>
                <a:lnTo>
                  <a:pt x="6722513" y="4758070"/>
                </a:lnTo>
                <a:cubicBezTo>
                  <a:pt x="6699134" y="4752313"/>
                  <a:pt x="6677129" y="4754232"/>
                  <a:pt x="6655812" y="4760469"/>
                </a:cubicBezTo>
                <a:lnTo>
                  <a:pt x="6593689" y="4788571"/>
                </a:lnTo>
                <a:lnTo>
                  <a:pt x="6593486" y="4789229"/>
                </a:lnTo>
                <a:cubicBezTo>
                  <a:pt x="6588022" y="4800759"/>
                  <a:pt x="6585289" y="4812290"/>
                  <a:pt x="6579825" y="4823821"/>
                </a:cubicBezTo>
                <a:cubicBezTo>
                  <a:pt x="6568896" y="4823821"/>
                  <a:pt x="6557968" y="4823821"/>
                  <a:pt x="6544307" y="4823821"/>
                </a:cubicBezTo>
                <a:cubicBezTo>
                  <a:pt x="6514253" y="4823821"/>
                  <a:pt x="6527914" y="4770010"/>
                  <a:pt x="6511521" y="4758479"/>
                </a:cubicBezTo>
                <a:lnTo>
                  <a:pt x="6508645" y="4752410"/>
                </a:lnTo>
                <a:lnTo>
                  <a:pt x="6507840" y="4757971"/>
                </a:lnTo>
                <a:lnTo>
                  <a:pt x="6508389" y="4758550"/>
                </a:lnTo>
                <a:cubicBezTo>
                  <a:pt x="6511092" y="4758550"/>
                  <a:pt x="6511092" y="4758550"/>
                  <a:pt x="6511092" y="4758550"/>
                </a:cubicBezTo>
                <a:cubicBezTo>
                  <a:pt x="6508388" y="4797975"/>
                  <a:pt x="6486756" y="4809803"/>
                  <a:pt x="6462420" y="4805860"/>
                </a:cubicBezTo>
                <a:lnTo>
                  <a:pt x="6462419" y="4804799"/>
                </a:lnTo>
                <a:lnTo>
                  <a:pt x="6461861" y="4805567"/>
                </a:lnTo>
                <a:cubicBezTo>
                  <a:pt x="6453470" y="4805567"/>
                  <a:pt x="6453470" y="4840175"/>
                  <a:pt x="6439483" y="4824794"/>
                </a:cubicBezTo>
                <a:lnTo>
                  <a:pt x="6439433" y="4824627"/>
                </a:lnTo>
                <a:lnTo>
                  <a:pt x="6406231" y="4814140"/>
                </a:lnTo>
                <a:cubicBezTo>
                  <a:pt x="6374323" y="4810212"/>
                  <a:pt x="6347454" y="4826639"/>
                  <a:pt x="6326786" y="4866636"/>
                </a:cubicBezTo>
                <a:cubicBezTo>
                  <a:pt x="6307496" y="4900919"/>
                  <a:pt x="6274427" y="4839971"/>
                  <a:pt x="6260648" y="4889491"/>
                </a:cubicBezTo>
                <a:cubicBezTo>
                  <a:pt x="6252381" y="4889491"/>
                  <a:pt x="6244113" y="4889491"/>
                  <a:pt x="6235846" y="4889491"/>
                </a:cubicBezTo>
                <a:cubicBezTo>
                  <a:pt x="6238601" y="4878064"/>
                  <a:pt x="6249624" y="4866636"/>
                  <a:pt x="6235845" y="4855208"/>
                </a:cubicBezTo>
                <a:lnTo>
                  <a:pt x="6235846" y="4853458"/>
                </a:lnTo>
                <a:lnTo>
                  <a:pt x="6205390" y="4848406"/>
                </a:lnTo>
                <a:cubicBezTo>
                  <a:pt x="6195825" y="4842245"/>
                  <a:pt x="6187626" y="4832767"/>
                  <a:pt x="6182162" y="4823291"/>
                </a:cubicBezTo>
                <a:cubicBezTo>
                  <a:pt x="6152102" y="4774007"/>
                  <a:pt x="6113844" y="4774007"/>
                  <a:pt x="6072855" y="4774007"/>
                </a:cubicBezTo>
                <a:cubicBezTo>
                  <a:pt x="6064656" y="4751262"/>
                  <a:pt x="6081052" y="4762635"/>
                  <a:pt x="6083786" y="4758844"/>
                </a:cubicBezTo>
                <a:cubicBezTo>
                  <a:pt x="6097449" y="4728515"/>
                  <a:pt x="6122043" y="4728515"/>
                  <a:pt x="6143904" y="4724724"/>
                </a:cubicBezTo>
                <a:cubicBezTo>
                  <a:pt x="6165765" y="4690606"/>
                  <a:pt x="6198558" y="4683023"/>
                  <a:pt x="6225884" y="4660277"/>
                </a:cubicBezTo>
                <a:lnTo>
                  <a:pt x="6261226" y="4660277"/>
                </a:lnTo>
                <a:lnTo>
                  <a:pt x="6261287" y="4659297"/>
                </a:lnTo>
                <a:cubicBezTo>
                  <a:pt x="6299623" y="4624860"/>
                  <a:pt x="6340698" y="4590426"/>
                  <a:pt x="6379035" y="4559815"/>
                </a:cubicBezTo>
                <a:lnTo>
                  <a:pt x="6380181" y="4562488"/>
                </a:lnTo>
                <a:lnTo>
                  <a:pt x="6380181" y="4559761"/>
                </a:lnTo>
                <a:cubicBezTo>
                  <a:pt x="6391108" y="4559761"/>
                  <a:pt x="6399301" y="4555957"/>
                  <a:pt x="6404764" y="4544548"/>
                </a:cubicBezTo>
                <a:lnTo>
                  <a:pt x="6405156" y="4542367"/>
                </a:lnTo>
                <a:lnTo>
                  <a:pt x="6403990" y="4545017"/>
                </a:lnTo>
                <a:cubicBezTo>
                  <a:pt x="6395785" y="4525549"/>
                  <a:pt x="6371169" y="4552806"/>
                  <a:pt x="6368434" y="4513867"/>
                </a:cubicBezTo>
                <a:cubicBezTo>
                  <a:pt x="6368433" y="4478822"/>
                  <a:pt x="6387581" y="4471035"/>
                  <a:pt x="6403990" y="4459353"/>
                </a:cubicBezTo>
                <a:lnTo>
                  <a:pt x="6405093" y="4460604"/>
                </a:lnTo>
                <a:lnTo>
                  <a:pt x="6432420" y="4438054"/>
                </a:lnTo>
                <a:cubicBezTo>
                  <a:pt x="6442321" y="4433301"/>
                  <a:pt x="6452564" y="4430447"/>
                  <a:pt x="6462124" y="4426644"/>
                </a:cubicBezTo>
                <a:lnTo>
                  <a:pt x="6463922" y="4427068"/>
                </a:lnTo>
                <a:lnTo>
                  <a:pt x="6462420" y="4425576"/>
                </a:lnTo>
                <a:lnTo>
                  <a:pt x="6521566" y="4375859"/>
                </a:lnTo>
                <a:lnTo>
                  <a:pt x="6510168" y="4364085"/>
                </a:lnTo>
                <a:cubicBezTo>
                  <a:pt x="6497431" y="4358063"/>
                  <a:pt x="6482360" y="4367841"/>
                  <a:pt x="6468376" y="4368244"/>
                </a:cubicBezTo>
                <a:lnTo>
                  <a:pt x="6451803" y="4361477"/>
                </a:lnTo>
                <a:lnTo>
                  <a:pt x="6450611" y="4362048"/>
                </a:lnTo>
                <a:cubicBezTo>
                  <a:pt x="6442361" y="4365900"/>
                  <a:pt x="6434111" y="4365900"/>
                  <a:pt x="6428612" y="4365900"/>
                </a:cubicBezTo>
                <a:lnTo>
                  <a:pt x="6427506" y="4365015"/>
                </a:lnTo>
                <a:lnTo>
                  <a:pt x="6379824" y="4397948"/>
                </a:lnTo>
                <a:lnTo>
                  <a:pt x="6379553" y="4399628"/>
                </a:lnTo>
                <a:cubicBezTo>
                  <a:pt x="6376826" y="4403462"/>
                  <a:pt x="6371371" y="4407296"/>
                  <a:pt x="6368643" y="4414963"/>
                </a:cubicBezTo>
                <a:lnTo>
                  <a:pt x="6368376" y="4414663"/>
                </a:lnTo>
                <a:lnTo>
                  <a:pt x="6368434" y="4414910"/>
                </a:lnTo>
                <a:cubicBezTo>
                  <a:pt x="6316362" y="4467971"/>
                  <a:pt x="6258812" y="4498292"/>
                  <a:pt x="6201260" y="4539983"/>
                </a:cubicBezTo>
                <a:lnTo>
                  <a:pt x="6200297" y="4540401"/>
                </a:lnTo>
                <a:lnTo>
                  <a:pt x="6165295" y="4574752"/>
                </a:lnTo>
                <a:lnTo>
                  <a:pt x="6165356" y="4575186"/>
                </a:lnTo>
                <a:cubicBezTo>
                  <a:pt x="6162619" y="4586621"/>
                  <a:pt x="6151672" y="4590433"/>
                  <a:pt x="6143460" y="4594244"/>
                </a:cubicBezTo>
                <a:cubicBezTo>
                  <a:pt x="6107879" y="4620928"/>
                  <a:pt x="6072299" y="4647611"/>
                  <a:pt x="6036718" y="4674295"/>
                </a:cubicBezTo>
                <a:lnTo>
                  <a:pt x="6036032" y="4674083"/>
                </a:lnTo>
                <a:lnTo>
                  <a:pt x="6026200" y="4685936"/>
                </a:lnTo>
                <a:cubicBezTo>
                  <a:pt x="6022435" y="4688329"/>
                  <a:pt x="6018328" y="4689287"/>
                  <a:pt x="6014219" y="4689287"/>
                </a:cubicBezTo>
                <a:cubicBezTo>
                  <a:pt x="5973144" y="4639510"/>
                  <a:pt x="5981359" y="4746722"/>
                  <a:pt x="5940285" y="4716090"/>
                </a:cubicBezTo>
                <a:cubicBezTo>
                  <a:pt x="5932069" y="4704603"/>
                  <a:pt x="5956714" y="4681628"/>
                  <a:pt x="5953975" y="4654826"/>
                </a:cubicBezTo>
                <a:lnTo>
                  <a:pt x="5954002" y="4654706"/>
                </a:lnTo>
                <a:lnTo>
                  <a:pt x="5929530" y="4658489"/>
                </a:lnTo>
                <a:lnTo>
                  <a:pt x="5926553" y="4660113"/>
                </a:lnTo>
                <a:lnTo>
                  <a:pt x="5928712" y="4659464"/>
                </a:lnTo>
                <a:cubicBezTo>
                  <a:pt x="5901267" y="4717364"/>
                  <a:pt x="5843631" y="4694204"/>
                  <a:pt x="5810697" y="4740524"/>
                </a:cubicBezTo>
                <a:cubicBezTo>
                  <a:pt x="5785995" y="4721224"/>
                  <a:pt x="5761295" y="4725085"/>
                  <a:pt x="5733849" y="4736664"/>
                </a:cubicBezTo>
                <a:cubicBezTo>
                  <a:pt x="5709147" y="4744384"/>
                  <a:pt x="5695425" y="4728945"/>
                  <a:pt x="5703659" y="4690345"/>
                </a:cubicBezTo>
                <a:lnTo>
                  <a:pt x="5704568" y="4688753"/>
                </a:lnTo>
                <a:lnTo>
                  <a:pt x="5703877" y="4689109"/>
                </a:lnTo>
                <a:lnTo>
                  <a:pt x="5695688" y="4689109"/>
                </a:lnTo>
                <a:lnTo>
                  <a:pt x="5695673" y="4689207"/>
                </a:lnTo>
                <a:cubicBezTo>
                  <a:pt x="5662987" y="4692987"/>
                  <a:pt x="5635749" y="4636297"/>
                  <a:pt x="5600339" y="4674090"/>
                </a:cubicBezTo>
                <a:cubicBezTo>
                  <a:pt x="5573100" y="4677869"/>
                  <a:pt x="5573100" y="4643855"/>
                  <a:pt x="5564929" y="4624959"/>
                </a:cubicBezTo>
                <a:lnTo>
                  <a:pt x="5564516" y="4624101"/>
                </a:lnTo>
                <a:lnTo>
                  <a:pt x="5564516" y="4624692"/>
                </a:lnTo>
                <a:cubicBezTo>
                  <a:pt x="5545780" y="4624692"/>
                  <a:pt x="5528605" y="4656536"/>
                  <a:pt x="5510650" y="4650168"/>
                </a:cubicBezTo>
                <a:lnTo>
                  <a:pt x="5492999" y="4629237"/>
                </a:lnTo>
                <a:lnTo>
                  <a:pt x="5492890" y="4629249"/>
                </a:lnTo>
                <a:cubicBezTo>
                  <a:pt x="5487368" y="4629249"/>
                  <a:pt x="5487368" y="4629249"/>
                  <a:pt x="5487368" y="4629249"/>
                </a:cubicBezTo>
                <a:lnTo>
                  <a:pt x="5482057" y="4629249"/>
                </a:lnTo>
                <a:lnTo>
                  <a:pt x="5469071" y="4655394"/>
                </a:lnTo>
                <a:cubicBezTo>
                  <a:pt x="5452068" y="4672383"/>
                  <a:pt x="5425477" y="4667375"/>
                  <a:pt x="5411159" y="4690266"/>
                </a:cubicBezTo>
                <a:lnTo>
                  <a:pt x="5408972" y="4691458"/>
                </a:lnTo>
                <a:lnTo>
                  <a:pt x="5338992" y="4758130"/>
                </a:lnTo>
                <a:lnTo>
                  <a:pt x="5339621" y="4759571"/>
                </a:lnTo>
                <a:lnTo>
                  <a:pt x="5257383" y="4824466"/>
                </a:lnTo>
                <a:lnTo>
                  <a:pt x="5257383" y="4839368"/>
                </a:lnTo>
                <a:cubicBezTo>
                  <a:pt x="5243677" y="4839368"/>
                  <a:pt x="5229970" y="4839368"/>
                  <a:pt x="5221746" y="4854515"/>
                </a:cubicBezTo>
                <a:cubicBezTo>
                  <a:pt x="5197075" y="4865873"/>
                  <a:pt x="5183369" y="4850728"/>
                  <a:pt x="5175144" y="4824223"/>
                </a:cubicBezTo>
                <a:cubicBezTo>
                  <a:pt x="5180627" y="4805289"/>
                  <a:pt x="5188851" y="4790144"/>
                  <a:pt x="5197075" y="4774997"/>
                </a:cubicBezTo>
                <a:lnTo>
                  <a:pt x="5198728" y="4774997"/>
                </a:lnTo>
                <a:lnTo>
                  <a:pt x="5196827" y="4774111"/>
                </a:lnTo>
                <a:cubicBezTo>
                  <a:pt x="5166752" y="4762628"/>
                  <a:pt x="5174956" y="4739662"/>
                  <a:pt x="5185891" y="4716696"/>
                </a:cubicBezTo>
                <a:cubicBezTo>
                  <a:pt x="5191359" y="4703300"/>
                  <a:pt x="5198194" y="4690860"/>
                  <a:pt x="5206055" y="4680813"/>
                </a:cubicBezTo>
                <a:lnTo>
                  <a:pt x="5232271" y="4659363"/>
                </a:lnTo>
                <a:lnTo>
                  <a:pt x="5267184" y="4610301"/>
                </a:lnTo>
                <a:lnTo>
                  <a:pt x="5234130" y="4608964"/>
                </a:lnTo>
                <a:cubicBezTo>
                  <a:pt x="5202504" y="4618507"/>
                  <a:pt x="5176688" y="4654516"/>
                  <a:pt x="5141577" y="4660278"/>
                </a:cubicBezTo>
                <a:cubicBezTo>
                  <a:pt x="5152592" y="4625708"/>
                  <a:pt x="5180131" y="4610345"/>
                  <a:pt x="5185638" y="4575775"/>
                </a:cubicBezTo>
                <a:cubicBezTo>
                  <a:pt x="5211798" y="4564251"/>
                  <a:pt x="5233828" y="4543125"/>
                  <a:pt x="5254482" y="4519118"/>
                </a:cubicBezTo>
                <a:lnTo>
                  <a:pt x="5314776" y="4445530"/>
                </a:lnTo>
                <a:lnTo>
                  <a:pt x="5314729" y="4445530"/>
                </a:lnTo>
                <a:lnTo>
                  <a:pt x="5305670" y="4434860"/>
                </a:lnTo>
                <a:lnTo>
                  <a:pt x="5288138" y="4461199"/>
                </a:lnTo>
                <a:cubicBezTo>
                  <a:pt x="5279641" y="4471755"/>
                  <a:pt x="5269168" y="4483140"/>
                  <a:pt x="5256805" y="4495424"/>
                </a:cubicBezTo>
                <a:cubicBezTo>
                  <a:pt x="5229758" y="4522127"/>
                  <a:pt x="5156152" y="4534766"/>
                  <a:pt x="5178856" y="4586955"/>
                </a:cubicBezTo>
                <a:cubicBezTo>
                  <a:pt x="5078202" y="4626296"/>
                  <a:pt x="4980919" y="4663168"/>
                  <a:pt x="4880263" y="4702510"/>
                </a:cubicBezTo>
                <a:cubicBezTo>
                  <a:pt x="4871883" y="4705209"/>
                  <a:pt x="4863503" y="4707908"/>
                  <a:pt x="4860221" y="4703431"/>
                </a:cubicBezTo>
                <a:lnTo>
                  <a:pt x="4843987" y="4693400"/>
                </a:lnTo>
                <a:lnTo>
                  <a:pt x="4818136" y="4709340"/>
                </a:lnTo>
                <a:lnTo>
                  <a:pt x="4817662" y="4706023"/>
                </a:lnTo>
                <a:lnTo>
                  <a:pt x="4817662" y="4708491"/>
                </a:lnTo>
                <a:cubicBezTo>
                  <a:pt x="4804291" y="4718527"/>
                  <a:pt x="4792077" y="4731250"/>
                  <a:pt x="4779864" y="4743638"/>
                </a:cubicBezTo>
                <a:lnTo>
                  <a:pt x="4764048" y="4757501"/>
                </a:lnTo>
                <a:lnTo>
                  <a:pt x="4768446" y="4779147"/>
                </a:lnTo>
                <a:cubicBezTo>
                  <a:pt x="4768840" y="4788996"/>
                  <a:pt x="4767733" y="4799761"/>
                  <a:pt x="4764913" y="4811588"/>
                </a:cubicBezTo>
                <a:lnTo>
                  <a:pt x="4750047" y="4851586"/>
                </a:lnTo>
                <a:lnTo>
                  <a:pt x="4749678" y="4855944"/>
                </a:lnTo>
                <a:cubicBezTo>
                  <a:pt x="4765944" y="4878143"/>
                  <a:pt x="4780583" y="4898121"/>
                  <a:pt x="4818954" y="4893887"/>
                </a:cubicBezTo>
                <a:cubicBezTo>
                  <a:pt x="4820580" y="4896107"/>
                  <a:pt x="4823833" y="4900546"/>
                  <a:pt x="4825460" y="4902766"/>
                </a:cubicBezTo>
                <a:cubicBezTo>
                  <a:pt x="4828474" y="4921028"/>
                  <a:pt x="4823114" y="4942015"/>
                  <a:pt x="4841247" y="4952610"/>
                </a:cubicBezTo>
                <a:cubicBezTo>
                  <a:pt x="4832394" y="4982978"/>
                  <a:pt x="4829021" y="4985450"/>
                  <a:pt x="4760413" y="5005017"/>
                </a:cubicBezTo>
                <a:lnTo>
                  <a:pt x="4750403" y="5002679"/>
                </a:lnTo>
                <a:lnTo>
                  <a:pt x="4737019" y="5012251"/>
                </a:lnTo>
                <a:lnTo>
                  <a:pt x="4712703" y="5017360"/>
                </a:lnTo>
                <a:lnTo>
                  <a:pt x="4714919" y="5045226"/>
                </a:lnTo>
                <a:cubicBezTo>
                  <a:pt x="4710505" y="5073956"/>
                  <a:pt x="4687602" y="5102283"/>
                  <a:pt x="4660970" y="5129494"/>
                </a:cubicBezTo>
                <a:cubicBezTo>
                  <a:pt x="4614361" y="5129439"/>
                  <a:pt x="4550183" y="5190149"/>
                  <a:pt x="4517564" y="5145634"/>
                </a:cubicBezTo>
                <a:lnTo>
                  <a:pt x="4518390" y="5143399"/>
                </a:lnTo>
                <a:lnTo>
                  <a:pt x="4514696" y="5144923"/>
                </a:lnTo>
                <a:lnTo>
                  <a:pt x="4514803" y="5145333"/>
                </a:lnTo>
                <a:cubicBezTo>
                  <a:pt x="4516454" y="5147588"/>
                  <a:pt x="4516454" y="5147588"/>
                  <a:pt x="4516454" y="5147588"/>
                </a:cubicBezTo>
                <a:cubicBezTo>
                  <a:pt x="4483027" y="5151288"/>
                  <a:pt x="4464417" y="5182253"/>
                  <a:pt x="4442556" y="5201737"/>
                </a:cubicBezTo>
                <a:lnTo>
                  <a:pt x="4440884" y="5201933"/>
                </a:lnTo>
                <a:lnTo>
                  <a:pt x="4442055" y="5202103"/>
                </a:lnTo>
                <a:cubicBezTo>
                  <a:pt x="4427930" y="5210684"/>
                  <a:pt x="4415861" y="5215106"/>
                  <a:pt x="4405220" y="5215385"/>
                </a:cubicBezTo>
                <a:lnTo>
                  <a:pt x="4378575" y="5204469"/>
                </a:lnTo>
                <a:lnTo>
                  <a:pt x="4377409" y="5204418"/>
                </a:lnTo>
                <a:lnTo>
                  <a:pt x="4376963" y="5203810"/>
                </a:lnTo>
                <a:lnTo>
                  <a:pt x="4350242" y="5223389"/>
                </a:lnTo>
                <a:cubicBezTo>
                  <a:pt x="4337125" y="5212673"/>
                  <a:pt x="4322196" y="5206672"/>
                  <a:pt x="4298410" y="5217324"/>
                </a:cubicBezTo>
                <a:cubicBezTo>
                  <a:pt x="4290333" y="5206302"/>
                  <a:pt x="4283872" y="5197483"/>
                  <a:pt x="4277411" y="5188666"/>
                </a:cubicBezTo>
                <a:lnTo>
                  <a:pt x="4278044" y="5188224"/>
                </a:lnTo>
                <a:lnTo>
                  <a:pt x="4277913" y="5188237"/>
                </a:lnTo>
                <a:cubicBezTo>
                  <a:pt x="4246628" y="5182778"/>
                  <a:pt x="4207676" y="5186804"/>
                  <a:pt x="4182627" y="5172902"/>
                </a:cubicBezTo>
                <a:lnTo>
                  <a:pt x="4163606" y="5152638"/>
                </a:lnTo>
                <a:lnTo>
                  <a:pt x="4163484" y="5152728"/>
                </a:lnTo>
                <a:cubicBezTo>
                  <a:pt x="4074130" y="5129554"/>
                  <a:pt x="3979677" y="5113527"/>
                  <a:pt x="3914092" y="5059297"/>
                </a:cubicBezTo>
                <a:lnTo>
                  <a:pt x="3916574" y="5056922"/>
                </a:lnTo>
                <a:lnTo>
                  <a:pt x="3913581" y="5059115"/>
                </a:lnTo>
                <a:lnTo>
                  <a:pt x="3898653" y="5055602"/>
                </a:lnTo>
                <a:lnTo>
                  <a:pt x="3892317" y="5063332"/>
                </a:lnTo>
                <a:cubicBezTo>
                  <a:pt x="3885431" y="5070210"/>
                  <a:pt x="3877904" y="5075473"/>
                  <a:pt x="3869008" y="5077386"/>
                </a:cubicBezTo>
                <a:lnTo>
                  <a:pt x="3873691" y="5049728"/>
                </a:lnTo>
                <a:lnTo>
                  <a:pt x="3849524" y="5044040"/>
                </a:lnTo>
                <a:lnTo>
                  <a:pt x="3838555" y="5055857"/>
                </a:lnTo>
                <a:cubicBezTo>
                  <a:pt x="3821789" y="5071646"/>
                  <a:pt x="3804681" y="5085042"/>
                  <a:pt x="3789627" y="5104180"/>
                </a:cubicBezTo>
                <a:cubicBezTo>
                  <a:pt x="3784151" y="5100352"/>
                  <a:pt x="3775939" y="5092698"/>
                  <a:pt x="3767728" y="5088870"/>
                </a:cubicBezTo>
                <a:cubicBezTo>
                  <a:pt x="3759516" y="5085042"/>
                  <a:pt x="3748566" y="5085042"/>
                  <a:pt x="3754041" y="5069732"/>
                </a:cubicBezTo>
                <a:cubicBezTo>
                  <a:pt x="3756779" y="5062076"/>
                  <a:pt x="3770466" y="5058248"/>
                  <a:pt x="3778677" y="5054422"/>
                </a:cubicBezTo>
                <a:lnTo>
                  <a:pt x="3785481" y="5046957"/>
                </a:lnTo>
                <a:lnTo>
                  <a:pt x="3778777" y="5052781"/>
                </a:lnTo>
                <a:lnTo>
                  <a:pt x="3793641" y="5025845"/>
                </a:lnTo>
                <a:lnTo>
                  <a:pt x="3750083" y="5009216"/>
                </a:lnTo>
                <a:cubicBezTo>
                  <a:pt x="3699409" y="4987787"/>
                  <a:pt x="3650217" y="4964843"/>
                  <a:pt x="3595477" y="4950239"/>
                </a:cubicBezTo>
                <a:cubicBezTo>
                  <a:pt x="3544053" y="4936625"/>
                  <a:pt x="3501112" y="4913375"/>
                  <a:pt x="3454800" y="4892597"/>
                </a:cubicBezTo>
                <a:cubicBezTo>
                  <a:pt x="3449909" y="4885921"/>
                  <a:pt x="3445018" y="4879246"/>
                  <a:pt x="3441757" y="4874796"/>
                </a:cubicBezTo>
                <a:lnTo>
                  <a:pt x="3441717" y="4874734"/>
                </a:lnTo>
                <a:lnTo>
                  <a:pt x="3421288" y="4873318"/>
                </a:lnTo>
                <a:lnTo>
                  <a:pt x="3421239" y="4873493"/>
                </a:lnTo>
                <a:cubicBezTo>
                  <a:pt x="3417844" y="4875982"/>
                  <a:pt x="3411051" y="4880959"/>
                  <a:pt x="3407657" y="4883447"/>
                </a:cubicBezTo>
                <a:cubicBezTo>
                  <a:pt x="3376013" y="4868757"/>
                  <a:pt x="3339335" y="4854316"/>
                  <a:pt x="3307693" y="4839625"/>
                </a:cubicBezTo>
                <a:lnTo>
                  <a:pt x="3310168" y="4838730"/>
                </a:lnTo>
                <a:lnTo>
                  <a:pt x="3307680" y="4838993"/>
                </a:lnTo>
                <a:cubicBezTo>
                  <a:pt x="3299472" y="4834876"/>
                  <a:pt x="3287889" y="4833233"/>
                  <a:pt x="3279682" y="4829115"/>
                </a:cubicBezTo>
                <a:lnTo>
                  <a:pt x="3279820" y="4828378"/>
                </a:lnTo>
                <a:lnTo>
                  <a:pt x="3262540" y="4827524"/>
                </a:lnTo>
                <a:cubicBezTo>
                  <a:pt x="3246585" y="4822618"/>
                  <a:pt x="3234041" y="4809467"/>
                  <a:pt x="3208904" y="4822780"/>
                </a:cubicBezTo>
                <a:cubicBezTo>
                  <a:pt x="3204846" y="4817241"/>
                  <a:pt x="3200788" y="4811703"/>
                  <a:pt x="3195454" y="4807951"/>
                </a:cubicBezTo>
                <a:lnTo>
                  <a:pt x="3194946" y="4807852"/>
                </a:lnTo>
                <a:lnTo>
                  <a:pt x="3168025" y="4814253"/>
                </a:lnTo>
                <a:cubicBezTo>
                  <a:pt x="3153923" y="4818563"/>
                  <a:pt x="3140164" y="4825269"/>
                  <a:pt x="3127782" y="4838679"/>
                </a:cubicBezTo>
                <a:cubicBezTo>
                  <a:pt x="3105769" y="4842510"/>
                  <a:pt x="3108520" y="4823353"/>
                  <a:pt x="3114023" y="4804194"/>
                </a:cubicBezTo>
                <a:lnTo>
                  <a:pt x="3117125" y="4790159"/>
                </a:lnTo>
                <a:lnTo>
                  <a:pt x="3074069" y="4779865"/>
                </a:lnTo>
                <a:cubicBezTo>
                  <a:pt x="3041193" y="4772037"/>
                  <a:pt x="3009796" y="4762700"/>
                  <a:pt x="2982663" y="4746834"/>
                </a:cubicBezTo>
                <a:lnTo>
                  <a:pt x="2974181" y="4732703"/>
                </a:lnTo>
                <a:lnTo>
                  <a:pt x="2937339" y="4727963"/>
                </a:lnTo>
                <a:cubicBezTo>
                  <a:pt x="2925829" y="4719330"/>
                  <a:pt x="2912573" y="4715388"/>
                  <a:pt x="2902690" y="4708976"/>
                </a:cubicBezTo>
                <a:cubicBezTo>
                  <a:pt x="2878040" y="4689488"/>
                  <a:pt x="2848273" y="4677162"/>
                  <a:pt x="2808268" y="4679166"/>
                </a:cubicBezTo>
                <a:cubicBezTo>
                  <a:pt x="2778265" y="4680670"/>
                  <a:pt x="2763440" y="4671052"/>
                  <a:pt x="2765905" y="4650205"/>
                </a:cubicBezTo>
                <a:lnTo>
                  <a:pt x="2774129" y="4625851"/>
                </a:lnTo>
                <a:lnTo>
                  <a:pt x="2701650" y="4632848"/>
                </a:lnTo>
                <a:cubicBezTo>
                  <a:pt x="2680082" y="4630229"/>
                  <a:pt x="2661790" y="4621354"/>
                  <a:pt x="2647901" y="4602398"/>
                </a:cubicBezTo>
                <a:cubicBezTo>
                  <a:pt x="2628432" y="4568678"/>
                  <a:pt x="2578141" y="4564399"/>
                  <a:pt x="2532895" y="4559852"/>
                </a:cubicBezTo>
                <a:cubicBezTo>
                  <a:pt x="2519540" y="4555928"/>
                  <a:pt x="2507818" y="4554234"/>
                  <a:pt x="2508100" y="4540317"/>
                </a:cubicBezTo>
                <a:lnTo>
                  <a:pt x="2508144" y="4540261"/>
                </a:lnTo>
                <a:lnTo>
                  <a:pt x="2393513" y="4497797"/>
                </a:lnTo>
                <a:cubicBezTo>
                  <a:pt x="2357154" y="4481593"/>
                  <a:pt x="2325849" y="4459971"/>
                  <a:pt x="2308860" y="4422719"/>
                </a:cubicBezTo>
                <a:cubicBezTo>
                  <a:pt x="2325971" y="4382759"/>
                  <a:pt x="2284348" y="4389266"/>
                  <a:pt x="2272908" y="4373655"/>
                </a:cubicBezTo>
                <a:lnTo>
                  <a:pt x="2272941" y="4373512"/>
                </a:lnTo>
                <a:lnTo>
                  <a:pt x="2250260" y="4368409"/>
                </a:lnTo>
                <a:cubicBezTo>
                  <a:pt x="2235617" y="4357060"/>
                  <a:pt x="2243277" y="4330328"/>
                  <a:pt x="2234825" y="4313483"/>
                </a:cubicBezTo>
                <a:lnTo>
                  <a:pt x="2248085" y="4303767"/>
                </a:lnTo>
                <a:lnTo>
                  <a:pt x="2226925" y="4274891"/>
                </a:lnTo>
                <a:lnTo>
                  <a:pt x="2226872" y="4274683"/>
                </a:lnTo>
                <a:lnTo>
                  <a:pt x="2208807" y="4262343"/>
                </a:lnTo>
                <a:lnTo>
                  <a:pt x="2219300" y="4236962"/>
                </a:lnTo>
                <a:lnTo>
                  <a:pt x="2219173" y="4236131"/>
                </a:lnTo>
                <a:cubicBezTo>
                  <a:pt x="2219469" y="4215400"/>
                  <a:pt x="2175703" y="4254308"/>
                  <a:pt x="2176100" y="4226667"/>
                </a:cubicBezTo>
                <a:cubicBezTo>
                  <a:pt x="2178227" y="4194342"/>
                  <a:pt x="2161829" y="4179009"/>
                  <a:pt x="2104925" y="4207030"/>
                </a:cubicBezTo>
                <a:cubicBezTo>
                  <a:pt x="2158966" y="4146919"/>
                  <a:pt x="2176597" y="4192118"/>
                  <a:pt x="2215077" y="4174178"/>
                </a:cubicBezTo>
                <a:cubicBezTo>
                  <a:pt x="2193789" y="4152172"/>
                  <a:pt x="2232468" y="4120412"/>
                  <a:pt x="2234494" y="4094996"/>
                </a:cubicBezTo>
                <a:cubicBezTo>
                  <a:pt x="2262598" y="4105171"/>
                  <a:pt x="2309624" y="4070712"/>
                  <a:pt x="2330812" y="4099628"/>
                </a:cubicBezTo>
                <a:cubicBezTo>
                  <a:pt x="2340591" y="4112974"/>
                  <a:pt x="2370525" y="4111552"/>
                  <a:pt x="2387319" y="4099246"/>
                </a:cubicBezTo>
                <a:cubicBezTo>
                  <a:pt x="2449410" y="4057168"/>
                  <a:pt x="2499100" y="4068618"/>
                  <a:pt x="2550420" y="4082292"/>
                </a:cubicBezTo>
                <a:cubicBezTo>
                  <a:pt x="2557634" y="4042820"/>
                  <a:pt x="2509376" y="4047414"/>
                  <a:pt x="2524839" y="4012154"/>
                </a:cubicBezTo>
                <a:lnTo>
                  <a:pt x="2527263" y="4011417"/>
                </a:lnTo>
                <a:lnTo>
                  <a:pt x="2525910" y="4011009"/>
                </a:lnTo>
                <a:cubicBezTo>
                  <a:pt x="2464693" y="3998012"/>
                  <a:pt x="2428998" y="3949298"/>
                  <a:pt x="2361053" y="3941231"/>
                </a:cubicBezTo>
                <a:cubicBezTo>
                  <a:pt x="2355059" y="3927758"/>
                  <a:pt x="2328251" y="3929534"/>
                  <a:pt x="2323200" y="3915368"/>
                </a:cubicBezTo>
                <a:lnTo>
                  <a:pt x="2326919" y="3895065"/>
                </a:lnTo>
                <a:lnTo>
                  <a:pt x="2325065" y="3895252"/>
                </a:lnTo>
                <a:cubicBezTo>
                  <a:pt x="2321784" y="3890775"/>
                  <a:pt x="2320144" y="3888536"/>
                  <a:pt x="2318503" y="3886298"/>
                </a:cubicBezTo>
                <a:lnTo>
                  <a:pt x="2316352" y="3883362"/>
                </a:lnTo>
                <a:lnTo>
                  <a:pt x="2289732" y="3865613"/>
                </a:lnTo>
                <a:cubicBezTo>
                  <a:pt x="2255732" y="3850877"/>
                  <a:pt x="2213519" y="3845501"/>
                  <a:pt x="2211577" y="3801064"/>
                </a:cubicBezTo>
                <a:lnTo>
                  <a:pt x="2212631" y="3801016"/>
                </a:lnTo>
                <a:lnTo>
                  <a:pt x="2212001" y="3800696"/>
                </a:lnTo>
                <a:cubicBezTo>
                  <a:pt x="2203181" y="3778036"/>
                  <a:pt x="2188425" y="3761440"/>
                  <a:pt x="2170279" y="3748184"/>
                </a:cubicBezTo>
                <a:lnTo>
                  <a:pt x="2108662" y="3715953"/>
                </a:lnTo>
                <a:lnTo>
                  <a:pt x="2107964" y="3716213"/>
                </a:lnTo>
                <a:cubicBezTo>
                  <a:pt x="2094574" y="3719217"/>
                  <a:pt x="2082806" y="3724437"/>
                  <a:pt x="2069417" y="3727442"/>
                </a:cubicBezTo>
                <a:cubicBezTo>
                  <a:pt x="2062927" y="3718584"/>
                  <a:pt x="2056437" y="3709728"/>
                  <a:pt x="2048324" y="3698656"/>
                </a:cubicBezTo>
                <a:cubicBezTo>
                  <a:pt x="2030477" y="3674299"/>
                  <a:pt x="2085932" y="3650681"/>
                  <a:pt x="2086341" y="3629961"/>
                </a:cubicBezTo>
                <a:lnTo>
                  <a:pt x="2089973" y="3623718"/>
                </a:lnTo>
                <a:lnTo>
                  <a:pt x="2084602" y="3626650"/>
                </a:lnTo>
                <a:lnTo>
                  <a:pt x="2084419" y="3627468"/>
                </a:lnTo>
                <a:cubicBezTo>
                  <a:pt x="2086025" y="3629660"/>
                  <a:pt x="2086025" y="3629660"/>
                  <a:pt x="2086025" y="3629660"/>
                </a:cubicBezTo>
                <a:cubicBezTo>
                  <a:pt x="2049733" y="3652885"/>
                  <a:pt x="2026481" y="3642978"/>
                  <a:pt x="2015497" y="3620712"/>
                </a:cubicBezTo>
                <a:lnTo>
                  <a:pt x="2016430" y="3620028"/>
                </a:lnTo>
                <a:lnTo>
                  <a:pt x="2015423" y="3620070"/>
                </a:lnTo>
                <a:cubicBezTo>
                  <a:pt x="2010440" y="3613270"/>
                  <a:pt x="1979992" y="3635581"/>
                  <a:pt x="1985218" y="3614329"/>
                </a:cubicBezTo>
                <a:lnTo>
                  <a:pt x="1985335" y="3614182"/>
                </a:lnTo>
                <a:lnTo>
                  <a:pt x="1974844" y="3580512"/>
                </a:lnTo>
                <a:cubicBezTo>
                  <a:pt x="1959352" y="3552121"/>
                  <a:pt x="1928943" y="3540935"/>
                  <a:pt x="1881480" y="3549969"/>
                </a:cubicBezTo>
                <a:cubicBezTo>
                  <a:pt x="1839863" y="3556437"/>
                  <a:pt x="1873846" y="3490344"/>
                  <a:pt x="1822096" y="3511101"/>
                </a:cubicBezTo>
                <a:cubicBezTo>
                  <a:pt x="1817187" y="3504401"/>
                  <a:pt x="1812277" y="3497701"/>
                  <a:pt x="1807367" y="3491000"/>
                </a:cubicBezTo>
                <a:cubicBezTo>
                  <a:pt x="1819058" y="3485868"/>
                  <a:pt x="1835658" y="3487433"/>
                  <a:pt x="1837529" y="3468899"/>
                </a:cubicBezTo>
                <a:lnTo>
                  <a:pt x="1839069" y="3467771"/>
                </a:lnTo>
                <a:lnTo>
                  <a:pt x="1825427" y="3439831"/>
                </a:lnTo>
                <a:cubicBezTo>
                  <a:pt x="1825168" y="3428108"/>
                  <a:pt x="1828638" y="3415353"/>
                  <a:pt x="1833729" y="3404816"/>
                </a:cubicBezTo>
                <a:cubicBezTo>
                  <a:pt x="1859238" y="3348682"/>
                  <a:pt x="1836518" y="3317676"/>
                  <a:pt x="1812177" y="3284457"/>
                </a:cubicBezTo>
                <a:cubicBezTo>
                  <a:pt x="1827319" y="3263149"/>
                  <a:pt x="1827050" y="3283769"/>
                  <a:pt x="1832008" y="3283540"/>
                </a:cubicBezTo>
                <a:cubicBezTo>
                  <a:pt x="1866805" y="3275061"/>
                  <a:pt x="1881411" y="3294994"/>
                  <a:pt x="1897728" y="3310267"/>
                </a:cubicBezTo>
                <a:cubicBezTo>
                  <a:pt x="1940727" y="3305989"/>
                  <a:pt x="1966873" y="3327678"/>
                  <a:pt x="2003112" y="3335159"/>
                </a:cubicBezTo>
                <a:lnTo>
                  <a:pt x="2024100" y="3363803"/>
                </a:lnTo>
                <a:lnTo>
                  <a:pt x="2024998" y="3363220"/>
                </a:lnTo>
                <a:cubicBezTo>
                  <a:pt x="2078063" y="3372090"/>
                  <a:pt x="2132750" y="3383180"/>
                  <a:pt x="2182447" y="3394516"/>
                </a:cubicBezTo>
                <a:lnTo>
                  <a:pt x="2180777" y="3397168"/>
                </a:lnTo>
                <a:lnTo>
                  <a:pt x="2183176" y="3395410"/>
                </a:lnTo>
                <a:cubicBezTo>
                  <a:pt x="2189665" y="3404266"/>
                  <a:pt x="2197877" y="3408454"/>
                  <a:pt x="2211159" y="3405527"/>
                </a:cubicBezTo>
                <a:lnTo>
                  <a:pt x="2213310" y="3404438"/>
                </a:lnTo>
                <a:lnTo>
                  <a:pt x="2210287" y="3405201"/>
                </a:lnTo>
                <a:cubicBezTo>
                  <a:pt x="2222541" y="3386001"/>
                  <a:pt x="2183942" y="3383622"/>
                  <a:pt x="2216577" y="3356303"/>
                </a:cubicBezTo>
                <a:cubicBezTo>
                  <a:pt x="2247409" y="3333711"/>
                  <a:pt x="2265630" y="3344208"/>
                  <a:pt x="2285653" y="3349976"/>
                </a:cubicBezTo>
                <a:lnTo>
                  <a:pt x="2285207" y="3351676"/>
                </a:lnTo>
                <a:lnTo>
                  <a:pt x="2321274" y="3359286"/>
                </a:lnTo>
                <a:cubicBezTo>
                  <a:pt x="2331337" y="3364247"/>
                  <a:pt x="2339930" y="3370708"/>
                  <a:pt x="2348953" y="3376004"/>
                </a:cubicBezTo>
                <a:lnTo>
                  <a:pt x="2349648" y="3377735"/>
                </a:lnTo>
                <a:lnTo>
                  <a:pt x="2350068" y="3375556"/>
                </a:lnTo>
                <a:lnTo>
                  <a:pt x="2428933" y="3391439"/>
                </a:lnTo>
                <a:lnTo>
                  <a:pt x="2432523" y="3374611"/>
                </a:lnTo>
                <a:cubicBezTo>
                  <a:pt x="2430257" y="3360407"/>
                  <a:pt x="2412705" y="3354496"/>
                  <a:pt x="2404046" y="3343422"/>
                </a:cubicBezTo>
                <a:lnTo>
                  <a:pt x="2400157" y="3325628"/>
                </a:lnTo>
                <a:lnTo>
                  <a:pt x="2398947" y="3325030"/>
                </a:lnTo>
                <a:cubicBezTo>
                  <a:pt x="2390659" y="3320828"/>
                  <a:pt x="2385760" y="3314142"/>
                  <a:pt x="2382494" y="3309685"/>
                </a:cubicBezTo>
                <a:lnTo>
                  <a:pt x="2382615" y="3308217"/>
                </a:lnTo>
                <a:lnTo>
                  <a:pt x="2325325" y="3290805"/>
                </a:lnTo>
                <a:lnTo>
                  <a:pt x="2323686" y="3291668"/>
                </a:lnTo>
                <a:cubicBezTo>
                  <a:pt x="2318694" y="3291930"/>
                  <a:pt x="2312081" y="3289980"/>
                  <a:pt x="2303716" y="3292712"/>
                </a:cubicBezTo>
                <a:lnTo>
                  <a:pt x="2303821" y="3292302"/>
                </a:lnTo>
                <a:lnTo>
                  <a:pt x="2303638" y="3292509"/>
                </a:lnTo>
                <a:cubicBezTo>
                  <a:pt x="2226033" y="3284515"/>
                  <a:pt x="2165180" y="3257419"/>
                  <a:pt x="2094323" y="3237654"/>
                </a:cubicBezTo>
                <a:lnTo>
                  <a:pt x="2093383" y="3237143"/>
                </a:lnTo>
                <a:lnTo>
                  <a:pt x="2042375" y="3230920"/>
                </a:lnTo>
                <a:lnTo>
                  <a:pt x="2042030" y="3231250"/>
                </a:lnTo>
                <a:cubicBezTo>
                  <a:pt x="2030344" y="3236404"/>
                  <a:pt x="2020489" y="3229989"/>
                  <a:pt x="2012260" y="3225790"/>
                </a:cubicBezTo>
                <a:cubicBezTo>
                  <a:pt x="1967654" y="3214157"/>
                  <a:pt x="1923049" y="3202522"/>
                  <a:pt x="1878443" y="3190889"/>
                </a:cubicBezTo>
                <a:lnTo>
                  <a:pt x="1878222" y="3190196"/>
                </a:lnTo>
                <a:lnTo>
                  <a:pt x="1861954" y="3189868"/>
                </a:lnTo>
                <a:cubicBezTo>
                  <a:pt x="1857613" y="3188359"/>
                  <a:pt x="1854331" y="3185649"/>
                  <a:pt x="1851891" y="3182319"/>
                </a:cubicBezTo>
                <a:cubicBezTo>
                  <a:pt x="1871292" y="3116940"/>
                  <a:pt x="1781847" y="3192715"/>
                  <a:pt x="1784404" y="3139678"/>
                </a:cubicBezTo>
                <a:cubicBezTo>
                  <a:pt x="1789631" y="3125615"/>
                  <a:pt x="1824480" y="3130777"/>
                  <a:pt x="1846434" y="3111279"/>
                </a:cubicBezTo>
                <a:lnTo>
                  <a:pt x="1846555" y="3111223"/>
                </a:lnTo>
                <a:lnTo>
                  <a:pt x="1828694" y="3093828"/>
                </a:lnTo>
                <a:lnTo>
                  <a:pt x="1825498" y="3092463"/>
                </a:lnTo>
                <a:lnTo>
                  <a:pt x="1827351" y="3093795"/>
                </a:lnTo>
                <a:cubicBezTo>
                  <a:pt x="1760113" y="3108878"/>
                  <a:pt x="1746261" y="3047237"/>
                  <a:pt x="1685951" y="3050406"/>
                </a:cubicBezTo>
                <a:cubicBezTo>
                  <a:pt x="1688262" y="3017945"/>
                  <a:pt x="1670196" y="3000415"/>
                  <a:pt x="1643710" y="2985637"/>
                </a:cubicBezTo>
                <a:cubicBezTo>
                  <a:pt x="1622249" y="2970594"/>
                  <a:pt x="1627683" y="2949519"/>
                  <a:pt x="1666533" y="2931308"/>
                </a:cubicBezTo>
                <a:lnTo>
                  <a:pt x="1668474" y="2931020"/>
                </a:lnTo>
                <a:lnTo>
                  <a:pt x="1667750" y="2930689"/>
                </a:lnTo>
                <a:lnTo>
                  <a:pt x="1662887" y="2924052"/>
                </a:lnTo>
                <a:lnTo>
                  <a:pt x="1662792" y="2924103"/>
                </a:lnTo>
                <a:cubicBezTo>
                  <a:pt x="1640056" y="2900050"/>
                  <a:pt x="1673756" y="2841429"/>
                  <a:pt x="1619477" y="2837095"/>
                </a:cubicBezTo>
                <a:cubicBezTo>
                  <a:pt x="1599977" y="2817455"/>
                  <a:pt x="1629902" y="2795527"/>
                  <a:pt x="1641674" y="2776723"/>
                </a:cubicBezTo>
                <a:lnTo>
                  <a:pt x="1642183" y="2775835"/>
                </a:lnTo>
                <a:lnTo>
                  <a:pt x="1641663" y="2776216"/>
                </a:lnTo>
                <a:cubicBezTo>
                  <a:pt x="1630537" y="2761032"/>
                  <a:pt x="1592322" y="2767642"/>
                  <a:pt x="1587261" y="2748985"/>
                </a:cubicBezTo>
                <a:lnTo>
                  <a:pt x="1595194" y="2721186"/>
                </a:lnTo>
                <a:lnTo>
                  <a:pt x="1595119" y="2721105"/>
                </a:lnTo>
                <a:cubicBezTo>
                  <a:pt x="1591839" y="2716630"/>
                  <a:pt x="1591839" y="2716630"/>
                  <a:pt x="1591839" y="2716630"/>
                </a:cubicBezTo>
                <a:lnTo>
                  <a:pt x="1588685" y="2712325"/>
                </a:lnTo>
                <a:lnTo>
                  <a:pt x="1557972" y="2718656"/>
                </a:lnTo>
                <a:cubicBezTo>
                  <a:pt x="1532927" y="2715828"/>
                  <a:pt x="1521542" y="2691049"/>
                  <a:pt x="1492900" y="2694202"/>
                </a:cubicBezTo>
                <a:lnTo>
                  <a:pt x="1490553" y="2693199"/>
                </a:lnTo>
                <a:lnTo>
                  <a:pt x="1390337" y="2679464"/>
                </a:lnTo>
                <a:lnTo>
                  <a:pt x="1389443" y="2680903"/>
                </a:lnTo>
                <a:lnTo>
                  <a:pt x="1283511" y="2656090"/>
                </a:lnTo>
                <a:lnTo>
                  <a:pt x="1270401" y="2665697"/>
                </a:lnTo>
                <a:cubicBezTo>
                  <a:pt x="1262261" y="2654589"/>
                  <a:pt x="1254122" y="2643480"/>
                  <a:pt x="1235912" y="2646580"/>
                </a:cubicBezTo>
                <a:cubicBezTo>
                  <a:pt x="1211268" y="2633907"/>
                  <a:pt x="1216452" y="2613036"/>
                  <a:pt x="1234888" y="2589283"/>
                </a:cubicBezTo>
                <a:cubicBezTo>
                  <a:pt x="1254801" y="2581520"/>
                  <a:pt x="1273010" y="2578423"/>
                  <a:pt x="1291220" y="2575323"/>
                </a:cubicBezTo>
                <a:lnTo>
                  <a:pt x="1292201" y="2576662"/>
                </a:lnTo>
                <a:lnTo>
                  <a:pt x="1291852" y="2574550"/>
                </a:lnTo>
                <a:cubicBezTo>
                  <a:pt x="1284095" y="2542773"/>
                  <a:pt x="1309171" y="2534617"/>
                  <a:pt x="1335871" y="2528674"/>
                </a:cubicBezTo>
                <a:cubicBezTo>
                  <a:pt x="1350904" y="2524469"/>
                  <a:pt x="1365907" y="2521989"/>
                  <a:pt x="1379415" y="2521882"/>
                </a:cubicBezTo>
                <a:lnTo>
                  <a:pt x="1413855" y="2529301"/>
                </a:lnTo>
                <a:lnTo>
                  <a:pt x="1477753" y="2525968"/>
                </a:lnTo>
                <a:lnTo>
                  <a:pt x="1459299" y="2498317"/>
                </a:lnTo>
                <a:cubicBezTo>
                  <a:pt x="1432123" y="2478838"/>
                  <a:pt x="1385111" y="2481130"/>
                  <a:pt x="1359191" y="2456389"/>
                </a:cubicBezTo>
                <a:cubicBezTo>
                  <a:pt x="1396147" y="2443030"/>
                  <a:pt x="1426017" y="2455444"/>
                  <a:pt x="1459702" y="2437621"/>
                </a:cubicBezTo>
                <a:cubicBezTo>
                  <a:pt x="1485376" y="2451393"/>
                  <a:pt x="1517045" y="2455629"/>
                  <a:pt x="1550432" y="2456891"/>
                </a:cubicBezTo>
                <a:lnTo>
                  <a:pt x="1650979" y="2458315"/>
                </a:lnTo>
                <a:lnTo>
                  <a:pt x="1650952" y="2458278"/>
                </a:lnTo>
                <a:cubicBezTo>
                  <a:pt x="1674910" y="2420315"/>
                  <a:pt x="1623133" y="2434444"/>
                  <a:pt x="1616896" y="2411801"/>
                </a:cubicBezTo>
                <a:cubicBezTo>
                  <a:pt x="1647774" y="2404482"/>
                  <a:pt x="1672259" y="2406100"/>
                  <a:pt x="1694622" y="2410122"/>
                </a:cubicBezTo>
                <a:lnTo>
                  <a:pt x="1759209" y="2422790"/>
                </a:lnTo>
                <a:lnTo>
                  <a:pt x="1759305" y="2422430"/>
                </a:lnTo>
                <a:cubicBezTo>
                  <a:pt x="1782841" y="2419047"/>
                  <a:pt x="1804646" y="2420400"/>
                  <a:pt x="1824797" y="2419497"/>
                </a:cubicBezTo>
                <a:lnTo>
                  <a:pt x="1825056" y="2419460"/>
                </a:lnTo>
                <a:lnTo>
                  <a:pt x="1831927" y="2400871"/>
                </a:lnTo>
                <a:lnTo>
                  <a:pt x="1832888" y="2399746"/>
                </a:lnTo>
                <a:lnTo>
                  <a:pt x="1820094" y="2348957"/>
                </a:lnTo>
                <a:lnTo>
                  <a:pt x="1819179" y="2348453"/>
                </a:lnTo>
                <a:cubicBezTo>
                  <a:pt x="1817552" y="2346233"/>
                  <a:pt x="1815924" y="2344010"/>
                  <a:pt x="1809294" y="2342040"/>
                </a:cubicBezTo>
                <a:lnTo>
                  <a:pt x="1809400" y="2341937"/>
                </a:lnTo>
                <a:lnTo>
                  <a:pt x="1783490" y="2334076"/>
                </a:lnTo>
                <a:lnTo>
                  <a:pt x="1781970" y="2333656"/>
                </a:lnTo>
                <a:lnTo>
                  <a:pt x="1782568" y="2334307"/>
                </a:lnTo>
                <a:cubicBezTo>
                  <a:pt x="1760608" y="2340267"/>
                  <a:pt x="1743890" y="2339009"/>
                  <a:pt x="1734230" y="2325825"/>
                </a:cubicBezTo>
                <a:lnTo>
                  <a:pt x="1737360" y="2324931"/>
                </a:lnTo>
                <a:lnTo>
                  <a:pt x="1735476" y="2324706"/>
                </a:lnTo>
                <a:lnTo>
                  <a:pt x="1724009" y="2316047"/>
                </a:lnTo>
                <a:lnTo>
                  <a:pt x="1723347" y="2316516"/>
                </a:lnTo>
                <a:cubicBezTo>
                  <a:pt x="1671457" y="2316968"/>
                  <a:pt x="1640235" y="2288614"/>
                  <a:pt x="1588485" y="2282131"/>
                </a:cubicBezTo>
                <a:lnTo>
                  <a:pt x="1587993" y="2281053"/>
                </a:lnTo>
                <a:lnTo>
                  <a:pt x="1491187" y="2267746"/>
                </a:lnTo>
                <a:lnTo>
                  <a:pt x="1491131" y="2267715"/>
                </a:lnTo>
                <a:lnTo>
                  <a:pt x="1435749" y="2277523"/>
                </a:lnTo>
                <a:lnTo>
                  <a:pt x="1434356" y="2277265"/>
                </a:lnTo>
                <a:lnTo>
                  <a:pt x="1412728" y="2284069"/>
                </a:lnTo>
                <a:cubicBezTo>
                  <a:pt x="1393002" y="2286695"/>
                  <a:pt x="1383381" y="2276312"/>
                  <a:pt x="1377691" y="2263050"/>
                </a:cubicBezTo>
                <a:lnTo>
                  <a:pt x="1379834" y="2262917"/>
                </a:lnTo>
                <a:lnTo>
                  <a:pt x="1378520" y="2262442"/>
                </a:lnTo>
                <a:lnTo>
                  <a:pt x="1362249" y="2274365"/>
                </a:lnTo>
                <a:cubicBezTo>
                  <a:pt x="1285654" y="2254981"/>
                  <a:pt x="1191922" y="2261884"/>
                  <a:pt x="1123950" y="2225886"/>
                </a:cubicBezTo>
                <a:lnTo>
                  <a:pt x="1126586" y="2223363"/>
                </a:lnTo>
                <a:lnTo>
                  <a:pt x="1124415" y="2224954"/>
                </a:lnTo>
                <a:cubicBezTo>
                  <a:pt x="1090877" y="2216221"/>
                  <a:pt x="1050626" y="2218171"/>
                  <a:pt x="1019452" y="2207705"/>
                </a:cubicBezTo>
                <a:lnTo>
                  <a:pt x="992988" y="2192863"/>
                </a:lnTo>
                <a:lnTo>
                  <a:pt x="991941" y="2193240"/>
                </a:lnTo>
                <a:cubicBezTo>
                  <a:pt x="988650" y="2188747"/>
                  <a:pt x="987004" y="2186502"/>
                  <a:pt x="983713" y="2182010"/>
                </a:cubicBezTo>
                <a:lnTo>
                  <a:pt x="982626" y="2181520"/>
                </a:lnTo>
                <a:lnTo>
                  <a:pt x="947584" y="2179567"/>
                </a:lnTo>
                <a:cubicBezTo>
                  <a:pt x="915476" y="2171898"/>
                  <a:pt x="894779" y="2149111"/>
                  <a:pt x="875004" y="2127580"/>
                </a:cubicBezTo>
                <a:lnTo>
                  <a:pt x="876042" y="2127272"/>
                </a:lnTo>
                <a:lnTo>
                  <a:pt x="843575" y="2110556"/>
                </a:lnTo>
                <a:lnTo>
                  <a:pt x="843113" y="2109254"/>
                </a:lnTo>
                <a:lnTo>
                  <a:pt x="842723" y="2110528"/>
                </a:lnTo>
                <a:cubicBezTo>
                  <a:pt x="829049" y="2141105"/>
                  <a:pt x="817267" y="2153163"/>
                  <a:pt x="792592" y="2133558"/>
                </a:cubicBezTo>
                <a:cubicBezTo>
                  <a:pt x="753041" y="2107719"/>
                  <a:pt x="763624" y="2058853"/>
                  <a:pt x="770851" y="2012443"/>
                </a:cubicBezTo>
                <a:cubicBezTo>
                  <a:pt x="767671" y="2001068"/>
                  <a:pt x="764491" y="1989694"/>
                  <a:pt x="751250" y="1985692"/>
                </a:cubicBezTo>
                <a:cubicBezTo>
                  <a:pt x="746350" y="1979005"/>
                  <a:pt x="741449" y="1972317"/>
                  <a:pt x="736548" y="1965629"/>
                </a:cubicBezTo>
                <a:cubicBezTo>
                  <a:pt x="754866" y="1962487"/>
                  <a:pt x="773179" y="1959346"/>
                  <a:pt x="794848" y="1953746"/>
                </a:cubicBezTo>
                <a:lnTo>
                  <a:pt x="794998" y="1953721"/>
                </a:lnTo>
                <a:lnTo>
                  <a:pt x="792554" y="1950386"/>
                </a:lnTo>
                <a:lnTo>
                  <a:pt x="789735" y="1952016"/>
                </a:lnTo>
                <a:cubicBezTo>
                  <a:pt x="771463" y="1955044"/>
                  <a:pt x="758208" y="1950939"/>
                  <a:pt x="758289" y="1937065"/>
                </a:cubicBezTo>
                <a:lnTo>
                  <a:pt x="788449" y="1826216"/>
                </a:lnTo>
                <a:lnTo>
                  <a:pt x="785352" y="1826578"/>
                </a:lnTo>
                <a:lnTo>
                  <a:pt x="756146" y="1841059"/>
                </a:lnTo>
                <a:cubicBezTo>
                  <a:pt x="729578" y="1847916"/>
                  <a:pt x="719820" y="1829211"/>
                  <a:pt x="709163" y="1809275"/>
                </a:cubicBezTo>
                <a:lnTo>
                  <a:pt x="709508" y="1809063"/>
                </a:lnTo>
                <a:lnTo>
                  <a:pt x="649202" y="1779410"/>
                </a:lnTo>
                <a:cubicBezTo>
                  <a:pt x="585440" y="1754480"/>
                  <a:pt x="513321" y="1741924"/>
                  <a:pt x="445039" y="1722713"/>
                </a:cubicBezTo>
                <a:cubicBezTo>
                  <a:pt x="443409" y="1720487"/>
                  <a:pt x="440148" y="1716037"/>
                  <a:pt x="438518" y="1713813"/>
                </a:cubicBezTo>
                <a:cubicBezTo>
                  <a:pt x="425179" y="1716747"/>
                  <a:pt x="410212" y="1717456"/>
                  <a:pt x="403691" y="1708556"/>
                </a:cubicBezTo>
                <a:lnTo>
                  <a:pt x="403460" y="1706309"/>
                </a:lnTo>
                <a:lnTo>
                  <a:pt x="379541" y="1716980"/>
                </a:lnTo>
                <a:cubicBezTo>
                  <a:pt x="370354" y="1719451"/>
                  <a:pt x="361615" y="1719887"/>
                  <a:pt x="352500" y="1718042"/>
                </a:cubicBezTo>
                <a:cubicBezTo>
                  <a:pt x="326375" y="1689452"/>
                  <a:pt x="264367" y="1717840"/>
                  <a:pt x="236501" y="1693936"/>
                </a:cubicBezTo>
                <a:cubicBezTo>
                  <a:pt x="258564" y="1667541"/>
                  <a:pt x="281554" y="1684788"/>
                  <a:pt x="320338" y="1652961"/>
                </a:cubicBezTo>
                <a:cubicBezTo>
                  <a:pt x="253571" y="1667790"/>
                  <a:pt x="217343" y="1646602"/>
                  <a:pt x="165788" y="1646875"/>
                </a:cubicBezTo>
                <a:cubicBezTo>
                  <a:pt x="165904" y="1639970"/>
                  <a:pt x="167761" y="1628380"/>
                  <a:pt x="166252" y="1619257"/>
                </a:cubicBezTo>
                <a:cubicBezTo>
                  <a:pt x="164743" y="1610134"/>
                  <a:pt x="158241" y="1601261"/>
                  <a:pt x="174962" y="1595827"/>
                </a:cubicBezTo>
                <a:cubicBezTo>
                  <a:pt x="183323" y="1593111"/>
                  <a:pt x="194819" y="1601736"/>
                  <a:pt x="203062" y="1605923"/>
                </a:cubicBezTo>
                <a:lnTo>
                  <a:pt x="213670" y="1606625"/>
                </a:lnTo>
                <a:lnTo>
                  <a:pt x="204564" y="1604946"/>
                </a:lnTo>
                <a:cubicBezTo>
                  <a:pt x="230993" y="1599170"/>
                  <a:pt x="255716" y="1598038"/>
                  <a:pt x="282145" y="1592261"/>
                </a:cubicBezTo>
                <a:lnTo>
                  <a:pt x="283179" y="1592361"/>
                </a:lnTo>
                <a:lnTo>
                  <a:pt x="282975" y="1592068"/>
                </a:lnTo>
                <a:cubicBezTo>
                  <a:pt x="238366" y="1573473"/>
                  <a:pt x="218906" y="1539867"/>
                  <a:pt x="226325" y="1486567"/>
                </a:cubicBezTo>
                <a:cubicBezTo>
                  <a:pt x="248015" y="1480931"/>
                  <a:pt x="266345" y="1477755"/>
                  <a:pt x="284675" y="1474581"/>
                </a:cubicBezTo>
                <a:cubicBezTo>
                  <a:pt x="311255" y="1475619"/>
                  <a:pt x="341593" y="1446550"/>
                  <a:pt x="364713" y="1456959"/>
                </a:cubicBezTo>
                <a:lnTo>
                  <a:pt x="363887" y="1462198"/>
                </a:lnTo>
                <a:lnTo>
                  <a:pt x="415597" y="1472091"/>
                </a:lnTo>
                <a:lnTo>
                  <a:pt x="477064" y="1462848"/>
                </a:lnTo>
                <a:lnTo>
                  <a:pt x="488548" y="1444237"/>
                </a:lnTo>
                <a:cubicBezTo>
                  <a:pt x="489599" y="1439160"/>
                  <a:pt x="488163" y="1435213"/>
                  <a:pt x="485419" y="1431906"/>
                </a:cubicBezTo>
                <a:lnTo>
                  <a:pt x="463793" y="1416653"/>
                </a:lnTo>
                <a:lnTo>
                  <a:pt x="458448" y="1421749"/>
                </a:lnTo>
                <a:cubicBezTo>
                  <a:pt x="418121" y="1437546"/>
                  <a:pt x="415339" y="1398331"/>
                  <a:pt x="388620" y="1397284"/>
                </a:cubicBezTo>
                <a:cubicBezTo>
                  <a:pt x="351001" y="1399066"/>
                  <a:pt x="338942" y="1387921"/>
                  <a:pt x="348902" y="1364991"/>
                </a:cubicBezTo>
                <a:lnTo>
                  <a:pt x="365639" y="1338851"/>
                </a:lnTo>
                <a:lnTo>
                  <a:pt x="365629" y="1338850"/>
                </a:lnTo>
                <a:cubicBezTo>
                  <a:pt x="349127" y="1330384"/>
                  <a:pt x="285814" y="1349367"/>
                  <a:pt x="347909" y="1293590"/>
                </a:cubicBezTo>
                <a:cubicBezTo>
                  <a:pt x="359674" y="1281543"/>
                  <a:pt x="356655" y="1256345"/>
                  <a:pt x="360170" y="1240065"/>
                </a:cubicBezTo>
                <a:cubicBezTo>
                  <a:pt x="390316" y="1217975"/>
                  <a:pt x="411634" y="1240042"/>
                  <a:pt x="438350" y="1227319"/>
                </a:cubicBezTo>
                <a:lnTo>
                  <a:pt x="439820" y="1227338"/>
                </a:lnTo>
                <a:lnTo>
                  <a:pt x="439537" y="1227183"/>
                </a:lnTo>
                <a:cubicBezTo>
                  <a:pt x="449628" y="1219790"/>
                  <a:pt x="456819" y="1211966"/>
                  <a:pt x="461531" y="1203407"/>
                </a:cubicBezTo>
                <a:lnTo>
                  <a:pt x="468551" y="1175620"/>
                </a:lnTo>
                <a:lnTo>
                  <a:pt x="468324" y="1175600"/>
                </a:lnTo>
                <a:cubicBezTo>
                  <a:pt x="460092" y="1171328"/>
                  <a:pt x="438622" y="1169887"/>
                  <a:pt x="446946" y="1160354"/>
                </a:cubicBezTo>
                <a:cubicBezTo>
                  <a:pt x="466913" y="1138854"/>
                  <a:pt x="489928" y="1156334"/>
                  <a:pt x="511488" y="1143971"/>
                </a:cubicBezTo>
                <a:lnTo>
                  <a:pt x="512169" y="1144106"/>
                </a:lnTo>
                <a:lnTo>
                  <a:pt x="512162" y="1144087"/>
                </a:lnTo>
                <a:cubicBezTo>
                  <a:pt x="522678" y="1122699"/>
                  <a:pt x="516154" y="1113796"/>
                  <a:pt x="490960" y="1115152"/>
                </a:cubicBezTo>
                <a:lnTo>
                  <a:pt x="490681" y="1114941"/>
                </a:lnTo>
                <a:lnTo>
                  <a:pt x="456437" y="1121741"/>
                </a:lnTo>
                <a:cubicBezTo>
                  <a:pt x="445746" y="1122253"/>
                  <a:pt x="435710" y="1120993"/>
                  <a:pt x="425698" y="1117992"/>
                </a:cubicBezTo>
                <a:lnTo>
                  <a:pt x="425118" y="1117159"/>
                </a:lnTo>
                <a:lnTo>
                  <a:pt x="425091" y="1117238"/>
                </a:lnTo>
                <a:cubicBezTo>
                  <a:pt x="352138" y="1102674"/>
                  <a:pt x="333483" y="1034719"/>
                  <a:pt x="263909" y="1017680"/>
                </a:cubicBezTo>
                <a:lnTo>
                  <a:pt x="264761" y="1016928"/>
                </a:lnTo>
                <a:lnTo>
                  <a:pt x="265263" y="1016938"/>
                </a:lnTo>
                <a:lnTo>
                  <a:pt x="265512" y="1016265"/>
                </a:lnTo>
                <a:lnTo>
                  <a:pt x="265757" y="1016048"/>
                </a:lnTo>
                <a:lnTo>
                  <a:pt x="265568" y="1016110"/>
                </a:lnTo>
                <a:lnTo>
                  <a:pt x="265512" y="1016265"/>
                </a:lnTo>
                <a:lnTo>
                  <a:pt x="264761" y="1016928"/>
                </a:lnTo>
                <a:lnTo>
                  <a:pt x="166514" y="1014749"/>
                </a:lnTo>
                <a:cubicBezTo>
                  <a:pt x="136587" y="1009258"/>
                  <a:pt x="109648" y="999008"/>
                  <a:pt x="85697" y="983997"/>
                </a:cubicBezTo>
                <a:cubicBezTo>
                  <a:pt x="62612" y="966636"/>
                  <a:pt x="44637" y="942105"/>
                  <a:pt x="6334" y="939325"/>
                </a:cubicBezTo>
                <a:cubicBezTo>
                  <a:pt x="-10109" y="923955"/>
                  <a:pt x="8379" y="913835"/>
                  <a:pt x="28503" y="905943"/>
                </a:cubicBezTo>
                <a:lnTo>
                  <a:pt x="64953" y="889158"/>
                </a:lnTo>
                <a:lnTo>
                  <a:pt x="55898" y="889009"/>
                </a:lnTo>
                <a:cubicBezTo>
                  <a:pt x="47965" y="871115"/>
                  <a:pt x="45020" y="852953"/>
                  <a:pt x="78588" y="835129"/>
                </a:cubicBezTo>
                <a:cubicBezTo>
                  <a:pt x="93687" y="827452"/>
                  <a:pt x="108785" y="819775"/>
                  <a:pt x="104084" y="806288"/>
                </a:cubicBezTo>
                <a:cubicBezTo>
                  <a:pt x="94199" y="722091"/>
                  <a:pt x="167227" y="722766"/>
                  <a:pt x="222352" y="706080"/>
                </a:cubicBezTo>
                <a:cubicBezTo>
                  <a:pt x="244052" y="700340"/>
                  <a:pt x="242577" y="691260"/>
                  <a:pt x="239491" y="679974"/>
                </a:cubicBezTo>
                <a:lnTo>
                  <a:pt x="240237" y="680006"/>
                </a:lnTo>
                <a:lnTo>
                  <a:pt x="240060" y="679934"/>
                </a:lnTo>
                <a:cubicBezTo>
                  <a:pt x="223540" y="678493"/>
                  <a:pt x="217081" y="669679"/>
                  <a:pt x="240557" y="652477"/>
                </a:cubicBezTo>
                <a:cubicBezTo>
                  <a:pt x="248879" y="649766"/>
                  <a:pt x="255463" y="651715"/>
                  <a:pt x="260431" y="651461"/>
                </a:cubicBezTo>
                <a:lnTo>
                  <a:pt x="260676" y="651482"/>
                </a:lnTo>
                <a:lnTo>
                  <a:pt x="260494" y="651194"/>
                </a:lnTo>
                <a:cubicBezTo>
                  <a:pt x="274260" y="627520"/>
                  <a:pt x="296124" y="614897"/>
                  <a:pt x="324737" y="597327"/>
                </a:cubicBezTo>
                <a:cubicBezTo>
                  <a:pt x="303548" y="575486"/>
                  <a:pt x="236604" y="597362"/>
                  <a:pt x="269265" y="542856"/>
                </a:cubicBezTo>
                <a:lnTo>
                  <a:pt x="272509" y="539184"/>
                </a:lnTo>
                <a:lnTo>
                  <a:pt x="272333" y="539185"/>
                </a:lnTo>
                <a:lnTo>
                  <a:pt x="269101" y="541554"/>
                </a:lnTo>
                <a:cubicBezTo>
                  <a:pt x="252848" y="545885"/>
                  <a:pt x="223775" y="580451"/>
                  <a:pt x="212282" y="570401"/>
                </a:cubicBezTo>
                <a:lnTo>
                  <a:pt x="207792" y="542808"/>
                </a:lnTo>
                <a:lnTo>
                  <a:pt x="205776" y="543600"/>
                </a:lnTo>
                <a:cubicBezTo>
                  <a:pt x="195771" y="544089"/>
                  <a:pt x="190768" y="544333"/>
                  <a:pt x="185767" y="544578"/>
                </a:cubicBezTo>
                <a:cubicBezTo>
                  <a:pt x="181092" y="524056"/>
                  <a:pt x="208388" y="483531"/>
                  <a:pt x="163372" y="485730"/>
                </a:cubicBezTo>
                <a:lnTo>
                  <a:pt x="164324" y="484829"/>
                </a:lnTo>
                <a:lnTo>
                  <a:pt x="106099" y="349623"/>
                </a:lnTo>
                <a:cubicBezTo>
                  <a:pt x="116059" y="349204"/>
                  <a:pt x="121039" y="348993"/>
                  <a:pt x="130997" y="348574"/>
                </a:cubicBezTo>
                <a:cubicBezTo>
                  <a:pt x="142627" y="346932"/>
                  <a:pt x="155093" y="344675"/>
                  <a:pt x="166078" y="345655"/>
                </a:cubicBezTo>
                <a:lnTo>
                  <a:pt x="188876" y="360002"/>
                </a:lnTo>
                <a:lnTo>
                  <a:pt x="192399" y="350409"/>
                </a:lnTo>
                <a:lnTo>
                  <a:pt x="188701" y="335641"/>
                </a:lnTo>
                <a:lnTo>
                  <a:pt x="188221" y="335440"/>
                </a:lnTo>
                <a:lnTo>
                  <a:pt x="187943" y="335132"/>
                </a:lnTo>
                <a:lnTo>
                  <a:pt x="145701" y="339001"/>
                </a:lnTo>
                <a:cubicBezTo>
                  <a:pt x="152531" y="292604"/>
                  <a:pt x="177230" y="319348"/>
                  <a:pt x="195445" y="316348"/>
                </a:cubicBezTo>
                <a:lnTo>
                  <a:pt x="195241" y="316920"/>
                </a:lnTo>
                <a:lnTo>
                  <a:pt x="195349" y="316837"/>
                </a:lnTo>
                <a:cubicBezTo>
                  <a:pt x="205482" y="309413"/>
                  <a:pt x="215612" y="301990"/>
                  <a:pt x="222365" y="297041"/>
                </a:cubicBezTo>
                <a:lnTo>
                  <a:pt x="222597" y="297358"/>
                </a:lnTo>
                <a:lnTo>
                  <a:pt x="222524" y="296124"/>
                </a:lnTo>
                <a:cubicBezTo>
                  <a:pt x="224232" y="291420"/>
                  <a:pt x="220938" y="286925"/>
                  <a:pt x="219292" y="284678"/>
                </a:cubicBezTo>
                <a:lnTo>
                  <a:pt x="220488" y="283684"/>
                </a:lnTo>
                <a:lnTo>
                  <a:pt x="219425" y="284167"/>
                </a:lnTo>
                <a:cubicBezTo>
                  <a:pt x="204595" y="277819"/>
                  <a:pt x="194716" y="271285"/>
                  <a:pt x="181526" y="267176"/>
                </a:cubicBezTo>
                <a:cubicBezTo>
                  <a:pt x="206322" y="259338"/>
                  <a:pt x="229474" y="249257"/>
                  <a:pt x="250957" y="243847"/>
                </a:cubicBezTo>
                <a:cubicBezTo>
                  <a:pt x="255882" y="250567"/>
                  <a:pt x="264119" y="254862"/>
                  <a:pt x="269044" y="261582"/>
                </a:cubicBezTo>
                <a:lnTo>
                  <a:pt x="268321" y="261912"/>
                </a:lnTo>
                <a:lnTo>
                  <a:pt x="269477" y="261719"/>
                </a:lnTo>
                <a:lnTo>
                  <a:pt x="315613" y="241525"/>
                </a:lnTo>
                <a:lnTo>
                  <a:pt x="316278" y="240586"/>
                </a:lnTo>
                <a:cubicBezTo>
                  <a:pt x="318523" y="187697"/>
                  <a:pt x="361410" y="197267"/>
                  <a:pt x="389637" y="186832"/>
                </a:cubicBezTo>
                <a:lnTo>
                  <a:pt x="392321" y="187813"/>
                </a:lnTo>
                <a:lnTo>
                  <a:pt x="391119" y="185648"/>
                </a:lnTo>
                <a:cubicBezTo>
                  <a:pt x="431273" y="156225"/>
                  <a:pt x="431273" y="156225"/>
                  <a:pt x="404723" y="148065"/>
                </a:cubicBezTo>
                <a:cubicBezTo>
                  <a:pt x="406534" y="129479"/>
                  <a:pt x="416573" y="122123"/>
                  <a:pt x="434839" y="125997"/>
                </a:cubicBezTo>
                <a:lnTo>
                  <a:pt x="436752" y="125970"/>
                </a:lnTo>
                <a:lnTo>
                  <a:pt x="488628" y="108567"/>
                </a:lnTo>
                <a:cubicBezTo>
                  <a:pt x="506637" y="107028"/>
                  <a:pt x="524853" y="105768"/>
                  <a:pt x="543115" y="92387"/>
                </a:cubicBezTo>
                <a:lnTo>
                  <a:pt x="549598" y="101235"/>
                </a:lnTo>
                <a:lnTo>
                  <a:pt x="549930" y="100985"/>
                </a:lnTo>
                <a:cubicBezTo>
                  <a:pt x="577950" y="111150"/>
                  <a:pt x="614570" y="97961"/>
                  <a:pt x="647843" y="87223"/>
                </a:cubicBezTo>
                <a:lnTo>
                  <a:pt x="648354" y="87920"/>
                </a:lnTo>
                <a:lnTo>
                  <a:pt x="648999" y="81974"/>
                </a:lnTo>
                <a:cubicBezTo>
                  <a:pt x="662643" y="65155"/>
                  <a:pt x="681165" y="54994"/>
                  <a:pt x="697681" y="63357"/>
                </a:cubicBezTo>
                <a:cubicBezTo>
                  <a:pt x="707692" y="62843"/>
                  <a:pt x="712698" y="62587"/>
                  <a:pt x="722709" y="62072"/>
                </a:cubicBezTo>
                <a:cubicBezTo>
                  <a:pt x="773018" y="45672"/>
                  <a:pt x="823201" y="36189"/>
                  <a:pt x="866370" y="45486"/>
                </a:cubicBezTo>
                <a:cubicBezTo>
                  <a:pt x="882887" y="53849"/>
                  <a:pt x="911420" y="43173"/>
                  <a:pt x="924429" y="60928"/>
                </a:cubicBezTo>
                <a:lnTo>
                  <a:pt x="923327" y="62286"/>
                </a:lnTo>
                <a:lnTo>
                  <a:pt x="924861" y="61162"/>
                </a:lnTo>
                <a:cubicBezTo>
                  <a:pt x="954932" y="52849"/>
                  <a:pt x="985005" y="44536"/>
                  <a:pt x="1016712" y="38456"/>
                </a:cubicBezTo>
                <a:cubicBezTo>
                  <a:pt x="1100474" y="-2338"/>
                  <a:pt x="1149631" y="57699"/>
                  <a:pt x="1231578" y="28528"/>
                </a:cubicBezTo>
                <a:cubicBezTo>
                  <a:pt x="1256473" y="34299"/>
                  <a:pt x="1286364" y="39842"/>
                  <a:pt x="1311258" y="45615"/>
                </a:cubicBezTo>
                <a:lnTo>
                  <a:pt x="1310848" y="45770"/>
                </a:lnTo>
                <a:lnTo>
                  <a:pt x="1347069" y="60043"/>
                </a:lnTo>
                <a:lnTo>
                  <a:pt x="1348338" y="58593"/>
                </a:lnTo>
                <a:cubicBezTo>
                  <a:pt x="1385245" y="38411"/>
                  <a:pt x="1403421" y="49106"/>
                  <a:pt x="1419869" y="64498"/>
                </a:cubicBezTo>
                <a:lnTo>
                  <a:pt x="1415696" y="66606"/>
                </a:lnTo>
                <a:lnTo>
                  <a:pt x="1420399" y="64891"/>
                </a:lnTo>
                <a:lnTo>
                  <a:pt x="1431588" y="59920"/>
                </a:lnTo>
                <a:lnTo>
                  <a:pt x="1431627" y="59849"/>
                </a:lnTo>
                <a:lnTo>
                  <a:pt x="1431788" y="59831"/>
                </a:lnTo>
                <a:lnTo>
                  <a:pt x="1432133" y="59677"/>
                </a:lnTo>
                <a:lnTo>
                  <a:pt x="1432130" y="59791"/>
                </a:lnTo>
                <a:lnTo>
                  <a:pt x="1574787" y="43055"/>
                </a:lnTo>
                <a:lnTo>
                  <a:pt x="1574617" y="42874"/>
                </a:lnTo>
                <a:cubicBezTo>
                  <a:pt x="1610900" y="29877"/>
                  <a:pt x="1643799" y="26152"/>
                  <a:pt x="1666618" y="43402"/>
                </a:cubicBezTo>
                <a:lnTo>
                  <a:pt x="1667163" y="44145"/>
                </a:lnTo>
                <a:lnTo>
                  <a:pt x="1667401" y="43875"/>
                </a:lnTo>
                <a:cubicBezTo>
                  <a:pt x="1672386" y="43641"/>
                  <a:pt x="1682354" y="43172"/>
                  <a:pt x="1692325" y="42703"/>
                </a:cubicBezTo>
                <a:lnTo>
                  <a:pt x="1692975" y="42874"/>
                </a:lnTo>
                <a:lnTo>
                  <a:pt x="1692526" y="42188"/>
                </a:lnTo>
                <a:cubicBezTo>
                  <a:pt x="1737158" y="40214"/>
                  <a:pt x="1786752" y="38021"/>
                  <a:pt x="1824646" y="47813"/>
                </a:cubicBezTo>
                <a:lnTo>
                  <a:pt x="1824112" y="48112"/>
                </a:lnTo>
                <a:lnTo>
                  <a:pt x="1825088" y="47968"/>
                </a:lnTo>
                <a:lnTo>
                  <a:pt x="1825698" y="48169"/>
                </a:lnTo>
                <a:lnTo>
                  <a:pt x="1825160" y="47435"/>
                </a:lnTo>
                <a:cubicBezTo>
                  <a:pt x="1865006" y="38762"/>
                  <a:pt x="1901435" y="39436"/>
                  <a:pt x="1934523" y="42557"/>
                </a:cubicBezTo>
                <a:lnTo>
                  <a:pt x="1933924" y="43708"/>
                </a:lnTo>
                <a:lnTo>
                  <a:pt x="1935801" y="42144"/>
                </a:lnTo>
                <a:cubicBezTo>
                  <a:pt x="1939200" y="39653"/>
                  <a:pt x="1945999" y="34672"/>
                  <a:pt x="1949399" y="32181"/>
                </a:cubicBezTo>
                <a:cubicBezTo>
                  <a:pt x="1969315" y="37970"/>
                  <a:pt x="1987611" y="41548"/>
                  <a:pt x="2007527" y="47338"/>
                </a:cubicBezTo>
                <a:lnTo>
                  <a:pt x="2007362" y="47777"/>
                </a:lnTo>
                <a:lnTo>
                  <a:pt x="2064426" y="40113"/>
                </a:lnTo>
                <a:lnTo>
                  <a:pt x="2081881" y="50257"/>
                </a:lnTo>
                <a:lnTo>
                  <a:pt x="2082463" y="49830"/>
                </a:lnTo>
                <a:cubicBezTo>
                  <a:pt x="2089218" y="44881"/>
                  <a:pt x="2097632" y="42199"/>
                  <a:pt x="2104385" y="37250"/>
                </a:cubicBezTo>
                <a:cubicBezTo>
                  <a:pt x="2106046" y="39517"/>
                  <a:pt x="2109369" y="44052"/>
                  <a:pt x="2111030" y="46319"/>
                </a:cubicBezTo>
                <a:lnTo>
                  <a:pt x="2109971" y="47795"/>
                </a:lnTo>
                <a:lnTo>
                  <a:pt x="2110965" y="47223"/>
                </a:lnTo>
                <a:cubicBezTo>
                  <a:pt x="2122594" y="48832"/>
                  <a:pt x="2132613" y="48245"/>
                  <a:pt x="2144241" y="49855"/>
                </a:cubicBezTo>
                <a:lnTo>
                  <a:pt x="2144727" y="50481"/>
                </a:lnTo>
                <a:lnTo>
                  <a:pt x="2215684" y="55490"/>
                </a:lnTo>
                <a:lnTo>
                  <a:pt x="2214258" y="56574"/>
                </a:lnTo>
                <a:lnTo>
                  <a:pt x="2214878" y="56350"/>
                </a:lnTo>
                <a:cubicBezTo>
                  <a:pt x="2221500" y="58332"/>
                  <a:pt x="2229856" y="55626"/>
                  <a:pt x="2236478" y="57609"/>
                </a:cubicBezTo>
                <a:lnTo>
                  <a:pt x="2236811" y="58069"/>
                </a:lnTo>
                <a:lnTo>
                  <a:pt x="2258389" y="60468"/>
                </a:lnTo>
                <a:cubicBezTo>
                  <a:pt x="2263492" y="63903"/>
                  <a:pt x="2267115" y="68847"/>
                  <a:pt x="2272017" y="72009"/>
                </a:cubicBezTo>
                <a:lnTo>
                  <a:pt x="2271734" y="72860"/>
                </a:lnTo>
                <a:lnTo>
                  <a:pt x="2272711" y="72014"/>
                </a:lnTo>
                <a:cubicBezTo>
                  <a:pt x="2286171" y="68964"/>
                  <a:pt x="2294604" y="66192"/>
                  <a:pt x="2306442" y="60924"/>
                </a:cubicBezTo>
                <a:cubicBezTo>
                  <a:pt x="2328025" y="68956"/>
                  <a:pt x="2365316" y="48444"/>
                  <a:pt x="2379935" y="68394"/>
                </a:cubicBezTo>
                <a:lnTo>
                  <a:pt x="2379782" y="68798"/>
                </a:lnTo>
                <a:lnTo>
                  <a:pt x="2379842" y="68754"/>
                </a:lnTo>
                <a:cubicBezTo>
                  <a:pt x="2397380" y="64379"/>
                  <a:pt x="2413598" y="63514"/>
                  <a:pt x="2428937" y="64985"/>
                </a:cubicBezTo>
                <a:lnTo>
                  <a:pt x="2472637" y="75222"/>
                </a:lnTo>
                <a:lnTo>
                  <a:pt x="2472433" y="74869"/>
                </a:lnTo>
                <a:cubicBezTo>
                  <a:pt x="2502607" y="66588"/>
                  <a:pt x="2532710" y="65275"/>
                  <a:pt x="2554355" y="73617"/>
                </a:cubicBezTo>
                <a:lnTo>
                  <a:pt x="2554216" y="73750"/>
                </a:lnTo>
                <a:lnTo>
                  <a:pt x="2595501" y="87834"/>
                </a:lnTo>
                <a:lnTo>
                  <a:pt x="2596357" y="89002"/>
                </a:lnTo>
                <a:lnTo>
                  <a:pt x="2614945" y="88154"/>
                </a:lnTo>
                <a:lnTo>
                  <a:pt x="2615387" y="87188"/>
                </a:lnTo>
                <a:cubicBezTo>
                  <a:pt x="2634742" y="85025"/>
                  <a:pt x="2653214" y="85227"/>
                  <a:pt x="2670597" y="87517"/>
                </a:cubicBezTo>
                <a:lnTo>
                  <a:pt x="2718324" y="100111"/>
                </a:lnTo>
                <a:lnTo>
                  <a:pt x="2718411" y="100047"/>
                </a:lnTo>
                <a:cubicBezTo>
                  <a:pt x="2751335" y="69101"/>
                  <a:pt x="2761019" y="96112"/>
                  <a:pt x="2779016" y="99980"/>
                </a:cubicBezTo>
                <a:lnTo>
                  <a:pt x="2776512" y="103540"/>
                </a:lnTo>
                <a:lnTo>
                  <a:pt x="2781054" y="100119"/>
                </a:lnTo>
                <a:cubicBezTo>
                  <a:pt x="2805936" y="105703"/>
                  <a:pt x="2835957" y="104119"/>
                  <a:pt x="2847173" y="126519"/>
                </a:cubicBezTo>
                <a:lnTo>
                  <a:pt x="2847428" y="126915"/>
                </a:lnTo>
                <a:lnTo>
                  <a:pt x="2875146" y="119643"/>
                </a:lnTo>
                <a:cubicBezTo>
                  <a:pt x="2882323" y="118504"/>
                  <a:pt x="2887120" y="118676"/>
                  <a:pt x="2890085" y="11986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305589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426EFD7-3B1D-4D83-A5AF-97D18496D1A0}"/>
              </a:ext>
            </a:extLst>
          </p:cNvPr>
          <p:cNvSpPr>
            <a:spLocks noGrp="1"/>
          </p:cNvSpPr>
          <p:nvPr>
            <p:ph type="pic" sz="quarter" idx="18"/>
          </p:nvPr>
        </p:nvSpPr>
        <p:spPr>
          <a:xfrm rot="5400000">
            <a:off x="993659" y="455775"/>
            <a:ext cx="4991100" cy="5946450"/>
          </a:xfrm>
          <a:custGeom>
            <a:avLst/>
            <a:gdLst>
              <a:gd name="connsiteX0" fmla="*/ 4729069 w 4991100"/>
              <a:gd name="connsiteY0" fmla="*/ 4816798 h 5946450"/>
              <a:gd name="connsiteX1" fmla="*/ 4745704 w 4991100"/>
              <a:gd name="connsiteY1" fmla="*/ 4814316 h 5946450"/>
              <a:gd name="connsiteX2" fmla="*/ 4746947 w 4991100"/>
              <a:gd name="connsiteY2" fmla="*/ 4822640 h 5946450"/>
              <a:gd name="connsiteX3" fmla="*/ 4756507 w 4991100"/>
              <a:gd name="connsiteY3" fmla="*/ 4829722 h 5946450"/>
              <a:gd name="connsiteX4" fmla="*/ 4737387 w 4991100"/>
              <a:gd name="connsiteY4" fmla="*/ 4815557 h 5946450"/>
              <a:gd name="connsiteX5" fmla="*/ 4731789 w 4991100"/>
              <a:gd name="connsiteY5" fmla="*/ 4819488 h 5946450"/>
              <a:gd name="connsiteX6" fmla="*/ 4732344 w 4991100"/>
              <a:gd name="connsiteY6" fmla="*/ 4817374 h 5946450"/>
              <a:gd name="connsiteX7" fmla="*/ 4729069 w 4991100"/>
              <a:gd name="connsiteY7" fmla="*/ 4816798 h 5946450"/>
              <a:gd name="connsiteX8" fmla="*/ 4721995 w 4991100"/>
              <a:gd name="connsiteY8" fmla="*/ 4826363 h 5946450"/>
              <a:gd name="connsiteX9" fmla="*/ 4729690 w 4991100"/>
              <a:gd name="connsiteY9" fmla="*/ 4820961 h 5946450"/>
              <a:gd name="connsiteX10" fmla="*/ 4731789 w 4991100"/>
              <a:gd name="connsiteY10" fmla="*/ 4819488 h 5946450"/>
              <a:gd name="connsiteX11" fmla="*/ 4730312 w 4991100"/>
              <a:gd name="connsiteY11" fmla="*/ 4825123 h 5946450"/>
              <a:gd name="connsiteX12" fmla="*/ 4721995 w 4991100"/>
              <a:gd name="connsiteY12" fmla="*/ 4826363 h 5946450"/>
              <a:gd name="connsiteX13" fmla="*/ 4713678 w 4991100"/>
              <a:gd name="connsiteY13" fmla="*/ 4827607 h 5946450"/>
              <a:gd name="connsiteX14" fmla="*/ 4727826 w 4991100"/>
              <a:gd name="connsiteY14" fmla="*/ 4808475 h 5946450"/>
              <a:gd name="connsiteX15" fmla="*/ 4713678 w 4991100"/>
              <a:gd name="connsiteY15" fmla="*/ 4827607 h 5946450"/>
              <a:gd name="connsiteX16" fmla="*/ 4685893 w 4991100"/>
              <a:gd name="connsiteY16" fmla="*/ 1380036 h 5946450"/>
              <a:gd name="connsiteX17" fmla="*/ 4689015 w 4991100"/>
              <a:gd name="connsiteY17" fmla="*/ 1379570 h 5946450"/>
              <a:gd name="connsiteX18" fmla="*/ 4690055 w 4991100"/>
              <a:gd name="connsiteY18" fmla="*/ 1379414 h 5946450"/>
              <a:gd name="connsiteX19" fmla="*/ 4681730 w 4991100"/>
              <a:gd name="connsiteY19" fmla="*/ 1380657 h 5946450"/>
              <a:gd name="connsiteX20" fmla="*/ 4682771 w 4991100"/>
              <a:gd name="connsiteY20" fmla="*/ 1380502 h 5946450"/>
              <a:gd name="connsiteX21" fmla="*/ 4685893 w 4991100"/>
              <a:gd name="connsiteY21" fmla="*/ 1380036 h 5946450"/>
              <a:gd name="connsiteX22" fmla="*/ 4678773 w 4991100"/>
              <a:gd name="connsiteY22" fmla="*/ 1381098 h 5946450"/>
              <a:gd name="connsiteX23" fmla="*/ 4681730 w 4991100"/>
              <a:gd name="connsiteY23" fmla="*/ 1380657 h 5946450"/>
              <a:gd name="connsiteX24" fmla="*/ 4679426 w 4991100"/>
              <a:gd name="connsiteY24" fmla="*/ 1383923 h 5946450"/>
              <a:gd name="connsiteX25" fmla="*/ 4676222 w 4991100"/>
              <a:gd name="connsiteY25" fmla="*/ 1381480 h 5946450"/>
              <a:gd name="connsiteX26" fmla="*/ 4678299 w 4991100"/>
              <a:gd name="connsiteY26" fmla="*/ 1379044 h 5946450"/>
              <a:gd name="connsiteX27" fmla="*/ 4678773 w 4991100"/>
              <a:gd name="connsiteY27" fmla="*/ 1381098 h 5946450"/>
              <a:gd name="connsiteX28" fmla="*/ 4648077 w 4991100"/>
              <a:gd name="connsiteY28" fmla="*/ 1385017 h 5946450"/>
              <a:gd name="connsiteX29" fmla="*/ 4651820 w 4991100"/>
              <a:gd name="connsiteY29" fmla="*/ 1379808 h 5946450"/>
              <a:gd name="connsiteX30" fmla="*/ 4651621 w 4991100"/>
              <a:gd name="connsiteY30" fmla="*/ 1381326 h 5946450"/>
              <a:gd name="connsiteX31" fmla="*/ 4649319 w 4991100"/>
              <a:gd name="connsiteY31" fmla="*/ 1384433 h 5946450"/>
              <a:gd name="connsiteX32" fmla="*/ 4648434 w 4991100"/>
              <a:gd name="connsiteY32" fmla="*/ 1385628 h 5946450"/>
              <a:gd name="connsiteX33" fmla="*/ 4648077 w 4991100"/>
              <a:gd name="connsiteY33" fmla="*/ 1385017 h 5946450"/>
              <a:gd name="connsiteX34" fmla="*/ 4633258 w 4991100"/>
              <a:gd name="connsiteY34" fmla="*/ 1625966 h 5946450"/>
              <a:gd name="connsiteX35" fmla="*/ 4664945 w 4991100"/>
              <a:gd name="connsiteY35" fmla="*/ 1553215 h 5946450"/>
              <a:gd name="connsiteX36" fmla="*/ 4679983 w 4991100"/>
              <a:gd name="connsiteY36" fmla="*/ 1482949 h 5946450"/>
              <a:gd name="connsiteX37" fmla="*/ 4683341 w 4991100"/>
              <a:gd name="connsiteY37" fmla="*/ 1448437 h 5946450"/>
              <a:gd name="connsiteX38" fmla="*/ 4689181 w 4991100"/>
              <a:gd name="connsiteY38" fmla="*/ 1430561 h 5946450"/>
              <a:gd name="connsiteX39" fmla="*/ 4703682 w 4991100"/>
              <a:gd name="connsiteY39" fmla="*/ 1396777 h 5946450"/>
              <a:gd name="connsiteX40" fmla="*/ 4704780 w 4991100"/>
              <a:gd name="connsiteY40" fmla="*/ 1394221 h 5946450"/>
              <a:gd name="connsiteX41" fmla="*/ 4705243 w 4991100"/>
              <a:gd name="connsiteY41" fmla="*/ 1394152 h 5946450"/>
              <a:gd name="connsiteX42" fmla="*/ 4704541 w 4991100"/>
              <a:gd name="connsiteY42" fmla="*/ 1397180 h 5946450"/>
              <a:gd name="connsiteX43" fmla="*/ 4709186 w 4991100"/>
              <a:gd name="connsiteY43" fmla="*/ 1393563 h 5946450"/>
              <a:gd name="connsiteX44" fmla="*/ 4710428 w 4991100"/>
              <a:gd name="connsiteY44" fmla="*/ 1401880 h 5946450"/>
              <a:gd name="connsiteX45" fmla="*/ 4705984 w 4991100"/>
              <a:gd name="connsiteY45" fmla="*/ 1429114 h 5946450"/>
              <a:gd name="connsiteX46" fmla="*/ 4699445 w 4991100"/>
              <a:gd name="connsiteY46" fmla="*/ 1442313 h 5946450"/>
              <a:gd name="connsiteX47" fmla="*/ 4698902 w 4991100"/>
              <a:gd name="connsiteY47" fmla="*/ 1438674 h 5946450"/>
              <a:gd name="connsiteX48" fmla="*/ 4698747 w 4991100"/>
              <a:gd name="connsiteY48" fmla="*/ 1437634 h 5946450"/>
              <a:gd name="connsiteX49" fmla="*/ 4697811 w 4991100"/>
              <a:gd name="connsiteY49" fmla="*/ 1445613 h 5946450"/>
              <a:gd name="connsiteX50" fmla="*/ 4699445 w 4991100"/>
              <a:gd name="connsiteY50" fmla="*/ 1442313 h 5946450"/>
              <a:gd name="connsiteX51" fmla="*/ 4699988 w 4991100"/>
              <a:gd name="connsiteY51" fmla="*/ 1445952 h 5946450"/>
              <a:gd name="connsiteX52" fmla="*/ 4684950 w 4991100"/>
              <a:gd name="connsiteY52" fmla="*/ 1516218 h 5946450"/>
              <a:gd name="connsiteX53" fmla="*/ 4668671 w 4991100"/>
              <a:gd name="connsiteY53" fmla="*/ 1578167 h 5946450"/>
              <a:gd name="connsiteX54" fmla="*/ 4655747 w 4991100"/>
              <a:gd name="connsiteY54" fmla="*/ 1605604 h 5946450"/>
              <a:gd name="connsiteX55" fmla="*/ 4633258 w 4991100"/>
              <a:gd name="connsiteY55" fmla="*/ 1625966 h 5946450"/>
              <a:gd name="connsiteX56" fmla="*/ 4627187 w 4991100"/>
              <a:gd name="connsiteY56" fmla="*/ 1414308 h 5946450"/>
              <a:gd name="connsiteX57" fmla="*/ 4636753 w 4991100"/>
              <a:gd name="connsiteY57" fmla="*/ 1421382 h 5946450"/>
              <a:gd name="connsiteX58" fmla="*/ 4628429 w 4991100"/>
              <a:gd name="connsiteY58" fmla="*/ 1422626 h 5946450"/>
              <a:gd name="connsiteX59" fmla="*/ 4627187 w 4991100"/>
              <a:gd name="connsiteY59" fmla="*/ 1414308 h 5946450"/>
              <a:gd name="connsiteX60" fmla="*/ 4183554 w 4991100"/>
              <a:gd name="connsiteY60" fmla="*/ 3708679 h 5946450"/>
              <a:gd name="connsiteX61" fmla="*/ 4184274 w 4991100"/>
              <a:gd name="connsiteY61" fmla="*/ 3705365 h 5946450"/>
              <a:gd name="connsiteX62" fmla="*/ 4186322 w 4991100"/>
              <a:gd name="connsiteY62" fmla="*/ 3704220 h 5946450"/>
              <a:gd name="connsiteX63" fmla="*/ 4184078 w 4991100"/>
              <a:gd name="connsiteY63" fmla="*/ 3707879 h 5946450"/>
              <a:gd name="connsiteX64" fmla="*/ 4180508 w 4991100"/>
              <a:gd name="connsiteY64" fmla="*/ 3713332 h 5946450"/>
              <a:gd name="connsiteX65" fmla="*/ 4183554 w 4991100"/>
              <a:gd name="connsiteY65" fmla="*/ 3708679 h 5946450"/>
              <a:gd name="connsiteX66" fmla="*/ 4182047 w 4991100"/>
              <a:gd name="connsiteY66" fmla="*/ 3715628 h 5946450"/>
              <a:gd name="connsiteX67" fmla="*/ 4180508 w 4991100"/>
              <a:gd name="connsiteY67" fmla="*/ 3713332 h 5946450"/>
              <a:gd name="connsiteX68" fmla="*/ 3943146 w 4991100"/>
              <a:gd name="connsiteY68" fmla="*/ 2817334 h 5946450"/>
              <a:gd name="connsiteX69" fmla="*/ 3973085 w 4991100"/>
              <a:gd name="connsiteY69" fmla="*/ 2846874 h 5946450"/>
              <a:gd name="connsiteX70" fmla="*/ 3943146 w 4991100"/>
              <a:gd name="connsiteY70" fmla="*/ 2817334 h 5946450"/>
              <a:gd name="connsiteX71" fmla="*/ 3938547 w 4991100"/>
              <a:gd name="connsiteY71" fmla="*/ 2843528 h 5946450"/>
              <a:gd name="connsiteX72" fmla="*/ 3945629 w 4991100"/>
              <a:gd name="connsiteY72" fmla="*/ 2833968 h 5946450"/>
              <a:gd name="connsiteX73" fmla="*/ 3956437 w 4991100"/>
              <a:gd name="connsiteY73" fmla="*/ 2849360 h 5946450"/>
              <a:gd name="connsiteX74" fmla="*/ 3957679 w 4991100"/>
              <a:gd name="connsiteY74" fmla="*/ 2857677 h 5946450"/>
              <a:gd name="connsiteX75" fmla="*/ 3943514 w 4991100"/>
              <a:gd name="connsiteY75" fmla="*/ 2876797 h 5946450"/>
              <a:gd name="connsiteX76" fmla="*/ 3938547 w 4991100"/>
              <a:gd name="connsiteY76" fmla="*/ 2843528 h 5946450"/>
              <a:gd name="connsiteX77" fmla="*/ 3909800 w 4991100"/>
              <a:gd name="connsiteY77" fmla="*/ 2833096 h 5946450"/>
              <a:gd name="connsiteX78" fmla="*/ 3911091 w 4991100"/>
              <a:gd name="connsiteY78" fmla="*/ 2830622 h 5946450"/>
              <a:gd name="connsiteX79" fmla="*/ 3912710 w 4991100"/>
              <a:gd name="connsiteY79" fmla="*/ 2833606 h 5946450"/>
              <a:gd name="connsiteX80" fmla="*/ 3904459 w 4991100"/>
              <a:gd name="connsiteY80" fmla="*/ 2837317 h 5946450"/>
              <a:gd name="connsiteX81" fmla="*/ 3908250 w 4991100"/>
              <a:gd name="connsiteY81" fmla="*/ 2832824 h 5946450"/>
              <a:gd name="connsiteX82" fmla="*/ 3909800 w 4991100"/>
              <a:gd name="connsiteY82" fmla="*/ 2833096 h 5946450"/>
              <a:gd name="connsiteX83" fmla="*/ 3905630 w 4991100"/>
              <a:gd name="connsiteY83" fmla="*/ 2841088 h 5946450"/>
              <a:gd name="connsiteX84" fmla="*/ 3903636 w 4991100"/>
              <a:gd name="connsiteY84" fmla="*/ 2844017 h 5946450"/>
              <a:gd name="connsiteX85" fmla="*/ 3904474 w 4991100"/>
              <a:gd name="connsiteY85" fmla="*/ 2843301 h 5946450"/>
              <a:gd name="connsiteX86" fmla="*/ 3905630 w 4991100"/>
              <a:gd name="connsiteY86" fmla="*/ 2841088 h 5946450"/>
              <a:gd name="connsiteX87" fmla="*/ 3906866 w 4991100"/>
              <a:gd name="connsiteY87" fmla="*/ 2845070 h 5946450"/>
              <a:gd name="connsiteX88" fmla="*/ 3898168 w 4991100"/>
              <a:gd name="connsiteY88" fmla="*/ 2858059 h 5946450"/>
              <a:gd name="connsiteX89" fmla="*/ 3909525 w 4991100"/>
              <a:gd name="connsiteY89" fmla="*/ 2853972 h 5946450"/>
              <a:gd name="connsiteX90" fmla="*/ 3914817 w 4991100"/>
              <a:gd name="connsiteY90" fmla="*/ 2855574 h 5946450"/>
              <a:gd name="connsiteX91" fmla="*/ 3899410 w 4991100"/>
              <a:gd name="connsiteY91" fmla="*/ 2866377 h 5946450"/>
              <a:gd name="connsiteX92" fmla="*/ 3898168 w 4991100"/>
              <a:gd name="connsiteY92" fmla="*/ 2858059 h 5946450"/>
              <a:gd name="connsiteX93" fmla="*/ 3897869 w 4991100"/>
              <a:gd name="connsiteY93" fmla="*/ 2856058 h 5946450"/>
              <a:gd name="connsiteX94" fmla="*/ 3898013 w 4991100"/>
              <a:gd name="connsiteY94" fmla="*/ 2857020 h 5946450"/>
              <a:gd name="connsiteX95" fmla="*/ 3898168 w 4991100"/>
              <a:gd name="connsiteY95" fmla="*/ 2858059 h 5946450"/>
              <a:gd name="connsiteX96" fmla="*/ 3896477 w 4991100"/>
              <a:gd name="connsiteY96" fmla="*/ 2846728 h 5946450"/>
              <a:gd name="connsiteX97" fmla="*/ 3898248 w 4991100"/>
              <a:gd name="connsiteY97" fmla="*/ 2844679 h 5946450"/>
              <a:gd name="connsiteX98" fmla="*/ 3899848 w 4991100"/>
              <a:gd name="connsiteY98" fmla="*/ 2842782 h 5946450"/>
              <a:gd name="connsiteX99" fmla="*/ 3903636 w 4991100"/>
              <a:gd name="connsiteY99" fmla="*/ 2844017 h 5946450"/>
              <a:gd name="connsiteX100" fmla="*/ 3896926 w 4991100"/>
              <a:gd name="connsiteY100" fmla="*/ 2849742 h 5946450"/>
              <a:gd name="connsiteX101" fmla="*/ 3894271 w 4991100"/>
              <a:gd name="connsiteY101" fmla="*/ 2893128 h 5946450"/>
              <a:gd name="connsiteX102" fmla="*/ 3894811 w 4991100"/>
              <a:gd name="connsiteY102" fmla="*/ 2892571 h 5946450"/>
              <a:gd name="connsiteX103" fmla="*/ 3896053 w 4991100"/>
              <a:gd name="connsiteY103" fmla="*/ 2900888 h 5946450"/>
              <a:gd name="connsiteX104" fmla="*/ 3748949 w 4991100"/>
              <a:gd name="connsiteY104" fmla="*/ 3082132 h 5946450"/>
              <a:gd name="connsiteX105" fmla="*/ 3750817 w 4991100"/>
              <a:gd name="connsiteY105" fmla="*/ 3074834 h 5946450"/>
              <a:gd name="connsiteX106" fmla="*/ 3751922 w 4991100"/>
              <a:gd name="connsiteY106" fmla="*/ 3075454 h 5946450"/>
              <a:gd name="connsiteX107" fmla="*/ 3743657 w 4991100"/>
              <a:gd name="connsiteY107" fmla="*/ 3092232 h 5946450"/>
              <a:gd name="connsiteX108" fmla="*/ 3746347 w 4991100"/>
              <a:gd name="connsiteY108" fmla="*/ 3087977 h 5946450"/>
              <a:gd name="connsiteX109" fmla="*/ 3748949 w 4991100"/>
              <a:gd name="connsiteY109" fmla="*/ 3082132 h 5946450"/>
              <a:gd name="connsiteX110" fmla="*/ 3746082 w 4991100"/>
              <a:gd name="connsiteY110" fmla="*/ 3093331 h 5946450"/>
              <a:gd name="connsiteX111" fmla="*/ 3743657 w 4991100"/>
              <a:gd name="connsiteY111" fmla="*/ 3092232 h 5946450"/>
              <a:gd name="connsiteX112" fmla="*/ 3714332 w 4991100"/>
              <a:gd name="connsiteY112" fmla="*/ 5124663 h 5946450"/>
              <a:gd name="connsiteX113" fmla="*/ 3715212 w 4991100"/>
              <a:gd name="connsiteY113" fmla="*/ 5122260 h 5946450"/>
              <a:gd name="connsiteX114" fmla="*/ 3721347 w 4991100"/>
              <a:gd name="connsiteY114" fmla="*/ 5128934 h 5946450"/>
              <a:gd name="connsiteX115" fmla="*/ 3714332 w 4991100"/>
              <a:gd name="connsiteY115" fmla="*/ 5124663 h 5946450"/>
              <a:gd name="connsiteX116" fmla="*/ 3627854 w 4991100"/>
              <a:gd name="connsiteY116" fmla="*/ 2794231 h 5946450"/>
              <a:gd name="connsiteX117" fmla="*/ 3642522 w 4991100"/>
              <a:gd name="connsiteY117" fmla="*/ 2812385 h 5946450"/>
              <a:gd name="connsiteX118" fmla="*/ 3641791 w 4991100"/>
              <a:gd name="connsiteY118" fmla="*/ 2819753 h 5946450"/>
              <a:gd name="connsiteX119" fmla="*/ 3645593 w 4991100"/>
              <a:gd name="connsiteY119" fmla="*/ 2819245 h 5946450"/>
              <a:gd name="connsiteX120" fmla="*/ 3639753 w 4991100"/>
              <a:gd name="connsiteY120" fmla="*/ 2837123 h 5946450"/>
              <a:gd name="connsiteX121" fmla="*/ 3677648 w 4991100"/>
              <a:gd name="connsiteY121" fmla="*/ 2805956 h 5946450"/>
              <a:gd name="connsiteX122" fmla="*/ 3643110 w 4991100"/>
              <a:gd name="connsiteY122" fmla="*/ 2802611 h 5946450"/>
              <a:gd name="connsiteX123" fmla="*/ 3635890 w 4991100"/>
              <a:gd name="connsiteY123" fmla="*/ 2789872 h 5946450"/>
              <a:gd name="connsiteX124" fmla="*/ 3635401 w 4991100"/>
              <a:gd name="connsiteY124" fmla="*/ 2788932 h 5946450"/>
              <a:gd name="connsiteX125" fmla="*/ 3602700 w 4991100"/>
              <a:gd name="connsiteY125" fmla="*/ 2720070 h 5946450"/>
              <a:gd name="connsiteX126" fmla="*/ 3611770 w 4991100"/>
              <a:gd name="connsiteY126" fmla="*/ 2743448 h 5946450"/>
              <a:gd name="connsiteX127" fmla="*/ 3630870 w 4991100"/>
              <a:gd name="connsiteY127" fmla="*/ 2767706 h 5946450"/>
              <a:gd name="connsiteX128" fmla="*/ 3635220 w 4991100"/>
              <a:gd name="connsiteY128" fmla="*/ 2765793 h 5946450"/>
              <a:gd name="connsiteX129" fmla="*/ 3634418 w 4991100"/>
              <a:gd name="connsiteY129" fmla="*/ 2744390 h 5946450"/>
              <a:gd name="connsiteX130" fmla="*/ 3617770 w 4991100"/>
              <a:gd name="connsiteY130" fmla="*/ 2746876 h 5946450"/>
              <a:gd name="connsiteX131" fmla="*/ 3637775 w 4991100"/>
              <a:gd name="connsiteY131" fmla="*/ 2709879 h 5946450"/>
              <a:gd name="connsiteX132" fmla="*/ 3614044 w 4991100"/>
              <a:gd name="connsiteY132" fmla="*/ 2721924 h 5946450"/>
              <a:gd name="connsiteX133" fmla="*/ 3603237 w 4991100"/>
              <a:gd name="connsiteY133" fmla="*/ 2706533 h 5946450"/>
              <a:gd name="connsiteX134" fmla="*/ 3602981 w 4991100"/>
              <a:gd name="connsiteY134" fmla="*/ 2706555 h 5946450"/>
              <a:gd name="connsiteX135" fmla="*/ 3575356 w 4991100"/>
              <a:gd name="connsiteY135" fmla="*/ 2817227 h 5946450"/>
              <a:gd name="connsiteX136" fmla="*/ 3577090 w 4991100"/>
              <a:gd name="connsiteY136" fmla="*/ 2852869 h 5946450"/>
              <a:gd name="connsiteX137" fmla="*/ 3587893 w 4991100"/>
              <a:gd name="connsiteY137" fmla="*/ 2868275 h 5946450"/>
              <a:gd name="connsiteX138" fmla="*/ 3609463 w 4991100"/>
              <a:gd name="connsiteY138" fmla="*/ 2870373 h 5946450"/>
              <a:gd name="connsiteX139" fmla="*/ 3613642 w 4991100"/>
              <a:gd name="connsiteY139" fmla="*/ 2873641 h 5946450"/>
              <a:gd name="connsiteX140" fmla="*/ 3613924 w 4991100"/>
              <a:gd name="connsiteY140" fmla="*/ 2870738 h 5946450"/>
              <a:gd name="connsiteX141" fmla="*/ 3608940 w 4991100"/>
              <a:gd name="connsiteY141" fmla="*/ 2858728 h 5946450"/>
              <a:gd name="connsiteX142" fmla="*/ 3633912 w 4991100"/>
              <a:gd name="connsiteY142" fmla="*/ 2855000 h 5946450"/>
              <a:gd name="connsiteX143" fmla="*/ 3634861 w 4991100"/>
              <a:gd name="connsiteY143" fmla="*/ 2839979 h 5946450"/>
              <a:gd name="connsiteX144" fmla="*/ 3629825 w 4991100"/>
              <a:gd name="connsiteY144" fmla="*/ 2821288 h 5946450"/>
              <a:gd name="connsiteX145" fmla="*/ 3626067 w 4991100"/>
              <a:gd name="connsiteY145" fmla="*/ 2819628 h 5946450"/>
              <a:gd name="connsiteX146" fmla="*/ 3577950 w 4991100"/>
              <a:gd name="connsiteY146" fmla="*/ 2801682 h 5946450"/>
              <a:gd name="connsiteX147" fmla="*/ 3575356 w 4991100"/>
              <a:gd name="connsiteY147" fmla="*/ 2817227 h 5946450"/>
              <a:gd name="connsiteX148" fmla="*/ 3529673 w 4991100"/>
              <a:gd name="connsiteY148" fmla="*/ 2876967 h 5946450"/>
              <a:gd name="connsiteX149" fmla="*/ 3548638 w 4991100"/>
              <a:gd name="connsiteY149" fmla="*/ 2890091 h 5946450"/>
              <a:gd name="connsiteX150" fmla="*/ 3553619 w 4991100"/>
              <a:gd name="connsiteY150" fmla="*/ 2897283 h 5946450"/>
              <a:gd name="connsiteX151" fmla="*/ 3562721 w 4991100"/>
              <a:gd name="connsiteY151" fmla="*/ 2891137 h 5946450"/>
              <a:gd name="connsiteX152" fmla="*/ 3586451 w 4991100"/>
              <a:gd name="connsiteY152" fmla="*/ 2879090 h 5946450"/>
              <a:gd name="connsiteX153" fmla="*/ 3591613 w 4991100"/>
              <a:gd name="connsiteY153" fmla="*/ 2879994 h 5946450"/>
              <a:gd name="connsiteX154" fmla="*/ 3590486 w 4991100"/>
              <a:gd name="connsiteY154" fmla="*/ 2878524 h 5946450"/>
              <a:gd name="connsiteX155" fmla="*/ 3555867 w 4991100"/>
              <a:gd name="connsiteY155" fmla="*/ 2881566 h 5946450"/>
              <a:gd name="connsiteX156" fmla="*/ 3570017 w 4991100"/>
              <a:gd name="connsiteY156" fmla="*/ 2862435 h 5946450"/>
              <a:gd name="connsiteX157" fmla="*/ 3529673 w 4991100"/>
              <a:gd name="connsiteY157" fmla="*/ 2876967 h 5946450"/>
              <a:gd name="connsiteX158" fmla="*/ 3433458 w 4991100"/>
              <a:gd name="connsiteY158" fmla="*/ 5395335 h 5946450"/>
              <a:gd name="connsiteX159" fmla="*/ 3433758 w 4991100"/>
              <a:gd name="connsiteY159" fmla="*/ 5395249 h 5946450"/>
              <a:gd name="connsiteX160" fmla="*/ 3479192 w 4991100"/>
              <a:gd name="connsiteY160" fmla="*/ 5386338 h 5946450"/>
              <a:gd name="connsiteX161" fmla="*/ 3473360 w 4991100"/>
              <a:gd name="connsiteY161" fmla="*/ 5404228 h 5946450"/>
              <a:gd name="connsiteX162" fmla="*/ 3451790 w 4991100"/>
              <a:gd name="connsiteY162" fmla="*/ 5402130 h 5946450"/>
              <a:gd name="connsiteX163" fmla="*/ 3425914 w 4991100"/>
              <a:gd name="connsiteY163" fmla="*/ 5397497 h 5946450"/>
              <a:gd name="connsiteX164" fmla="*/ 3429288 w 4991100"/>
              <a:gd name="connsiteY164" fmla="*/ 5393789 h 5946450"/>
              <a:gd name="connsiteX165" fmla="*/ 3433458 w 4991100"/>
              <a:gd name="connsiteY165" fmla="*/ 5395335 h 5946450"/>
              <a:gd name="connsiteX166" fmla="*/ 3424130 w 4991100"/>
              <a:gd name="connsiteY166" fmla="*/ 2739551 h 5946450"/>
              <a:gd name="connsiteX167" fmla="*/ 3451567 w 4991100"/>
              <a:gd name="connsiteY167" fmla="*/ 2752473 h 5946450"/>
              <a:gd name="connsiteX168" fmla="*/ 3463231 w 4991100"/>
              <a:gd name="connsiteY168" fmla="*/ 2716694 h 5946450"/>
              <a:gd name="connsiteX169" fmla="*/ 3453313 w 4991100"/>
              <a:gd name="connsiteY169" fmla="*/ 2700092 h 5946450"/>
              <a:gd name="connsiteX170" fmla="*/ 3450619 w 4991100"/>
              <a:gd name="connsiteY170" fmla="*/ 2686208 h 5946450"/>
              <a:gd name="connsiteX171" fmla="*/ 3447194 w 4991100"/>
              <a:gd name="connsiteY171" fmla="*/ 2687317 h 5946450"/>
              <a:gd name="connsiteX172" fmla="*/ 3447954 w 4991100"/>
              <a:gd name="connsiteY172" fmla="*/ 2713775 h 5946450"/>
              <a:gd name="connsiteX173" fmla="*/ 3444117 w 4991100"/>
              <a:gd name="connsiteY173" fmla="*/ 2714646 h 5946450"/>
              <a:gd name="connsiteX174" fmla="*/ 3443389 w 4991100"/>
              <a:gd name="connsiteY174" fmla="*/ 2716881 h 5946450"/>
              <a:gd name="connsiteX175" fmla="*/ 3445499 w 4991100"/>
              <a:gd name="connsiteY175" fmla="*/ 2725831 h 5946450"/>
              <a:gd name="connsiteX176" fmla="*/ 3454645 w 4991100"/>
              <a:gd name="connsiteY176" fmla="*/ 2737221 h 5946450"/>
              <a:gd name="connsiteX177" fmla="*/ 3437530 w 4991100"/>
              <a:gd name="connsiteY177" fmla="*/ 2736587 h 5946450"/>
              <a:gd name="connsiteX178" fmla="*/ 3432640 w 4991100"/>
              <a:gd name="connsiteY178" fmla="*/ 2731834 h 5946450"/>
              <a:gd name="connsiteX179" fmla="*/ 3416489 w 4991100"/>
              <a:gd name="connsiteY179" fmla="*/ 2720383 h 5946450"/>
              <a:gd name="connsiteX180" fmla="*/ 3421645 w 4991100"/>
              <a:gd name="connsiteY180" fmla="*/ 2722903 h 5946450"/>
              <a:gd name="connsiteX181" fmla="*/ 3422390 w 4991100"/>
              <a:gd name="connsiteY181" fmla="*/ 2721873 h 5946450"/>
              <a:gd name="connsiteX182" fmla="*/ 3417623 w 4991100"/>
              <a:gd name="connsiteY182" fmla="*/ 2717239 h 5946450"/>
              <a:gd name="connsiteX183" fmla="*/ 3413745 w 4991100"/>
              <a:gd name="connsiteY183" fmla="*/ 991790 h 5946450"/>
              <a:gd name="connsiteX184" fmla="*/ 3414190 w 4991100"/>
              <a:gd name="connsiteY184" fmla="*/ 991723 h 5946450"/>
              <a:gd name="connsiteX185" fmla="*/ 3414909 w 4991100"/>
              <a:gd name="connsiteY185" fmla="*/ 991616 h 5946450"/>
              <a:gd name="connsiteX186" fmla="*/ 3415269 w 4991100"/>
              <a:gd name="connsiteY186" fmla="*/ 991562 h 5946450"/>
              <a:gd name="connsiteX187" fmla="*/ 3413610 w 4991100"/>
              <a:gd name="connsiteY187" fmla="*/ 991810 h 5946450"/>
              <a:gd name="connsiteX188" fmla="*/ 3413615 w 4991100"/>
              <a:gd name="connsiteY188" fmla="*/ 991810 h 5946450"/>
              <a:gd name="connsiteX189" fmla="*/ 3413745 w 4991100"/>
              <a:gd name="connsiteY189" fmla="*/ 991790 h 5946450"/>
              <a:gd name="connsiteX190" fmla="*/ 3412980 w 4991100"/>
              <a:gd name="connsiteY190" fmla="*/ 991904 h 5946450"/>
              <a:gd name="connsiteX191" fmla="*/ 3413610 w 4991100"/>
              <a:gd name="connsiteY191" fmla="*/ 991810 h 5946450"/>
              <a:gd name="connsiteX192" fmla="*/ 3413278 w 4991100"/>
              <a:gd name="connsiteY192" fmla="*/ 991860 h 5946450"/>
              <a:gd name="connsiteX193" fmla="*/ 3411386 w 4991100"/>
              <a:gd name="connsiteY193" fmla="*/ 992142 h 5946450"/>
              <a:gd name="connsiteX194" fmla="*/ 3411476 w 4991100"/>
              <a:gd name="connsiteY194" fmla="*/ 992129 h 5946450"/>
              <a:gd name="connsiteX195" fmla="*/ 3412980 w 4991100"/>
              <a:gd name="connsiteY195" fmla="*/ 991904 h 5946450"/>
              <a:gd name="connsiteX196" fmla="*/ 3411801 w 4991100"/>
              <a:gd name="connsiteY196" fmla="*/ 992080 h 5946450"/>
              <a:gd name="connsiteX197" fmla="*/ 3410950 w 4991100"/>
              <a:gd name="connsiteY197" fmla="*/ 992207 h 5946450"/>
              <a:gd name="connsiteX198" fmla="*/ 3411264 w 4991100"/>
              <a:gd name="connsiteY198" fmla="*/ 992160 h 5946450"/>
              <a:gd name="connsiteX199" fmla="*/ 3411386 w 4991100"/>
              <a:gd name="connsiteY199" fmla="*/ 992142 h 5946450"/>
              <a:gd name="connsiteX200" fmla="*/ 3406945 w 4991100"/>
              <a:gd name="connsiteY200" fmla="*/ 992805 h 5946450"/>
              <a:gd name="connsiteX201" fmla="*/ 3410950 w 4991100"/>
              <a:gd name="connsiteY201" fmla="*/ 992207 h 5946450"/>
              <a:gd name="connsiteX202" fmla="*/ 3410066 w 4991100"/>
              <a:gd name="connsiteY202" fmla="*/ 992339 h 5946450"/>
              <a:gd name="connsiteX203" fmla="*/ 3403219 w 4991100"/>
              <a:gd name="connsiteY203" fmla="*/ 967854 h 5946450"/>
              <a:gd name="connsiteX204" fmla="*/ 3404151 w 4991100"/>
              <a:gd name="connsiteY204" fmla="*/ 974092 h 5946450"/>
              <a:gd name="connsiteX205" fmla="*/ 3404461 w 4991100"/>
              <a:gd name="connsiteY205" fmla="*/ 976171 h 5946450"/>
              <a:gd name="connsiteX206" fmla="*/ 3403197 w 4991100"/>
              <a:gd name="connsiteY206" fmla="*/ 975236 h 5946450"/>
              <a:gd name="connsiteX207" fmla="*/ 3403265 w 4991100"/>
              <a:gd name="connsiteY207" fmla="*/ 975286 h 5946450"/>
              <a:gd name="connsiteX208" fmla="*/ 3404461 w 4991100"/>
              <a:gd name="connsiteY208" fmla="*/ 976171 h 5946450"/>
              <a:gd name="connsiteX209" fmla="*/ 3401977 w 4991100"/>
              <a:gd name="connsiteY209" fmla="*/ 959537 h 5946450"/>
              <a:gd name="connsiteX210" fmla="*/ 3402288 w 4991100"/>
              <a:gd name="connsiteY210" fmla="*/ 961616 h 5946450"/>
              <a:gd name="connsiteX211" fmla="*/ 3403219 w 4991100"/>
              <a:gd name="connsiteY211" fmla="*/ 967854 h 5946450"/>
              <a:gd name="connsiteX212" fmla="*/ 3397379 w 4991100"/>
              <a:gd name="connsiteY212" fmla="*/ 985731 h 5946450"/>
              <a:gd name="connsiteX213" fmla="*/ 3404461 w 4991100"/>
              <a:gd name="connsiteY213" fmla="*/ 976171 h 5946450"/>
              <a:gd name="connsiteX214" fmla="*/ 3405702 w 4991100"/>
              <a:gd name="connsiteY214" fmla="*/ 984488 h 5946450"/>
              <a:gd name="connsiteX215" fmla="*/ 3397379 w 4991100"/>
              <a:gd name="connsiteY215" fmla="*/ 985731 h 5946450"/>
              <a:gd name="connsiteX216" fmla="*/ 3394895 w 4991100"/>
              <a:gd name="connsiteY216" fmla="*/ 969097 h 5946450"/>
              <a:gd name="connsiteX217" fmla="*/ 3403197 w 4991100"/>
              <a:gd name="connsiteY217" fmla="*/ 975236 h 5946450"/>
              <a:gd name="connsiteX218" fmla="*/ 3399678 w 4991100"/>
              <a:gd name="connsiteY218" fmla="*/ 972634 h 5946450"/>
              <a:gd name="connsiteX219" fmla="*/ 3394895 w 4991100"/>
              <a:gd name="connsiteY219" fmla="*/ 969097 h 5946450"/>
              <a:gd name="connsiteX220" fmla="*/ 3288798 w 4991100"/>
              <a:gd name="connsiteY220" fmla="*/ 942423 h 5946450"/>
              <a:gd name="connsiteX221" fmla="*/ 3297121 w 4991100"/>
              <a:gd name="connsiteY221" fmla="*/ 941181 h 5946450"/>
              <a:gd name="connsiteX222" fmla="*/ 3288798 w 4991100"/>
              <a:gd name="connsiteY222" fmla="*/ 942423 h 5946450"/>
              <a:gd name="connsiteX223" fmla="*/ 3284636 w 4991100"/>
              <a:gd name="connsiteY223" fmla="*/ 943045 h 5946450"/>
              <a:gd name="connsiteX224" fmla="*/ 3287758 w 4991100"/>
              <a:gd name="connsiteY224" fmla="*/ 942579 h 5946450"/>
              <a:gd name="connsiteX225" fmla="*/ 3288798 w 4991100"/>
              <a:gd name="connsiteY225" fmla="*/ 942423 h 5946450"/>
              <a:gd name="connsiteX226" fmla="*/ 3280473 w 4991100"/>
              <a:gd name="connsiteY226" fmla="*/ 943666 h 5946450"/>
              <a:gd name="connsiteX227" fmla="*/ 3281514 w 4991100"/>
              <a:gd name="connsiteY227" fmla="*/ 943511 h 5946450"/>
              <a:gd name="connsiteX228" fmla="*/ 3284636 w 4991100"/>
              <a:gd name="connsiteY228" fmla="*/ 943045 h 5946450"/>
              <a:gd name="connsiteX229" fmla="*/ 3120860 w 4991100"/>
              <a:gd name="connsiteY229" fmla="*/ 4822889 h 5946450"/>
              <a:gd name="connsiteX230" fmla="*/ 3130634 w 4991100"/>
              <a:gd name="connsiteY230" fmla="*/ 4817175 h 5946450"/>
              <a:gd name="connsiteX231" fmla="*/ 3123560 w 4991100"/>
              <a:gd name="connsiteY231" fmla="*/ 4826741 h 5946450"/>
              <a:gd name="connsiteX232" fmla="*/ 3120860 w 4991100"/>
              <a:gd name="connsiteY232" fmla="*/ 4822889 h 5946450"/>
              <a:gd name="connsiteX233" fmla="*/ 2502035 w 4991100"/>
              <a:gd name="connsiteY233" fmla="*/ 695604 h 5946450"/>
              <a:gd name="connsiteX234" fmla="*/ 2502882 w 4991100"/>
              <a:gd name="connsiteY234" fmla="*/ 694148 h 5946450"/>
              <a:gd name="connsiteX235" fmla="*/ 2505836 w 4991100"/>
              <a:gd name="connsiteY235" fmla="*/ 697009 h 5946450"/>
              <a:gd name="connsiteX236" fmla="*/ 2477648 w 4991100"/>
              <a:gd name="connsiteY236" fmla="*/ 667626 h 5946450"/>
              <a:gd name="connsiteX237" fmla="*/ 2481308 w 4991100"/>
              <a:gd name="connsiteY237" fmla="*/ 669973 h 5946450"/>
              <a:gd name="connsiteX238" fmla="*/ 2483750 w 4991100"/>
              <a:gd name="connsiteY238" fmla="*/ 679999 h 5946450"/>
              <a:gd name="connsiteX239" fmla="*/ 2481933 w 4991100"/>
              <a:gd name="connsiteY239" fmla="*/ 674957 h 5946450"/>
              <a:gd name="connsiteX240" fmla="*/ 2480383 w 4991100"/>
              <a:gd name="connsiteY240" fmla="*/ 673172 h 5946450"/>
              <a:gd name="connsiteX241" fmla="*/ 2475426 w 4991100"/>
              <a:gd name="connsiteY241" fmla="*/ 681243 h 5946450"/>
              <a:gd name="connsiteX242" fmla="*/ 2478893 w 4991100"/>
              <a:gd name="connsiteY242" fmla="*/ 682232 h 5946450"/>
              <a:gd name="connsiteX243" fmla="*/ 2484992 w 4991100"/>
              <a:gd name="connsiteY243" fmla="*/ 688317 h 5946450"/>
              <a:gd name="connsiteX244" fmla="*/ 2484920 w 4991100"/>
              <a:gd name="connsiteY244" fmla="*/ 687838 h 5946450"/>
              <a:gd name="connsiteX245" fmla="*/ 2486187 w 4991100"/>
              <a:gd name="connsiteY245" fmla="*/ 689201 h 5946450"/>
              <a:gd name="connsiteX246" fmla="*/ 2484298 w 4991100"/>
              <a:gd name="connsiteY246" fmla="*/ 688421 h 5946450"/>
              <a:gd name="connsiteX247" fmla="*/ 2480665 w 4991100"/>
              <a:gd name="connsiteY247" fmla="*/ 686920 h 5946450"/>
              <a:gd name="connsiteX248" fmla="*/ 2478709 w 4991100"/>
              <a:gd name="connsiteY248" fmla="*/ 682745 h 5946450"/>
              <a:gd name="connsiteX249" fmla="*/ 2475426 w 4991100"/>
              <a:gd name="connsiteY249" fmla="*/ 681243 h 5946450"/>
              <a:gd name="connsiteX250" fmla="*/ 2472942 w 4991100"/>
              <a:gd name="connsiteY250" fmla="*/ 664608 h 5946450"/>
              <a:gd name="connsiteX251" fmla="*/ 2477241 w 4991100"/>
              <a:gd name="connsiteY251" fmla="*/ 666801 h 5946450"/>
              <a:gd name="connsiteX252" fmla="*/ 2477648 w 4991100"/>
              <a:gd name="connsiteY252" fmla="*/ 667626 h 5946450"/>
              <a:gd name="connsiteX253" fmla="*/ 2467964 w 4991100"/>
              <a:gd name="connsiteY253" fmla="*/ 671329 h 5946450"/>
              <a:gd name="connsiteX254" fmla="*/ 2469401 w 4991100"/>
              <a:gd name="connsiteY254" fmla="*/ 669388 h 5946450"/>
              <a:gd name="connsiteX255" fmla="*/ 2472942 w 4991100"/>
              <a:gd name="connsiteY255" fmla="*/ 664608 h 5946450"/>
              <a:gd name="connsiteX256" fmla="*/ 2480383 w 4991100"/>
              <a:gd name="connsiteY256" fmla="*/ 673172 h 5946450"/>
              <a:gd name="connsiteX257" fmla="*/ 2483750 w 4991100"/>
              <a:gd name="connsiteY257" fmla="*/ 679999 h 5946450"/>
              <a:gd name="connsiteX258" fmla="*/ 2483905 w 4991100"/>
              <a:gd name="connsiteY258" fmla="*/ 681039 h 5946450"/>
              <a:gd name="connsiteX259" fmla="*/ 2484920 w 4991100"/>
              <a:gd name="connsiteY259" fmla="*/ 687838 h 5946450"/>
              <a:gd name="connsiteX260" fmla="*/ 2480009 w 4991100"/>
              <a:gd name="connsiteY260" fmla="*/ 682552 h 5946450"/>
              <a:gd name="connsiteX261" fmla="*/ 2478893 w 4991100"/>
              <a:gd name="connsiteY261" fmla="*/ 682232 h 5946450"/>
              <a:gd name="connsiteX262" fmla="*/ 2456118 w 4991100"/>
              <a:gd name="connsiteY262" fmla="*/ 675623 h 5946450"/>
              <a:gd name="connsiteX263" fmla="*/ 2457536 w 4991100"/>
              <a:gd name="connsiteY263" fmla="*/ 675411 h 5946450"/>
              <a:gd name="connsiteX264" fmla="*/ 2458576 w 4991100"/>
              <a:gd name="connsiteY264" fmla="*/ 675255 h 5946450"/>
              <a:gd name="connsiteX265" fmla="*/ 2464141 w 4991100"/>
              <a:gd name="connsiteY265" fmla="*/ 674425 h 5946450"/>
              <a:gd name="connsiteX266" fmla="*/ 2467492 w 4991100"/>
              <a:gd name="connsiteY266" fmla="*/ 677196 h 5946450"/>
              <a:gd name="connsiteX267" fmla="*/ 2475760 w 4991100"/>
              <a:gd name="connsiteY267" fmla="*/ 683486 h 5946450"/>
              <a:gd name="connsiteX268" fmla="*/ 2479810 w 4991100"/>
              <a:gd name="connsiteY268" fmla="*/ 686566 h 5946450"/>
              <a:gd name="connsiteX269" fmla="*/ 2480665 w 4991100"/>
              <a:gd name="connsiteY269" fmla="*/ 686920 h 5946450"/>
              <a:gd name="connsiteX270" fmla="*/ 2481560 w 4991100"/>
              <a:gd name="connsiteY270" fmla="*/ 688830 h 5946450"/>
              <a:gd name="connsiteX271" fmla="*/ 2482026 w 4991100"/>
              <a:gd name="connsiteY271" fmla="*/ 689824 h 5946450"/>
              <a:gd name="connsiteX272" fmla="*/ 2479287 w 4991100"/>
              <a:gd name="connsiteY272" fmla="*/ 689169 h 5946450"/>
              <a:gd name="connsiteX273" fmla="*/ 2476510 w 4991100"/>
              <a:gd name="connsiteY273" fmla="*/ 688505 h 5946450"/>
              <a:gd name="connsiteX274" fmla="*/ 2472787 w 4991100"/>
              <a:gd name="connsiteY274" fmla="*/ 687615 h 5946450"/>
              <a:gd name="connsiteX275" fmla="*/ 2459525 w 4991100"/>
              <a:gd name="connsiteY275" fmla="*/ 678386 h 5946450"/>
              <a:gd name="connsiteX276" fmla="*/ 2454742 w 4991100"/>
              <a:gd name="connsiteY276" fmla="*/ 656698 h 5946450"/>
              <a:gd name="connsiteX277" fmla="*/ 2459381 w 4991100"/>
              <a:gd name="connsiteY277" fmla="*/ 661054 h 5946450"/>
              <a:gd name="connsiteX278" fmla="*/ 2457050 w 4991100"/>
              <a:gd name="connsiteY278" fmla="*/ 659827 h 5946450"/>
              <a:gd name="connsiteX279" fmla="*/ 2450085 w 4991100"/>
              <a:gd name="connsiteY279" fmla="*/ 625508 h 5946450"/>
              <a:gd name="connsiteX280" fmla="*/ 2458409 w 4991100"/>
              <a:gd name="connsiteY280" fmla="*/ 624265 h 5946450"/>
              <a:gd name="connsiteX281" fmla="*/ 2463586 w 4991100"/>
              <a:gd name="connsiteY281" fmla="*/ 636476 h 5946450"/>
              <a:gd name="connsiteX282" fmla="*/ 2460025 w 4991100"/>
              <a:gd name="connsiteY282" fmla="*/ 635980 h 5946450"/>
              <a:gd name="connsiteX283" fmla="*/ 2450085 w 4991100"/>
              <a:gd name="connsiteY283" fmla="*/ 625508 h 5946450"/>
              <a:gd name="connsiteX284" fmla="*/ 2445487 w 4991100"/>
              <a:gd name="connsiteY284" fmla="*/ 651702 h 5946450"/>
              <a:gd name="connsiteX285" fmla="*/ 2455053 w 4991100"/>
              <a:gd name="connsiteY285" fmla="*/ 658777 h 5946450"/>
              <a:gd name="connsiteX286" fmla="*/ 2457050 w 4991100"/>
              <a:gd name="connsiteY286" fmla="*/ 659827 h 5946450"/>
              <a:gd name="connsiteX287" fmla="*/ 2457743 w 4991100"/>
              <a:gd name="connsiteY287" fmla="*/ 660767 h 5946450"/>
              <a:gd name="connsiteX288" fmla="*/ 2467298 w 4991100"/>
              <a:gd name="connsiteY288" fmla="*/ 670665 h 5946450"/>
              <a:gd name="connsiteX289" fmla="*/ 2467964 w 4991100"/>
              <a:gd name="connsiteY289" fmla="*/ 671329 h 5946450"/>
              <a:gd name="connsiteX290" fmla="*/ 2465860 w 4991100"/>
              <a:gd name="connsiteY290" fmla="*/ 674168 h 5946450"/>
              <a:gd name="connsiteX291" fmla="*/ 2464141 w 4991100"/>
              <a:gd name="connsiteY291" fmla="*/ 674425 h 5946450"/>
              <a:gd name="connsiteX292" fmla="*/ 2446728 w 4991100"/>
              <a:gd name="connsiteY292" fmla="*/ 660020 h 5946450"/>
              <a:gd name="connsiteX293" fmla="*/ 2445487 w 4991100"/>
              <a:gd name="connsiteY293" fmla="*/ 651702 h 5946450"/>
              <a:gd name="connsiteX294" fmla="*/ 2437163 w 4991100"/>
              <a:gd name="connsiteY294" fmla="*/ 652945 h 5946450"/>
              <a:gd name="connsiteX295" fmla="*/ 2446728 w 4991100"/>
              <a:gd name="connsiteY295" fmla="*/ 660020 h 5946450"/>
              <a:gd name="connsiteX296" fmla="*/ 2447970 w 4991100"/>
              <a:gd name="connsiteY296" fmla="*/ 668337 h 5946450"/>
              <a:gd name="connsiteX297" fmla="*/ 2446215 w 4991100"/>
              <a:gd name="connsiteY297" fmla="*/ 667595 h 5946450"/>
              <a:gd name="connsiteX298" fmla="*/ 2438404 w 4991100"/>
              <a:gd name="connsiteY298" fmla="*/ 661262 h 5946450"/>
              <a:gd name="connsiteX299" fmla="*/ 2437163 w 4991100"/>
              <a:gd name="connsiteY299" fmla="*/ 652945 h 5946450"/>
              <a:gd name="connsiteX300" fmla="*/ 2437163 w 4991100"/>
              <a:gd name="connsiteY300" fmla="*/ 652945 h 5946450"/>
              <a:gd name="connsiteX301" fmla="*/ 2446728 w 4991100"/>
              <a:gd name="connsiteY301" fmla="*/ 660020 h 5946450"/>
              <a:gd name="connsiteX302" fmla="*/ 2437163 w 4991100"/>
              <a:gd name="connsiteY302" fmla="*/ 652945 h 5946450"/>
              <a:gd name="connsiteX303" fmla="*/ 2429390 w 4991100"/>
              <a:gd name="connsiteY303" fmla="*/ 660482 h 5946450"/>
              <a:gd name="connsiteX304" fmla="*/ 2446215 w 4991100"/>
              <a:gd name="connsiteY304" fmla="*/ 667595 h 5946450"/>
              <a:gd name="connsiteX305" fmla="*/ 2456118 w 4991100"/>
              <a:gd name="connsiteY305" fmla="*/ 675623 h 5946450"/>
              <a:gd name="connsiteX306" fmla="*/ 2450252 w 4991100"/>
              <a:gd name="connsiteY306" fmla="*/ 676499 h 5946450"/>
              <a:gd name="connsiteX307" fmla="*/ 2449211 w 4991100"/>
              <a:gd name="connsiteY307" fmla="*/ 676653 h 5946450"/>
              <a:gd name="connsiteX308" fmla="*/ 2450454 w 4991100"/>
              <a:gd name="connsiteY308" fmla="*/ 684971 h 5946450"/>
              <a:gd name="connsiteX309" fmla="*/ 2440887 w 4991100"/>
              <a:gd name="connsiteY309" fmla="*/ 677897 h 5946450"/>
              <a:gd name="connsiteX310" fmla="*/ 2439645 w 4991100"/>
              <a:gd name="connsiteY310" fmla="*/ 669580 h 5946450"/>
              <a:gd name="connsiteX311" fmla="*/ 2436789 w 4991100"/>
              <a:gd name="connsiteY311" fmla="*/ 664692 h 5946450"/>
              <a:gd name="connsiteX312" fmla="*/ 2429151 w 4991100"/>
              <a:gd name="connsiteY312" fmla="*/ 647843 h 5946450"/>
              <a:gd name="connsiteX313" fmla="*/ 2445487 w 4991100"/>
              <a:gd name="connsiteY313" fmla="*/ 651702 h 5946450"/>
              <a:gd name="connsiteX314" fmla="*/ 2437163 w 4991100"/>
              <a:gd name="connsiteY314" fmla="*/ 652945 h 5946450"/>
              <a:gd name="connsiteX315" fmla="*/ 2430826 w 4991100"/>
              <a:gd name="connsiteY315" fmla="*/ 649967 h 5946450"/>
              <a:gd name="connsiteX316" fmla="*/ 2428010 w 4991100"/>
              <a:gd name="connsiteY316" fmla="*/ 648643 h 5946450"/>
              <a:gd name="connsiteX317" fmla="*/ 2430826 w 4991100"/>
              <a:gd name="connsiteY317" fmla="*/ 649967 h 5946450"/>
              <a:gd name="connsiteX318" fmla="*/ 2432844 w 4991100"/>
              <a:gd name="connsiteY318" fmla="*/ 652526 h 5946450"/>
              <a:gd name="connsiteX319" fmla="*/ 2437163 w 4991100"/>
              <a:gd name="connsiteY319" fmla="*/ 652945 h 5946450"/>
              <a:gd name="connsiteX320" fmla="*/ 2428838 w 4991100"/>
              <a:gd name="connsiteY320" fmla="*/ 654187 h 5946450"/>
              <a:gd name="connsiteX321" fmla="*/ 2427597 w 4991100"/>
              <a:gd name="connsiteY321" fmla="*/ 645871 h 5946450"/>
              <a:gd name="connsiteX322" fmla="*/ 2429151 w 4991100"/>
              <a:gd name="connsiteY322" fmla="*/ 647843 h 5946450"/>
              <a:gd name="connsiteX323" fmla="*/ 2427845 w 4991100"/>
              <a:gd name="connsiteY323" fmla="*/ 647534 h 5946450"/>
              <a:gd name="connsiteX324" fmla="*/ 2427751 w 4991100"/>
              <a:gd name="connsiteY324" fmla="*/ 646911 h 5946450"/>
              <a:gd name="connsiteX325" fmla="*/ 2427597 w 4991100"/>
              <a:gd name="connsiteY325" fmla="*/ 645871 h 5946450"/>
              <a:gd name="connsiteX326" fmla="*/ 2425952 w 4991100"/>
              <a:gd name="connsiteY326" fmla="*/ 620608 h 5946450"/>
              <a:gd name="connsiteX327" fmla="*/ 2432194 w 4991100"/>
              <a:gd name="connsiteY327" fmla="*/ 619676 h 5946450"/>
              <a:gd name="connsiteX328" fmla="*/ 2448843 w 4991100"/>
              <a:gd name="connsiteY328" fmla="*/ 617191 h 5946450"/>
              <a:gd name="connsiteX329" fmla="*/ 2450085 w 4991100"/>
              <a:gd name="connsiteY329" fmla="*/ 625508 h 5946450"/>
              <a:gd name="connsiteX330" fmla="*/ 2423434 w 4991100"/>
              <a:gd name="connsiteY330" fmla="*/ 646492 h 5946450"/>
              <a:gd name="connsiteX331" fmla="*/ 2427845 w 4991100"/>
              <a:gd name="connsiteY331" fmla="*/ 647534 h 5946450"/>
              <a:gd name="connsiteX332" fmla="*/ 2428010 w 4991100"/>
              <a:gd name="connsiteY332" fmla="*/ 648643 h 5946450"/>
              <a:gd name="connsiteX333" fmla="*/ 2420514 w 4991100"/>
              <a:gd name="connsiteY333" fmla="*/ 655431 h 5946450"/>
              <a:gd name="connsiteX334" fmla="*/ 2429390 w 4991100"/>
              <a:gd name="connsiteY334" fmla="*/ 660482 h 5946450"/>
              <a:gd name="connsiteX335" fmla="*/ 2427533 w 4991100"/>
              <a:gd name="connsiteY335" fmla="*/ 659697 h 5946450"/>
              <a:gd name="connsiteX336" fmla="*/ 2420514 w 4991100"/>
              <a:gd name="connsiteY336" fmla="*/ 655431 h 5946450"/>
              <a:gd name="connsiteX337" fmla="*/ 2389208 w 4991100"/>
              <a:gd name="connsiteY337" fmla="*/ 632278 h 5946450"/>
              <a:gd name="connsiteX338" fmla="*/ 2394937 w 4991100"/>
              <a:gd name="connsiteY338" fmla="*/ 633742 h 5946450"/>
              <a:gd name="connsiteX339" fmla="*/ 2409707 w 4991100"/>
              <a:gd name="connsiteY339" fmla="*/ 640039 h 5946450"/>
              <a:gd name="connsiteX340" fmla="*/ 2423434 w 4991100"/>
              <a:gd name="connsiteY340" fmla="*/ 646492 h 5946450"/>
              <a:gd name="connsiteX341" fmla="*/ 2401382 w 4991100"/>
              <a:gd name="connsiteY341" fmla="*/ 641282 h 5946450"/>
              <a:gd name="connsiteX342" fmla="*/ 2391816 w 4991100"/>
              <a:gd name="connsiteY342" fmla="*/ 634207 h 5946450"/>
              <a:gd name="connsiteX343" fmla="*/ 2390621 w 4991100"/>
              <a:gd name="connsiteY343" fmla="*/ 633323 h 5946450"/>
              <a:gd name="connsiteX344" fmla="*/ 2368523 w 4991100"/>
              <a:gd name="connsiteY344" fmla="*/ 620680 h 5946450"/>
              <a:gd name="connsiteX345" fmla="*/ 2372684 w 4991100"/>
              <a:gd name="connsiteY345" fmla="*/ 620059 h 5946450"/>
              <a:gd name="connsiteX346" fmla="*/ 2389332 w 4991100"/>
              <a:gd name="connsiteY346" fmla="*/ 617572 h 5946450"/>
              <a:gd name="connsiteX347" fmla="*/ 2425952 w 4991100"/>
              <a:gd name="connsiteY347" fmla="*/ 620608 h 5946450"/>
              <a:gd name="connsiteX348" fmla="*/ 2412426 w 4991100"/>
              <a:gd name="connsiteY348" fmla="*/ 622628 h 5946450"/>
              <a:gd name="connsiteX349" fmla="*/ 2398898 w 4991100"/>
              <a:gd name="connsiteY349" fmla="*/ 624647 h 5946450"/>
              <a:gd name="connsiteX350" fmla="*/ 2382251 w 4991100"/>
              <a:gd name="connsiteY350" fmla="*/ 627132 h 5946450"/>
              <a:gd name="connsiteX351" fmla="*/ 2368523 w 4991100"/>
              <a:gd name="connsiteY351" fmla="*/ 620680 h 5946450"/>
              <a:gd name="connsiteX352" fmla="*/ 2343969 w 4991100"/>
              <a:gd name="connsiteY352" fmla="*/ 611505 h 5946450"/>
              <a:gd name="connsiteX353" fmla="*/ 2354794 w 4991100"/>
              <a:gd name="connsiteY353" fmla="*/ 614227 h 5946450"/>
              <a:gd name="connsiteX354" fmla="*/ 2368523 w 4991100"/>
              <a:gd name="connsiteY354" fmla="*/ 620680 h 5946450"/>
              <a:gd name="connsiteX355" fmla="*/ 2365401 w 4991100"/>
              <a:gd name="connsiteY355" fmla="*/ 621146 h 5946450"/>
              <a:gd name="connsiteX356" fmla="*/ 2364360 w 4991100"/>
              <a:gd name="connsiteY356" fmla="*/ 621301 h 5946450"/>
              <a:gd name="connsiteX357" fmla="*/ 2382251 w 4991100"/>
              <a:gd name="connsiteY357" fmla="*/ 627132 h 5946450"/>
              <a:gd name="connsiteX358" fmla="*/ 2378088 w 4991100"/>
              <a:gd name="connsiteY358" fmla="*/ 627754 h 5946450"/>
              <a:gd name="connsiteX359" fmla="*/ 2374967 w 4991100"/>
              <a:gd name="connsiteY359" fmla="*/ 628221 h 5946450"/>
              <a:gd name="connsiteX360" fmla="*/ 2382251 w 4991100"/>
              <a:gd name="connsiteY360" fmla="*/ 627132 h 5946450"/>
              <a:gd name="connsiteX361" fmla="*/ 2389208 w 4991100"/>
              <a:gd name="connsiteY361" fmla="*/ 632278 h 5946450"/>
              <a:gd name="connsiteX362" fmla="*/ 2373926 w 4991100"/>
              <a:gd name="connsiteY362" fmla="*/ 628376 h 5946450"/>
              <a:gd name="connsiteX363" fmla="*/ 2358537 w 4991100"/>
              <a:gd name="connsiteY363" fmla="*/ 617919 h 5946450"/>
              <a:gd name="connsiteX364" fmla="*/ 2339567 w 4991100"/>
              <a:gd name="connsiteY364" fmla="*/ 609567 h 5946450"/>
              <a:gd name="connsiteX365" fmla="*/ 2343969 w 4991100"/>
              <a:gd name="connsiteY365" fmla="*/ 611505 h 5946450"/>
              <a:gd name="connsiteX366" fmla="*/ 2341532 w 4991100"/>
              <a:gd name="connsiteY366" fmla="*/ 610893 h 5946450"/>
              <a:gd name="connsiteX367" fmla="*/ 2309449 w 4991100"/>
              <a:gd name="connsiteY367" fmla="*/ 595489 h 5946450"/>
              <a:gd name="connsiteX368" fmla="*/ 2317772 w 4991100"/>
              <a:gd name="connsiteY368" fmla="*/ 594246 h 5946450"/>
              <a:gd name="connsiteX369" fmla="*/ 2327338 w 4991100"/>
              <a:gd name="connsiteY369" fmla="*/ 601321 h 5946450"/>
              <a:gd name="connsiteX370" fmla="*/ 2339567 w 4991100"/>
              <a:gd name="connsiteY370" fmla="*/ 609567 h 5946450"/>
              <a:gd name="connsiteX371" fmla="*/ 2336904 w 4991100"/>
              <a:gd name="connsiteY371" fmla="*/ 608395 h 5946450"/>
              <a:gd name="connsiteX372" fmla="*/ 2319015 w 4991100"/>
              <a:gd name="connsiteY372" fmla="*/ 602564 h 5946450"/>
              <a:gd name="connsiteX373" fmla="*/ 2309449 w 4991100"/>
              <a:gd name="connsiteY373" fmla="*/ 595489 h 5946450"/>
              <a:gd name="connsiteX374" fmla="*/ 2306672 w 4991100"/>
              <a:gd name="connsiteY374" fmla="*/ 664706 h 5946450"/>
              <a:gd name="connsiteX375" fmla="*/ 2307425 w 4991100"/>
              <a:gd name="connsiteY375" fmla="*/ 664743 h 5946450"/>
              <a:gd name="connsiteX376" fmla="*/ 2307591 w 4991100"/>
              <a:gd name="connsiteY376" fmla="*/ 664983 h 5946450"/>
              <a:gd name="connsiteX377" fmla="*/ 2299884 w 4991100"/>
              <a:gd name="connsiteY377" fmla="*/ 588415 h 5946450"/>
              <a:gd name="connsiteX378" fmla="*/ 2309449 w 4991100"/>
              <a:gd name="connsiteY378" fmla="*/ 595489 h 5946450"/>
              <a:gd name="connsiteX379" fmla="*/ 2304666 w 4991100"/>
              <a:gd name="connsiteY379" fmla="*/ 591952 h 5946450"/>
              <a:gd name="connsiteX380" fmla="*/ 2302752 w 4991100"/>
              <a:gd name="connsiteY380" fmla="*/ 590537 h 5946450"/>
              <a:gd name="connsiteX381" fmla="*/ 2301079 w 4991100"/>
              <a:gd name="connsiteY381" fmla="*/ 589299 h 5946450"/>
              <a:gd name="connsiteX382" fmla="*/ 2299884 w 4991100"/>
              <a:gd name="connsiteY382" fmla="*/ 588415 h 5946450"/>
              <a:gd name="connsiteX383" fmla="*/ 2297334 w 4991100"/>
              <a:gd name="connsiteY383" fmla="*/ 660403 h 5946450"/>
              <a:gd name="connsiteX384" fmla="*/ 2302580 w 4991100"/>
              <a:gd name="connsiteY384" fmla="*/ 663473 h 5946450"/>
              <a:gd name="connsiteX385" fmla="*/ 2306672 w 4991100"/>
              <a:gd name="connsiteY385" fmla="*/ 664706 h 5946450"/>
              <a:gd name="connsiteX386" fmla="*/ 2302734 w 4991100"/>
              <a:gd name="connsiteY386" fmla="*/ 664513 h 5946450"/>
              <a:gd name="connsiteX387" fmla="*/ 2297334 w 4991100"/>
              <a:gd name="connsiteY387" fmla="*/ 660403 h 5946450"/>
              <a:gd name="connsiteX388" fmla="*/ 2294411 w 4991100"/>
              <a:gd name="connsiteY388" fmla="*/ 665755 h 5946450"/>
              <a:gd name="connsiteX389" fmla="*/ 2294417 w 4991100"/>
              <a:gd name="connsiteY389" fmla="*/ 665760 h 5946450"/>
              <a:gd name="connsiteX390" fmla="*/ 2294414 w 4991100"/>
              <a:gd name="connsiteY390" fmla="*/ 665758 h 5946450"/>
              <a:gd name="connsiteX391" fmla="*/ 2294411 w 4991100"/>
              <a:gd name="connsiteY391" fmla="*/ 665756 h 5946450"/>
              <a:gd name="connsiteX392" fmla="*/ 2294414 w 4991100"/>
              <a:gd name="connsiteY392" fmla="*/ 665758 h 5946450"/>
              <a:gd name="connsiteX393" fmla="*/ 2294416 w 4991100"/>
              <a:gd name="connsiteY393" fmla="*/ 665760 h 5946450"/>
              <a:gd name="connsiteX394" fmla="*/ 2287685 w 4991100"/>
              <a:gd name="connsiteY394" fmla="*/ 660782 h 5946450"/>
              <a:gd name="connsiteX395" fmla="*/ 2294411 w 4991100"/>
              <a:gd name="connsiteY395" fmla="*/ 665755 h 5946450"/>
              <a:gd name="connsiteX396" fmla="*/ 2294411 w 4991100"/>
              <a:gd name="connsiteY396" fmla="*/ 665756 h 5946450"/>
              <a:gd name="connsiteX397" fmla="*/ 2290824 w 4991100"/>
              <a:gd name="connsiteY397" fmla="*/ 663103 h 5946450"/>
              <a:gd name="connsiteX398" fmla="*/ 2287685 w 4991100"/>
              <a:gd name="connsiteY398" fmla="*/ 660782 h 5946450"/>
              <a:gd name="connsiteX399" fmla="*/ 2281993 w 4991100"/>
              <a:gd name="connsiteY399" fmla="*/ 582583 h 5946450"/>
              <a:gd name="connsiteX400" fmla="*/ 2299884 w 4991100"/>
              <a:gd name="connsiteY400" fmla="*/ 588415 h 5946450"/>
              <a:gd name="connsiteX401" fmla="*/ 2302752 w 4991100"/>
              <a:gd name="connsiteY401" fmla="*/ 590537 h 5946450"/>
              <a:gd name="connsiteX402" fmla="*/ 2309449 w 4991100"/>
              <a:gd name="connsiteY402" fmla="*/ 595489 h 5946450"/>
              <a:gd name="connsiteX403" fmla="*/ 2291559 w 4991100"/>
              <a:gd name="connsiteY403" fmla="*/ 589658 h 5946450"/>
              <a:gd name="connsiteX404" fmla="*/ 2291559 w 4991100"/>
              <a:gd name="connsiteY404" fmla="*/ 589658 h 5946450"/>
              <a:gd name="connsiteX405" fmla="*/ 2285580 w 4991100"/>
              <a:gd name="connsiteY405" fmla="*/ 585236 h 5946450"/>
              <a:gd name="connsiteX406" fmla="*/ 2277881 w 4991100"/>
              <a:gd name="connsiteY406" fmla="*/ 5369973 h 5946450"/>
              <a:gd name="connsiteX407" fmla="*/ 2284999 w 4991100"/>
              <a:gd name="connsiteY407" fmla="*/ 5367154 h 5946450"/>
              <a:gd name="connsiteX408" fmla="*/ 2285003 w 4991100"/>
              <a:gd name="connsiteY408" fmla="*/ 5367845 h 5946450"/>
              <a:gd name="connsiteX409" fmla="*/ 2277881 w 4991100"/>
              <a:gd name="connsiteY409" fmla="*/ 5369973 h 5946450"/>
              <a:gd name="connsiteX410" fmla="*/ 2274566 w 4991100"/>
              <a:gd name="connsiteY410" fmla="*/ 578714 h 5946450"/>
              <a:gd name="connsiteX411" fmla="*/ 2279123 w 4991100"/>
              <a:gd name="connsiteY411" fmla="*/ 580461 h 5946450"/>
              <a:gd name="connsiteX412" fmla="*/ 2281993 w 4991100"/>
              <a:gd name="connsiteY412" fmla="*/ 582583 h 5946450"/>
              <a:gd name="connsiteX413" fmla="*/ 2273650 w 4991100"/>
              <a:gd name="connsiteY413" fmla="*/ 578238 h 5946450"/>
              <a:gd name="connsiteX414" fmla="*/ 2274566 w 4991100"/>
              <a:gd name="connsiteY414" fmla="*/ 578714 h 5946450"/>
              <a:gd name="connsiteX415" fmla="*/ 2273933 w 4991100"/>
              <a:gd name="connsiteY415" fmla="*/ 578472 h 5946450"/>
              <a:gd name="connsiteX416" fmla="*/ 2267885 w 4991100"/>
              <a:gd name="connsiteY416" fmla="*/ 572445 h 5946450"/>
              <a:gd name="connsiteX417" fmla="*/ 2268841 w 4991100"/>
              <a:gd name="connsiteY417" fmla="*/ 572855 h 5946450"/>
              <a:gd name="connsiteX418" fmla="*/ 2299884 w 4991100"/>
              <a:gd name="connsiteY418" fmla="*/ 588415 h 5946450"/>
              <a:gd name="connsiteX419" fmla="*/ 2279123 w 4991100"/>
              <a:gd name="connsiteY419" fmla="*/ 580461 h 5946450"/>
              <a:gd name="connsiteX420" fmla="*/ 2274306 w 4991100"/>
              <a:gd name="connsiteY420" fmla="*/ 576899 h 5946450"/>
              <a:gd name="connsiteX421" fmla="*/ 2272428 w 4991100"/>
              <a:gd name="connsiteY421" fmla="*/ 575509 h 5946450"/>
              <a:gd name="connsiteX422" fmla="*/ 2265376 w 4991100"/>
              <a:gd name="connsiteY422" fmla="*/ 571377 h 5946450"/>
              <a:gd name="connsiteX423" fmla="*/ 2273650 w 4991100"/>
              <a:gd name="connsiteY423" fmla="*/ 578238 h 5946450"/>
              <a:gd name="connsiteX424" fmla="*/ 2269306 w 4991100"/>
              <a:gd name="connsiteY424" fmla="*/ 575975 h 5946450"/>
              <a:gd name="connsiteX425" fmla="*/ 2265354 w 4991100"/>
              <a:gd name="connsiteY425" fmla="*/ 571358 h 5946450"/>
              <a:gd name="connsiteX426" fmla="*/ 2265364 w 4991100"/>
              <a:gd name="connsiteY426" fmla="*/ 571363 h 5946450"/>
              <a:gd name="connsiteX427" fmla="*/ 2265376 w 4991100"/>
              <a:gd name="connsiteY427" fmla="*/ 571377 h 5946450"/>
              <a:gd name="connsiteX428" fmla="*/ 2264119 w 4991100"/>
              <a:gd name="connsiteY428" fmla="*/ 569906 h 5946450"/>
              <a:gd name="connsiteX429" fmla="*/ 2267885 w 4991100"/>
              <a:gd name="connsiteY429" fmla="*/ 572445 h 5946450"/>
              <a:gd name="connsiteX430" fmla="*/ 2265364 w 4991100"/>
              <a:gd name="connsiteY430" fmla="*/ 571363 h 5946450"/>
              <a:gd name="connsiteX431" fmla="*/ 2263614 w 4991100"/>
              <a:gd name="connsiteY431" fmla="*/ 569916 h 5946450"/>
              <a:gd name="connsiteX432" fmla="*/ 2265354 w 4991100"/>
              <a:gd name="connsiteY432" fmla="*/ 571358 h 5946450"/>
              <a:gd name="connsiteX433" fmla="*/ 2264066 w 4991100"/>
              <a:gd name="connsiteY433" fmla="*/ 570805 h 5946450"/>
              <a:gd name="connsiteX434" fmla="*/ 2262862 w 4991100"/>
              <a:gd name="connsiteY434" fmla="*/ 568434 h 5946450"/>
              <a:gd name="connsiteX435" fmla="*/ 2264119 w 4991100"/>
              <a:gd name="connsiteY435" fmla="*/ 569906 h 5946450"/>
              <a:gd name="connsiteX436" fmla="*/ 2263344 w 4991100"/>
              <a:gd name="connsiteY436" fmla="*/ 569383 h 5946450"/>
              <a:gd name="connsiteX437" fmla="*/ 2261349 w 4991100"/>
              <a:gd name="connsiteY437" fmla="*/ 568038 h 5946450"/>
              <a:gd name="connsiteX438" fmla="*/ 2263344 w 4991100"/>
              <a:gd name="connsiteY438" fmla="*/ 569383 h 5946450"/>
              <a:gd name="connsiteX439" fmla="*/ 2263614 w 4991100"/>
              <a:gd name="connsiteY439" fmla="*/ 569916 h 5946450"/>
              <a:gd name="connsiteX440" fmla="*/ 2261073 w 4991100"/>
              <a:gd name="connsiteY440" fmla="*/ 567852 h 5946450"/>
              <a:gd name="connsiteX441" fmla="*/ 2261158 w 4991100"/>
              <a:gd name="connsiteY441" fmla="*/ 567879 h 5946450"/>
              <a:gd name="connsiteX442" fmla="*/ 2261349 w 4991100"/>
              <a:gd name="connsiteY442" fmla="*/ 568038 h 5946450"/>
              <a:gd name="connsiteX443" fmla="*/ 2260949 w 4991100"/>
              <a:gd name="connsiteY443" fmla="*/ 567707 h 5946450"/>
              <a:gd name="connsiteX444" fmla="*/ 2262862 w 4991100"/>
              <a:gd name="connsiteY444" fmla="*/ 568434 h 5946450"/>
              <a:gd name="connsiteX445" fmla="*/ 2261158 w 4991100"/>
              <a:gd name="connsiteY445" fmla="*/ 567879 h 5946450"/>
              <a:gd name="connsiteX446" fmla="*/ 2254026 w 4991100"/>
              <a:gd name="connsiteY446" fmla="*/ 572274 h 5946450"/>
              <a:gd name="connsiteX447" fmla="*/ 2264103 w 4991100"/>
              <a:gd name="connsiteY447" fmla="*/ 576751 h 5946450"/>
              <a:gd name="connsiteX448" fmla="*/ 2255061 w 4991100"/>
              <a:gd name="connsiteY448" fmla="*/ 573186 h 5946450"/>
              <a:gd name="connsiteX449" fmla="*/ 2246821 w 4991100"/>
              <a:gd name="connsiteY449" fmla="*/ 562326 h 5946450"/>
              <a:gd name="connsiteX450" fmla="*/ 2251214 w 4991100"/>
              <a:gd name="connsiteY450" fmla="*/ 561670 h 5946450"/>
              <a:gd name="connsiteX451" fmla="*/ 2253296 w 4991100"/>
              <a:gd name="connsiteY451" fmla="*/ 561360 h 5946450"/>
              <a:gd name="connsiteX452" fmla="*/ 2260949 w 4991100"/>
              <a:gd name="connsiteY452" fmla="*/ 567707 h 5946450"/>
              <a:gd name="connsiteX453" fmla="*/ 2260739 w 4991100"/>
              <a:gd name="connsiteY453" fmla="*/ 567626 h 5946450"/>
              <a:gd name="connsiteX454" fmla="*/ 2258234 w 4991100"/>
              <a:gd name="connsiteY454" fmla="*/ 565937 h 5946450"/>
              <a:gd name="connsiteX455" fmla="*/ 2252550 w 4991100"/>
              <a:gd name="connsiteY455" fmla="*/ 564508 h 5946450"/>
              <a:gd name="connsiteX456" fmla="*/ 2244972 w 4991100"/>
              <a:gd name="connsiteY456" fmla="*/ 562603 h 5946450"/>
              <a:gd name="connsiteX457" fmla="*/ 2252550 w 4991100"/>
              <a:gd name="connsiteY457" fmla="*/ 564508 h 5946450"/>
              <a:gd name="connsiteX458" fmla="*/ 2260739 w 4991100"/>
              <a:gd name="connsiteY458" fmla="*/ 567626 h 5946450"/>
              <a:gd name="connsiteX459" fmla="*/ 2261073 w 4991100"/>
              <a:gd name="connsiteY459" fmla="*/ 567852 h 5946450"/>
              <a:gd name="connsiteX460" fmla="*/ 2253916 w 4991100"/>
              <a:gd name="connsiteY460" fmla="*/ 565519 h 5946450"/>
              <a:gd name="connsiteX461" fmla="*/ 2244972 w 4991100"/>
              <a:gd name="connsiteY461" fmla="*/ 562603 h 5946450"/>
              <a:gd name="connsiteX462" fmla="*/ 2243730 w 4991100"/>
              <a:gd name="connsiteY462" fmla="*/ 554285 h 5946450"/>
              <a:gd name="connsiteX463" fmla="*/ 2244816 w 4991100"/>
              <a:gd name="connsiteY463" fmla="*/ 561563 h 5946450"/>
              <a:gd name="connsiteX464" fmla="*/ 2243885 w 4991100"/>
              <a:gd name="connsiteY464" fmla="*/ 555325 h 5946450"/>
              <a:gd name="connsiteX465" fmla="*/ 2243730 w 4991100"/>
              <a:gd name="connsiteY465" fmla="*/ 554285 h 5946450"/>
              <a:gd name="connsiteX466" fmla="*/ 2235961 w 4991100"/>
              <a:gd name="connsiteY466" fmla="*/ 555446 h 5946450"/>
              <a:gd name="connsiteX467" fmla="*/ 2236446 w 4991100"/>
              <a:gd name="connsiteY467" fmla="*/ 555373 h 5946450"/>
              <a:gd name="connsiteX468" fmla="*/ 2243730 w 4991100"/>
              <a:gd name="connsiteY468" fmla="*/ 554285 h 5946450"/>
              <a:gd name="connsiteX469" fmla="*/ 2242689 w 4991100"/>
              <a:gd name="connsiteY469" fmla="*/ 554441 h 5946450"/>
              <a:gd name="connsiteX470" fmla="*/ 2230306 w 4991100"/>
              <a:gd name="connsiteY470" fmla="*/ 5587313 h 5946450"/>
              <a:gd name="connsiteX471" fmla="*/ 2230511 w 4991100"/>
              <a:gd name="connsiteY471" fmla="*/ 5586595 h 5946450"/>
              <a:gd name="connsiteX472" fmla="*/ 2241170 w 4991100"/>
              <a:gd name="connsiteY472" fmla="*/ 5579685 h 5946450"/>
              <a:gd name="connsiteX473" fmla="*/ 2230068 w 4991100"/>
              <a:gd name="connsiteY473" fmla="*/ 553632 h 5946450"/>
              <a:gd name="connsiteX474" fmla="*/ 2235406 w 4991100"/>
              <a:gd name="connsiteY474" fmla="*/ 555528 h 5946450"/>
              <a:gd name="connsiteX475" fmla="*/ 2233654 w 4991100"/>
              <a:gd name="connsiteY475" fmla="*/ 555789 h 5946450"/>
              <a:gd name="connsiteX476" fmla="*/ 2218612 w 4991100"/>
              <a:gd name="connsiteY476" fmla="*/ 545645 h 5946450"/>
              <a:gd name="connsiteX477" fmla="*/ 2225840 w 4991100"/>
              <a:gd name="connsiteY477" fmla="*/ 548454 h 5946450"/>
              <a:gd name="connsiteX478" fmla="*/ 2235961 w 4991100"/>
              <a:gd name="connsiteY478" fmla="*/ 555446 h 5946450"/>
              <a:gd name="connsiteX479" fmla="*/ 2244816 w 4991100"/>
              <a:gd name="connsiteY479" fmla="*/ 561563 h 5946450"/>
              <a:gd name="connsiteX480" fmla="*/ 2246821 w 4991100"/>
              <a:gd name="connsiteY480" fmla="*/ 562326 h 5946450"/>
              <a:gd name="connsiteX481" fmla="*/ 2246012 w 4991100"/>
              <a:gd name="connsiteY481" fmla="*/ 562447 h 5946450"/>
              <a:gd name="connsiteX482" fmla="*/ 2244972 w 4991100"/>
              <a:gd name="connsiteY482" fmla="*/ 562603 h 5946450"/>
              <a:gd name="connsiteX483" fmla="*/ 2235406 w 4991100"/>
              <a:gd name="connsiteY483" fmla="*/ 555528 h 5946450"/>
              <a:gd name="connsiteX484" fmla="*/ 2217861 w 4991100"/>
              <a:gd name="connsiteY484" fmla="*/ 545204 h 5946450"/>
              <a:gd name="connsiteX485" fmla="*/ 2218612 w 4991100"/>
              <a:gd name="connsiteY485" fmla="*/ 545645 h 5946450"/>
              <a:gd name="connsiteX486" fmla="*/ 2217935 w 4991100"/>
              <a:gd name="connsiteY486" fmla="*/ 545382 h 5946450"/>
              <a:gd name="connsiteX487" fmla="*/ 2212356 w 4991100"/>
              <a:gd name="connsiteY487" fmla="*/ 541965 h 5946450"/>
              <a:gd name="connsiteX488" fmla="*/ 2216274 w 4991100"/>
              <a:gd name="connsiteY488" fmla="*/ 541379 h 5946450"/>
              <a:gd name="connsiteX489" fmla="*/ 2217861 w 4991100"/>
              <a:gd name="connsiteY489" fmla="*/ 545204 h 5946450"/>
              <a:gd name="connsiteX490" fmla="*/ 2207950 w 4991100"/>
              <a:gd name="connsiteY490" fmla="*/ 542622 h 5946450"/>
              <a:gd name="connsiteX491" fmla="*/ 2208990 w 4991100"/>
              <a:gd name="connsiteY491" fmla="*/ 542467 h 5946450"/>
              <a:gd name="connsiteX492" fmla="*/ 2210511 w 4991100"/>
              <a:gd name="connsiteY492" fmla="*/ 542240 h 5946450"/>
              <a:gd name="connsiteX493" fmla="*/ 2218091 w 4991100"/>
              <a:gd name="connsiteY493" fmla="*/ 546422 h 5946450"/>
              <a:gd name="connsiteX494" fmla="*/ 2230068 w 4991100"/>
              <a:gd name="connsiteY494" fmla="*/ 553632 h 5946450"/>
              <a:gd name="connsiteX495" fmla="*/ 2218556 w 4991100"/>
              <a:gd name="connsiteY495" fmla="*/ 549541 h 5946450"/>
              <a:gd name="connsiteX496" fmla="*/ 2207950 w 4991100"/>
              <a:gd name="connsiteY496" fmla="*/ 542622 h 5946450"/>
              <a:gd name="connsiteX497" fmla="*/ 2202824 w 4991100"/>
              <a:gd name="connsiteY497" fmla="*/ 537674 h 5946450"/>
              <a:gd name="connsiteX498" fmla="*/ 2210917 w 4991100"/>
              <a:gd name="connsiteY498" fmla="*/ 541116 h 5946450"/>
              <a:gd name="connsiteX499" fmla="*/ 2212356 w 4991100"/>
              <a:gd name="connsiteY499" fmla="*/ 541965 h 5946450"/>
              <a:gd name="connsiteX500" fmla="*/ 2210511 w 4991100"/>
              <a:gd name="connsiteY500" fmla="*/ 542240 h 5946450"/>
              <a:gd name="connsiteX501" fmla="*/ 2203604 w 4991100"/>
              <a:gd name="connsiteY501" fmla="*/ 538428 h 5946450"/>
              <a:gd name="connsiteX502" fmla="*/ 2198384 w 4991100"/>
              <a:gd name="connsiteY502" fmla="*/ 535548 h 5946450"/>
              <a:gd name="connsiteX503" fmla="*/ 2203604 w 4991100"/>
              <a:gd name="connsiteY503" fmla="*/ 538428 h 5946450"/>
              <a:gd name="connsiteX504" fmla="*/ 2207950 w 4991100"/>
              <a:gd name="connsiteY504" fmla="*/ 542622 h 5946450"/>
              <a:gd name="connsiteX505" fmla="*/ 2198384 w 4991100"/>
              <a:gd name="connsiteY505" fmla="*/ 535548 h 5946450"/>
              <a:gd name="connsiteX506" fmla="*/ 2168537 w 4991100"/>
              <a:gd name="connsiteY506" fmla="*/ 520873 h 5946450"/>
              <a:gd name="connsiteX507" fmla="*/ 2170929 w 4991100"/>
              <a:gd name="connsiteY507" fmla="*/ 522642 h 5946450"/>
              <a:gd name="connsiteX508" fmla="*/ 2170928 w 4991100"/>
              <a:gd name="connsiteY508" fmla="*/ 522642 h 5946450"/>
              <a:gd name="connsiteX509" fmla="*/ 2168537 w 4991100"/>
              <a:gd name="connsiteY509" fmla="*/ 520873 h 5946450"/>
              <a:gd name="connsiteX510" fmla="*/ 2153788 w 4991100"/>
              <a:gd name="connsiteY510" fmla="*/ 505804 h 5946450"/>
              <a:gd name="connsiteX511" fmla="*/ 2160121 w 4991100"/>
              <a:gd name="connsiteY511" fmla="*/ 507250 h 5946450"/>
              <a:gd name="connsiteX512" fmla="*/ 2169687 w 4991100"/>
              <a:gd name="connsiteY512" fmla="*/ 514324 h 5946450"/>
              <a:gd name="connsiteX513" fmla="*/ 2187623 w 4991100"/>
              <a:gd name="connsiteY513" fmla="*/ 527589 h 5946450"/>
              <a:gd name="connsiteX514" fmla="*/ 2188818 w 4991100"/>
              <a:gd name="connsiteY514" fmla="*/ 528473 h 5946450"/>
              <a:gd name="connsiteX515" fmla="*/ 2174625 w 4991100"/>
              <a:gd name="connsiteY515" fmla="*/ 518901 h 5946450"/>
              <a:gd name="connsiteX516" fmla="*/ 2161362 w 4991100"/>
              <a:gd name="connsiteY516" fmla="*/ 515567 h 5946450"/>
              <a:gd name="connsiteX517" fmla="*/ 2154914 w 4991100"/>
              <a:gd name="connsiteY517" fmla="*/ 509204 h 5946450"/>
              <a:gd name="connsiteX518" fmla="*/ 2158129 w 4991100"/>
              <a:gd name="connsiteY518" fmla="*/ 509938 h 5946450"/>
              <a:gd name="connsiteX519" fmla="*/ 2153788 w 4991100"/>
              <a:gd name="connsiteY519" fmla="*/ 505804 h 5946450"/>
              <a:gd name="connsiteX520" fmla="*/ 2153038 w 4991100"/>
              <a:gd name="connsiteY520" fmla="*/ 516810 h 5946450"/>
              <a:gd name="connsiteX521" fmla="*/ 2161588 w 4991100"/>
              <a:gd name="connsiteY521" fmla="*/ 523786 h 5946450"/>
              <a:gd name="connsiteX522" fmla="*/ 2161223 w 4991100"/>
              <a:gd name="connsiteY522" fmla="*/ 523750 h 5946450"/>
              <a:gd name="connsiteX523" fmla="*/ 2137430 w 4991100"/>
              <a:gd name="connsiteY523" fmla="*/ 494397 h 5946450"/>
              <a:gd name="connsiteX524" fmla="*/ 2138022 w 4991100"/>
              <a:gd name="connsiteY524" fmla="*/ 494607 h 5946450"/>
              <a:gd name="connsiteX525" fmla="*/ 2150555 w 4991100"/>
              <a:gd name="connsiteY525" fmla="*/ 500175 h 5946450"/>
              <a:gd name="connsiteX526" fmla="*/ 2133391 w 4991100"/>
              <a:gd name="connsiteY526" fmla="*/ 5536784 h 5946450"/>
              <a:gd name="connsiteX527" fmla="*/ 2142749 w 4991100"/>
              <a:gd name="connsiteY527" fmla="*/ 5532684 h 5946450"/>
              <a:gd name="connsiteX528" fmla="*/ 2150541 w 4991100"/>
              <a:gd name="connsiteY528" fmla="*/ 5542157 h 5946450"/>
              <a:gd name="connsiteX529" fmla="*/ 2142068 w 4991100"/>
              <a:gd name="connsiteY529" fmla="*/ 5542359 h 5946450"/>
              <a:gd name="connsiteX530" fmla="*/ 2132665 w 4991100"/>
              <a:gd name="connsiteY530" fmla="*/ 494344 h 5946450"/>
              <a:gd name="connsiteX531" fmla="*/ 2150135 w 4991100"/>
              <a:gd name="connsiteY531" fmla="*/ 504490 h 5946450"/>
              <a:gd name="connsiteX532" fmla="*/ 2154914 w 4991100"/>
              <a:gd name="connsiteY532" fmla="*/ 509204 h 5946450"/>
              <a:gd name="connsiteX533" fmla="*/ 2151796 w 4991100"/>
              <a:gd name="connsiteY533" fmla="*/ 508493 h 5946450"/>
              <a:gd name="connsiteX534" fmla="*/ 2142231 w 4991100"/>
              <a:gd name="connsiteY534" fmla="*/ 501418 h 5946450"/>
              <a:gd name="connsiteX535" fmla="*/ 2132665 w 4991100"/>
              <a:gd name="connsiteY535" fmla="*/ 494344 h 5946450"/>
              <a:gd name="connsiteX536" fmla="*/ 2132664 w 4991100"/>
              <a:gd name="connsiteY536" fmla="*/ 5536317 h 5946450"/>
              <a:gd name="connsiteX537" fmla="*/ 2133391 w 4991100"/>
              <a:gd name="connsiteY537" fmla="*/ 5536784 h 5946450"/>
              <a:gd name="connsiteX538" fmla="*/ 2132788 w 4991100"/>
              <a:gd name="connsiteY538" fmla="*/ 5537049 h 5946450"/>
              <a:gd name="connsiteX539" fmla="*/ 2114277 w 4991100"/>
              <a:gd name="connsiteY539" fmla="*/ 480746 h 5946450"/>
              <a:gd name="connsiteX540" fmla="*/ 2114729 w 4991100"/>
              <a:gd name="connsiteY540" fmla="*/ 481080 h 5946450"/>
              <a:gd name="connsiteX541" fmla="*/ 2117772 w 4991100"/>
              <a:gd name="connsiteY541" fmla="*/ 483330 h 5946450"/>
              <a:gd name="connsiteX542" fmla="*/ 2118530 w 4991100"/>
              <a:gd name="connsiteY542" fmla="*/ 483891 h 5946450"/>
              <a:gd name="connsiteX543" fmla="*/ 2114664 w 4991100"/>
              <a:gd name="connsiteY543" fmla="*/ 481032 h 5946450"/>
              <a:gd name="connsiteX544" fmla="*/ 2113789 w 4991100"/>
              <a:gd name="connsiteY544" fmla="*/ 480385 h 5946450"/>
              <a:gd name="connsiteX545" fmla="*/ 2114006 w 4991100"/>
              <a:gd name="connsiteY545" fmla="*/ 480545 h 5946450"/>
              <a:gd name="connsiteX546" fmla="*/ 2114277 w 4991100"/>
              <a:gd name="connsiteY546" fmla="*/ 480746 h 5946450"/>
              <a:gd name="connsiteX547" fmla="*/ 2113855 w 4991100"/>
              <a:gd name="connsiteY547" fmla="*/ 480434 h 5946450"/>
              <a:gd name="connsiteX548" fmla="*/ 2113549 w 4991100"/>
              <a:gd name="connsiteY548" fmla="*/ 480207 h 5946450"/>
              <a:gd name="connsiteX549" fmla="*/ 2128922 w 4991100"/>
              <a:gd name="connsiteY549" fmla="*/ 490651 h 5946450"/>
              <a:gd name="connsiteX550" fmla="*/ 2137430 w 4991100"/>
              <a:gd name="connsiteY550" fmla="*/ 494397 h 5946450"/>
              <a:gd name="connsiteX551" fmla="*/ 2131425 w 4991100"/>
              <a:gd name="connsiteY551" fmla="*/ 492271 h 5946450"/>
              <a:gd name="connsiteX552" fmla="*/ 2132665 w 4991100"/>
              <a:gd name="connsiteY552" fmla="*/ 494344 h 5946450"/>
              <a:gd name="connsiteX553" fmla="*/ 2126088 w 4991100"/>
              <a:gd name="connsiteY553" fmla="*/ 489480 h 5946450"/>
              <a:gd name="connsiteX554" fmla="*/ 2124183 w 4991100"/>
              <a:gd name="connsiteY554" fmla="*/ 488071 h 5946450"/>
              <a:gd name="connsiteX555" fmla="*/ 2118530 w 4991100"/>
              <a:gd name="connsiteY555" fmla="*/ 483891 h 5946450"/>
              <a:gd name="connsiteX556" fmla="*/ 2123099 w 4991100"/>
              <a:gd name="connsiteY556" fmla="*/ 487269 h 5946450"/>
              <a:gd name="connsiteX557" fmla="*/ 2117772 w 4991100"/>
              <a:gd name="connsiteY557" fmla="*/ 483330 h 5946450"/>
              <a:gd name="connsiteX558" fmla="*/ 2114006 w 4991100"/>
              <a:gd name="connsiteY558" fmla="*/ 480545 h 5946450"/>
              <a:gd name="connsiteX559" fmla="*/ 2113533 w 4991100"/>
              <a:gd name="connsiteY559" fmla="*/ 480195 h 5946450"/>
              <a:gd name="connsiteX560" fmla="*/ 2113549 w 4991100"/>
              <a:gd name="connsiteY560" fmla="*/ 480207 h 5946450"/>
              <a:gd name="connsiteX561" fmla="*/ 2113549 w 4991100"/>
              <a:gd name="connsiteY561" fmla="*/ 480207 h 5946450"/>
              <a:gd name="connsiteX562" fmla="*/ 2113533 w 4991100"/>
              <a:gd name="connsiteY562" fmla="*/ 480196 h 5946450"/>
              <a:gd name="connsiteX563" fmla="*/ 2113549 w 4991100"/>
              <a:gd name="connsiteY563" fmla="*/ 480207 h 5946450"/>
              <a:gd name="connsiteX564" fmla="*/ 2113789 w 4991100"/>
              <a:gd name="connsiteY564" fmla="*/ 480385 h 5946450"/>
              <a:gd name="connsiteX565" fmla="*/ 2103830 w 4991100"/>
              <a:gd name="connsiteY565" fmla="*/ 473108 h 5946450"/>
              <a:gd name="connsiteX566" fmla="*/ 2103967 w 4991100"/>
              <a:gd name="connsiteY566" fmla="*/ 473121 h 5946450"/>
              <a:gd name="connsiteX567" fmla="*/ 2103868 w 4991100"/>
              <a:gd name="connsiteY567" fmla="*/ 473136 h 5946450"/>
              <a:gd name="connsiteX568" fmla="*/ 2102882 w 4991100"/>
              <a:gd name="connsiteY568" fmla="*/ 473283 h 5946450"/>
              <a:gd name="connsiteX569" fmla="*/ 2102927 w 4991100"/>
              <a:gd name="connsiteY569" fmla="*/ 473276 h 5946450"/>
              <a:gd name="connsiteX570" fmla="*/ 2103868 w 4991100"/>
              <a:gd name="connsiteY570" fmla="*/ 473136 h 5946450"/>
              <a:gd name="connsiteX571" fmla="*/ 2113509 w 4991100"/>
              <a:gd name="connsiteY571" fmla="*/ 480178 h 5946450"/>
              <a:gd name="connsiteX572" fmla="*/ 2113511 w 4991100"/>
              <a:gd name="connsiteY572" fmla="*/ 480179 h 5946450"/>
              <a:gd name="connsiteX573" fmla="*/ 2113533 w 4991100"/>
              <a:gd name="connsiteY573" fmla="*/ 480195 h 5946450"/>
              <a:gd name="connsiteX574" fmla="*/ 2113533 w 4991100"/>
              <a:gd name="connsiteY574" fmla="*/ 480196 h 5946450"/>
              <a:gd name="connsiteX575" fmla="*/ 2113855 w 4991100"/>
              <a:gd name="connsiteY575" fmla="*/ 480434 h 5946450"/>
              <a:gd name="connsiteX576" fmla="*/ 2114664 w 4991100"/>
              <a:gd name="connsiteY576" fmla="*/ 481032 h 5946450"/>
              <a:gd name="connsiteX577" fmla="*/ 2124183 w 4991100"/>
              <a:gd name="connsiteY577" fmla="*/ 488071 h 5946450"/>
              <a:gd name="connsiteX578" fmla="*/ 2132665 w 4991100"/>
              <a:gd name="connsiteY578" fmla="*/ 494344 h 5946450"/>
              <a:gd name="connsiteX579" fmla="*/ 2137447 w 4991100"/>
              <a:gd name="connsiteY579" fmla="*/ 497881 h 5946450"/>
              <a:gd name="connsiteX580" fmla="*/ 2142231 w 4991100"/>
              <a:gd name="connsiteY580" fmla="*/ 501418 h 5946450"/>
              <a:gd name="connsiteX581" fmla="*/ 2118781 w 4991100"/>
              <a:gd name="connsiteY581" fmla="*/ 486851 h 5946450"/>
              <a:gd name="connsiteX582" fmla="*/ 2098446 w 4991100"/>
              <a:gd name="connsiteY582" fmla="*/ 469037 h 5946450"/>
              <a:gd name="connsiteX583" fmla="*/ 2102771 w 4991100"/>
              <a:gd name="connsiteY583" fmla="*/ 472236 h 5946450"/>
              <a:gd name="connsiteX584" fmla="*/ 2103967 w 4991100"/>
              <a:gd name="connsiteY584" fmla="*/ 473121 h 5946450"/>
              <a:gd name="connsiteX585" fmla="*/ 2097014 w 4991100"/>
              <a:gd name="connsiteY585" fmla="*/ 468277 h 5946450"/>
              <a:gd name="connsiteX586" fmla="*/ 2100848 w 4991100"/>
              <a:gd name="connsiteY586" fmla="*/ 470929 h 5946450"/>
              <a:gd name="connsiteX587" fmla="*/ 2103830 w 4991100"/>
              <a:gd name="connsiteY587" fmla="*/ 473108 h 5946450"/>
              <a:gd name="connsiteX588" fmla="*/ 2102528 w 4991100"/>
              <a:gd name="connsiteY588" fmla="*/ 472981 h 5946450"/>
              <a:gd name="connsiteX589" fmla="*/ 2094472 w 4991100"/>
              <a:gd name="connsiteY589" fmla="*/ 466516 h 5946450"/>
              <a:gd name="connsiteX590" fmla="*/ 2095132 w 4991100"/>
              <a:gd name="connsiteY590" fmla="*/ 466975 h 5946450"/>
              <a:gd name="connsiteX591" fmla="*/ 2099649 w 4991100"/>
              <a:gd name="connsiteY591" fmla="*/ 472702 h 5946450"/>
              <a:gd name="connsiteX592" fmla="*/ 2102528 w 4991100"/>
              <a:gd name="connsiteY592" fmla="*/ 472981 h 5946450"/>
              <a:gd name="connsiteX593" fmla="*/ 2102882 w 4991100"/>
              <a:gd name="connsiteY593" fmla="*/ 473283 h 5946450"/>
              <a:gd name="connsiteX594" fmla="*/ 2095643 w 4991100"/>
              <a:gd name="connsiteY594" fmla="*/ 474363 h 5946450"/>
              <a:gd name="connsiteX595" fmla="*/ 2095022 w 4991100"/>
              <a:gd name="connsiteY595" fmla="*/ 470204 h 5946450"/>
              <a:gd name="connsiteX596" fmla="*/ 2094402 w 4991100"/>
              <a:gd name="connsiteY596" fmla="*/ 466047 h 5946450"/>
              <a:gd name="connsiteX597" fmla="*/ 2097014 w 4991100"/>
              <a:gd name="connsiteY597" fmla="*/ 468277 h 5946450"/>
              <a:gd name="connsiteX598" fmla="*/ 2095132 w 4991100"/>
              <a:gd name="connsiteY598" fmla="*/ 466975 h 5946450"/>
              <a:gd name="connsiteX599" fmla="*/ 2093900 w 4991100"/>
              <a:gd name="connsiteY599" fmla="*/ 466121 h 5946450"/>
              <a:gd name="connsiteX600" fmla="*/ 2094402 w 4991100"/>
              <a:gd name="connsiteY600" fmla="*/ 466047 h 5946450"/>
              <a:gd name="connsiteX601" fmla="*/ 2094472 w 4991100"/>
              <a:gd name="connsiteY601" fmla="*/ 466516 h 5946450"/>
              <a:gd name="connsiteX602" fmla="*/ 2082042 w 4991100"/>
              <a:gd name="connsiteY602" fmla="*/ 461065 h 5946450"/>
              <a:gd name="connsiteX603" fmla="*/ 2092942 w 4991100"/>
              <a:gd name="connsiteY603" fmla="*/ 465459 h 5946450"/>
              <a:gd name="connsiteX604" fmla="*/ 2093250 w 4991100"/>
              <a:gd name="connsiteY604" fmla="*/ 465671 h 5946450"/>
              <a:gd name="connsiteX605" fmla="*/ 2093900 w 4991100"/>
              <a:gd name="connsiteY605" fmla="*/ 466121 h 5946450"/>
              <a:gd name="connsiteX606" fmla="*/ 2093361 w 4991100"/>
              <a:gd name="connsiteY606" fmla="*/ 466201 h 5946450"/>
              <a:gd name="connsiteX607" fmla="*/ 2086077 w 4991100"/>
              <a:gd name="connsiteY607" fmla="*/ 467289 h 5946450"/>
              <a:gd name="connsiteX608" fmla="*/ 2082826 w 4991100"/>
              <a:gd name="connsiteY608" fmla="*/ 462273 h 5946450"/>
              <a:gd name="connsiteX609" fmla="*/ 2073584 w 4991100"/>
              <a:gd name="connsiteY609" fmla="*/ 455036 h 5946450"/>
              <a:gd name="connsiteX610" fmla="*/ 2079167 w 4991100"/>
              <a:gd name="connsiteY610" fmla="*/ 456630 h 5946450"/>
              <a:gd name="connsiteX611" fmla="*/ 2082042 w 4991100"/>
              <a:gd name="connsiteY611" fmla="*/ 461065 h 5946450"/>
              <a:gd name="connsiteX612" fmla="*/ 2075502 w 4991100"/>
              <a:gd name="connsiteY612" fmla="*/ 458428 h 5946450"/>
              <a:gd name="connsiteX613" fmla="*/ 2072122 w 4991100"/>
              <a:gd name="connsiteY613" fmla="*/ 456147 h 5946450"/>
              <a:gd name="connsiteX614" fmla="*/ 2075160 w 4991100"/>
              <a:gd name="connsiteY614" fmla="*/ 458291 h 5946450"/>
              <a:gd name="connsiteX615" fmla="*/ 2075502 w 4991100"/>
              <a:gd name="connsiteY615" fmla="*/ 458428 h 5946450"/>
              <a:gd name="connsiteX616" fmla="*/ 2076511 w 4991100"/>
              <a:gd name="connsiteY616" fmla="*/ 460214 h 5946450"/>
              <a:gd name="connsiteX617" fmla="*/ 2068485 w 4991100"/>
              <a:gd name="connsiteY617" fmla="*/ 453580 h 5946450"/>
              <a:gd name="connsiteX618" fmla="*/ 2069739 w 4991100"/>
              <a:gd name="connsiteY618" fmla="*/ 453938 h 5946450"/>
              <a:gd name="connsiteX619" fmla="*/ 2072122 w 4991100"/>
              <a:gd name="connsiteY619" fmla="*/ 456147 h 5946450"/>
              <a:gd name="connsiteX620" fmla="*/ 2057659 w 4991100"/>
              <a:gd name="connsiteY620" fmla="*/ 443190 h 5946450"/>
              <a:gd name="connsiteX621" fmla="*/ 2084836 w 4991100"/>
              <a:gd name="connsiteY621" fmla="*/ 458972 h 5946450"/>
              <a:gd name="connsiteX622" fmla="*/ 2098446 w 4991100"/>
              <a:gd name="connsiteY622" fmla="*/ 469037 h 5946450"/>
              <a:gd name="connsiteX623" fmla="*/ 2094402 w 4991100"/>
              <a:gd name="connsiteY623" fmla="*/ 466047 h 5946450"/>
              <a:gd name="connsiteX624" fmla="*/ 2092942 w 4991100"/>
              <a:gd name="connsiteY624" fmla="*/ 465459 h 5946450"/>
              <a:gd name="connsiteX625" fmla="*/ 2083795 w 4991100"/>
              <a:gd name="connsiteY625" fmla="*/ 459127 h 5946450"/>
              <a:gd name="connsiteX626" fmla="*/ 2072356 w 4991100"/>
              <a:gd name="connsiteY626" fmla="*/ 452864 h 5946450"/>
              <a:gd name="connsiteX627" fmla="*/ 2073584 w 4991100"/>
              <a:gd name="connsiteY627" fmla="*/ 455036 h 5946450"/>
              <a:gd name="connsiteX628" fmla="*/ 2069739 w 4991100"/>
              <a:gd name="connsiteY628" fmla="*/ 453938 h 5946450"/>
              <a:gd name="connsiteX629" fmla="*/ 2061698 w 4991100"/>
              <a:gd name="connsiteY629" fmla="*/ 446484 h 5946450"/>
              <a:gd name="connsiteX630" fmla="*/ 2057216 w 4991100"/>
              <a:gd name="connsiteY630" fmla="*/ 445945 h 5946450"/>
              <a:gd name="connsiteX631" fmla="*/ 2057437 w 4991100"/>
              <a:gd name="connsiteY631" fmla="*/ 446108 h 5946450"/>
              <a:gd name="connsiteX632" fmla="*/ 2060467 w 4991100"/>
              <a:gd name="connsiteY632" fmla="*/ 448349 h 5946450"/>
              <a:gd name="connsiteX633" fmla="*/ 2056478 w 4991100"/>
              <a:gd name="connsiteY633" fmla="*/ 442504 h 5946450"/>
              <a:gd name="connsiteX634" fmla="*/ 2057155 w 4991100"/>
              <a:gd name="connsiteY634" fmla="*/ 442778 h 5946450"/>
              <a:gd name="connsiteX635" fmla="*/ 2057659 w 4991100"/>
              <a:gd name="connsiteY635" fmla="*/ 443190 h 5946450"/>
              <a:gd name="connsiteX636" fmla="*/ 2047818 w 4991100"/>
              <a:gd name="connsiteY636" fmla="*/ 438994 h 5946450"/>
              <a:gd name="connsiteX637" fmla="*/ 2068485 w 4991100"/>
              <a:gd name="connsiteY637" fmla="*/ 453580 h 5946450"/>
              <a:gd name="connsiteX638" fmla="*/ 2066946 w 4991100"/>
              <a:gd name="connsiteY638" fmla="*/ 453141 h 5946450"/>
              <a:gd name="connsiteX639" fmla="*/ 2060467 w 4991100"/>
              <a:gd name="connsiteY639" fmla="*/ 448349 h 5946450"/>
              <a:gd name="connsiteX640" fmla="*/ 2060924 w 4991100"/>
              <a:gd name="connsiteY640" fmla="*/ 448687 h 5946450"/>
              <a:gd name="connsiteX641" fmla="*/ 2057437 w 4991100"/>
              <a:gd name="connsiteY641" fmla="*/ 446108 h 5946450"/>
              <a:gd name="connsiteX642" fmla="*/ 2052238 w 4991100"/>
              <a:gd name="connsiteY642" fmla="*/ 442263 h 5946450"/>
              <a:gd name="connsiteX643" fmla="*/ 2039292 w 4991100"/>
              <a:gd name="connsiteY643" fmla="*/ 432689 h 5946450"/>
              <a:gd name="connsiteX644" fmla="*/ 2042998 w 4991100"/>
              <a:gd name="connsiteY644" fmla="*/ 435429 h 5946450"/>
              <a:gd name="connsiteX645" fmla="*/ 2047814 w 4991100"/>
              <a:gd name="connsiteY645" fmla="*/ 438991 h 5946450"/>
              <a:gd name="connsiteX646" fmla="*/ 2039783 w 4991100"/>
              <a:gd name="connsiteY646" fmla="*/ 433053 h 5946450"/>
              <a:gd name="connsiteX647" fmla="*/ 2039064 w 4991100"/>
              <a:gd name="connsiteY647" fmla="*/ 432521 h 5946450"/>
              <a:gd name="connsiteX648" fmla="*/ 2039123 w 4991100"/>
              <a:gd name="connsiteY648" fmla="*/ 432565 h 5946450"/>
              <a:gd name="connsiteX649" fmla="*/ 2039783 w 4991100"/>
              <a:gd name="connsiteY649" fmla="*/ 433053 h 5946450"/>
              <a:gd name="connsiteX650" fmla="*/ 2052238 w 4991100"/>
              <a:gd name="connsiteY650" fmla="*/ 442263 h 5946450"/>
              <a:gd name="connsiteX651" fmla="*/ 2057216 w 4991100"/>
              <a:gd name="connsiteY651" fmla="*/ 445945 h 5946450"/>
              <a:gd name="connsiteX652" fmla="*/ 2038931 w 4991100"/>
              <a:gd name="connsiteY652" fmla="*/ 432423 h 5946450"/>
              <a:gd name="connsiteX653" fmla="*/ 2039292 w 4991100"/>
              <a:gd name="connsiteY653" fmla="*/ 432689 h 5946450"/>
              <a:gd name="connsiteX654" fmla="*/ 2039123 w 4991100"/>
              <a:gd name="connsiteY654" fmla="*/ 432565 h 5946450"/>
              <a:gd name="connsiteX655" fmla="*/ 2038936 w 4991100"/>
              <a:gd name="connsiteY655" fmla="*/ 432426 h 5946450"/>
              <a:gd name="connsiteX656" fmla="*/ 2038913 w 4991100"/>
              <a:gd name="connsiteY656" fmla="*/ 432409 h 5946450"/>
              <a:gd name="connsiteX657" fmla="*/ 2038936 w 4991100"/>
              <a:gd name="connsiteY657" fmla="*/ 432426 h 5946450"/>
              <a:gd name="connsiteX658" fmla="*/ 2039064 w 4991100"/>
              <a:gd name="connsiteY658" fmla="*/ 432521 h 5946450"/>
              <a:gd name="connsiteX659" fmla="*/ 2038880 w 4991100"/>
              <a:gd name="connsiteY659" fmla="*/ 432384 h 5946450"/>
              <a:gd name="connsiteX660" fmla="*/ 2038931 w 4991100"/>
              <a:gd name="connsiteY660" fmla="*/ 432423 h 5946450"/>
              <a:gd name="connsiteX661" fmla="*/ 2038909 w 4991100"/>
              <a:gd name="connsiteY661" fmla="*/ 432406 h 5946450"/>
              <a:gd name="connsiteX662" fmla="*/ 2037811 w 4991100"/>
              <a:gd name="connsiteY662" fmla="*/ 431594 h 5946450"/>
              <a:gd name="connsiteX663" fmla="*/ 2037849 w 4991100"/>
              <a:gd name="connsiteY663" fmla="*/ 431622 h 5946450"/>
              <a:gd name="connsiteX664" fmla="*/ 2038909 w 4991100"/>
              <a:gd name="connsiteY664" fmla="*/ 432406 h 5946450"/>
              <a:gd name="connsiteX665" fmla="*/ 2038913 w 4991100"/>
              <a:gd name="connsiteY665" fmla="*/ 432409 h 5946450"/>
              <a:gd name="connsiteX666" fmla="*/ 2037467 w 4991100"/>
              <a:gd name="connsiteY666" fmla="*/ 431339 h 5946450"/>
              <a:gd name="connsiteX667" fmla="*/ 2038880 w 4991100"/>
              <a:gd name="connsiteY667" fmla="*/ 432384 h 5946450"/>
              <a:gd name="connsiteX668" fmla="*/ 2037849 w 4991100"/>
              <a:gd name="connsiteY668" fmla="*/ 431622 h 5946450"/>
              <a:gd name="connsiteX669" fmla="*/ 2037799 w 4991100"/>
              <a:gd name="connsiteY669" fmla="*/ 431585 h 5946450"/>
              <a:gd name="connsiteX670" fmla="*/ 2037078 w 4991100"/>
              <a:gd name="connsiteY670" fmla="*/ 431052 h 5946450"/>
              <a:gd name="connsiteX671" fmla="*/ 2037243 w 4991100"/>
              <a:gd name="connsiteY671" fmla="*/ 431174 h 5946450"/>
              <a:gd name="connsiteX672" fmla="*/ 2037799 w 4991100"/>
              <a:gd name="connsiteY672" fmla="*/ 431585 h 5946450"/>
              <a:gd name="connsiteX673" fmla="*/ 2037811 w 4991100"/>
              <a:gd name="connsiteY673" fmla="*/ 431594 h 5946450"/>
              <a:gd name="connsiteX674" fmla="*/ 2037068 w 4991100"/>
              <a:gd name="connsiteY674" fmla="*/ 431045 h 5946450"/>
              <a:gd name="connsiteX675" fmla="*/ 2037467 w 4991100"/>
              <a:gd name="connsiteY675" fmla="*/ 431339 h 5946450"/>
              <a:gd name="connsiteX676" fmla="*/ 2037243 w 4991100"/>
              <a:gd name="connsiteY676" fmla="*/ 431174 h 5946450"/>
              <a:gd name="connsiteX677" fmla="*/ 2037076 w 4991100"/>
              <a:gd name="connsiteY677" fmla="*/ 431050 h 5946450"/>
              <a:gd name="connsiteX678" fmla="*/ 2036773 w 4991100"/>
              <a:gd name="connsiteY678" fmla="*/ 430826 h 5946450"/>
              <a:gd name="connsiteX679" fmla="*/ 2037076 w 4991100"/>
              <a:gd name="connsiteY679" fmla="*/ 431050 h 5946450"/>
              <a:gd name="connsiteX680" fmla="*/ 2037078 w 4991100"/>
              <a:gd name="connsiteY680" fmla="*/ 431052 h 5946450"/>
              <a:gd name="connsiteX681" fmla="*/ 2036467 w 4991100"/>
              <a:gd name="connsiteY681" fmla="*/ 430600 h 5946450"/>
              <a:gd name="connsiteX682" fmla="*/ 2037053 w 4991100"/>
              <a:gd name="connsiteY682" fmla="*/ 431033 h 5946450"/>
              <a:gd name="connsiteX683" fmla="*/ 2037068 w 4991100"/>
              <a:gd name="connsiteY683" fmla="*/ 431045 h 5946450"/>
              <a:gd name="connsiteX684" fmla="*/ 2035558 w 4991100"/>
              <a:gd name="connsiteY684" fmla="*/ 429928 h 5946450"/>
              <a:gd name="connsiteX685" fmla="*/ 2035988 w 4991100"/>
              <a:gd name="connsiteY685" fmla="*/ 430246 h 5946450"/>
              <a:gd name="connsiteX686" fmla="*/ 2036773 w 4991100"/>
              <a:gd name="connsiteY686" fmla="*/ 430826 h 5946450"/>
              <a:gd name="connsiteX687" fmla="*/ 2028635 w 4991100"/>
              <a:gd name="connsiteY687" fmla="*/ 424809 h 5946450"/>
              <a:gd name="connsiteX688" fmla="*/ 2035327 w 4991100"/>
              <a:gd name="connsiteY688" fmla="*/ 429757 h 5946450"/>
              <a:gd name="connsiteX689" fmla="*/ 2035558 w 4991100"/>
              <a:gd name="connsiteY689" fmla="*/ 429928 h 5946450"/>
              <a:gd name="connsiteX690" fmla="*/ 2024556 w 4991100"/>
              <a:gd name="connsiteY690" fmla="*/ 421791 h 5946450"/>
              <a:gd name="connsiteX691" fmla="*/ 2026186 w 4991100"/>
              <a:gd name="connsiteY691" fmla="*/ 422996 h 5946450"/>
              <a:gd name="connsiteX692" fmla="*/ 2036467 w 4991100"/>
              <a:gd name="connsiteY692" fmla="*/ 430600 h 5946450"/>
              <a:gd name="connsiteX693" fmla="*/ 2035988 w 4991100"/>
              <a:gd name="connsiteY693" fmla="*/ 430246 h 5946450"/>
              <a:gd name="connsiteX694" fmla="*/ 2035327 w 4991100"/>
              <a:gd name="connsiteY694" fmla="*/ 429757 h 5946450"/>
              <a:gd name="connsiteX695" fmla="*/ 2022807 w 4991100"/>
              <a:gd name="connsiteY695" fmla="*/ 420498 h 5946450"/>
              <a:gd name="connsiteX696" fmla="*/ 2023433 w 4991100"/>
              <a:gd name="connsiteY696" fmla="*/ 420961 h 5946450"/>
              <a:gd name="connsiteX697" fmla="*/ 2024556 w 4991100"/>
              <a:gd name="connsiteY697" fmla="*/ 421791 h 5946450"/>
              <a:gd name="connsiteX698" fmla="*/ 2023674 w 4991100"/>
              <a:gd name="connsiteY698" fmla="*/ 421139 h 5946450"/>
              <a:gd name="connsiteX699" fmla="*/ 2020483 w 4991100"/>
              <a:gd name="connsiteY699" fmla="*/ 418779 h 5946450"/>
              <a:gd name="connsiteX700" fmla="*/ 2023674 w 4991100"/>
              <a:gd name="connsiteY700" fmla="*/ 421139 h 5946450"/>
              <a:gd name="connsiteX701" fmla="*/ 2028635 w 4991100"/>
              <a:gd name="connsiteY701" fmla="*/ 424809 h 5946450"/>
              <a:gd name="connsiteX702" fmla="*/ 2020488 w 4991100"/>
              <a:gd name="connsiteY702" fmla="*/ 418783 h 5946450"/>
              <a:gd name="connsiteX703" fmla="*/ 2020379 w 4991100"/>
              <a:gd name="connsiteY703" fmla="*/ 418702 h 5946450"/>
              <a:gd name="connsiteX704" fmla="*/ 2020654 w 4991100"/>
              <a:gd name="connsiteY704" fmla="*/ 418905 h 5946450"/>
              <a:gd name="connsiteX705" fmla="*/ 2020395 w 4991100"/>
              <a:gd name="connsiteY705" fmla="*/ 418714 h 5946450"/>
              <a:gd name="connsiteX706" fmla="*/ 2020096 w 4991100"/>
              <a:gd name="connsiteY706" fmla="*/ 418493 h 5946450"/>
              <a:gd name="connsiteX707" fmla="*/ 2020395 w 4991100"/>
              <a:gd name="connsiteY707" fmla="*/ 418714 h 5946450"/>
              <a:gd name="connsiteX708" fmla="*/ 2020483 w 4991100"/>
              <a:gd name="connsiteY708" fmla="*/ 418779 h 5946450"/>
              <a:gd name="connsiteX709" fmla="*/ 2020227 w 4991100"/>
              <a:gd name="connsiteY709" fmla="*/ 418590 h 5946450"/>
              <a:gd name="connsiteX710" fmla="*/ 2019941 w 4991100"/>
              <a:gd name="connsiteY710" fmla="*/ 418378 h 5946450"/>
              <a:gd name="connsiteX711" fmla="*/ 2020072 w 4991100"/>
              <a:gd name="connsiteY711" fmla="*/ 418475 h 5946450"/>
              <a:gd name="connsiteX712" fmla="*/ 2020314 w 4991100"/>
              <a:gd name="connsiteY712" fmla="*/ 418654 h 5946450"/>
              <a:gd name="connsiteX713" fmla="*/ 2020379 w 4991100"/>
              <a:gd name="connsiteY713" fmla="*/ 418702 h 5946450"/>
              <a:gd name="connsiteX714" fmla="*/ 2020222 w 4991100"/>
              <a:gd name="connsiteY714" fmla="*/ 418586 h 5946450"/>
              <a:gd name="connsiteX715" fmla="*/ 2019906 w 4991100"/>
              <a:gd name="connsiteY715" fmla="*/ 418352 h 5946450"/>
              <a:gd name="connsiteX716" fmla="*/ 2019941 w 4991100"/>
              <a:gd name="connsiteY716" fmla="*/ 418378 h 5946450"/>
              <a:gd name="connsiteX717" fmla="*/ 2019922 w 4991100"/>
              <a:gd name="connsiteY717" fmla="*/ 418364 h 5946450"/>
              <a:gd name="connsiteX718" fmla="*/ 2019881 w 4991100"/>
              <a:gd name="connsiteY718" fmla="*/ 418334 h 5946450"/>
              <a:gd name="connsiteX719" fmla="*/ 2019897 w 4991100"/>
              <a:gd name="connsiteY719" fmla="*/ 418345 h 5946450"/>
              <a:gd name="connsiteX720" fmla="*/ 2019906 w 4991100"/>
              <a:gd name="connsiteY720" fmla="*/ 418352 h 5946450"/>
              <a:gd name="connsiteX721" fmla="*/ 2019760 w 4991100"/>
              <a:gd name="connsiteY721" fmla="*/ 418244 h 5946450"/>
              <a:gd name="connsiteX722" fmla="*/ 2019819 w 4991100"/>
              <a:gd name="connsiteY722" fmla="*/ 418288 h 5946450"/>
              <a:gd name="connsiteX723" fmla="*/ 2019768 w 4991100"/>
              <a:gd name="connsiteY723" fmla="*/ 418250 h 5946450"/>
              <a:gd name="connsiteX724" fmla="*/ 2019717 w 4991100"/>
              <a:gd name="connsiteY724" fmla="*/ 418212 h 5946450"/>
              <a:gd name="connsiteX725" fmla="*/ 2019725 w 4991100"/>
              <a:gd name="connsiteY725" fmla="*/ 418219 h 5946450"/>
              <a:gd name="connsiteX726" fmla="*/ 2019768 w 4991100"/>
              <a:gd name="connsiteY726" fmla="*/ 418250 h 5946450"/>
              <a:gd name="connsiteX727" fmla="*/ 2019881 w 4991100"/>
              <a:gd name="connsiteY727" fmla="*/ 418334 h 5946450"/>
              <a:gd name="connsiteX728" fmla="*/ 2019648 w 4991100"/>
              <a:gd name="connsiteY728" fmla="*/ 418162 h 5946450"/>
              <a:gd name="connsiteX729" fmla="*/ 2019717 w 4991100"/>
              <a:gd name="connsiteY729" fmla="*/ 418212 h 5946450"/>
              <a:gd name="connsiteX730" fmla="*/ 2019696 w 4991100"/>
              <a:gd name="connsiteY730" fmla="*/ 418197 h 5946450"/>
              <a:gd name="connsiteX731" fmla="*/ 2019648 w 4991100"/>
              <a:gd name="connsiteY731" fmla="*/ 418161 h 5946450"/>
              <a:gd name="connsiteX732" fmla="*/ 2019648 w 4991100"/>
              <a:gd name="connsiteY732" fmla="*/ 418162 h 5946450"/>
              <a:gd name="connsiteX733" fmla="*/ 2019648 w 4991100"/>
              <a:gd name="connsiteY733" fmla="*/ 418162 h 5946450"/>
              <a:gd name="connsiteX734" fmla="*/ 2019408 w 4991100"/>
              <a:gd name="connsiteY734" fmla="*/ 417984 h 5946450"/>
              <a:gd name="connsiteX735" fmla="*/ 2019522 w 4991100"/>
              <a:gd name="connsiteY735" fmla="*/ 418068 h 5946450"/>
              <a:gd name="connsiteX736" fmla="*/ 2019760 w 4991100"/>
              <a:gd name="connsiteY736" fmla="*/ 418244 h 5946450"/>
              <a:gd name="connsiteX737" fmla="*/ 2019725 w 4991100"/>
              <a:gd name="connsiteY737" fmla="*/ 418219 h 5946450"/>
              <a:gd name="connsiteX738" fmla="*/ 2019648 w 4991100"/>
              <a:gd name="connsiteY738" fmla="*/ 418162 h 5946450"/>
              <a:gd name="connsiteX739" fmla="*/ 2019298 w 4991100"/>
              <a:gd name="connsiteY739" fmla="*/ 417903 h 5946450"/>
              <a:gd name="connsiteX740" fmla="*/ 2019696 w 4991100"/>
              <a:gd name="connsiteY740" fmla="*/ 418197 h 5946450"/>
              <a:gd name="connsiteX741" fmla="*/ 2019922 w 4991100"/>
              <a:gd name="connsiteY741" fmla="*/ 418364 h 5946450"/>
              <a:gd name="connsiteX742" fmla="*/ 2020096 w 4991100"/>
              <a:gd name="connsiteY742" fmla="*/ 418493 h 5946450"/>
              <a:gd name="connsiteX743" fmla="*/ 2019279 w 4991100"/>
              <a:gd name="connsiteY743" fmla="*/ 417888 h 5946450"/>
              <a:gd name="connsiteX744" fmla="*/ 2019282 w 4991100"/>
              <a:gd name="connsiteY744" fmla="*/ 417890 h 5946450"/>
              <a:gd name="connsiteX745" fmla="*/ 2019408 w 4991100"/>
              <a:gd name="connsiteY745" fmla="*/ 417984 h 5946450"/>
              <a:gd name="connsiteX746" fmla="*/ 2019270 w 4991100"/>
              <a:gd name="connsiteY746" fmla="*/ 417882 h 5946450"/>
              <a:gd name="connsiteX747" fmla="*/ 2019273 w 4991100"/>
              <a:gd name="connsiteY747" fmla="*/ 417884 h 5946450"/>
              <a:gd name="connsiteX748" fmla="*/ 2019648 w 4991100"/>
              <a:gd name="connsiteY748" fmla="*/ 418161 h 5946450"/>
              <a:gd name="connsiteX749" fmla="*/ 2019227 w 4991100"/>
              <a:gd name="connsiteY749" fmla="*/ 417850 h 5946450"/>
              <a:gd name="connsiteX750" fmla="*/ 2019237 w 4991100"/>
              <a:gd name="connsiteY750" fmla="*/ 417858 h 5946450"/>
              <a:gd name="connsiteX751" fmla="*/ 2019270 w 4991100"/>
              <a:gd name="connsiteY751" fmla="*/ 417882 h 5946450"/>
              <a:gd name="connsiteX752" fmla="*/ 2019256 w 4991100"/>
              <a:gd name="connsiteY752" fmla="*/ 417872 h 5946450"/>
              <a:gd name="connsiteX753" fmla="*/ 2019181 w 4991100"/>
              <a:gd name="connsiteY753" fmla="*/ 417816 h 5946450"/>
              <a:gd name="connsiteX754" fmla="*/ 2019256 w 4991100"/>
              <a:gd name="connsiteY754" fmla="*/ 417872 h 5946450"/>
              <a:gd name="connsiteX755" fmla="*/ 2019298 w 4991100"/>
              <a:gd name="connsiteY755" fmla="*/ 417903 h 5946450"/>
              <a:gd name="connsiteX756" fmla="*/ 2019151 w 4991100"/>
              <a:gd name="connsiteY756" fmla="*/ 417793 h 5946450"/>
              <a:gd name="connsiteX757" fmla="*/ 2019279 w 4991100"/>
              <a:gd name="connsiteY757" fmla="*/ 417888 h 5946450"/>
              <a:gd name="connsiteX758" fmla="*/ 2019273 w 4991100"/>
              <a:gd name="connsiteY758" fmla="*/ 417884 h 5946450"/>
              <a:gd name="connsiteX759" fmla="*/ 2019237 w 4991100"/>
              <a:gd name="connsiteY759" fmla="*/ 417858 h 5946450"/>
              <a:gd name="connsiteX760" fmla="*/ 2019117 w 4991100"/>
              <a:gd name="connsiteY760" fmla="*/ 417768 h 5946450"/>
              <a:gd name="connsiteX761" fmla="*/ 2019151 w 4991100"/>
              <a:gd name="connsiteY761" fmla="*/ 417793 h 5946450"/>
              <a:gd name="connsiteX762" fmla="*/ 2019148 w 4991100"/>
              <a:gd name="connsiteY762" fmla="*/ 417791 h 5946450"/>
              <a:gd name="connsiteX763" fmla="*/ 2019116 w 4991100"/>
              <a:gd name="connsiteY763" fmla="*/ 417768 h 5946450"/>
              <a:gd name="connsiteX764" fmla="*/ 2019116 w 4991100"/>
              <a:gd name="connsiteY764" fmla="*/ 417768 h 5946450"/>
              <a:gd name="connsiteX765" fmla="*/ 2019181 w 4991100"/>
              <a:gd name="connsiteY765" fmla="*/ 417816 h 5946450"/>
              <a:gd name="connsiteX766" fmla="*/ 2019063 w 4991100"/>
              <a:gd name="connsiteY766" fmla="*/ 417728 h 5946450"/>
              <a:gd name="connsiteX767" fmla="*/ 2019117 w 4991100"/>
              <a:gd name="connsiteY767" fmla="*/ 417768 h 5946450"/>
              <a:gd name="connsiteX768" fmla="*/ 2019066 w 4991100"/>
              <a:gd name="connsiteY768" fmla="*/ 417730 h 5946450"/>
              <a:gd name="connsiteX769" fmla="*/ 2018962 w 4991100"/>
              <a:gd name="connsiteY769" fmla="*/ 417654 h 5946450"/>
              <a:gd name="connsiteX770" fmla="*/ 2019066 w 4991100"/>
              <a:gd name="connsiteY770" fmla="*/ 417730 h 5946450"/>
              <a:gd name="connsiteX771" fmla="*/ 2019117 w 4991100"/>
              <a:gd name="connsiteY771" fmla="*/ 417768 h 5946450"/>
              <a:gd name="connsiteX772" fmla="*/ 2019148 w 4991100"/>
              <a:gd name="connsiteY772" fmla="*/ 417791 h 5946450"/>
              <a:gd name="connsiteX773" fmla="*/ 2019227 w 4991100"/>
              <a:gd name="connsiteY773" fmla="*/ 417850 h 5946450"/>
              <a:gd name="connsiteX774" fmla="*/ 2019116 w 4991100"/>
              <a:gd name="connsiteY774" fmla="*/ 417768 h 5946450"/>
              <a:gd name="connsiteX775" fmla="*/ 2018895 w 4991100"/>
              <a:gd name="connsiteY775" fmla="*/ 417605 h 5946450"/>
              <a:gd name="connsiteX776" fmla="*/ 2018954 w 4991100"/>
              <a:gd name="connsiteY776" fmla="*/ 417648 h 5946450"/>
              <a:gd name="connsiteX777" fmla="*/ 2018962 w 4991100"/>
              <a:gd name="connsiteY777" fmla="*/ 417654 h 5946450"/>
              <a:gd name="connsiteX778" fmla="*/ 2018897 w 4991100"/>
              <a:gd name="connsiteY778" fmla="*/ 417606 h 5946450"/>
              <a:gd name="connsiteX779" fmla="*/ 2018878 w 4991100"/>
              <a:gd name="connsiteY779" fmla="*/ 417592 h 5946450"/>
              <a:gd name="connsiteX780" fmla="*/ 2018895 w 4991100"/>
              <a:gd name="connsiteY780" fmla="*/ 417605 h 5946450"/>
              <a:gd name="connsiteX781" fmla="*/ 2018882 w 4991100"/>
              <a:gd name="connsiteY781" fmla="*/ 417595 h 5946450"/>
              <a:gd name="connsiteX782" fmla="*/ 2018850 w 4991100"/>
              <a:gd name="connsiteY782" fmla="*/ 417571 h 5946450"/>
              <a:gd name="connsiteX783" fmla="*/ 2019010 w 4991100"/>
              <a:gd name="connsiteY783" fmla="*/ 417689 h 5946450"/>
              <a:gd name="connsiteX784" fmla="*/ 2019063 w 4991100"/>
              <a:gd name="connsiteY784" fmla="*/ 417728 h 5946450"/>
              <a:gd name="connsiteX785" fmla="*/ 2018954 w 4991100"/>
              <a:gd name="connsiteY785" fmla="*/ 417648 h 5946450"/>
              <a:gd name="connsiteX786" fmla="*/ 2018860 w 4991100"/>
              <a:gd name="connsiteY786" fmla="*/ 417579 h 5946450"/>
              <a:gd name="connsiteX787" fmla="*/ 2018300 w 4991100"/>
              <a:gd name="connsiteY787" fmla="*/ 417165 h 5946450"/>
              <a:gd name="connsiteX788" fmla="*/ 2018860 w 4991100"/>
              <a:gd name="connsiteY788" fmla="*/ 417579 h 5946450"/>
              <a:gd name="connsiteX789" fmla="*/ 2018878 w 4991100"/>
              <a:gd name="connsiteY789" fmla="*/ 417592 h 5946450"/>
              <a:gd name="connsiteX790" fmla="*/ 2017788 w 4991100"/>
              <a:gd name="connsiteY790" fmla="*/ 416786 h 5946450"/>
              <a:gd name="connsiteX791" fmla="*/ 2018181 w 4991100"/>
              <a:gd name="connsiteY791" fmla="*/ 417076 h 5946450"/>
              <a:gd name="connsiteX792" fmla="*/ 2018300 w 4991100"/>
              <a:gd name="connsiteY792" fmla="*/ 417165 h 5946450"/>
              <a:gd name="connsiteX793" fmla="*/ 2017730 w 4991100"/>
              <a:gd name="connsiteY793" fmla="*/ 416743 h 5946450"/>
              <a:gd name="connsiteX794" fmla="*/ 2018850 w 4991100"/>
              <a:gd name="connsiteY794" fmla="*/ 417571 h 5946450"/>
              <a:gd name="connsiteX795" fmla="*/ 2018181 w 4991100"/>
              <a:gd name="connsiteY795" fmla="*/ 417076 h 5946450"/>
              <a:gd name="connsiteX796" fmla="*/ 2016298 w 4991100"/>
              <a:gd name="connsiteY796" fmla="*/ 415684 h 5946450"/>
              <a:gd name="connsiteX797" fmla="*/ 2017788 w 4991100"/>
              <a:gd name="connsiteY797" fmla="*/ 416786 h 5946450"/>
              <a:gd name="connsiteX798" fmla="*/ 2016696 w 4991100"/>
              <a:gd name="connsiteY798" fmla="*/ 415979 h 5946450"/>
              <a:gd name="connsiteX799" fmla="*/ 2015887 w 4991100"/>
              <a:gd name="connsiteY799" fmla="*/ 415380 h 5946450"/>
              <a:gd name="connsiteX800" fmla="*/ 2016696 w 4991100"/>
              <a:gd name="connsiteY800" fmla="*/ 415979 h 5946450"/>
              <a:gd name="connsiteX801" fmla="*/ 2017062 w 4991100"/>
              <a:gd name="connsiteY801" fmla="*/ 416250 h 5946450"/>
              <a:gd name="connsiteX802" fmla="*/ 2014412 w 4991100"/>
              <a:gd name="connsiteY802" fmla="*/ 414289 h 5946450"/>
              <a:gd name="connsiteX803" fmla="*/ 2016298 w 4991100"/>
              <a:gd name="connsiteY803" fmla="*/ 415684 h 5946450"/>
              <a:gd name="connsiteX804" fmla="*/ 2014414 w 4991100"/>
              <a:gd name="connsiteY804" fmla="*/ 414291 h 5946450"/>
              <a:gd name="connsiteX805" fmla="*/ 2013536 w 4991100"/>
              <a:gd name="connsiteY805" fmla="*/ 413642 h 5946450"/>
              <a:gd name="connsiteX806" fmla="*/ 2014414 w 4991100"/>
              <a:gd name="connsiteY806" fmla="*/ 414291 h 5946450"/>
              <a:gd name="connsiteX807" fmla="*/ 2015887 w 4991100"/>
              <a:gd name="connsiteY807" fmla="*/ 415380 h 5946450"/>
              <a:gd name="connsiteX808" fmla="*/ 2013418 w 4991100"/>
              <a:gd name="connsiteY808" fmla="*/ 413554 h 5946450"/>
              <a:gd name="connsiteX809" fmla="*/ 2013480 w 4991100"/>
              <a:gd name="connsiteY809" fmla="*/ 413601 h 5946450"/>
              <a:gd name="connsiteX810" fmla="*/ 2013536 w 4991100"/>
              <a:gd name="connsiteY810" fmla="*/ 413642 h 5946450"/>
              <a:gd name="connsiteX811" fmla="*/ 2013412 w 4991100"/>
              <a:gd name="connsiteY811" fmla="*/ 413550 h 5946450"/>
              <a:gd name="connsiteX812" fmla="*/ 2014333 w 4991100"/>
              <a:gd name="connsiteY812" fmla="*/ 414231 h 5946450"/>
              <a:gd name="connsiteX813" fmla="*/ 2014412 w 4991100"/>
              <a:gd name="connsiteY813" fmla="*/ 414289 h 5946450"/>
              <a:gd name="connsiteX814" fmla="*/ 2013480 w 4991100"/>
              <a:gd name="connsiteY814" fmla="*/ 413601 h 5946450"/>
              <a:gd name="connsiteX815" fmla="*/ 2013272 w 4991100"/>
              <a:gd name="connsiteY815" fmla="*/ 413446 h 5946450"/>
              <a:gd name="connsiteX816" fmla="*/ 2016403 w 4991100"/>
              <a:gd name="connsiteY816" fmla="*/ 415761 h 5946450"/>
              <a:gd name="connsiteX817" fmla="*/ 2017730 w 4991100"/>
              <a:gd name="connsiteY817" fmla="*/ 416743 h 5946450"/>
              <a:gd name="connsiteX818" fmla="*/ 2013248 w 4991100"/>
              <a:gd name="connsiteY818" fmla="*/ 413428 h 5946450"/>
              <a:gd name="connsiteX819" fmla="*/ 2013272 w 4991100"/>
              <a:gd name="connsiteY819" fmla="*/ 413446 h 5946450"/>
              <a:gd name="connsiteX820" fmla="*/ 2013249 w 4991100"/>
              <a:gd name="connsiteY820" fmla="*/ 413429 h 5946450"/>
              <a:gd name="connsiteX821" fmla="*/ 2013063 w 4991100"/>
              <a:gd name="connsiteY821" fmla="*/ 413292 h 5946450"/>
              <a:gd name="connsiteX822" fmla="*/ 2013248 w 4991100"/>
              <a:gd name="connsiteY822" fmla="*/ 413428 h 5946450"/>
              <a:gd name="connsiteX823" fmla="*/ 2013129 w 4991100"/>
              <a:gd name="connsiteY823" fmla="*/ 413340 h 5946450"/>
              <a:gd name="connsiteX824" fmla="*/ 2012937 w 4991100"/>
              <a:gd name="connsiteY824" fmla="*/ 413198 h 5946450"/>
              <a:gd name="connsiteX825" fmla="*/ 2012967 w 4991100"/>
              <a:gd name="connsiteY825" fmla="*/ 413220 h 5946450"/>
              <a:gd name="connsiteX826" fmla="*/ 2013063 w 4991100"/>
              <a:gd name="connsiteY826" fmla="*/ 413292 h 5946450"/>
              <a:gd name="connsiteX827" fmla="*/ 2012910 w 4991100"/>
              <a:gd name="connsiteY827" fmla="*/ 413179 h 5946450"/>
              <a:gd name="connsiteX828" fmla="*/ 2013258 w 4991100"/>
              <a:gd name="connsiteY828" fmla="*/ 413436 h 5946450"/>
              <a:gd name="connsiteX829" fmla="*/ 2013418 w 4991100"/>
              <a:gd name="connsiteY829" fmla="*/ 413554 h 5946450"/>
              <a:gd name="connsiteX830" fmla="*/ 2012829 w 4991100"/>
              <a:gd name="connsiteY830" fmla="*/ 413118 h 5946450"/>
              <a:gd name="connsiteX831" fmla="*/ 2012937 w 4991100"/>
              <a:gd name="connsiteY831" fmla="*/ 413198 h 5946450"/>
              <a:gd name="connsiteX832" fmla="*/ 2012887 w 4991100"/>
              <a:gd name="connsiteY832" fmla="*/ 413161 h 5946450"/>
              <a:gd name="connsiteX833" fmla="*/ 2012703 w 4991100"/>
              <a:gd name="connsiteY833" fmla="*/ 413025 h 5946450"/>
              <a:gd name="connsiteX834" fmla="*/ 2012829 w 4991100"/>
              <a:gd name="connsiteY834" fmla="*/ 413118 h 5946450"/>
              <a:gd name="connsiteX835" fmla="*/ 2012807 w 4991100"/>
              <a:gd name="connsiteY835" fmla="*/ 413102 h 5946450"/>
              <a:gd name="connsiteX836" fmla="*/ 2012647 w 4991100"/>
              <a:gd name="connsiteY836" fmla="*/ 412984 h 5946450"/>
              <a:gd name="connsiteX837" fmla="*/ 2012807 w 4991100"/>
              <a:gd name="connsiteY837" fmla="*/ 413102 h 5946450"/>
              <a:gd name="connsiteX838" fmla="*/ 2012887 w 4991100"/>
              <a:gd name="connsiteY838" fmla="*/ 413161 h 5946450"/>
              <a:gd name="connsiteX839" fmla="*/ 2013129 w 4991100"/>
              <a:gd name="connsiteY839" fmla="*/ 413340 h 5946450"/>
              <a:gd name="connsiteX840" fmla="*/ 2013249 w 4991100"/>
              <a:gd name="connsiteY840" fmla="*/ 413429 h 5946450"/>
              <a:gd name="connsiteX841" fmla="*/ 2013412 w 4991100"/>
              <a:gd name="connsiteY841" fmla="*/ 413550 h 5946450"/>
              <a:gd name="connsiteX842" fmla="*/ 2013258 w 4991100"/>
              <a:gd name="connsiteY842" fmla="*/ 413436 h 5946450"/>
              <a:gd name="connsiteX843" fmla="*/ 2012773 w 4991100"/>
              <a:gd name="connsiteY843" fmla="*/ 413078 h 5946450"/>
              <a:gd name="connsiteX844" fmla="*/ 2012577 w 4991100"/>
              <a:gd name="connsiteY844" fmla="*/ 412933 h 5946450"/>
              <a:gd name="connsiteX845" fmla="*/ 2012634 w 4991100"/>
              <a:gd name="connsiteY845" fmla="*/ 412975 h 5946450"/>
              <a:gd name="connsiteX846" fmla="*/ 2012773 w 4991100"/>
              <a:gd name="connsiteY846" fmla="*/ 413078 h 5946450"/>
              <a:gd name="connsiteX847" fmla="*/ 2012910 w 4991100"/>
              <a:gd name="connsiteY847" fmla="*/ 413179 h 5946450"/>
              <a:gd name="connsiteX848" fmla="*/ 2012572 w 4991100"/>
              <a:gd name="connsiteY848" fmla="*/ 412929 h 5946450"/>
              <a:gd name="connsiteX849" fmla="*/ 2012647 w 4991100"/>
              <a:gd name="connsiteY849" fmla="*/ 412984 h 5946450"/>
              <a:gd name="connsiteX850" fmla="*/ 2012634 w 4991100"/>
              <a:gd name="connsiteY850" fmla="*/ 412975 h 5946450"/>
              <a:gd name="connsiteX851" fmla="*/ 2012202 w 4991100"/>
              <a:gd name="connsiteY851" fmla="*/ 412655 h 5946450"/>
              <a:gd name="connsiteX852" fmla="*/ 2012572 w 4991100"/>
              <a:gd name="connsiteY852" fmla="*/ 412929 h 5946450"/>
              <a:gd name="connsiteX853" fmla="*/ 2012442 w 4991100"/>
              <a:gd name="connsiteY853" fmla="*/ 412833 h 5946450"/>
              <a:gd name="connsiteX854" fmla="*/ 2012107 w 4991100"/>
              <a:gd name="connsiteY854" fmla="*/ 412586 h 5946450"/>
              <a:gd name="connsiteX855" fmla="*/ 2012442 w 4991100"/>
              <a:gd name="connsiteY855" fmla="*/ 412833 h 5946450"/>
              <a:gd name="connsiteX856" fmla="*/ 2012577 w 4991100"/>
              <a:gd name="connsiteY856" fmla="*/ 412933 h 5946450"/>
              <a:gd name="connsiteX857" fmla="*/ 2011517 w 4991100"/>
              <a:gd name="connsiteY857" fmla="*/ 412148 h 5946450"/>
              <a:gd name="connsiteX858" fmla="*/ 2012101 w 4991100"/>
              <a:gd name="connsiteY858" fmla="*/ 412579 h 5946450"/>
              <a:gd name="connsiteX859" fmla="*/ 2012703 w 4991100"/>
              <a:gd name="connsiteY859" fmla="*/ 413025 h 5946450"/>
              <a:gd name="connsiteX860" fmla="*/ 2011458 w 4991100"/>
              <a:gd name="connsiteY860" fmla="*/ 412105 h 5946450"/>
              <a:gd name="connsiteX861" fmla="*/ 2012202 w 4991100"/>
              <a:gd name="connsiteY861" fmla="*/ 412655 h 5946450"/>
              <a:gd name="connsiteX862" fmla="*/ 2011727 w 4991100"/>
              <a:gd name="connsiteY862" fmla="*/ 412304 h 5946450"/>
              <a:gd name="connsiteX863" fmla="*/ 2011162 w 4991100"/>
              <a:gd name="connsiteY863" fmla="*/ 411885 h 5946450"/>
              <a:gd name="connsiteX864" fmla="*/ 2011279 w 4991100"/>
              <a:gd name="connsiteY864" fmla="*/ 411972 h 5946450"/>
              <a:gd name="connsiteX865" fmla="*/ 2011517 w 4991100"/>
              <a:gd name="connsiteY865" fmla="*/ 412148 h 5946450"/>
              <a:gd name="connsiteX866" fmla="*/ 2011006 w 4991100"/>
              <a:gd name="connsiteY866" fmla="*/ 411770 h 5946450"/>
              <a:gd name="connsiteX867" fmla="*/ 2011064 w 4991100"/>
              <a:gd name="connsiteY867" fmla="*/ 411812 h 5946450"/>
              <a:gd name="connsiteX868" fmla="*/ 2011162 w 4991100"/>
              <a:gd name="connsiteY868" fmla="*/ 411885 h 5946450"/>
              <a:gd name="connsiteX869" fmla="*/ 2010839 w 4991100"/>
              <a:gd name="connsiteY869" fmla="*/ 411648 h 5946450"/>
              <a:gd name="connsiteX870" fmla="*/ 2010911 w 4991100"/>
              <a:gd name="connsiteY870" fmla="*/ 411700 h 5946450"/>
              <a:gd name="connsiteX871" fmla="*/ 2011458 w 4991100"/>
              <a:gd name="connsiteY871" fmla="*/ 412105 h 5946450"/>
              <a:gd name="connsiteX872" fmla="*/ 2010979 w 4991100"/>
              <a:gd name="connsiteY872" fmla="*/ 411751 h 5946450"/>
              <a:gd name="connsiteX873" fmla="*/ 2010826 w 4991100"/>
              <a:gd name="connsiteY873" fmla="*/ 411637 h 5946450"/>
              <a:gd name="connsiteX874" fmla="*/ 2010839 w 4991100"/>
              <a:gd name="connsiteY874" fmla="*/ 411648 h 5946450"/>
              <a:gd name="connsiteX875" fmla="*/ 2010832 w 4991100"/>
              <a:gd name="connsiteY875" fmla="*/ 411642 h 5946450"/>
              <a:gd name="connsiteX876" fmla="*/ 2010675 w 4991100"/>
              <a:gd name="connsiteY876" fmla="*/ 411525 h 5946450"/>
              <a:gd name="connsiteX877" fmla="*/ 2010706 w 4991100"/>
              <a:gd name="connsiteY877" fmla="*/ 411548 h 5946450"/>
              <a:gd name="connsiteX878" fmla="*/ 2010918 w 4991100"/>
              <a:gd name="connsiteY878" fmla="*/ 411705 h 5946450"/>
              <a:gd name="connsiteX879" fmla="*/ 2011006 w 4991100"/>
              <a:gd name="connsiteY879" fmla="*/ 411770 h 5946450"/>
              <a:gd name="connsiteX880" fmla="*/ 2010911 w 4991100"/>
              <a:gd name="connsiteY880" fmla="*/ 411700 h 5946450"/>
              <a:gd name="connsiteX881" fmla="*/ 2010745 w 4991100"/>
              <a:gd name="connsiteY881" fmla="*/ 411577 h 5946450"/>
              <a:gd name="connsiteX882" fmla="*/ 2010619 w 4991100"/>
              <a:gd name="connsiteY882" fmla="*/ 411484 h 5946450"/>
              <a:gd name="connsiteX883" fmla="*/ 2010745 w 4991100"/>
              <a:gd name="connsiteY883" fmla="*/ 411577 h 5946450"/>
              <a:gd name="connsiteX884" fmla="*/ 2010826 w 4991100"/>
              <a:gd name="connsiteY884" fmla="*/ 411637 h 5946450"/>
              <a:gd name="connsiteX885" fmla="*/ 2010806 w 4991100"/>
              <a:gd name="connsiteY885" fmla="*/ 411623 h 5946450"/>
              <a:gd name="connsiteX886" fmla="*/ 2010545 w 4991100"/>
              <a:gd name="connsiteY886" fmla="*/ 411429 h 5946450"/>
              <a:gd name="connsiteX887" fmla="*/ 2010675 w 4991100"/>
              <a:gd name="connsiteY887" fmla="*/ 411525 h 5946450"/>
              <a:gd name="connsiteX888" fmla="*/ 2010592 w 4991100"/>
              <a:gd name="connsiteY888" fmla="*/ 411464 h 5946450"/>
              <a:gd name="connsiteX889" fmla="*/ 2010345 w 4991100"/>
              <a:gd name="connsiteY889" fmla="*/ 411282 h 5946450"/>
              <a:gd name="connsiteX890" fmla="*/ 2010481 w 4991100"/>
              <a:gd name="connsiteY890" fmla="*/ 411382 h 5946450"/>
              <a:gd name="connsiteX891" fmla="*/ 2010592 w 4991100"/>
              <a:gd name="connsiteY891" fmla="*/ 411464 h 5946450"/>
              <a:gd name="connsiteX892" fmla="*/ 2010619 w 4991100"/>
              <a:gd name="connsiteY892" fmla="*/ 411484 h 5946450"/>
              <a:gd name="connsiteX893" fmla="*/ 2010436 w 4991100"/>
              <a:gd name="connsiteY893" fmla="*/ 411349 h 5946450"/>
              <a:gd name="connsiteX894" fmla="*/ 2010148 w 4991100"/>
              <a:gd name="connsiteY894" fmla="*/ 411136 h 5946450"/>
              <a:gd name="connsiteX895" fmla="*/ 2010345 w 4991100"/>
              <a:gd name="connsiteY895" fmla="*/ 411282 h 5946450"/>
              <a:gd name="connsiteX896" fmla="*/ 2010321 w 4991100"/>
              <a:gd name="connsiteY896" fmla="*/ 411264 h 5946450"/>
              <a:gd name="connsiteX897" fmla="*/ 2009971 w 4991100"/>
              <a:gd name="connsiteY897" fmla="*/ 411005 h 5946450"/>
              <a:gd name="connsiteX898" fmla="*/ 2010148 w 4991100"/>
              <a:gd name="connsiteY898" fmla="*/ 411136 h 5946450"/>
              <a:gd name="connsiteX899" fmla="*/ 2010125 w 4991100"/>
              <a:gd name="connsiteY899" fmla="*/ 411119 h 5946450"/>
              <a:gd name="connsiteX900" fmla="*/ 2009909 w 4991100"/>
              <a:gd name="connsiteY900" fmla="*/ 411559 h 5946450"/>
              <a:gd name="connsiteX901" fmla="*/ 2019111 w 4991100"/>
              <a:gd name="connsiteY901" fmla="*/ 417765 h 5946450"/>
              <a:gd name="connsiteX902" fmla="*/ 2017062 w 4991100"/>
              <a:gd name="connsiteY902" fmla="*/ 416250 h 5946450"/>
              <a:gd name="connsiteX903" fmla="*/ 2018882 w 4991100"/>
              <a:gd name="connsiteY903" fmla="*/ 417595 h 5946450"/>
              <a:gd name="connsiteX904" fmla="*/ 2018897 w 4991100"/>
              <a:gd name="connsiteY904" fmla="*/ 417606 h 5946450"/>
              <a:gd name="connsiteX905" fmla="*/ 2019115 w 4991100"/>
              <a:gd name="connsiteY905" fmla="*/ 417768 h 5946450"/>
              <a:gd name="connsiteX906" fmla="*/ 2019116 w 4991100"/>
              <a:gd name="connsiteY906" fmla="*/ 417768 h 5946450"/>
              <a:gd name="connsiteX907" fmla="*/ 2011212 w 4991100"/>
              <a:gd name="connsiteY907" fmla="*/ 414696 h 5946450"/>
              <a:gd name="connsiteX908" fmla="*/ 2009770 w 4991100"/>
              <a:gd name="connsiteY908" fmla="*/ 410856 h 5946450"/>
              <a:gd name="connsiteX909" fmla="*/ 2010545 w 4991100"/>
              <a:gd name="connsiteY909" fmla="*/ 411429 h 5946450"/>
              <a:gd name="connsiteX910" fmla="*/ 2010481 w 4991100"/>
              <a:gd name="connsiteY910" fmla="*/ 411382 h 5946450"/>
              <a:gd name="connsiteX911" fmla="*/ 2009784 w 4991100"/>
              <a:gd name="connsiteY911" fmla="*/ 410867 h 5946450"/>
              <a:gd name="connsiteX912" fmla="*/ 2009649 w 4991100"/>
              <a:gd name="connsiteY912" fmla="*/ 411350 h 5946450"/>
              <a:gd name="connsiteX913" fmla="*/ 2009886 w 4991100"/>
              <a:gd name="connsiteY913" fmla="*/ 411504 h 5946450"/>
              <a:gd name="connsiteX914" fmla="*/ 2009909 w 4991100"/>
              <a:gd name="connsiteY914" fmla="*/ 411559 h 5946450"/>
              <a:gd name="connsiteX915" fmla="*/ 2009654 w 4991100"/>
              <a:gd name="connsiteY915" fmla="*/ 411387 h 5946450"/>
              <a:gd name="connsiteX916" fmla="*/ 2009610 w 4991100"/>
              <a:gd name="connsiteY916" fmla="*/ 410737 h 5946450"/>
              <a:gd name="connsiteX917" fmla="*/ 2044071 w 4991100"/>
              <a:gd name="connsiteY917" fmla="*/ 435299 h 5946450"/>
              <a:gd name="connsiteX918" fmla="*/ 2056478 w 4991100"/>
              <a:gd name="connsiteY918" fmla="*/ 442504 h 5946450"/>
              <a:gd name="connsiteX919" fmla="*/ 2047814 w 4991100"/>
              <a:gd name="connsiteY919" fmla="*/ 438991 h 5946450"/>
              <a:gd name="connsiteX920" fmla="*/ 2046619 w 4991100"/>
              <a:gd name="connsiteY920" fmla="*/ 438107 h 5946450"/>
              <a:gd name="connsiteX921" fmla="*/ 2042998 w 4991100"/>
              <a:gd name="connsiteY921" fmla="*/ 435429 h 5946450"/>
              <a:gd name="connsiteX922" fmla="*/ 2026186 w 4991100"/>
              <a:gd name="connsiteY922" fmla="*/ 422996 h 5946450"/>
              <a:gd name="connsiteX923" fmla="*/ 2023433 w 4991100"/>
              <a:gd name="connsiteY923" fmla="*/ 420961 h 5946450"/>
              <a:gd name="connsiteX924" fmla="*/ 2020630 w 4991100"/>
              <a:gd name="connsiteY924" fmla="*/ 418887 h 5946450"/>
              <a:gd name="connsiteX925" fmla="*/ 2022807 w 4991100"/>
              <a:gd name="connsiteY925" fmla="*/ 420498 h 5946450"/>
              <a:gd name="connsiteX926" fmla="*/ 2020654 w 4991100"/>
              <a:gd name="connsiteY926" fmla="*/ 418905 h 5946450"/>
              <a:gd name="connsiteX927" fmla="*/ 2021507 w 4991100"/>
              <a:gd name="connsiteY927" fmla="*/ 419536 h 5946450"/>
              <a:gd name="connsiteX928" fmla="*/ 2020314 w 4991100"/>
              <a:gd name="connsiteY928" fmla="*/ 418654 h 5946450"/>
              <a:gd name="connsiteX929" fmla="*/ 2020294 w 4991100"/>
              <a:gd name="connsiteY929" fmla="*/ 418639 h 5946450"/>
              <a:gd name="connsiteX930" fmla="*/ 2020072 w 4991100"/>
              <a:gd name="connsiteY930" fmla="*/ 418475 h 5946450"/>
              <a:gd name="connsiteX931" fmla="*/ 2019897 w 4991100"/>
              <a:gd name="connsiteY931" fmla="*/ 418345 h 5946450"/>
              <a:gd name="connsiteX932" fmla="*/ 2019819 w 4991100"/>
              <a:gd name="connsiteY932" fmla="*/ 418288 h 5946450"/>
              <a:gd name="connsiteX933" fmla="*/ 2020097 w 4991100"/>
              <a:gd name="connsiteY933" fmla="*/ 418493 h 5946450"/>
              <a:gd name="connsiteX934" fmla="*/ 2019522 w 4991100"/>
              <a:gd name="connsiteY934" fmla="*/ 418068 h 5946450"/>
              <a:gd name="connsiteX935" fmla="*/ 2019282 w 4991100"/>
              <a:gd name="connsiteY935" fmla="*/ 417890 h 5946450"/>
              <a:gd name="connsiteX936" fmla="*/ 2019117 w 4991100"/>
              <a:gd name="connsiteY936" fmla="*/ 417768 h 5946450"/>
              <a:gd name="connsiteX937" fmla="*/ 2019010 w 4991100"/>
              <a:gd name="connsiteY937" fmla="*/ 417689 h 5946450"/>
              <a:gd name="connsiteX938" fmla="*/ 2016403 w 4991100"/>
              <a:gd name="connsiteY938" fmla="*/ 415761 h 5946450"/>
              <a:gd name="connsiteX939" fmla="*/ 2012967 w 4991100"/>
              <a:gd name="connsiteY939" fmla="*/ 413220 h 5946450"/>
              <a:gd name="connsiteX940" fmla="*/ 2012101 w 4991100"/>
              <a:gd name="connsiteY940" fmla="*/ 412579 h 5946450"/>
              <a:gd name="connsiteX941" fmla="*/ 2011279 w 4991100"/>
              <a:gd name="connsiteY941" fmla="*/ 411972 h 5946450"/>
              <a:gd name="connsiteX942" fmla="*/ 2011064 w 4991100"/>
              <a:gd name="connsiteY942" fmla="*/ 411812 h 5946450"/>
              <a:gd name="connsiteX943" fmla="*/ 2010918 w 4991100"/>
              <a:gd name="connsiteY943" fmla="*/ 411705 h 5946450"/>
              <a:gd name="connsiteX944" fmla="*/ 2010746 w 4991100"/>
              <a:gd name="connsiteY944" fmla="*/ 411577 h 5946450"/>
              <a:gd name="connsiteX945" fmla="*/ 2010706 w 4991100"/>
              <a:gd name="connsiteY945" fmla="*/ 411548 h 5946450"/>
              <a:gd name="connsiteX946" fmla="*/ 2009767 w 4991100"/>
              <a:gd name="connsiteY946" fmla="*/ 410854 h 5946450"/>
              <a:gd name="connsiteX947" fmla="*/ 2009592 w 4991100"/>
              <a:gd name="connsiteY947" fmla="*/ 410724 h 5946450"/>
              <a:gd name="connsiteX948" fmla="*/ 2009767 w 4991100"/>
              <a:gd name="connsiteY948" fmla="*/ 410854 h 5946450"/>
              <a:gd name="connsiteX949" fmla="*/ 2009770 w 4991100"/>
              <a:gd name="connsiteY949" fmla="*/ 410856 h 5946450"/>
              <a:gd name="connsiteX950" fmla="*/ 2009590 w 4991100"/>
              <a:gd name="connsiteY950" fmla="*/ 410722 h 5946450"/>
              <a:gd name="connsiteX951" fmla="*/ 2009610 w 4991100"/>
              <a:gd name="connsiteY951" fmla="*/ 410737 h 5946450"/>
              <a:gd name="connsiteX952" fmla="*/ 2009592 w 4991100"/>
              <a:gd name="connsiteY952" fmla="*/ 410724 h 5946450"/>
              <a:gd name="connsiteX953" fmla="*/ 2009564 w 4991100"/>
              <a:gd name="connsiteY953" fmla="*/ 410704 h 5946450"/>
              <a:gd name="connsiteX954" fmla="*/ 2009582 w 4991100"/>
              <a:gd name="connsiteY954" fmla="*/ 410717 h 5946450"/>
              <a:gd name="connsiteX955" fmla="*/ 2009592 w 4991100"/>
              <a:gd name="connsiteY955" fmla="*/ 410724 h 5946450"/>
              <a:gd name="connsiteX956" fmla="*/ 2009784 w 4991100"/>
              <a:gd name="connsiteY956" fmla="*/ 410867 h 5946450"/>
              <a:gd name="connsiteX957" fmla="*/ 2009971 w 4991100"/>
              <a:gd name="connsiteY957" fmla="*/ 411005 h 5946450"/>
              <a:gd name="connsiteX958" fmla="*/ 2009551 w 4991100"/>
              <a:gd name="connsiteY958" fmla="*/ 410693 h 5946450"/>
              <a:gd name="connsiteX959" fmla="*/ 2009590 w 4991100"/>
              <a:gd name="connsiteY959" fmla="*/ 410722 h 5946450"/>
              <a:gd name="connsiteX960" fmla="*/ 2009582 w 4991100"/>
              <a:gd name="connsiteY960" fmla="*/ 410717 h 5946450"/>
              <a:gd name="connsiteX961" fmla="*/ 2009548 w 4991100"/>
              <a:gd name="connsiteY961" fmla="*/ 410692 h 5946450"/>
              <a:gd name="connsiteX962" fmla="*/ 2009551 w 4991100"/>
              <a:gd name="connsiteY962" fmla="*/ 410693 h 5946450"/>
              <a:gd name="connsiteX963" fmla="*/ 2009549 w 4991100"/>
              <a:gd name="connsiteY963" fmla="*/ 410693 h 5946450"/>
              <a:gd name="connsiteX964" fmla="*/ 2009544 w 4991100"/>
              <a:gd name="connsiteY964" fmla="*/ 410689 h 5946450"/>
              <a:gd name="connsiteX965" fmla="*/ 2009548 w 4991100"/>
              <a:gd name="connsiteY965" fmla="*/ 410692 h 5946450"/>
              <a:gd name="connsiteX966" fmla="*/ 2009545 w 4991100"/>
              <a:gd name="connsiteY966" fmla="*/ 410690 h 5946450"/>
              <a:gd name="connsiteX967" fmla="*/ 2009541 w 4991100"/>
              <a:gd name="connsiteY967" fmla="*/ 410687 h 5946450"/>
              <a:gd name="connsiteX968" fmla="*/ 2009543 w 4991100"/>
              <a:gd name="connsiteY968" fmla="*/ 410689 h 5946450"/>
              <a:gd name="connsiteX969" fmla="*/ 2009545 w 4991100"/>
              <a:gd name="connsiteY969" fmla="*/ 410690 h 5946450"/>
              <a:gd name="connsiteX970" fmla="*/ 2009549 w 4991100"/>
              <a:gd name="connsiteY970" fmla="*/ 410693 h 5946450"/>
              <a:gd name="connsiteX971" fmla="*/ 2008471 w 4991100"/>
              <a:gd name="connsiteY971" fmla="*/ 410590 h 5946450"/>
              <a:gd name="connsiteX972" fmla="*/ 2009549 w 4991100"/>
              <a:gd name="connsiteY972" fmla="*/ 410693 h 5946450"/>
              <a:gd name="connsiteX973" fmla="*/ 2009551 w 4991100"/>
              <a:gd name="connsiteY973" fmla="*/ 410694 h 5946450"/>
              <a:gd name="connsiteX974" fmla="*/ 2009551 w 4991100"/>
              <a:gd name="connsiteY974" fmla="*/ 410693 h 5946450"/>
              <a:gd name="connsiteX975" fmla="*/ 2009553 w 4991100"/>
              <a:gd name="connsiteY975" fmla="*/ 410696 h 5946450"/>
              <a:gd name="connsiteX976" fmla="*/ 2009564 w 4991100"/>
              <a:gd name="connsiteY976" fmla="*/ 410704 h 5946450"/>
              <a:gd name="connsiteX977" fmla="*/ 2009554 w 4991100"/>
              <a:gd name="connsiteY977" fmla="*/ 410697 h 5946450"/>
              <a:gd name="connsiteX978" fmla="*/ 2010125 w 4991100"/>
              <a:gd name="connsiteY978" fmla="*/ 411119 h 5946450"/>
              <a:gd name="connsiteX979" fmla="*/ 2010321 w 4991100"/>
              <a:gd name="connsiteY979" fmla="*/ 411264 h 5946450"/>
              <a:gd name="connsiteX980" fmla="*/ 2010436 w 4991100"/>
              <a:gd name="connsiteY980" fmla="*/ 411349 h 5946450"/>
              <a:gd name="connsiteX981" fmla="*/ 2010806 w 4991100"/>
              <a:gd name="connsiteY981" fmla="*/ 411623 h 5946450"/>
              <a:gd name="connsiteX982" fmla="*/ 2010832 w 4991100"/>
              <a:gd name="connsiteY982" fmla="*/ 411642 h 5946450"/>
              <a:gd name="connsiteX983" fmla="*/ 2010979 w 4991100"/>
              <a:gd name="connsiteY983" fmla="*/ 411751 h 5946450"/>
              <a:gd name="connsiteX984" fmla="*/ 2011727 w 4991100"/>
              <a:gd name="connsiteY984" fmla="*/ 412304 h 5946450"/>
              <a:gd name="connsiteX985" fmla="*/ 2012107 w 4991100"/>
              <a:gd name="connsiteY985" fmla="*/ 412586 h 5946450"/>
              <a:gd name="connsiteX986" fmla="*/ 2009556 w 4991100"/>
              <a:gd name="connsiteY986" fmla="*/ 410699 h 5946450"/>
              <a:gd name="connsiteX987" fmla="*/ 2014502 w 4991100"/>
              <a:gd name="connsiteY987" fmla="*/ 414472 h 5946450"/>
              <a:gd name="connsiteX988" fmla="*/ 2009886 w 4991100"/>
              <a:gd name="connsiteY988" fmla="*/ 411504 h 5946450"/>
              <a:gd name="connsiteX989" fmla="*/ 2009551 w 4991100"/>
              <a:gd name="connsiteY989" fmla="*/ 410695 h 5946450"/>
              <a:gd name="connsiteX990" fmla="*/ 2009649 w 4991100"/>
              <a:gd name="connsiteY990" fmla="*/ 411350 h 5946450"/>
              <a:gd name="connsiteX991" fmla="*/ 2008801 w 4991100"/>
              <a:gd name="connsiteY991" fmla="*/ 410805 h 5946450"/>
              <a:gd name="connsiteX992" fmla="*/ 2008602 w 4991100"/>
              <a:gd name="connsiteY992" fmla="*/ 410677 h 5946450"/>
              <a:gd name="connsiteX993" fmla="*/ 2004327 w 4991100"/>
              <a:gd name="connsiteY993" fmla="*/ 408047 h 5946450"/>
              <a:gd name="connsiteX994" fmla="*/ 2004923 w 4991100"/>
              <a:gd name="connsiteY994" fmla="*/ 408196 h 5946450"/>
              <a:gd name="connsiteX995" fmla="*/ 2008471 w 4991100"/>
              <a:gd name="connsiteY995" fmla="*/ 410590 h 5946450"/>
              <a:gd name="connsiteX996" fmla="*/ 2008464 w 4991100"/>
              <a:gd name="connsiteY996" fmla="*/ 410588 h 5946450"/>
              <a:gd name="connsiteX997" fmla="*/ 2006118 w 4991100"/>
              <a:gd name="connsiteY997" fmla="*/ 409081 h 5946450"/>
              <a:gd name="connsiteX998" fmla="*/ 2002764 w 4991100"/>
              <a:gd name="connsiteY998" fmla="*/ 407144 h 5946450"/>
              <a:gd name="connsiteX999" fmla="*/ 2004327 w 4991100"/>
              <a:gd name="connsiteY999" fmla="*/ 408047 h 5946450"/>
              <a:gd name="connsiteX1000" fmla="*/ 2003265 w 4991100"/>
              <a:gd name="connsiteY1000" fmla="*/ 407779 h 5946450"/>
              <a:gd name="connsiteX1001" fmla="*/ 1999985 w 4991100"/>
              <a:gd name="connsiteY1001" fmla="*/ 403620 h 5946450"/>
              <a:gd name="connsiteX1002" fmla="*/ 2009541 w 4991100"/>
              <a:gd name="connsiteY1002" fmla="*/ 410687 h 5946450"/>
              <a:gd name="connsiteX1003" fmla="*/ 2000961 w 4991100"/>
              <a:gd name="connsiteY1003" fmla="*/ 404857 h 5946450"/>
              <a:gd name="connsiteX1004" fmla="*/ 1999985 w 4991100"/>
              <a:gd name="connsiteY1004" fmla="*/ 403620 h 5946450"/>
              <a:gd name="connsiteX1005" fmla="*/ 2009544 w 4991100"/>
              <a:gd name="connsiteY1005" fmla="*/ 410689 h 5946450"/>
              <a:gd name="connsiteX1006" fmla="*/ 2009543 w 4991100"/>
              <a:gd name="connsiteY1006" fmla="*/ 410689 h 5946450"/>
              <a:gd name="connsiteX1007" fmla="*/ 1989835 w 4991100"/>
              <a:gd name="connsiteY1007" fmla="*/ 398332 h 5946450"/>
              <a:gd name="connsiteX1008" fmla="*/ 1994162 w 4991100"/>
              <a:gd name="connsiteY1008" fmla="*/ 400238 h 5946450"/>
              <a:gd name="connsiteX1009" fmla="*/ 2000961 w 4991100"/>
              <a:gd name="connsiteY1009" fmla="*/ 404857 h 5946450"/>
              <a:gd name="connsiteX1010" fmla="*/ 2002764 w 4991100"/>
              <a:gd name="connsiteY1010" fmla="*/ 407144 h 5946450"/>
              <a:gd name="connsiteX1011" fmla="*/ 1992586 w 4991100"/>
              <a:gd name="connsiteY1011" fmla="*/ 401269 h 5946450"/>
              <a:gd name="connsiteX1012" fmla="*/ 1990458 w 4991100"/>
              <a:gd name="connsiteY1012" fmla="*/ 400564 h 5946450"/>
              <a:gd name="connsiteX1013" fmla="*/ 1966802 w 4991100"/>
              <a:gd name="connsiteY1013" fmla="*/ 380162 h 5946450"/>
              <a:gd name="connsiteX1014" fmla="*/ 1971286 w 4991100"/>
              <a:gd name="connsiteY1014" fmla="*/ 382396 h 5946450"/>
              <a:gd name="connsiteX1015" fmla="*/ 1984440 w 4991100"/>
              <a:gd name="connsiteY1015" fmla="*/ 392123 h 5946450"/>
              <a:gd name="connsiteX1016" fmla="*/ 1995314 w 4991100"/>
              <a:gd name="connsiteY1016" fmla="*/ 400165 h 5946450"/>
              <a:gd name="connsiteX1017" fmla="*/ 1998371 w 4991100"/>
              <a:gd name="connsiteY1017" fmla="*/ 402427 h 5946450"/>
              <a:gd name="connsiteX1018" fmla="*/ 1980852 w 4991100"/>
              <a:gd name="connsiteY1018" fmla="*/ 389471 h 5946450"/>
              <a:gd name="connsiteX1019" fmla="*/ 1989378 w 4991100"/>
              <a:gd name="connsiteY1019" fmla="*/ 396700 h 5946450"/>
              <a:gd name="connsiteX1020" fmla="*/ 1989835 w 4991100"/>
              <a:gd name="connsiteY1020" fmla="*/ 398332 h 5946450"/>
              <a:gd name="connsiteX1021" fmla="*/ 1979184 w 4991100"/>
              <a:gd name="connsiteY1021" fmla="*/ 393643 h 5946450"/>
              <a:gd name="connsiteX1022" fmla="*/ 1973988 w 4991100"/>
              <a:gd name="connsiteY1022" fmla="*/ 386243 h 5946450"/>
              <a:gd name="connsiteX1023" fmla="*/ 1968772 w 4991100"/>
              <a:gd name="connsiteY1023" fmla="*/ 383792 h 5946450"/>
              <a:gd name="connsiteX1024" fmla="*/ 1959796 w 4991100"/>
              <a:gd name="connsiteY1024" fmla="*/ 376672 h 5946450"/>
              <a:gd name="connsiteX1025" fmla="*/ 1961720 w 4991100"/>
              <a:gd name="connsiteY1025" fmla="*/ 375321 h 5946450"/>
              <a:gd name="connsiteX1026" fmla="*/ 1966660 w 4991100"/>
              <a:gd name="connsiteY1026" fmla="*/ 379898 h 5946450"/>
              <a:gd name="connsiteX1027" fmla="*/ 1966802 w 4991100"/>
              <a:gd name="connsiteY1027" fmla="*/ 380162 h 5946450"/>
              <a:gd name="connsiteX1028" fmla="*/ 1952310 w 4991100"/>
              <a:gd name="connsiteY1028" fmla="*/ 369287 h 5946450"/>
              <a:gd name="connsiteX1029" fmla="*/ 1961720 w 4991100"/>
              <a:gd name="connsiteY1029" fmla="*/ 375321 h 5946450"/>
              <a:gd name="connsiteX1030" fmla="*/ 1953397 w 4991100"/>
              <a:gd name="connsiteY1030" fmla="*/ 376565 h 5946450"/>
              <a:gd name="connsiteX1031" fmla="*/ 1952310 w 4991100"/>
              <a:gd name="connsiteY1031" fmla="*/ 369287 h 5946450"/>
              <a:gd name="connsiteX1032" fmla="*/ 1952156 w 4991100"/>
              <a:gd name="connsiteY1032" fmla="*/ 368247 h 5946450"/>
              <a:gd name="connsiteX1033" fmla="*/ 1961720 w 4991100"/>
              <a:gd name="connsiteY1033" fmla="*/ 375321 h 5946450"/>
              <a:gd name="connsiteX1034" fmla="*/ 1941042 w 4991100"/>
              <a:gd name="connsiteY1034" fmla="*/ 364350 h 5946450"/>
              <a:gd name="connsiteX1035" fmla="*/ 1942512 w 4991100"/>
              <a:gd name="connsiteY1035" fmla="*/ 364770 h 5946450"/>
              <a:gd name="connsiteX1036" fmla="*/ 1943832 w 4991100"/>
              <a:gd name="connsiteY1036" fmla="*/ 369490 h 5946450"/>
              <a:gd name="connsiteX1037" fmla="*/ 1940093 w 4991100"/>
              <a:gd name="connsiteY1037" fmla="*/ 359326 h 5946450"/>
              <a:gd name="connsiteX1038" fmla="*/ 1942590 w 4991100"/>
              <a:gd name="connsiteY1038" fmla="*/ 361172 h 5946450"/>
              <a:gd name="connsiteX1039" fmla="*/ 1952156 w 4991100"/>
              <a:gd name="connsiteY1039" fmla="*/ 368247 h 5946450"/>
              <a:gd name="connsiteX1040" fmla="*/ 1941496 w 4991100"/>
              <a:gd name="connsiteY1040" fmla="*/ 360364 h 5946450"/>
              <a:gd name="connsiteX1041" fmla="*/ 1938953 w 4991100"/>
              <a:gd name="connsiteY1041" fmla="*/ 358483 h 5946450"/>
              <a:gd name="connsiteX1042" fmla="*/ 1939600 w 4991100"/>
              <a:gd name="connsiteY1042" fmla="*/ 358961 h 5946450"/>
              <a:gd name="connsiteX1043" fmla="*/ 1940093 w 4991100"/>
              <a:gd name="connsiteY1043" fmla="*/ 359326 h 5946450"/>
              <a:gd name="connsiteX1044" fmla="*/ 1939306 w 4991100"/>
              <a:gd name="connsiteY1044" fmla="*/ 358744 h 5946450"/>
              <a:gd name="connsiteX1045" fmla="*/ 1934796 w 4991100"/>
              <a:gd name="connsiteY1045" fmla="*/ 355409 h 5946450"/>
              <a:gd name="connsiteX1046" fmla="*/ 1938953 w 4991100"/>
              <a:gd name="connsiteY1046" fmla="*/ 358483 h 5946450"/>
              <a:gd name="connsiteX1047" fmla="*/ 1938694 w 4991100"/>
              <a:gd name="connsiteY1047" fmla="*/ 358292 h 5946450"/>
              <a:gd name="connsiteX1048" fmla="*/ 1933995 w 4991100"/>
              <a:gd name="connsiteY1048" fmla="*/ 354817 h 5946450"/>
              <a:gd name="connsiteX1049" fmla="*/ 1934220 w 4991100"/>
              <a:gd name="connsiteY1049" fmla="*/ 354983 h 5946450"/>
              <a:gd name="connsiteX1050" fmla="*/ 1934796 w 4991100"/>
              <a:gd name="connsiteY1050" fmla="*/ 355409 h 5946450"/>
              <a:gd name="connsiteX1051" fmla="*/ 1934106 w 4991100"/>
              <a:gd name="connsiteY1051" fmla="*/ 354899 h 5946450"/>
              <a:gd name="connsiteX1052" fmla="*/ 1933023 w 4991100"/>
              <a:gd name="connsiteY1052" fmla="*/ 354098 h 5946450"/>
              <a:gd name="connsiteX1053" fmla="*/ 1937962 w 4991100"/>
              <a:gd name="connsiteY1053" fmla="*/ 358676 h 5946450"/>
              <a:gd name="connsiteX1054" fmla="*/ 1941042 w 4991100"/>
              <a:gd name="connsiteY1054" fmla="*/ 364350 h 5946450"/>
              <a:gd name="connsiteX1055" fmla="*/ 1938744 w 4991100"/>
              <a:gd name="connsiteY1055" fmla="*/ 363694 h 5946450"/>
              <a:gd name="connsiteX1056" fmla="*/ 1933577 w 4991100"/>
              <a:gd name="connsiteY1056" fmla="*/ 357809 h 5946450"/>
              <a:gd name="connsiteX1057" fmla="*/ 1933179 w 4991100"/>
              <a:gd name="connsiteY1057" fmla="*/ 355138 h 5946450"/>
              <a:gd name="connsiteX1058" fmla="*/ 1933023 w 4991100"/>
              <a:gd name="connsiteY1058" fmla="*/ 354098 h 5946450"/>
              <a:gd name="connsiteX1059" fmla="*/ 1933023 w 4991100"/>
              <a:gd name="connsiteY1059" fmla="*/ 354098 h 5946450"/>
              <a:gd name="connsiteX1060" fmla="*/ 1934106 w 4991100"/>
              <a:gd name="connsiteY1060" fmla="*/ 354899 h 5946450"/>
              <a:gd name="connsiteX1061" fmla="*/ 1938694 w 4991100"/>
              <a:gd name="connsiteY1061" fmla="*/ 358292 h 5946450"/>
              <a:gd name="connsiteX1062" fmla="*/ 1939306 w 4991100"/>
              <a:gd name="connsiteY1062" fmla="*/ 358744 h 5946450"/>
              <a:gd name="connsiteX1063" fmla="*/ 1941496 w 4991100"/>
              <a:gd name="connsiteY1063" fmla="*/ 360364 h 5946450"/>
              <a:gd name="connsiteX1064" fmla="*/ 1946177 w 4991100"/>
              <a:gd name="connsiteY1064" fmla="*/ 363826 h 5946450"/>
              <a:gd name="connsiteX1065" fmla="*/ 1952156 w 4991100"/>
              <a:gd name="connsiteY1065" fmla="*/ 368247 h 5946450"/>
              <a:gd name="connsiteX1066" fmla="*/ 1952310 w 4991100"/>
              <a:gd name="connsiteY1066" fmla="*/ 369287 h 5946450"/>
              <a:gd name="connsiteX1067" fmla="*/ 1948735 w 4991100"/>
              <a:gd name="connsiteY1067" fmla="*/ 369372 h 5946450"/>
              <a:gd name="connsiteX1068" fmla="*/ 1946487 w 4991100"/>
              <a:gd name="connsiteY1068" fmla="*/ 365905 h 5946450"/>
              <a:gd name="connsiteX1069" fmla="*/ 1942512 w 4991100"/>
              <a:gd name="connsiteY1069" fmla="*/ 364770 h 5946450"/>
              <a:gd name="connsiteX1070" fmla="*/ 1941549 w 4991100"/>
              <a:gd name="connsiteY1070" fmla="*/ 361328 h 5946450"/>
              <a:gd name="connsiteX1071" fmla="*/ 1933023 w 4991100"/>
              <a:gd name="connsiteY1071" fmla="*/ 354098 h 5946450"/>
              <a:gd name="connsiteX1072" fmla="*/ 1923456 w 4991100"/>
              <a:gd name="connsiteY1072" fmla="*/ 347024 h 5946450"/>
              <a:gd name="connsiteX1073" fmla="*/ 1923457 w 4991100"/>
              <a:gd name="connsiteY1073" fmla="*/ 347024 h 5946450"/>
              <a:gd name="connsiteX1074" fmla="*/ 1928241 w 4991100"/>
              <a:gd name="connsiteY1074" fmla="*/ 350561 h 5946450"/>
              <a:gd name="connsiteX1075" fmla="*/ 1933995 w 4991100"/>
              <a:gd name="connsiteY1075" fmla="*/ 354817 h 5946450"/>
              <a:gd name="connsiteX1076" fmla="*/ 1933023 w 4991100"/>
              <a:gd name="connsiteY1076" fmla="*/ 354098 h 5946450"/>
              <a:gd name="connsiteX1077" fmla="*/ 1914011 w 4991100"/>
              <a:gd name="connsiteY1077" fmla="*/ 340170 h 5946450"/>
              <a:gd name="connsiteX1078" fmla="*/ 1918829 w 4991100"/>
              <a:gd name="connsiteY1078" fmla="*/ 344526 h 5946450"/>
              <a:gd name="connsiteX1079" fmla="*/ 1923982 w 4991100"/>
              <a:gd name="connsiteY1079" fmla="*/ 350532 h 5946450"/>
              <a:gd name="connsiteX1080" fmla="*/ 1918934 w 4991100"/>
              <a:gd name="connsiteY1080" fmla="*/ 349240 h 5946450"/>
              <a:gd name="connsiteX1081" fmla="*/ 1913911 w 4991100"/>
              <a:gd name="connsiteY1081" fmla="*/ 340079 h 5946450"/>
              <a:gd name="connsiteX1082" fmla="*/ 1913995 w 4991100"/>
              <a:gd name="connsiteY1082" fmla="*/ 340141 h 5946450"/>
              <a:gd name="connsiteX1083" fmla="*/ 1914011 w 4991100"/>
              <a:gd name="connsiteY1083" fmla="*/ 340170 h 5946450"/>
              <a:gd name="connsiteX1084" fmla="*/ 1904348 w 4991100"/>
              <a:gd name="connsiteY1084" fmla="*/ 336373 h 5946450"/>
              <a:gd name="connsiteX1085" fmla="*/ 1907651 w 4991100"/>
              <a:gd name="connsiteY1085" fmla="*/ 337611 h 5946450"/>
              <a:gd name="connsiteX1086" fmla="*/ 1909729 w 4991100"/>
              <a:gd name="connsiteY1086" fmla="*/ 340571 h 5946450"/>
              <a:gd name="connsiteX1087" fmla="*/ 1915133 w 4991100"/>
              <a:gd name="connsiteY1087" fmla="*/ 348267 h 5946450"/>
              <a:gd name="connsiteX1088" fmla="*/ 1904350 w 4991100"/>
              <a:gd name="connsiteY1088" fmla="*/ 336787 h 5946450"/>
              <a:gd name="connsiteX1089" fmla="*/ 1904326 w 4991100"/>
              <a:gd name="connsiteY1089" fmla="*/ 332875 h 5946450"/>
              <a:gd name="connsiteX1090" fmla="*/ 1912696 w 4991100"/>
              <a:gd name="connsiteY1090" fmla="*/ 339065 h 5946450"/>
              <a:gd name="connsiteX1091" fmla="*/ 1923456 w 4991100"/>
              <a:gd name="connsiteY1091" fmla="*/ 347024 h 5946450"/>
              <a:gd name="connsiteX1092" fmla="*/ 1913995 w 4991100"/>
              <a:gd name="connsiteY1092" fmla="*/ 340141 h 5946450"/>
              <a:gd name="connsiteX1093" fmla="*/ 1913891 w 4991100"/>
              <a:gd name="connsiteY1093" fmla="*/ 339950 h 5946450"/>
              <a:gd name="connsiteX1094" fmla="*/ 1907651 w 4991100"/>
              <a:gd name="connsiteY1094" fmla="*/ 337611 h 5946450"/>
              <a:gd name="connsiteX1095" fmla="*/ 1875848 w 4991100"/>
              <a:gd name="connsiteY1095" fmla="*/ 316058 h 5946450"/>
              <a:gd name="connsiteX1096" fmla="*/ 1885194 w 4991100"/>
              <a:gd name="connsiteY1096" fmla="*/ 318726 h 5946450"/>
              <a:gd name="connsiteX1097" fmla="*/ 1904326 w 4991100"/>
              <a:gd name="connsiteY1097" fmla="*/ 332875 h 5946450"/>
              <a:gd name="connsiteX1098" fmla="*/ 1904348 w 4991100"/>
              <a:gd name="connsiteY1098" fmla="*/ 336373 h 5946450"/>
              <a:gd name="connsiteX1099" fmla="*/ 1903752 w 4991100"/>
              <a:gd name="connsiteY1099" fmla="*/ 336149 h 5946450"/>
              <a:gd name="connsiteX1100" fmla="*/ 1904350 w 4991100"/>
              <a:gd name="connsiteY1100" fmla="*/ 336787 h 5946450"/>
              <a:gd name="connsiteX1101" fmla="*/ 1904366 w 4991100"/>
              <a:gd name="connsiteY1101" fmla="*/ 339439 h 5946450"/>
              <a:gd name="connsiteX1102" fmla="*/ 1870846 w 4991100"/>
              <a:gd name="connsiteY1102" fmla="*/ 311957 h 5946450"/>
              <a:gd name="connsiteX1103" fmla="*/ 1875848 w 4991100"/>
              <a:gd name="connsiteY1103" fmla="*/ 316058 h 5946450"/>
              <a:gd name="connsiteX1104" fmla="*/ 1872973 w 4991100"/>
              <a:gd name="connsiteY1104" fmla="*/ 315237 h 5946450"/>
              <a:gd name="connsiteX1105" fmla="*/ 1845461 w 4991100"/>
              <a:gd name="connsiteY1105" fmla="*/ 290286 h 5946450"/>
              <a:gd name="connsiteX1106" fmla="*/ 1846931 w 4991100"/>
              <a:gd name="connsiteY1106" fmla="*/ 290429 h 5946450"/>
              <a:gd name="connsiteX1107" fmla="*/ 1866063 w 4991100"/>
              <a:gd name="connsiteY1107" fmla="*/ 304577 h 5946450"/>
              <a:gd name="connsiteX1108" fmla="*/ 1870846 w 4991100"/>
              <a:gd name="connsiteY1108" fmla="*/ 311957 h 5946450"/>
              <a:gd name="connsiteX1109" fmla="*/ 1869074 w 4991100"/>
              <a:gd name="connsiteY1109" fmla="*/ 310504 h 5946450"/>
              <a:gd name="connsiteX1110" fmla="*/ 1837365 w 4991100"/>
              <a:gd name="connsiteY1110" fmla="*/ 283355 h 5946450"/>
              <a:gd name="connsiteX1111" fmla="*/ 1837366 w 4991100"/>
              <a:gd name="connsiteY1111" fmla="*/ 283355 h 5946450"/>
              <a:gd name="connsiteX1112" fmla="*/ 1845461 w 4991100"/>
              <a:gd name="connsiteY1112" fmla="*/ 290286 h 5946450"/>
              <a:gd name="connsiteX1113" fmla="*/ 1842613 w 4991100"/>
              <a:gd name="connsiteY1113" fmla="*/ 290010 h 5946450"/>
              <a:gd name="connsiteX1114" fmla="*/ 1830627 w 4991100"/>
              <a:gd name="connsiteY1114" fmla="*/ 282822 h 5946450"/>
              <a:gd name="connsiteX1115" fmla="*/ 1835093 w 4991100"/>
              <a:gd name="connsiteY1115" fmla="*/ 285952 h 5946450"/>
              <a:gd name="connsiteX1116" fmla="*/ 1848172 w 4991100"/>
              <a:gd name="connsiteY1116" fmla="*/ 298746 h 5946450"/>
              <a:gd name="connsiteX1117" fmla="*/ 1838607 w 4991100"/>
              <a:gd name="connsiteY1117" fmla="*/ 291671 h 5946450"/>
              <a:gd name="connsiteX1118" fmla="*/ 1826557 w 4991100"/>
              <a:gd name="connsiteY1118" fmla="*/ 267962 h 5946450"/>
              <a:gd name="connsiteX1119" fmla="*/ 1836124 w 4991100"/>
              <a:gd name="connsiteY1119" fmla="*/ 275037 h 5946450"/>
              <a:gd name="connsiteX1120" fmla="*/ 1845690 w 4991100"/>
              <a:gd name="connsiteY1120" fmla="*/ 282111 h 5946450"/>
              <a:gd name="connsiteX1121" fmla="*/ 1846931 w 4991100"/>
              <a:gd name="connsiteY1121" fmla="*/ 290429 h 5946450"/>
              <a:gd name="connsiteX1122" fmla="*/ 1837366 w 4991100"/>
              <a:gd name="connsiteY1122" fmla="*/ 283355 h 5946450"/>
              <a:gd name="connsiteX1123" fmla="*/ 1837365 w 4991100"/>
              <a:gd name="connsiteY1123" fmla="*/ 283354 h 5946450"/>
              <a:gd name="connsiteX1124" fmla="*/ 1837365 w 4991100"/>
              <a:gd name="connsiteY1124" fmla="*/ 283355 h 5946450"/>
              <a:gd name="connsiteX1125" fmla="*/ 1827799 w 4991100"/>
              <a:gd name="connsiteY1125" fmla="*/ 276280 h 5946450"/>
              <a:gd name="connsiteX1126" fmla="*/ 1827178 w 4991100"/>
              <a:gd name="connsiteY1126" fmla="*/ 272121 h 5946450"/>
              <a:gd name="connsiteX1127" fmla="*/ 1826557 w 4991100"/>
              <a:gd name="connsiteY1127" fmla="*/ 267962 h 5946450"/>
              <a:gd name="connsiteX1128" fmla="*/ 1822306 w 4991100"/>
              <a:gd name="connsiteY1128" fmla="*/ 272217 h 5946450"/>
              <a:gd name="connsiteX1129" fmla="*/ 1823016 w 4991100"/>
              <a:gd name="connsiteY1129" fmla="*/ 272742 h 5946450"/>
              <a:gd name="connsiteX1130" fmla="*/ 1822635 w 4991100"/>
              <a:gd name="connsiteY1130" fmla="*/ 272460 h 5946450"/>
              <a:gd name="connsiteX1131" fmla="*/ 1813651 w 4991100"/>
              <a:gd name="connsiteY1131" fmla="*/ 265817 h 5946450"/>
              <a:gd name="connsiteX1132" fmla="*/ 1818234 w 4991100"/>
              <a:gd name="connsiteY1132" fmla="*/ 269205 h 5946450"/>
              <a:gd name="connsiteX1133" fmla="*/ 1822306 w 4991100"/>
              <a:gd name="connsiteY1133" fmla="*/ 272217 h 5946450"/>
              <a:gd name="connsiteX1134" fmla="*/ 1821490 w 4991100"/>
              <a:gd name="connsiteY1134" fmla="*/ 271614 h 5946450"/>
              <a:gd name="connsiteX1135" fmla="*/ 1811824 w 4991100"/>
              <a:gd name="connsiteY1135" fmla="*/ 264465 h 5946450"/>
              <a:gd name="connsiteX1136" fmla="*/ 1813651 w 4991100"/>
              <a:gd name="connsiteY1136" fmla="*/ 265817 h 5946450"/>
              <a:gd name="connsiteX1137" fmla="*/ 1813414 w 4991100"/>
              <a:gd name="connsiteY1137" fmla="*/ 265641 h 5946450"/>
              <a:gd name="connsiteX1138" fmla="*/ 1731596 w 4991100"/>
              <a:gd name="connsiteY1138" fmla="*/ 5080729 h 5946450"/>
              <a:gd name="connsiteX1139" fmla="*/ 1732982 w 4991100"/>
              <a:gd name="connsiteY1139" fmla="*/ 5079428 h 5946450"/>
              <a:gd name="connsiteX1140" fmla="*/ 1733434 w 4991100"/>
              <a:gd name="connsiteY1140" fmla="*/ 5079733 h 5946450"/>
              <a:gd name="connsiteX1141" fmla="*/ 1725752 w 4991100"/>
              <a:gd name="connsiteY1141" fmla="*/ 195749 h 5946450"/>
              <a:gd name="connsiteX1142" fmla="*/ 1730899 w 4991100"/>
              <a:gd name="connsiteY1142" fmla="*/ 197218 h 5946450"/>
              <a:gd name="connsiteX1143" fmla="*/ 1726581 w 4991100"/>
              <a:gd name="connsiteY1143" fmla="*/ 196800 h 5946450"/>
              <a:gd name="connsiteX1144" fmla="*/ 1725408 w 4991100"/>
              <a:gd name="connsiteY1144" fmla="*/ 5086542 h 5946450"/>
              <a:gd name="connsiteX1145" fmla="*/ 1729985 w 4991100"/>
              <a:gd name="connsiteY1145" fmla="*/ 5081604 h 5946450"/>
              <a:gd name="connsiteX1146" fmla="*/ 1731596 w 4991100"/>
              <a:gd name="connsiteY1146" fmla="*/ 5080729 h 5946450"/>
              <a:gd name="connsiteX1147" fmla="*/ 1717118 w 4991100"/>
              <a:gd name="connsiteY1147" fmla="*/ 188506 h 5946450"/>
              <a:gd name="connsiteX1148" fmla="*/ 1721333 w 4991100"/>
              <a:gd name="connsiteY1148" fmla="*/ 190144 h 5946450"/>
              <a:gd name="connsiteX1149" fmla="*/ 1725752 w 4991100"/>
              <a:gd name="connsiteY1149" fmla="*/ 195749 h 5946450"/>
              <a:gd name="connsiteX1150" fmla="*/ 1724480 w 4991100"/>
              <a:gd name="connsiteY1150" fmla="*/ 195385 h 5946450"/>
              <a:gd name="connsiteX1151" fmla="*/ 1721799 w 4991100"/>
              <a:gd name="connsiteY1151" fmla="*/ 193263 h 5946450"/>
              <a:gd name="connsiteX1152" fmla="*/ 1714676 w 4991100"/>
              <a:gd name="connsiteY1152" fmla="*/ 187557 h 5946450"/>
              <a:gd name="connsiteX1153" fmla="*/ 1715269 w 4991100"/>
              <a:gd name="connsiteY1153" fmla="*/ 187788 h 5946450"/>
              <a:gd name="connsiteX1154" fmla="*/ 1719949 w 4991100"/>
              <a:gd name="connsiteY1154" fmla="*/ 194092 h 5946450"/>
              <a:gd name="connsiteX1155" fmla="*/ 1718677 w 4991100"/>
              <a:gd name="connsiteY1155" fmla="*/ 193729 h 5946450"/>
              <a:gd name="connsiteX1156" fmla="*/ 1714002 w 4991100"/>
              <a:gd name="connsiteY1156" fmla="*/ 198041 h 5946450"/>
              <a:gd name="connsiteX1157" fmla="*/ 1717468 w 4991100"/>
              <a:gd name="connsiteY1157" fmla="*/ 201126 h 5946450"/>
              <a:gd name="connsiteX1158" fmla="*/ 1714250 w 4991100"/>
              <a:gd name="connsiteY1158" fmla="*/ 199704 h 5946450"/>
              <a:gd name="connsiteX1159" fmla="*/ 1711767 w 4991100"/>
              <a:gd name="connsiteY1159" fmla="*/ 183069 h 5946450"/>
              <a:gd name="connsiteX1160" fmla="*/ 1714676 w 4991100"/>
              <a:gd name="connsiteY1160" fmla="*/ 187557 h 5946450"/>
              <a:gd name="connsiteX1161" fmla="*/ 1713428 w 4991100"/>
              <a:gd name="connsiteY1161" fmla="*/ 187072 h 5946450"/>
              <a:gd name="connsiteX1162" fmla="*/ 1711767 w 4991100"/>
              <a:gd name="connsiteY1162" fmla="*/ 183069 h 5946450"/>
              <a:gd name="connsiteX1163" fmla="*/ 1711767 w 4991100"/>
              <a:gd name="connsiteY1163" fmla="*/ 183069 h 5946450"/>
              <a:gd name="connsiteX1164" fmla="*/ 1717118 w 4991100"/>
              <a:gd name="connsiteY1164" fmla="*/ 188506 h 5946450"/>
              <a:gd name="connsiteX1165" fmla="*/ 1715269 w 4991100"/>
              <a:gd name="connsiteY1165" fmla="*/ 187788 h 5946450"/>
              <a:gd name="connsiteX1166" fmla="*/ 1711548 w 4991100"/>
              <a:gd name="connsiteY1166" fmla="*/ 195855 h 5946450"/>
              <a:gd name="connsiteX1167" fmla="*/ 1711767 w 4991100"/>
              <a:gd name="connsiteY1167" fmla="*/ 183069 h 5946450"/>
              <a:gd name="connsiteX1168" fmla="*/ 1713009 w 4991100"/>
              <a:gd name="connsiteY1168" fmla="*/ 191386 h 5946450"/>
              <a:gd name="connsiteX1169" fmla="*/ 1714002 w 4991100"/>
              <a:gd name="connsiteY1169" fmla="*/ 198041 h 5946450"/>
              <a:gd name="connsiteX1170" fmla="*/ 1709468 w 4991100"/>
              <a:gd name="connsiteY1170" fmla="*/ 196167 h 5946450"/>
              <a:gd name="connsiteX1171" fmla="*/ 1714250 w 4991100"/>
              <a:gd name="connsiteY1171" fmla="*/ 199704 h 5946450"/>
              <a:gd name="connsiteX1172" fmla="*/ 1711140 w 4991100"/>
              <a:gd name="connsiteY1172" fmla="*/ 197866 h 5946450"/>
              <a:gd name="connsiteX1173" fmla="*/ 1704270 w 4991100"/>
              <a:gd name="connsiteY1173" fmla="*/ 5082659 h 5946450"/>
              <a:gd name="connsiteX1174" fmla="*/ 1704347 w 4991100"/>
              <a:gd name="connsiteY1174" fmla="*/ 5082507 h 5946450"/>
              <a:gd name="connsiteX1175" fmla="*/ 1717092 w 4991100"/>
              <a:gd name="connsiteY1175" fmla="*/ 5087784 h 5946450"/>
              <a:gd name="connsiteX1176" fmla="*/ 1695119 w 4991100"/>
              <a:gd name="connsiteY1176" fmla="*/ 185555 h 5946450"/>
              <a:gd name="connsiteX1177" fmla="*/ 1709468 w 4991100"/>
              <a:gd name="connsiteY1177" fmla="*/ 196167 h 5946450"/>
              <a:gd name="connsiteX1178" fmla="*/ 1704685 w 4991100"/>
              <a:gd name="connsiteY1178" fmla="*/ 192629 h 5946450"/>
              <a:gd name="connsiteX1179" fmla="*/ 1695119 w 4991100"/>
              <a:gd name="connsiteY1179" fmla="*/ 185555 h 5946450"/>
              <a:gd name="connsiteX1180" fmla="*/ 1693251 w 4991100"/>
              <a:gd name="connsiteY1180" fmla="*/ 187295 h 5946450"/>
              <a:gd name="connsiteX1181" fmla="*/ 1704685 w 4991100"/>
              <a:gd name="connsiteY1181" fmla="*/ 192629 h 5946450"/>
              <a:gd name="connsiteX1182" fmla="*/ 1703051 w 4991100"/>
              <a:gd name="connsiteY1182" fmla="*/ 193085 h 5946450"/>
              <a:gd name="connsiteX1183" fmla="*/ 1695584 w 4991100"/>
              <a:gd name="connsiteY1183" fmla="*/ 188674 h 5946450"/>
              <a:gd name="connsiteX1184" fmla="*/ 1693251 w 4991100"/>
              <a:gd name="connsiteY1184" fmla="*/ 187295 h 5946450"/>
              <a:gd name="connsiteX1185" fmla="*/ 1373397 w 4991100"/>
              <a:gd name="connsiteY1185" fmla="*/ 4963711 h 5946450"/>
              <a:gd name="connsiteX1186" fmla="*/ 1374938 w 4991100"/>
              <a:gd name="connsiteY1186" fmla="*/ 4960166 h 5946450"/>
              <a:gd name="connsiteX1187" fmla="*/ 1376062 w 4991100"/>
              <a:gd name="connsiteY1187" fmla="*/ 4961460 h 5946450"/>
              <a:gd name="connsiteX1188" fmla="*/ 1360789 w 4991100"/>
              <a:gd name="connsiteY1188" fmla="*/ 4979297 h 5946450"/>
              <a:gd name="connsiteX1189" fmla="*/ 1370518 w 4991100"/>
              <a:gd name="connsiteY1189" fmla="*/ 4966143 h 5946450"/>
              <a:gd name="connsiteX1190" fmla="*/ 1373397 w 4991100"/>
              <a:gd name="connsiteY1190" fmla="*/ 4963711 h 5946450"/>
              <a:gd name="connsiteX1191" fmla="*/ 1370983 w 4991100"/>
              <a:gd name="connsiteY1191" fmla="*/ 4969266 h 5946450"/>
              <a:gd name="connsiteX1192" fmla="*/ 1360789 w 4991100"/>
              <a:gd name="connsiteY1192" fmla="*/ 4979297 h 5946450"/>
              <a:gd name="connsiteX1193" fmla="*/ 1274565 w 4991100"/>
              <a:gd name="connsiteY1193" fmla="*/ 2567803 h 5946450"/>
              <a:gd name="connsiteX1194" fmla="*/ 1282307 w 4991100"/>
              <a:gd name="connsiteY1194" fmla="*/ 2574276 h 5946450"/>
              <a:gd name="connsiteX1195" fmla="*/ 1282465 w 4991100"/>
              <a:gd name="connsiteY1195" fmla="*/ 2564825 h 5946450"/>
              <a:gd name="connsiteX1196" fmla="*/ 1276355 w 4991100"/>
              <a:gd name="connsiteY1196" fmla="*/ 2567428 h 5946450"/>
              <a:gd name="connsiteX1197" fmla="*/ 1238260 w 4991100"/>
              <a:gd name="connsiteY1197" fmla="*/ 602370 h 5946450"/>
              <a:gd name="connsiteX1198" fmla="*/ 1245590 w 4991100"/>
              <a:gd name="connsiteY1198" fmla="*/ 608717 h 5946450"/>
              <a:gd name="connsiteX1199" fmla="*/ 1245407 w 4991100"/>
              <a:gd name="connsiteY1199" fmla="*/ 608775 h 5946450"/>
              <a:gd name="connsiteX1200" fmla="*/ 1124753 w 4991100"/>
              <a:gd name="connsiteY1200" fmla="*/ 4708191 h 5946450"/>
              <a:gd name="connsiteX1201" fmla="*/ 1131100 w 4991100"/>
              <a:gd name="connsiteY1201" fmla="*/ 4700861 h 5946450"/>
              <a:gd name="connsiteX1202" fmla="*/ 1131158 w 4991100"/>
              <a:gd name="connsiteY1202" fmla="*/ 4701043 h 5946450"/>
              <a:gd name="connsiteX1203" fmla="*/ 1119710 w 4991100"/>
              <a:gd name="connsiteY1203" fmla="*/ 2601177 h 5946450"/>
              <a:gd name="connsiteX1204" fmla="*/ 1123562 w 4991100"/>
              <a:gd name="connsiteY1204" fmla="*/ 2598477 h 5946450"/>
              <a:gd name="connsiteX1205" fmla="*/ 1129276 w 4991100"/>
              <a:gd name="connsiteY1205" fmla="*/ 2608251 h 5946450"/>
              <a:gd name="connsiteX1206" fmla="*/ 1119710 w 4991100"/>
              <a:gd name="connsiteY1206" fmla="*/ 2601177 h 5946450"/>
              <a:gd name="connsiteX1207" fmla="*/ 982740 w 4991100"/>
              <a:gd name="connsiteY1207" fmla="*/ 851014 h 5946450"/>
              <a:gd name="connsiteX1208" fmla="*/ 986285 w 4991100"/>
              <a:gd name="connsiteY1208" fmla="*/ 852555 h 5946450"/>
              <a:gd name="connsiteX1209" fmla="*/ 984991 w 4991100"/>
              <a:gd name="connsiteY1209" fmla="*/ 853679 h 5946450"/>
              <a:gd name="connsiteX1210" fmla="*/ 967154 w 4991100"/>
              <a:gd name="connsiteY1210" fmla="*/ 838406 h 5946450"/>
              <a:gd name="connsiteX1211" fmla="*/ 980308 w 4991100"/>
              <a:gd name="connsiteY1211" fmla="*/ 848135 h 5946450"/>
              <a:gd name="connsiteX1212" fmla="*/ 982740 w 4991100"/>
              <a:gd name="connsiteY1212" fmla="*/ 851014 h 5946450"/>
              <a:gd name="connsiteX1213" fmla="*/ 977185 w 4991100"/>
              <a:gd name="connsiteY1213" fmla="*/ 848600 h 5946450"/>
              <a:gd name="connsiteX1214" fmla="*/ 967154 w 4991100"/>
              <a:gd name="connsiteY1214" fmla="*/ 838406 h 5946450"/>
              <a:gd name="connsiteX1215" fmla="*/ 865721 w 4991100"/>
              <a:gd name="connsiteY1215" fmla="*/ 1209213 h 5946450"/>
              <a:gd name="connsiteX1216" fmla="*/ 867022 w 4991100"/>
              <a:gd name="connsiteY1216" fmla="*/ 1210599 h 5946450"/>
              <a:gd name="connsiteX1217" fmla="*/ 866718 w 4991100"/>
              <a:gd name="connsiteY1217" fmla="*/ 1211051 h 5946450"/>
              <a:gd name="connsiteX1218" fmla="*/ 859908 w 4991100"/>
              <a:gd name="connsiteY1218" fmla="*/ 1203025 h 5946450"/>
              <a:gd name="connsiteX1219" fmla="*/ 864846 w 4991100"/>
              <a:gd name="connsiteY1219" fmla="*/ 1207602 h 5946450"/>
              <a:gd name="connsiteX1220" fmla="*/ 865721 w 4991100"/>
              <a:gd name="connsiteY1220" fmla="*/ 1209213 h 5946450"/>
              <a:gd name="connsiteX1221" fmla="*/ 858667 w 4991100"/>
              <a:gd name="connsiteY1221" fmla="*/ 1194709 h 5946450"/>
              <a:gd name="connsiteX1222" fmla="*/ 863791 w 4991100"/>
              <a:gd name="connsiteY1222" fmla="*/ 1181887 h 5946450"/>
              <a:gd name="connsiteX1223" fmla="*/ 863943 w 4991100"/>
              <a:gd name="connsiteY1223" fmla="*/ 1181964 h 5946450"/>
              <a:gd name="connsiteX1224" fmla="*/ 858667 w 4991100"/>
              <a:gd name="connsiteY1224" fmla="*/ 1194709 h 5946450"/>
              <a:gd name="connsiteX1225" fmla="*/ 855380 w 4991100"/>
              <a:gd name="connsiteY1225" fmla="*/ 4155774 h 5946450"/>
              <a:gd name="connsiteX1226" fmla="*/ 858772 w 4991100"/>
              <a:gd name="connsiteY1226" fmla="*/ 4172436 h 5946450"/>
              <a:gd name="connsiteX1227" fmla="*/ 868068 w 4991100"/>
              <a:gd name="connsiteY1227" fmla="*/ 4184877 h 5946450"/>
              <a:gd name="connsiteX1228" fmla="*/ 876387 w 4991100"/>
              <a:gd name="connsiteY1228" fmla="*/ 4183634 h 5946450"/>
              <a:gd name="connsiteX1229" fmla="*/ 889950 w 4991100"/>
              <a:gd name="connsiteY1229" fmla="*/ 4189055 h 5946450"/>
              <a:gd name="connsiteX1230" fmla="*/ 894525 w 4991100"/>
              <a:gd name="connsiteY1230" fmla="*/ 4188758 h 5946450"/>
              <a:gd name="connsiteX1231" fmla="*/ 894262 w 4991100"/>
              <a:gd name="connsiteY1231" fmla="*/ 4189475 h 5946450"/>
              <a:gd name="connsiteX1232" fmla="*/ 894644 w 4991100"/>
              <a:gd name="connsiteY1232" fmla="*/ 4188750 h 5946450"/>
              <a:gd name="connsiteX1233" fmla="*/ 902581 w 4991100"/>
              <a:gd name="connsiteY1233" fmla="*/ 4188234 h 5946450"/>
              <a:gd name="connsiteX1234" fmla="*/ 907002 w 4991100"/>
              <a:gd name="connsiteY1234" fmla="*/ 4182255 h 5946450"/>
              <a:gd name="connsiteX1235" fmla="*/ 909545 w 4991100"/>
              <a:gd name="connsiteY1235" fmla="*/ 4178816 h 5946450"/>
              <a:gd name="connsiteX1236" fmla="*/ 907118 w 4991100"/>
              <a:gd name="connsiteY1236" fmla="*/ 4176349 h 5946450"/>
              <a:gd name="connsiteX1237" fmla="*/ 907057 w 4991100"/>
              <a:gd name="connsiteY1237" fmla="*/ 4176396 h 5946450"/>
              <a:gd name="connsiteX1238" fmla="*/ 907072 w 4991100"/>
              <a:gd name="connsiteY1238" fmla="*/ 4176303 h 5946450"/>
              <a:gd name="connsiteX1239" fmla="*/ 903291 w 4991100"/>
              <a:gd name="connsiteY1239" fmla="*/ 4172461 h 5946450"/>
              <a:gd name="connsiteX1240" fmla="*/ 903273 w 4991100"/>
              <a:gd name="connsiteY1240" fmla="*/ 4172341 h 5946450"/>
              <a:gd name="connsiteX1241" fmla="*/ 894644 w 4991100"/>
              <a:gd name="connsiteY1241" fmla="*/ 4188750 h 5946450"/>
              <a:gd name="connsiteX1242" fmla="*/ 894525 w 4991100"/>
              <a:gd name="connsiteY1242" fmla="*/ 4188758 h 5946450"/>
              <a:gd name="connsiteX1243" fmla="*/ 898792 w 4991100"/>
              <a:gd name="connsiteY1243" fmla="*/ 4177098 h 5946450"/>
              <a:gd name="connsiteX1244" fmla="*/ 891778 w 4991100"/>
              <a:gd name="connsiteY1244" fmla="*/ 4172827 h 5946450"/>
              <a:gd name="connsiteX1245" fmla="*/ 900694 w 4991100"/>
              <a:gd name="connsiteY1245" fmla="*/ 4163789 h 5946450"/>
              <a:gd name="connsiteX1246" fmla="*/ 887800 w 4991100"/>
              <a:gd name="connsiteY1246" fmla="*/ 4160425 h 5946450"/>
              <a:gd name="connsiteX1247" fmla="*/ 869995 w 4991100"/>
              <a:gd name="connsiteY1247" fmla="*/ 4177431 h 5946450"/>
              <a:gd name="connsiteX1248" fmla="*/ 875835 w 4991100"/>
              <a:gd name="connsiteY1248" fmla="*/ 4159554 h 5946450"/>
              <a:gd name="connsiteX1249" fmla="*/ 857880 w 4991100"/>
              <a:gd name="connsiteY1249" fmla="*/ 4155061 h 5946450"/>
              <a:gd name="connsiteX1250" fmla="*/ 823428 w 4991100"/>
              <a:gd name="connsiteY1250" fmla="*/ 4088425 h 5946450"/>
              <a:gd name="connsiteX1251" fmla="*/ 824080 w 4991100"/>
              <a:gd name="connsiteY1251" fmla="*/ 4090758 h 5946450"/>
              <a:gd name="connsiteX1252" fmla="*/ 832605 w 4991100"/>
              <a:gd name="connsiteY1252" fmla="*/ 4097987 h 5946450"/>
              <a:gd name="connsiteX1253" fmla="*/ 833087 w 4991100"/>
              <a:gd name="connsiteY1253" fmla="*/ 4088748 h 5946450"/>
              <a:gd name="connsiteX1254" fmla="*/ 828761 w 4991100"/>
              <a:gd name="connsiteY1254" fmla="*/ 4082196 h 5946450"/>
              <a:gd name="connsiteX1255" fmla="*/ 819027 w 4991100"/>
              <a:gd name="connsiteY1255" fmla="*/ 4141141 h 5946450"/>
              <a:gd name="connsiteX1256" fmla="*/ 830462 w 4991100"/>
              <a:gd name="connsiteY1256" fmla="*/ 4139433 h 5946450"/>
              <a:gd name="connsiteX1257" fmla="*/ 833115 w 4991100"/>
              <a:gd name="connsiteY1257" fmla="*/ 4139037 h 5946450"/>
              <a:gd name="connsiteX1258" fmla="*/ 834836 w 4991100"/>
              <a:gd name="connsiteY1258" fmla="*/ 4136979 h 5946450"/>
              <a:gd name="connsiteX1259" fmla="*/ 837572 w 4991100"/>
              <a:gd name="connsiteY1259" fmla="*/ 4131256 h 5946450"/>
              <a:gd name="connsiteX1260" fmla="*/ 835089 w 4991100"/>
              <a:gd name="connsiteY1260" fmla="*/ 4114622 h 5946450"/>
              <a:gd name="connsiteX1261" fmla="*/ 829928 w 4991100"/>
              <a:gd name="connsiteY1261" fmla="*/ 4108583 h 5946450"/>
              <a:gd name="connsiteX1262" fmla="*/ 826781 w 4991100"/>
              <a:gd name="connsiteY1262" fmla="*/ 4121899 h 5946450"/>
              <a:gd name="connsiteX1263" fmla="*/ 834418 w 4991100"/>
              <a:gd name="connsiteY1263" fmla="*/ 4130334 h 5946450"/>
              <a:gd name="connsiteX1264" fmla="*/ 819027 w 4991100"/>
              <a:gd name="connsiteY1264" fmla="*/ 4141141 h 5946450"/>
              <a:gd name="connsiteX1265" fmla="*/ 817516 w 4991100"/>
              <a:gd name="connsiteY1265" fmla="*/ 3198964 h 5946450"/>
              <a:gd name="connsiteX1266" fmla="*/ 821788 w 4991100"/>
              <a:gd name="connsiteY1266" fmla="*/ 3191949 h 5946450"/>
              <a:gd name="connsiteX1267" fmla="*/ 824191 w 4991100"/>
              <a:gd name="connsiteY1267" fmla="*/ 3192829 h 5946450"/>
              <a:gd name="connsiteX1268" fmla="*/ 805738 w 4991100"/>
              <a:gd name="connsiteY1268" fmla="*/ 4109086 h 5946450"/>
              <a:gd name="connsiteX1269" fmla="*/ 805738 w 4991100"/>
              <a:gd name="connsiteY1269" fmla="*/ 4109085 h 5946450"/>
              <a:gd name="connsiteX1270" fmla="*/ 812670 w 4991100"/>
              <a:gd name="connsiteY1270" fmla="*/ 4100990 h 5946450"/>
              <a:gd name="connsiteX1271" fmla="*/ 812394 w 4991100"/>
              <a:gd name="connsiteY1271" fmla="*/ 4103838 h 5946450"/>
              <a:gd name="connsiteX1272" fmla="*/ 805206 w 4991100"/>
              <a:gd name="connsiteY1272" fmla="*/ 4115824 h 5946450"/>
              <a:gd name="connsiteX1273" fmla="*/ 808336 w 4991100"/>
              <a:gd name="connsiteY1273" fmla="*/ 4111358 h 5946450"/>
              <a:gd name="connsiteX1274" fmla="*/ 821129 w 4991100"/>
              <a:gd name="connsiteY1274" fmla="*/ 4098279 h 5946450"/>
              <a:gd name="connsiteX1275" fmla="*/ 814055 w 4991100"/>
              <a:gd name="connsiteY1275" fmla="*/ 4107844 h 5946450"/>
              <a:gd name="connsiteX1276" fmla="*/ 794600 w 4991100"/>
              <a:gd name="connsiteY1276" fmla="*/ 4124145 h 5946450"/>
              <a:gd name="connsiteX1277" fmla="*/ 795125 w 4991100"/>
              <a:gd name="connsiteY1277" fmla="*/ 4123435 h 5946450"/>
              <a:gd name="connsiteX1278" fmla="*/ 794848 w 4991100"/>
              <a:gd name="connsiteY1278" fmla="*/ 4123809 h 5946450"/>
              <a:gd name="connsiteX1279" fmla="*/ 790346 w 4991100"/>
              <a:gd name="connsiteY1279" fmla="*/ 4119894 h 5946450"/>
              <a:gd name="connsiteX1280" fmla="*/ 797421 w 4991100"/>
              <a:gd name="connsiteY1280" fmla="*/ 4110327 h 5946450"/>
              <a:gd name="connsiteX1281" fmla="*/ 804495 w 4991100"/>
              <a:gd name="connsiteY1281" fmla="*/ 4100761 h 5946450"/>
              <a:gd name="connsiteX1282" fmla="*/ 812812 w 4991100"/>
              <a:gd name="connsiteY1282" fmla="*/ 4099519 h 5946450"/>
              <a:gd name="connsiteX1283" fmla="*/ 805738 w 4991100"/>
              <a:gd name="connsiteY1283" fmla="*/ 4109085 h 5946450"/>
              <a:gd name="connsiteX1284" fmla="*/ 805738 w 4991100"/>
              <a:gd name="connsiteY1284" fmla="*/ 4109086 h 5946450"/>
              <a:gd name="connsiteX1285" fmla="*/ 805738 w 4991100"/>
              <a:gd name="connsiteY1285" fmla="*/ 4109086 h 5946450"/>
              <a:gd name="connsiteX1286" fmla="*/ 798664 w 4991100"/>
              <a:gd name="connsiteY1286" fmla="*/ 4118652 h 5946450"/>
              <a:gd name="connsiteX1287" fmla="*/ 794504 w 4991100"/>
              <a:gd name="connsiteY1287" fmla="*/ 4119273 h 5946450"/>
              <a:gd name="connsiteX1288" fmla="*/ 790346 w 4991100"/>
              <a:gd name="connsiteY1288" fmla="*/ 4119894 h 5946450"/>
              <a:gd name="connsiteX1289" fmla="*/ 788126 w 4991100"/>
              <a:gd name="connsiteY1289" fmla="*/ 4132900 h 5946450"/>
              <a:gd name="connsiteX1290" fmla="*/ 791589 w 4991100"/>
              <a:gd name="connsiteY1290" fmla="*/ 4128217 h 5946450"/>
              <a:gd name="connsiteX1291" fmla="*/ 794600 w 4991100"/>
              <a:gd name="connsiteY1291" fmla="*/ 4124145 h 5946450"/>
              <a:gd name="connsiteX1292" fmla="*/ 793997 w 4991100"/>
              <a:gd name="connsiteY1292" fmla="*/ 4124961 h 5946450"/>
              <a:gd name="connsiteX1293" fmla="*/ 786849 w 4991100"/>
              <a:gd name="connsiteY1293" fmla="*/ 4134627 h 5946450"/>
              <a:gd name="connsiteX1294" fmla="*/ 788126 w 4991100"/>
              <a:gd name="connsiteY1294" fmla="*/ 4132900 h 5946450"/>
              <a:gd name="connsiteX1295" fmla="*/ 788024 w 4991100"/>
              <a:gd name="connsiteY1295" fmla="*/ 4133037 h 5946450"/>
              <a:gd name="connsiteX1296" fmla="*/ 720424 w 4991100"/>
              <a:gd name="connsiteY1296" fmla="*/ 4232449 h 5946450"/>
              <a:gd name="connsiteX1297" fmla="*/ 723509 w 4991100"/>
              <a:gd name="connsiteY1297" fmla="*/ 4228983 h 5946450"/>
              <a:gd name="connsiteX1298" fmla="*/ 722088 w 4991100"/>
              <a:gd name="connsiteY1298" fmla="*/ 4232201 h 5946450"/>
              <a:gd name="connsiteX1299" fmla="*/ 718550 w 4991100"/>
              <a:gd name="connsiteY1299" fmla="*/ 4236983 h 5946450"/>
              <a:gd name="connsiteX1300" fmla="*/ 722088 w 4991100"/>
              <a:gd name="connsiteY1300" fmla="*/ 4232201 h 5946450"/>
              <a:gd name="connsiteX1301" fmla="*/ 720249 w 4991100"/>
              <a:gd name="connsiteY1301" fmla="*/ 4235311 h 5946450"/>
              <a:gd name="connsiteX1302" fmla="*/ 718133 w 4991100"/>
              <a:gd name="connsiteY1302" fmla="*/ 4220699 h 5946450"/>
              <a:gd name="connsiteX1303" fmla="*/ 719602 w 4991100"/>
              <a:gd name="connsiteY1303" fmla="*/ 4215552 h 5946450"/>
              <a:gd name="connsiteX1304" fmla="*/ 719183 w 4991100"/>
              <a:gd name="connsiteY1304" fmla="*/ 4219870 h 5946450"/>
              <a:gd name="connsiteX1305" fmla="*/ 710890 w 4991100"/>
              <a:gd name="connsiteY1305" fmla="*/ 4229333 h 5946450"/>
              <a:gd name="connsiteX1306" fmla="*/ 712528 w 4991100"/>
              <a:gd name="connsiteY1306" fmla="*/ 4225118 h 5946450"/>
              <a:gd name="connsiteX1307" fmla="*/ 718133 w 4991100"/>
              <a:gd name="connsiteY1307" fmla="*/ 4220699 h 5946450"/>
              <a:gd name="connsiteX1308" fmla="*/ 717769 w 4991100"/>
              <a:gd name="connsiteY1308" fmla="*/ 4221971 h 5946450"/>
              <a:gd name="connsiteX1309" fmla="*/ 715647 w 4991100"/>
              <a:gd name="connsiteY1309" fmla="*/ 4224652 h 5946450"/>
              <a:gd name="connsiteX1310" fmla="*/ 709941 w 4991100"/>
              <a:gd name="connsiteY1310" fmla="*/ 4231775 h 5946450"/>
              <a:gd name="connsiteX1311" fmla="*/ 710172 w 4991100"/>
              <a:gd name="connsiteY1311" fmla="*/ 4231182 h 5946450"/>
              <a:gd name="connsiteX1312" fmla="*/ 716475 w 4991100"/>
              <a:gd name="connsiteY1312" fmla="*/ 4226502 h 5946450"/>
              <a:gd name="connsiteX1313" fmla="*/ 716113 w 4991100"/>
              <a:gd name="connsiteY1313" fmla="*/ 4227774 h 5946450"/>
              <a:gd name="connsiteX1314" fmla="*/ 709679 w 4991100"/>
              <a:gd name="connsiteY1314" fmla="*/ 4253200 h 5946450"/>
              <a:gd name="connsiteX1315" fmla="*/ 715012 w 4991100"/>
              <a:gd name="connsiteY1315" fmla="*/ 4241766 h 5946450"/>
              <a:gd name="connsiteX1316" fmla="*/ 715469 w 4991100"/>
              <a:gd name="connsiteY1316" fmla="*/ 4243400 h 5946450"/>
              <a:gd name="connsiteX1317" fmla="*/ 711058 w 4991100"/>
              <a:gd name="connsiteY1317" fmla="*/ 4250867 h 5946450"/>
              <a:gd name="connsiteX1318" fmla="*/ 709679 w 4991100"/>
              <a:gd name="connsiteY1318" fmla="*/ 4253200 h 5946450"/>
              <a:gd name="connsiteX1319" fmla="*/ 707938 w 4991100"/>
              <a:gd name="connsiteY1319" fmla="*/ 4251332 h 5946450"/>
              <a:gd name="connsiteX1320" fmla="*/ 718550 w 4991100"/>
              <a:gd name="connsiteY1320" fmla="*/ 4236983 h 5946450"/>
              <a:gd name="connsiteX1321" fmla="*/ 715012 w 4991100"/>
              <a:gd name="connsiteY1321" fmla="*/ 4241766 h 5946450"/>
              <a:gd name="connsiteX1322" fmla="*/ 707938 w 4991100"/>
              <a:gd name="connsiteY1322" fmla="*/ 4251332 h 5946450"/>
              <a:gd name="connsiteX1323" fmla="*/ 705452 w 4991100"/>
              <a:gd name="connsiteY1323" fmla="*/ 4234684 h 5946450"/>
              <a:gd name="connsiteX1324" fmla="*/ 713769 w 4991100"/>
              <a:gd name="connsiteY1324" fmla="*/ 4233442 h 5946450"/>
              <a:gd name="connsiteX1325" fmla="*/ 720424 w 4991100"/>
              <a:gd name="connsiteY1325" fmla="*/ 4232449 h 5946450"/>
              <a:gd name="connsiteX1326" fmla="*/ 718238 w 4991100"/>
              <a:gd name="connsiteY1326" fmla="*/ 4234903 h 5946450"/>
              <a:gd name="connsiteX1327" fmla="*/ 705452 w 4991100"/>
              <a:gd name="connsiteY1327" fmla="*/ 4234684 h 5946450"/>
              <a:gd name="connsiteX1328" fmla="*/ 705452 w 4991100"/>
              <a:gd name="connsiteY1328" fmla="*/ 4234684 h 5946450"/>
              <a:gd name="connsiteX1329" fmla="*/ 709941 w 4991100"/>
              <a:gd name="connsiteY1329" fmla="*/ 4231775 h 5946450"/>
              <a:gd name="connsiteX1330" fmla="*/ 709456 w 4991100"/>
              <a:gd name="connsiteY1330" fmla="*/ 4233023 h 5946450"/>
              <a:gd name="connsiteX1331" fmla="*/ 705452 w 4991100"/>
              <a:gd name="connsiteY1331" fmla="*/ 4234684 h 5946450"/>
              <a:gd name="connsiteX1332" fmla="*/ 705452 w 4991100"/>
              <a:gd name="connsiteY1332" fmla="*/ 4234684 h 5946450"/>
              <a:gd name="connsiteX1333" fmla="*/ 710890 w 4991100"/>
              <a:gd name="connsiteY1333" fmla="*/ 4229333 h 5946450"/>
              <a:gd name="connsiteX1334" fmla="*/ 710172 w 4991100"/>
              <a:gd name="connsiteY1334" fmla="*/ 4231182 h 5946450"/>
              <a:gd name="connsiteX1335" fmla="*/ 603216 w 4991100"/>
              <a:gd name="connsiteY1335" fmla="*/ 1544521 h 5946450"/>
              <a:gd name="connsiteX1336" fmla="*/ 606185 w 4991100"/>
              <a:gd name="connsiteY1336" fmla="*/ 1555503 h 5946450"/>
              <a:gd name="connsiteX1337" fmla="*/ 614199 w 4991100"/>
              <a:gd name="connsiteY1337" fmla="*/ 1552181 h 5946450"/>
              <a:gd name="connsiteX1338" fmla="*/ 613745 w 4991100"/>
              <a:gd name="connsiteY1338" fmla="*/ 1544784 h 5946450"/>
              <a:gd name="connsiteX1339" fmla="*/ 605096 w 4991100"/>
              <a:gd name="connsiteY1339" fmla="*/ 1534745 h 5946450"/>
              <a:gd name="connsiteX1340" fmla="*/ 580091 w 4991100"/>
              <a:gd name="connsiteY1340" fmla="*/ 1471041 h 5946450"/>
              <a:gd name="connsiteX1341" fmla="*/ 603404 w 4991100"/>
              <a:gd name="connsiteY1341" fmla="*/ 1493858 h 5946450"/>
              <a:gd name="connsiteX1342" fmla="*/ 620039 w 4991100"/>
              <a:gd name="connsiteY1342" fmla="*/ 1502943 h 5946450"/>
              <a:gd name="connsiteX1343" fmla="*/ 627575 w 4991100"/>
              <a:gd name="connsiteY1343" fmla="*/ 1503662 h 5946450"/>
              <a:gd name="connsiteX1344" fmla="*/ 635309 w 4991100"/>
              <a:gd name="connsiteY1344" fmla="*/ 1501202 h 5946450"/>
              <a:gd name="connsiteX1345" fmla="*/ 637936 w 4991100"/>
              <a:gd name="connsiteY1345" fmla="*/ 1499587 h 5946450"/>
              <a:gd name="connsiteX1346" fmla="*/ 637869 w 4991100"/>
              <a:gd name="connsiteY1346" fmla="*/ 1487117 h 5946450"/>
              <a:gd name="connsiteX1347" fmla="*/ 638825 w 4991100"/>
              <a:gd name="connsiteY1347" fmla="*/ 1453469 h 5946450"/>
              <a:gd name="connsiteX1348" fmla="*/ 642308 w 4991100"/>
              <a:gd name="connsiteY1348" fmla="*/ 1455465 h 5946450"/>
              <a:gd name="connsiteX1349" fmla="*/ 641229 w 4991100"/>
              <a:gd name="connsiteY1349" fmla="*/ 1448239 h 5946450"/>
              <a:gd name="connsiteX1350" fmla="*/ 664960 w 4991100"/>
              <a:gd name="connsiteY1350" fmla="*/ 1436193 h 5946450"/>
              <a:gd name="connsiteX1351" fmla="*/ 675767 w 4991100"/>
              <a:gd name="connsiteY1351" fmla="*/ 1451585 h 5946450"/>
              <a:gd name="connsiteX1352" fmla="*/ 684092 w 4991100"/>
              <a:gd name="connsiteY1352" fmla="*/ 1450342 h 5946450"/>
              <a:gd name="connsiteX1353" fmla="*/ 674526 w 4991100"/>
              <a:gd name="connsiteY1353" fmla="*/ 1443268 h 5946450"/>
              <a:gd name="connsiteX1354" fmla="*/ 776530 w 4991100"/>
              <a:gd name="connsiteY1354" fmla="*/ 1385525 h 5946450"/>
              <a:gd name="connsiteX1355" fmla="*/ 766964 w 4991100"/>
              <a:gd name="connsiteY1355" fmla="*/ 1378452 h 5946450"/>
              <a:gd name="connsiteX1356" fmla="*/ 782371 w 4991100"/>
              <a:gd name="connsiteY1356" fmla="*/ 1367648 h 5946450"/>
              <a:gd name="connsiteX1357" fmla="*/ 809458 w 4991100"/>
              <a:gd name="connsiteY1357" fmla="*/ 1321091 h 5946450"/>
              <a:gd name="connsiteX1358" fmla="*/ 843996 w 4991100"/>
              <a:gd name="connsiteY1358" fmla="*/ 1324438 h 5946450"/>
              <a:gd name="connsiteX1359" fmla="*/ 833189 w 4991100"/>
              <a:gd name="connsiteY1359" fmla="*/ 1309045 h 5946450"/>
              <a:gd name="connsiteX1360" fmla="*/ 861518 w 4991100"/>
              <a:gd name="connsiteY1360" fmla="*/ 1270806 h 5946450"/>
              <a:gd name="connsiteX1361" fmla="*/ 842387 w 4991100"/>
              <a:gd name="connsiteY1361" fmla="*/ 1256656 h 5946450"/>
              <a:gd name="connsiteX1362" fmla="*/ 860277 w 4991100"/>
              <a:gd name="connsiteY1362" fmla="*/ 1262489 h 5946450"/>
              <a:gd name="connsiteX1363" fmla="*/ 867359 w 4991100"/>
              <a:gd name="connsiteY1363" fmla="*/ 1252929 h 5946450"/>
              <a:gd name="connsiteX1364" fmla="*/ 864875 w 4991100"/>
              <a:gd name="connsiteY1364" fmla="*/ 1236294 h 5946450"/>
              <a:gd name="connsiteX1365" fmla="*/ 875683 w 4991100"/>
              <a:gd name="connsiteY1365" fmla="*/ 1251686 h 5946450"/>
              <a:gd name="connsiteX1366" fmla="*/ 862392 w 4991100"/>
              <a:gd name="connsiteY1366" fmla="*/ 1219660 h 5946450"/>
              <a:gd name="connsiteX1367" fmla="*/ 864738 w 4991100"/>
              <a:gd name="connsiteY1367" fmla="*/ 1213996 h 5946450"/>
              <a:gd name="connsiteX1368" fmla="*/ 866718 w 4991100"/>
              <a:gd name="connsiteY1368" fmla="*/ 1211051 h 5946450"/>
              <a:gd name="connsiteX1369" fmla="*/ 870715 w 4991100"/>
              <a:gd name="connsiteY1369" fmla="*/ 1218417 h 5946450"/>
              <a:gd name="connsiteX1370" fmla="*/ 897804 w 4991100"/>
              <a:gd name="connsiteY1370" fmla="*/ 1171860 h 5946450"/>
              <a:gd name="connsiteX1371" fmla="*/ 915694 w 4991100"/>
              <a:gd name="connsiteY1371" fmla="*/ 1177691 h 5946450"/>
              <a:gd name="connsiteX1372" fmla="*/ 894078 w 4991100"/>
              <a:gd name="connsiteY1372" fmla="*/ 1146908 h 5946450"/>
              <a:gd name="connsiteX1373" fmla="*/ 901161 w 4991100"/>
              <a:gd name="connsiteY1373" fmla="*/ 1137348 h 5946450"/>
              <a:gd name="connsiteX1374" fmla="*/ 879546 w 4991100"/>
              <a:gd name="connsiteY1374" fmla="*/ 1106565 h 5946450"/>
              <a:gd name="connsiteX1375" fmla="*/ 885754 w 4991100"/>
              <a:gd name="connsiteY1375" fmla="*/ 1148151 h 5946450"/>
              <a:gd name="connsiteX1376" fmla="*/ 867864 w 4991100"/>
              <a:gd name="connsiteY1376" fmla="*/ 1142320 h 5946450"/>
              <a:gd name="connsiteX1377" fmla="*/ 869509 w 4991100"/>
              <a:gd name="connsiteY1377" fmla="*/ 1167582 h 5946450"/>
              <a:gd name="connsiteX1378" fmla="*/ 863791 w 4991100"/>
              <a:gd name="connsiteY1378" fmla="*/ 1181887 h 5946450"/>
              <a:gd name="connsiteX1379" fmla="*/ 856183 w 4991100"/>
              <a:gd name="connsiteY1379" fmla="*/ 1178074 h 5946450"/>
              <a:gd name="connsiteX1380" fmla="*/ 852826 w 4991100"/>
              <a:gd name="connsiteY1380" fmla="*/ 1212585 h 5946450"/>
              <a:gd name="connsiteX1381" fmla="*/ 833695 w 4991100"/>
              <a:gd name="connsiteY1381" fmla="*/ 1198436 h 5946450"/>
              <a:gd name="connsiteX1382" fmla="*/ 823255 w 4991100"/>
              <a:gd name="connsiteY1382" fmla="*/ 1242508 h 5946450"/>
              <a:gd name="connsiteX1383" fmla="*/ 805365 w 4991100"/>
              <a:gd name="connsiteY1383" fmla="*/ 1236676 h 5946450"/>
              <a:gd name="connsiteX1384" fmla="*/ 814931 w 4991100"/>
              <a:gd name="connsiteY1384" fmla="*/ 1243751 h 5946450"/>
              <a:gd name="connsiteX1385" fmla="*/ 775794 w 4991100"/>
              <a:gd name="connsiteY1385" fmla="*/ 1266599 h 5946450"/>
              <a:gd name="connsiteX1386" fmla="*/ 763744 w 4991100"/>
              <a:gd name="connsiteY1386" fmla="*/ 1242890 h 5946450"/>
              <a:gd name="connsiteX1387" fmla="*/ 750822 w 4991100"/>
              <a:gd name="connsiteY1387" fmla="*/ 1270328 h 5946450"/>
              <a:gd name="connsiteX1388" fmla="*/ 784118 w 4991100"/>
              <a:gd name="connsiteY1388" fmla="*/ 1265356 h 5946450"/>
              <a:gd name="connsiteX1389" fmla="*/ 755788 w 4991100"/>
              <a:gd name="connsiteY1389" fmla="*/ 1303597 h 5946450"/>
              <a:gd name="connsiteX1390" fmla="*/ 753306 w 4991100"/>
              <a:gd name="connsiteY1390" fmla="*/ 1286962 h 5946450"/>
              <a:gd name="connsiteX1391" fmla="*/ 725850 w 4991100"/>
              <a:gd name="connsiteY1391" fmla="*/ 1274055 h 5946450"/>
              <a:gd name="connsiteX1392" fmla="*/ 720008 w 4991100"/>
              <a:gd name="connsiteY1392" fmla="*/ 1291933 h 5946450"/>
              <a:gd name="connsiteX1393" fmla="*/ 736657 w 4991100"/>
              <a:gd name="connsiteY1393" fmla="*/ 1289448 h 5946450"/>
              <a:gd name="connsiteX1394" fmla="*/ 748705 w 4991100"/>
              <a:gd name="connsiteY1394" fmla="*/ 1313157 h 5946450"/>
              <a:gd name="connsiteX1395" fmla="*/ 704602 w 4991100"/>
              <a:gd name="connsiteY1395" fmla="*/ 1302736 h 5946450"/>
              <a:gd name="connsiteX1396" fmla="*/ 724976 w 4991100"/>
              <a:gd name="connsiteY1396" fmla="*/ 1325202 h 5946450"/>
              <a:gd name="connsiteX1397" fmla="*/ 705844 w 4991100"/>
              <a:gd name="connsiteY1397" fmla="*/ 1311053 h 5946450"/>
              <a:gd name="connsiteX1398" fmla="*/ 678756 w 4991100"/>
              <a:gd name="connsiteY1398" fmla="*/ 1357611 h 5946450"/>
              <a:gd name="connsiteX1399" fmla="*/ 633779 w 4991100"/>
              <a:gd name="connsiteY1399" fmla="*/ 1398336 h 5946450"/>
              <a:gd name="connsiteX1400" fmla="*/ 591284 w 4991100"/>
              <a:gd name="connsiteY1400" fmla="*/ 1455696 h 5946450"/>
              <a:gd name="connsiteX1401" fmla="*/ 582375 w 4991100"/>
              <a:gd name="connsiteY1401" fmla="*/ 1464599 h 5946450"/>
              <a:gd name="connsiteX1402" fmla="*/ 576477 w 4991100"/>
              <a:gd name="connsiteY1402" fmla="*/ 1755498 h 5946450"/>
              <a:gd name="connsiteX1403" fmla="*/ 579296 w 4991100"/>
              <a:gd name="connsiteY1403" fmla="*/ 1762616 h 5946450"/>
              <a:gd name="connsiteX1404" fmla="*/ 578605 w 4991100"/>
              <a:gd name="connsiteY1404" fmla="*/ 1762620 h 5946450"/>
              <a:gd name="connsiteX1405" fmla="*/ 576477 w 4991100"/>
              <a:gd name="connsiteY1405" fmla="*/ 1755498 h 5946450"/>
              <a:gd name="connsiteX1406" fmla="*/ 548953 w 4991100"/>
              <a:gd name="connsiteY1406" fmla="*/ 2903531 h 5946450"/>
              <a:gd name="connsiteX1407" fmla="*/ 552661 w 4991100"/>
              <a:gd name="connsiteY1407" fmla="*/ 2906905 h 5946450"/>
              <a:gd name="connsiteX1408" fmla="*/ 551116 w 4991100"/>
              <a:gd name="connsiteY1408" fmla="*/ 2911075 h 5946450"/>
              <a:gd name="connsiteX1409" fmla="*/ 542222 w 4991100"/>
              <a:gd name="connsiteY1409" fmla="*/ 2950977 h 5946450"/>
              <a:gd name="connsiteX1410" fmla="*/ 544320 w 4991100"/>
              <a:gd name="connsiteY1410" fmla="*/ 2929407 h 5946450"/>
              <a:gd name="connsiteX1411" fmla="*/ 551116 w 4991100"/>
              <a:gd name="connsiteY1411" fmla="*/ 2911075 h 5946450"/>
              <a:gd name="connsiteX1412" fmla="*/ 551201 w 4991100"/>
              <a:gd name="connsiteY1412" fmla="*/ 2911375 h 5946450"/>
              <a:gd name="connsiteX1413" fmla="*/ 560112 w 4991100"/>
              <a:gd name="connsiteY1413" fmla="*/ 2956809 h 5946450"/>
              <a:gd name="connsiteX1414" fmla="*/ 542222 w 4991100"/>
              <a:gd name="connsiteY1414" fmla="*/ 2950977 h 5946450"/>
              <a:gd name="connsiteX1415" fmla="*/ 409402 w 4991100"/>
              <a:gd name="connsiteY1415" fmla="*/ 1610405 h 5946450"/>
              <a:gd name="connsiteX1416" fmla="*/ 410133 w 4991100"/>
              <a:gd name="connsiteY1416" fmla="*/ 1610281 h 5946450"/>
              <a:gd name="connsiteX1417" fmla="*/ 409666 w 4991100"/>
              <a:gd name="connsiteY1417" fmla="*/ 1611008 h 5946450"/>
              <a:gd name="connsiteX1418" fmla="*/ 404091 w 4991100"/>
              <a:gd name="connsiteY1418" fmla="*/ 1619685 h 5946450"/>
              <a:gd name="connsiteX1419" fmla="*/ 409666 w 4991100"/>
              <a:gd name="connsiteY1419" fmla="*/ 1611008 h 5946450"/>
              <a:gd name="connsiteX1420" fmla="*/ 413766 w 4991100"/>
              <a:gd name="connsiteY1420" fmla="*/ 1620366 h 5946450"/>
              <a:gd name="connsiteX1421" fmla="*/ 404293 w 4991100"/>
              <a:gd name="connsiteY1421" fmla="*/ 1628158 h 5946450"/>
              <a:gd name="connsiteX1422" fmla="*/ 404091 w 4991100"/>
              <a:gd name="connsiteY1422" fmla="*/ 1619685 h 5946450"/>
              <a:gd name="connsiteX1423" fmla="*/ 359137 w 4991100"/>
              <a:gd name="connsiteY1423" fmla="*/ 1707923 h 5946450"/>
              <a:gd name="connsiteX1424" fmla="*/ 359855 w 4991100"/>
              <a:gd name="connsiteY1424" fmla="*/ 1708128 h 5946450"/>
              <a:gd name="connsiteX1425" fmla="*/ 366765 w 4991100"/>
              <a:gd name="connsiteY1425" fmla="*/ 1718787 h 5946450"/>
              <a:gd name="connsiteX1426" fmla="*/ 0 w 4991100"/>
              <a:gd name="connsiteY1426" fmla="*/ 1884079 h 5946450"/>
              <a:gd name="connsiteX1427" fmla="*/ 53301 w 4991100"/>
              <a:gd name="connsiteY1427" fmla="*/ 1842110 h 5946450"/>
              <a:gd name="connsiteX1428" fmla="*/ 57026 w 4991100"/>
              <a:gd name="connsiteY1428" fmla="*/ 1867062 h 5946450"/>
              <a:gd name="connsiteX1429" fmla="*/ 82872 w 4991100"/>
              <a:gd name="connsiteY1429" fmla="*/ 1812187 h 5946450"/>
              <a:gd name="connsiteX1430" fmla="*/ 144498 w 4991100"/>
              <a:gd name="connsiteY1430" fmla="*/ 1768977 h 5946450"/>
              <a:gd name="connsiteX1431" fmla="*/ 131207 w 4991100"/>
              <a:gd name="connsiteY1431" fmla="*/ 1736951 h 5946450"/>
              <a:gd name="connsiteX1432" fmla="*/ 174069 w 4991100"/>
              <a:gd name="connsiteY1432" fmla="*/ 1739054 h 5946450"/>
              <a:gd name="connsiteX1433" fmla="*/ 188234 w 4991100"/>
              <a:gd name="connsiteY1433" fmla="*/ 1719934 h 5946450"/>
              <a:gd name="connsiteX1434" fmla="*/ 204882 w 4991100"/>
              <a:gd name="connsiteY1434" fmla="*/ 1717448 h 5946450"/>
              <a:gd name="connsiteX1435" fmla="*/ 202399 w 4991100"/>
              <a:gd name="connsiteY1435" fmla="*/ 1700814 h 5946450"/>
              <a:gd name="connsiteX1436" fmla="*/ 262783 w 4991100"/>
              <a:gd name="connsiteY1436" fmla="*/ 1649285 h 5946450"/>
              <a:gd name="connsiteX1437" fmla="*/ 278189 w 4991100"/>
              <a:gd name="connsiteY1437" fmla="*/ 1638483 h 5946450"/>
              <a:gd name="connsiteX1438" fmla="*/ 284029 w 4991100"/>
              <a:gd name="connsiteY1438" fmla="*/ 1620605 h 5946450"/>
              <a:gd name="connsiteX1439" fmla="*/ 306518 w 4991100"/>
              <a:gd name="connsiteY1439" fmla="*/ 1600243 h 5946450"/>
              <a:gd name="connsiteX1440" fmla="*/ 318567 w 4991100"/>
              <a:gd name="connsiteY1440" fmla="*/ 1623951 h 5946450"/>
              <a:gd name="connsiteX1441" fmla="*/ 311118 w 4991100"/>
              <a:gd name="connsiteY1441" fmla="*/ 1574049 h 5946450"/>
              <a:gd name="connsiteX1442" fmla="*/ 324040 w 4991100"/>
              <a:gd name="connsiteY1442" fmla="*/ 1546611 h 5946450"/>
              <a:gd name="connsiteX1443" fmla="*/ 361935 w 4991100"/>
              <a:gd name="connsiteY1443" fmla="*/ 1515446 h 5946450"/>
              <a:gd name="connsiteX1444" fmla="*/ 403556 w 4991100"/>
              <a:gd name="connsiteY1444" fmla="*/ 1509232 h 5946450"/>
              <a:gd name="connsiteX1445" fmla="*/ 401072 w 4991100"/>
              <a:gd name="connsiteY1445" fmla="*/ 1492597 h 5946450"/>
              <a:gd name="connsiteX1446" fmla="*/ 406913 w 4991100"/>
              <a:gd name="connsiteY1446" fmla="*/ 1474719 h 5946450"/>
              <a:gd name="connsiteX1447" fmla="*/ 443935 w 4991100"/>
              <a:gd name="connsiteY1447" fmla="*/ 1494701 h 5946450"/>
              <a:gd name="connsiteX1448" fmla="*/ 452259 w 4991100"/>
              <a:gd name="connsiteY1448" fmla="*/ 1493458 h 5946450"/>
              <a:gd name="connsiteX1449" fmla="*/ 448534 w 4991100"/>
              <a:gd name="connsiteY1449" fmla="*/ 1468506 h 5946450"/>
              <a:gd name="connsiteX1450" fmla="*/ 487671 w 4991100"/>
              <a:gd name="connsiteY1450" fmla="*/ 1445658 h 5946450"/>
              <a:gd name="connsiteX1451" fmla="*/ 482703 w 4991100"/>
              <a:gd name="connsiteY1451" fmla="*/ 1412389 h 5946450"/>
              <a:gd name="connsiteX1452" fmla="*/ 511032 w 4991100"/>
              <a:gd name="connsiteY1452" fmla="*/ 1374149 h 5946450"/>
              <a:gd name="connsiteX1453" fmla="*/ 514758 w 4991100"/>
              <a:gd name="connsiteY1453" fmla="*/ 1399100 h 5946450"/>
              <a:gd name="connsiteX1454" fmla="*/ 572658 w 4991100"/>
              <a:gd name="connsiteY1454" fmla="*/ 1330937 h 5946450"/>
              <a:gd name="connsiteX1455" fmla="*/ 592664 w 4991100"/>
              <a:gd name="connsiteY1455" fmla="*/ 1293941 h 5946450"/>
              <a:gd name="connsiteX1456" fmla="*/ 600619 w 4991100"/>
              <a:gd name="connsiteY1456" fmla="*/ 1233235 h 5946450"/>
              <a:gd name="connsiteX1457" fmla="*/ 573163 w 4991100"/>
              <a:gd name="connsiteY1457" fmla="*/ 1220328 h 5946450"/>
              <a:gd name="connsiteX1458" fmla="*/ 577762 w 4991100"/>
              <a:gd name="connsiteY1458" fmla="*/ 1194133 h 5946450"/>
              <a:gd name="connsiteX1459" fmla="*/ 588570 w 4991100"/>
              <a:gd name="connsiteY1459" fmla="*/ 1209526 h 5946450"/>
              <a:gd name="connsiteX1460" fmla="*/ 605219 w 4991100"/>
              <a:gd name="connsiteY1460" fmla="*/ 1207040 h 5946450"/>
              <a:gd name="connsiteX1461" fmla="*/ 594411 w 4991100"/>
              <a:gd name="connsiteY1461" fmla="*/ 1191648 h 5946450"/>
              <a:gd name="connsiteX1462" fmla="*/ 593169 w 4991100"/>
              <a:gd name="connsiteY1462" fmla="*/ 1183331 h 5946450"/>
              <a:gd name="connsiteX1463" fmla="*/ 612300 w 4991100"/>
              <a:gd name="connsiteY1463" fmla="*/ 1197480 h 5946450"/>
              <a:gd name="connsiteX1464" fmla="*/ 590686 w 4991100"/>
              <a:gd name="connsiteY1464" fmla="*/ 1166697 h 5946450"/>
              <a:gd name="connsiteX1465" fmla="*/ 609817 w 4991100"/>
              <a:gd name="connsiteY1465" fmla="*/ 1180846 h 5946450"/>
              <a:gd name="connsiteX1466" fmla="*/ 665234 w 4991100"/>
              <a:gd name="connsiteY1466" fmla="*/ 1096048 h 5946450"/>
              <a:gd name="connsiteX1467" fmla="*/ 681882 w 4991100"/>
              <a:gd name="connsiteY1467" fmla="*/ 1093563 h 5946450"/>
              <a:gd name="connsiteX1468" fmla="*/ 722261 w 4991100"/>
              <a:gd name="connsiteY1468" fmla="*/ 1079031 h 5946450"/>
              <a:gd name="connsiteX1469" fmla="*/ 735184 w 4991100"/>
              <a:gd name="connsiteY1469" fmla="*/ 1051595 h 5946450"/>
              <a:gd name="connsiteX1470" fmla="*/ 768480 w 4991100"/>
              <a:gd name="connsiteY1470" fmla="*/ 1046624 h 5946450"/>
              <a:gd name="connsiteX1471" fmla="*/ 735184 w 4991100"/>
              <a:gd name="connsiteY1471" fmla="*/ 1051595 h 5946450"/>
              <a:gd name="connsiteX1472" fmla="*/ 750222 w 4991100"/>
              <a:gd name="connsiteY1472" fmla="*/ 981329 h 5946450"/>
              <a:gd name="connsiteX1473" fmla="*/ 796441 w 4991100"/>
              <a:gd name="connsiteY1473" fmla="*/ 948920 h 5946450"/>
              <a:gd name="connsiteX1474" fmla="*/ 818057 w 4991100"/>
              <a:gd name="connsiteY1474" fmla="*/ 979703 h 5946450"/>
              <a:gd name="connsiteX1475" fmla="*/ 804765 w 4991100"/>
              <a:gd name="connsiteY1475" fmla="*/ 947677 h 5946450"/>
              <a:gd name="connsiteX1476" fmla="*/ 824771 w 4991100"/>
              <a:gd name="connsiteY1476" fmla="*/ 910680 h 5946450"/>
              <a:gd name="connsiteX1477" fmla="*/ 846018 w 4991100"/>
              <a:gd name="connsiteY1477" fmla="*/ 882001 h 5946450"/>
              <a:gd name="connsiteX1478" fmla="*/ 833968 w 4991100"/>
              <a:gd name="connsiteY1478" fmla="*/ 858291 h 5946450"/>
              <a:gd name="connsiteX1479" fmla="*/ 863540 w 4991100"/>
              <a:gd name="connsiteY1479" fmla="*/ 828368 h 5946450"/>
              <a:gd name="connsiteX1480" fmla="*/ 889753 w 4991100"/>
              <a:gd name="connsiteY1480" fmla="*/ 832958 h 5946450"/>
              <a:gd name="connsiteX1481" fmla="*/ 882672 w 4991100"/>
              <a:gd name="connsiteY1481" fmla="*/ 842517 h 5946450"/>
              <a:gd name="connsiteX1482" fmla="*/ 900562 w 4991100"/>
              <a:gd name="connsiteY1482" fmla="*/ 848349 h 5946450"/>
              <a:gd name="connsiteX1483" fmla="*/ 899319 w 4991100"/>
              <a:gd name="connsiteY1483" fmla="*/ 840032 h 5946450"/>
              <a:gd name="connsiteX1484" fmla="*/ 910126 w 4991100"/>
              <a:gd name="connsiteY1484" fmla="*/ 855423 h 5946450"/>
              <a:gd name="connsiteX1485" fmla="*/ 915094 w 4991100"/>
              <a:gd name="connsiteY1485" fmla="*/ 888692 h 5946450"/>
              <a:gd name="connsiteX1486" fmla="*/ 893847 w 4991100"/>
              <a:gd name="connsiteY1486" fmla="*/ 917372 h 5946450"/>
              <a:gd name="connsiteX1487" fmla="*/ 920061 w 4991100"/>
              <a:gd name="connsiteY1487" fmla="*/ 921961 h 5946450"/>
              <a:gd name="connsiteX1488" fmla="*/ 924660 w 4991100"/>
              <a:gd name="connsiteY1488" fmla="*/ 895767 h 5946450"/>
              <a:gd name="connsiteX1489" fmla="*/ 927144 w 4991100"/>
              <a:gd name="connsiteY1489" fmla="*/ 912402 h 5946450"/>
              <a:gd name="connsiteX1490" fmla="*/ 942549 w 4991100"/>
              <a:gd name="connsiteY1490" fmla="*/ 901598 h 5946450"/>
              <a:gd name="connsiteX1491" fmla="*/ 932983 w 4991100"/>
              <a:gd name="connsiteY1491" fmla="*/ 894524 h 5946450"/>
              <a:gd name="connsiteX1492" fmla="*/ 949632 w 4991100"/>
              <a:gd name="connsiteY1492" fmla="*/ 892038 h 5946450"/>
              <a:gd name="connsiteX1493" fmla="*/ 947148 w 4991100"/>
              <a:gd name="connsiteY1493" fmla="*/ 875404 h 5946450"/>
              <a:gd name="connsiteX1494" fmla="*/ 956714 w 4991100"/>
              <a:gd name="connsiteY1494" fmla="*/ 882478 h 5946450"/>
              <a:gd name="connsiteX1495" fmla="*/ 945907 w 4991100"/>
              <a:gd name="connsiteY1495" fmla="*/ 867087 h 5946450"/>
              <a:gd name="connsiteX1496" fmla="*/ 970879 w 4991100"/>
              <a:gd name="connsiteY1496" fmla="*/ 863358 h 5946450"/>
              <a:gd name="connsiteX1497" fmla="*/ 986285 w 4991100"/>
              <a:gd name="connsiteY1497" fmla="*/ 852555 h 5946450"/>
              <a:gd name="connsiteX1498" fmla="*/ 1002565 w 4991100"/>
              <a:gd name="connsiteY1498" fmla="*/ 790606 h 5946450"/>
              <a:gd name="connsiteX1499" fmla="*/ 1013374 w 4991100"/>
              <a:gd name="connsiteY1499" fmla="*/ 805999 h 5946450"/>
              <a:gd name="connsiteX1500" fmla="*/ 1019214 w 4991100"/>
              <a:gd name="connsiteY1500" fmla="*/ 788121 h 5946450"/>
              <a:gd name="connsiteX1501" fmla="*/ 1001324 w 4991100"/>
              <a:gd name="connsiteY1501" fmla="*/ 782290 h 5946450"/>
              <a:gd name="connsiteX1502" fmla="*/ 1008406 w 4991100"/>
              <a:gd name="connsiteY1502" fmla="*/ 772730 h 5946450"/>
              <a:gd name="connsiteX1503" fmla="*/ 1028780 w 4991100"/>
              <a:gd name="connsiteY1503" fmla="*/ 795196 h 5946450"/>
              <a:gd name="connsiteX1504" fmla="*/ 1044186 w 4991100"/>
              <a:gd name="connsiteY1504" fmla="*/ 784392 h 5946450"/>
              <a:gd name="connsiteX1505" fmla="*/ 1025055 w 4991100"/>
              <a:gd name="connsiteY1505" fmla="*/ 770244 h 5946450"/>
              <a:gd name="connsiteX1506" fmla="*/ 1029654 w 4991100"/>
              <a:gd name="connsiteY1506" fmla="*/ 744050 h 5946450"/>
              <a:gd name="connsiteX1507" fmla="*/ 1029285 w 4991100"/>
              <a:gd name="connsiteY1507" fmla="*/ 684586 h 5946450"/>
              <a:gd name="connsiteX1508" fmla="*/ 1048417 w 4991100"/>
              <a:gd name="connsiteY1508" fmla="*/ 698735 h 5946450"/>
              <a:gd name="connsiteX1509" fmla="*/ 1036368 w 4991100"/>
              <a:gd name="connsiteY1509" fmla="*/ 675026 h 5946450"/>
              <a:gd name="connsiteX1510" fmla="*/ 1043450 w 4991100"/>
              <a:gd name="connsiteY1510" fmla="*/ 665466 h 5946450"/>
              <a:gd name="connsiteX1511" fmla="*/ 1063823 w 4991100"/>
              <a:gd name="connsiteY1511" fmla="*/ 687932 h 5946450"/>
              <a:gd name="connsiteX1512" fmla="*/ 1058856 w 4991100"/>
              <a:gd name="connsiteY1512" fmla="*/ 654663 h 5946450"/>
              <a:gd name="connsiteX1513" fmla="*/ 1067180 w 4991100"/>
              <a:gd name="connsiteY1513" fmla="*/ 653421 h 5946450"/>
              <a:gd name="connsiteX1514" fmla="*/ 1102961 w 4991100"/>
              <a:gd name="connsiteY1514" fmla="*/ 665084 h 5946450"/>
              <a:gd name="connsiteX1515" fmla="*/ 1092152 w 4991100"/>
              <a:gd name="connsiteY1515" fmla="*/ 649692 h 5946450"/>
              <a:gd name="connsiteX1516" fmla="*/ 1113768 w 4991100"/>
              <a:gd name="connsiteY1516" fmla="*/ 680476 h 5946450"/>
              <a:gd name="connsiteX1517" fmla="*/ 1130416 w 4991100"/>
              <a:gd name="connsiteY1517" fmla="*/ 677991 h 5946450"/>
              <a:gd name="connsiteX1518" fmla="*/ 1100477 w 4991100"/>
              <a:gd name="connsiteY1518" fmla="*/ 648449 h 5946450"/>
              <a:gd name="connsiteX1519" fmla="*/ 1151663 w 4991100"/>
              <a:gd name="connsiteY1519" fmla="*/ 649310 h 5946450"/>
              <a:gd name="connsiteX1520" fmla="*/ 1140855 w 4991100"/>
              <a:gd name="connsiteY1520" fmla="*/ 633918 h 5946450"/>
              <a:gd name="connsiteX1521" fmla="*/ 1169552 w 4991100"/>
              <a:gd name="connsiteY1521" fmla="*/ 655142 h 5946450"/>
              <a:gd name="connsiteX1522" fmla="*/ 1163712 w 4991100"/>
              <a:gd name="connsiteY1522" fmla="*/ 673019 h 5946450"/>
              <a:gd name="connsiteX1523" fmla="*/ 1195767 w 4991100"/>
              <a:gd name="connsiteY1523" fmla="*/ 659730 h 5946450"/>
              <a:gd name="connsiteX1524" fmla="*/ 1168311 w 4991100"/>
              <a:gd name="connsiteY1524" fmla="*/ 646824 h 5946450"/>
              <a:gd name="connsiteX1525" fmla="*/ 1165827 w 4991100"/>
              <a:gd name="connsiteY1525" fmla="*/ 630190 h 5946450"/>
              <a:gd name="connsiteX1526" fmla="*/ 1184959 w 4991100"/>
              <a:gd name="connsiteY1526" fmla="*/ 644339 h 5946450"/>
              <a:gd name="connsiteX1527" fmla="*/ 1182476 w 4991100"/>
              <a:gd name="connsiteY1527" fmla="*/ 627704 h 5946450"/>
              <a:gd name="connsiteX1528" fmla="*/ 1202849 w 4991100"/>
              <a:gd name="connsiteY1528" fmla="*/ 650170 h 5946450"/>
              <a:gd name="connsiteX1529" fmla="*/ 1216646 w 4991100"/>
              <a:gd name="connsiteY1529" fmla="*/ 571588 h 5946450"/>
              <a:gd name="connsiteX1530" fmla="*/ 1239503 w 4991100"/>
              <a:gd name="connsiteY1530" fmla="*/ 610688 h 5946450"/>
              <a:gd name="connsiteX1531" fmla="*/ 1245407 w 4991100"/>
              <a:gd name="connsiteY1531" fmla="*/ 608775 h 5946450"/>
              <a:gd name="connsiteX1532" fmla="*/ 1261134 w 4991100"/>
              <a:gd name="connsiteY1532" fmla="*/ 622870 h 5946450"/>
              <a:gd name="connsiteX1533" fmla="*/ 1279881 w 4991100"/>
              <a:gd name="connsiteY1533" fmla="*/ 596156 h 5946450"/>
              <a:gd name="connsiteX1534" fmla="*/ 1284849 w 4991100"/>
              <a:gd name="connsiteY1534" fmla="*/ 629425 h 5946450"/>
              <a:gd name="connsiteX1535" fmla="*/ 1290689 w 4991100"/>
              <a:gd name="connsiteY1535" fmla="*/ 611549 h 5946450"/>
              <a:gd name="connsiteX1536" fmla="*/ 1297771 w 4991100"/>
              <a:gd name="connsiteY1536" fmla="*/ 601989 h 5946450"/>
              <a:gd name="connsiteX1537" fmla="*/ 1308579 w 4991100"/>
              <a:gd name="connsiteY1537" fmla="*/ 617380 h 5946450"/>
              <a:gd name="connsiteX1538" fmla="*/ 1333551 w 4991100"/>
              <a:gd name="connsiteY1538" fmla="*/ 613651 h 5946450"/>
              <a:gd name="connsiteX1539" fmla="*/ 1340634 w 4991100"/>
              <a:gd name="connsiteY1539" fmla="*/ 604091 h 5946450"/>
              <a:gd name="connsiteX1540" fmla="*/ 1365606 w 4991100"/>
              <a:gd name="connsiteY1540" fmla="*/ 600363 h 5946450"/>
              <a:gd name="connsiteX1541" fmla="*/ 1363123 w 4991100"/>
              <a:gd name="connsiteY1541" fmla="*/ 583728 h 5946450"/>
              <a:gd name="connsiteX1542" fmla="*/ 1387726 w 4991100"/>
              <a:gd name="connsiteY1542" fmla="*/ 520537 h 5946450"/>
              <a:gd name="connsiteX1543" fmla="*/ 1398535 w 4991100"/>
              <a:gd name="connsiteY1543" fmla="*/ 535928 h 5946450"/>
              <a:gd name="connsiteX1544" fmla="*/ 1390210 w 4991100"/>
              <a:gd name="connsiteY1544" fmla="*/ 537172 h 5946450"/>
              <a:gd name="connsiteX1545" fmla="*/ 1424748 w 4991100"/>
              <a:gd name="connsiteY1545" fmla="*/ 540518 h 5946450"/>
              <a:gd name="connsiteX1546" fmla="*/ 1405617 w 4991100"/>
              <a:gd name="connsiteY1546" fmla="*/ 526368 h 5946450"/>
              <a:gd name="connsiteX1547" fmla="*/ 1429347 w 4991100"/>
              <a:gd name="connsiteY1547" fmla="*/ 514323 h 5946450"/>
              <a:gd name="connsiteX1548" fmla="*/ 1447237 w 4991100"/>
              <a:gd name="connsiteY1548" fmla="*/ 520155 h 5946450"/>
              <a:gd name="connsiteX1549" fmla="*/ 1454319 w 4991100"/>
              <a:gd name="connsiteY1549" fmla="*/ 510595 h 5946450"/>
              <a:gd name="connsiteX1550" fmla="*/ 1444753 w 4991100"/>
              <a:gd name="connsiteY1550" fmla="*/ 503520 h 5946450"/>
              <a:gd name="connsiteX1551" fmla="*/ 1449352 w 4991100"/>
              <a:gd name="connsiteY1551" fmla="*/ 477325 h 5946450"/>
              <a:gd name="connsiteX1552" fmla="*/ 1476808 w 4991100"/>
              <a:gd name="connsiteY1552" fmla="*/ 490232 h 5946450"/>
              <a:gd name="connsiteX1553" fmla="*/ 1474325 w 4991100"/>
              <a:gd name="connsiteY1553" fmla="*/ 473598 h 5946450"/>
              <a:gd name="connsiteX1554" fmla="*/ 1482649 w 4991100"/>
              <a:gd name="connsiteY1554" fmla="*/ 472355 h 5946450"/>
              <a:gd name="connsiteX1555" fmla="*/ 1490972 w 4991100"/>
              <a:gd name="connsiteY1555" fmla="*/ 471111 h 5946450"/>
              <a:gd name="connsiteX1556" fmla="*/ 1502792 w 4991100"/>
              <a:gd name="connsiteY1556" fmla="*/ 457657 h 5946450"/>
              <a:gd name="connsiteX1557" fmla="*/ 1505620 w 4991100"/>
              <a:gd name="connsiteY1557" fmla="*/ 455222 h 5946450"/>
              <a:gd name="connsiteX1558" fmla="*/ 1506224 w 4991100"/>
              <a:gd name="connsiteY1558" fmla="*/ 459269 h 5946450"/>
              <a:gd name="connsiteX1559" fmla="*/ 1506379 w 4991100"/>
              <a:gd name="connsiteY1559" fmla="*/ 460309 h 5946450"/>
              <a:gd name="connsiteX1560" fmla="*/ 1523027 w 4991100"/>
              <a:gd name="connsiteY1560" fmla="*/ 457824 h 5946450"/>
              <a:gd name="connsiteX1561" fmla="*/ 1521786 w 4991100"/>
              <a:gd name="connsiteY1561" fmla="*/ 449506 h 5946450"/>
              <a:gd name="connsiteX1562" fmla="*/ 1514928 w 4991100"/>
              <a:gd name="connsiteY1562" fmla="*/ 447209 h 5946450"/>
              <a:gd name="connsiteX1563" fmla="*/ 1505620 w 4991100"/>
              <a:gd name="connsiteY1563" fmla="*/ 455222 h 5946450"/>
              <a:gd name="connsiteX1564" fmla="*/ 1505137 w 4991100"/>
              <a:gd name="connsiteY1564" fmla="*/ 451993 h 5946450"/>
              <a:gd name="connsiteX1565" fmla="*/ 1503896 w 4991100"/>
              <a:gd name="connsiteY1565" fmla="*/ 443675 h 5946450"/>
              <a:gd name="connsiteX1566" fmla="*/ 1502654 w 4991100"/>
              <a:gd name="connsiteY1566" fmla="*/ 435358 h 5946450"/>
              <a:gd name="connsiteX1567" fmla="*/ 1523901 w 4991100"/>
              <a:gd name="connsiteY1567" fmla="*/ 406678 h 5946450"/>
              <a:gd name="connsiteX1568" fmla="*/ 1532225 w 4991100"/>
              <a:gd name="connsiteY1568" fmla="*/ 405435 h 5946450"/>
              <a:gd name="connsiteX1569" fmla="*/ 1539307 w 4991100"/>
              <a:gd name="connsiteY1569" fmla="*/ 395875 h 5946450"/>
              <a:gd name="connsiteX1570" fmla="*/ 1553472 w 4991100"/>
              <a:gd name="connsiteY1570" fmla="*/ 376755 h 5946450"/>
              <a:gd name="connsiteX1571" fmla="*/ 1568878 w 4991100"/>
              <a:gd name="connsiteY1571" fmla="*/ 365952 h 5946450"/>
              <a:gd name="connsiteX1572" fmla="*/ 1577203 w 4991100"/>
              <a:gd name="connsiteY1572" fmla="*/ 364710 h 5946450"/>
              <a:gd name="connsiteX1573" fmla="*/ 1584285 w 4991100"/>
              <a:gd name="connsiteY1573" fmla="*/ 355150 h 5946450"/>
              <a:gd name="connsiteX1574" fmla="*/ 1588884 w 4991100"/>
              <a:gd name="connsiteY1574" fmla="*/ 328955 h 5946450"/>
              <a:gd name="connsiteX1575" fmla="*/ 1605532 w 4991100"/>
              <a:gd name="connsiteY1575" fmla="*/ 326470 h 5946450"/>
              <a:gd name="connsiteX1576" fmla="*/ 1604290 w 4991100"/>
              <a:gd name="connsiteY1576" fmla="*/ 318152 h 5946450"/>
              <a:gd name="connsiteX1577" fmla="*/ 1603048 w 4991100"/>
              <a:gd name="connsiteY1577" fmla="*/ 309834 h 5946450"/>
              <a:gd name="connsiteX1578" fmla="*/ 1638829 w 4991100"/>
              <a:gd name="connsiteY1578" fmla="*/ 321498 h 5946450"/>
              <a:gd name="connsiteX1579" fmla="*/ 1637586 w 4991100"/>
              <a:gd name="connsiteY1579" fmla="*/ 313181 h 5946450"/>
              <a:gd name="connsiteX1580" fmla="*/ 1617213 w 4991100"/>
              <a:gd name="connsiteY1580" fmla="*/ 290715 h 5946450"/>
              <a:gd name="connsiteX1581" fmla="*/ 1621811 w 4991100"/>
              <a:gd name="connsiteY1581" fmla="*/ 264521 h 5946450"/>
              <a:gd name="connsiteX1582" fmla="*/ 1609763 w 4991100"/>
              <a:gd name="connsiteY1582" fmla="*/ 240812 h 5946450"/>
              <a:gd name="connsiteX1583" fmla="*/ 1632619 w 4991100"/>
              <a:gd name="connsiteY1583" fmla="*/ 279912 h 5946450"/>
              <a:gd name="connsiteX1584" fmla="*/ 1656350 w 4991100"/>
              <a:gd name="connsiteY1584" fmla="*/ 267867 h 5946450"/>
              <a:gd name="connsiteX1585" fmla="*/ 1667157 w 4991100"/>
              <a:gd name="connsiteY1585" fmla="*/ 283258 h 5946450"/>
              <a:gd name="connsiteX1586" fmla="*/ 1664675 w 4991100"/>
              <a:gd name="connsiteY1586" fmla="*/ 266624 h 5946450"/>
              <a:gd name="connsiteX1587" fmla="*/ 1672998 w 4991100"/>
              <a:gd name="connsiteY1587" fmla="*/ 265381 h 5946450"/>
              <a:gd name="connsiteX1588" fmla="*/ 1681322 w 4991100"/>
              <a:gd name="connsiteY1588" fmla="*/ 264138 h 5946450"/>
              <a:gd name="connsiteX1589" fmla="*/ 1670515 w 4991100"/>
              <a:gd name="connsiteY1589" fmla="*/ 248747 h 5946450"/>
              <a:gd name="connsiteX1590" fmla="*/ 1678840 w 4991100"/>
              <a:gd name="connsiteY1590" fmla="*/ 247504 h 5946450"/>
              <a:gd name="connsiteX1591" fmla="*/ 1693003 w 4991100"/>
              <a:gd name="connsiteY1591" fmla="*/ 228384 h 5946450"/>
              <a:gd name="connsiteX1592" fmla="*/ 1700086 w 4991100"/>
              <a:gd name="connsiteY1592" fmla="*/ 218824 h 5946450"/>
              <a:gd name="connsiteX1593" fmla="*/ 1708409 w 4991100"/>
              <a:gd name="connsiteY1593" fmla="*/ 217580 h 5946450"/>
              <a:gd name="connsiteX1594" fmla="*/ 1689278 w 4991100"/>
              <a:gd name="connsiteY1594" fmla="*/ 203432 h 5946450"/>
              <a:gd name="connsiteX1595" fmla="*/ 1696515 w 4991100"/>
              <a:gd name="connsiteY1595" fmla="*/ 194911 h 5946450"/>
              <a:gd name="connsiteX1596" fmla="*/ 1703051 w 4991100"/>
              <a:gd name="connsiteY1596" fmla="*/ 193085 h 5946450"/>
              <a:gd name="connsiteX1597" fmla="*/ 1711140 w 4991100"/>
              <a:gd name="connsiteY1597" fmla="*/ 197866 h 5946450"/>
              <a:gd name="connsiteX1598" fmla="*/ 1716991 w 4991100"/>
              <a:gd name="connsiteY1598" fmla="*/ 203812 h 5946450"/>
              <a:gd name="connsiteX1599" fmla="*/ 1723816 w 4991100"/>
              <a:gd name="connsiteY1599" fmla="*/ 206778 h 5946450"/>
              <a:gd name="connsiteX1600" fmla="*/ 1717468 w 4991100"/>
              <a:gd name="connsiteY1600" fmla="*/ 201126 h 5946450"/>
              <a:gd name="connsiteX1601" fmla="*/ 1728629 w 4991100"/>
              <a:gd name="connsiteY1601" fmla="*/ 206060 h 5946450"/>
              <a:gd name="connsiteX1602" fmla="*/ 1732140 w 4991100"/>
              <a:gd name="connsiteY1602" fmla="*/ 205535 h 5946450"/>
              <a:gd name="connsiteX1603" fmla="*/ 1722420 w 4991100"/>
              <a:gd name="connsiteY1603" fmla="*/ 197422 h 5946450"/>
              <a:gd name="connsiteX1604" fmla="*/ 1719949 w 4991100"/>
              <a:gd name="connsiteY1604" fmla="*/ 194092 h 5946450"/>
              <a:gd name="connsiteX1605" fmla="*/ 1724480 w 4991100"/>
              <a:gd name="connsiteY1605" fmla="*/ 195385 h 5946450"/>
              <a:gd name="connsiteX1606" fmla="*/ 1728433 w 4991100"/>
              <a:gd name="connsiteY1606" fmla="*/ 198517 h 5946450"/>
              <a:gd name="connsiteX1607" fmla="*/ 1730899 w 4991100"/>
              <a:gd name="connsiteY1607" fmla="*/ 197218 h 5946450"/>
              <a:gd name="connsiteX1608" fmla="*/ 1751272 w 4991100"/>
              <a:gd name="connsiteY1608" fmla="*/ 219684 h 5946450"/>
              <a:gd name="connsiteX1609" fmla="*/ 1779970 w 4991100"/>
              <a:gd name="connsiteY1609" fmla="*/ 240908 h 5946450"/>
              <a:gd name="connsiteX1610" fmla="*/ 1788293 w 4991100"/>
              <a:gd name="connsiteY1610" fmla="*/ 239665 h 5946450"/>
              <a:gd name="connsiteX1611" fmla="*/ 1789536 w 4991100"/>
              <a:gd name="connsiteY1611" fmla="*/ 247981 h 5946450"/>
              <a:gd name="connsiteX1612" fmla="*/ 1799102 w 4991100"/>
              <a:gd name="connsiteY1612" fmla="*/ 255056 h 5946450"/>
              <a:gd name="connsiteX1613" fmla="*/ 1811824 w 4991100"/>
              <a:gd name="connsiteY1613" fmla="*/ 264465 h 5946450"/>
              <a:gd name="connsiteX1614" fmla="*/ 1808668 w 4991100"/>
              <a:gd name="connsiteY1614" fmla="*/ 262131 h 5946450"/>
              <a:gd name="connsiteX1615" fmla="*/ 1813414 w 4991100"/>
              <a:gd name="connsiteY1615" fmla="*/ 265641 h 5946450"/>
              <a:gd name="connsiteX1616" fmla="*/ 1821490 w 4991100"/>
              <a:gd name="connsiteY1616" fmla="*/ 271614 h 5946450"/>
              <a:gd name="connsiteX1617" fmla="*/ 1822635 w 4991100"/>
              <a:gd name="connsiteY1617" fmla="*/ 272460 h 5946450"/>
              <a:gd name="connsiteX1618" fmla="*/ 1827799 w 4991100"/>
              <a:gd name="connsiteY1618" fmla="*/ 276280 h 5946450"/>
              <a:gd name="connsiteX1619" fmla="*/ 1829843 w 4991100"/>
              <a:gd name="connsiteY1619" fmla="*/ 281953 h 5946450"/>
              <a:gd name="connsiteX1620" fmla="*/ 1830627 w 4991100"/>
              <a:gd name="connsiteY1620" fmla="*/ 282822 h 5946450"/>
              <a:gd name="connsiteX1621" fmla="*/ 1826183 w 4991100"/>
              <a:gd name="connsiteY1621" fmla="*/ 279709 h 5946450"/>
              <a:gd name="connsiteX1622" fmla="*/ 1819475 w 4991100"/>
              <a:gd name="connsiteY1622" fmla="*/ 277522 h 5946450"/>
              <a:gd name="connsiteX1623" fmla="*/ 1820716 w 4991100"/>
              <a:gd name="connsiteY1623" fmla="*/ 285840 h 5946450"/>
              <a:gd name="connsiteX1624" fmla="*/ 1838607 w 4991100"/>
              <a:gd name="connsiteY1624" fmla="*/ 291671 h 5946450"/>
              <a:gd name="connsiteX1625" fmla="*/ 1841090 w 4991100"/>
              <a:gd name="connsiteY1625" fmla="*/ 308306 h 5946450"/>
              <a:gd name="connsiteX1626" fmla="*/ 1816117 w 4991100"/>
              <a:gd name="connsiteY1626" fmla="*/ 312034 h 5946450"/>
              <a:gd name="connsiteX1627" fmla="*/ 1805310 w 4991100"/>
              <a:gd name="connsiteY1627" fmla="*/ 296643 h 5946450"/>
              <a:gd name="connsiteX1628" fmla="*/ 1807794 w 4991100"/>
              <a:gd name="connsiteY1628" fmla="*/ 313276 h 5946450"/>
              <a:gd name="connsiteX1629" fmla="*/ 1800711 w 4991100"/>
              <a:gd name="connsiteY1629" fmla="*/ 322836 h 5946450"/>
              <a:gd name="connsiteX1630" fmla="*/ 1793629 w 4991100"/>
              <a:gd name="connsiteY1630" fmla="*/ 332396 h 5946450"/>
              <a:gd name="connsiteX1631" fmla="*/ 1761574 w 4991100"/>
              <a:gd name="connsiteY1631" fmla="*/ 345685 h 5946450"/>
              <a:gd name="connsiteX1632" fmla="*/ 1762817 w 4991100"/>
              <a:gd name="connsiteY1632" fmla="*/ 354003 h 5946450"/>
              <a:gd name="connsiteX1633" fmla="*/ 1757396 w 4991100"/>
              <a:gd name="connsiteY1633" fmla="*/ 367566 h 5946450"/>
              <a:gd name="connsiteX1634" fmla="*/ 1757693 w 4991100"/>
              <a:gd name="connsiteY1634" fmla="*/ 372142 h 5946450"/>
              <a:gd name="connsiteX1635" fmla="*/ 1756976 w 4991100"/>
              <a:gd name="connsiteY1635" fmla="*/ 371879 h 5946450"/>
              <a:gd name="connsiteX1636" fmla="*/ 1757701 w 4991100"/>
              <a:gd name="connsiteY1636" fmla="*/ 372261 h 5946450"/>
              <a:gd name="connsiteX1637" fmla="*/ 1758217 w 4991100"/>
              <a:gd name="connsiteY1637" fmla="*/ 380197 h 5946450"/>
              <a:gd name="connsiteX1638" fmla="*/ 1777349 w 4991100"/>
              <a:gd name="connsiteY1638" fmla="*/ 394345 h 5946450"/>
              <a:gd name="connsiteX1639" fmla="*/ 1785674 w 4991100"/>
              <a:gd name="connsiteY1639" fmla="*/ 393103 h 5946450"/>
              <a:gd name="connsiteX1640" fmla="*/ 1784432 w 4991100"/>
              <a:gd name="connsiteY1640" fmla="*/ 384785 h 5946450"/>
              <a:gd name="connsiteX1641" fmla="*/ 1774291 w 4991100"/>
              <a:gd name="connsiteY1641" fmla="*/ 380985 h 5946450"/>
              <a:gd name="connsiteX1642" fmla="*/ 1757701 w 4991100"/>
              <a:gd name="connsiteY1642" fmla="*/ 372261 h 5946450"/>
              <a:gd name="connsiteX1643" fmla="*/ 1757693 w 4991100"/>
              <a:gd name="connsiteY1643" fmla="*/ 372142 h 5946450"/>
              <a:gd name="connsiteX1644" fmla="*/ 1769353 w 4991100"/>
              <a:gd name="connsiteY1644" fmla="*/ 376409 h 5946450"/>
              <a:gd name="connsiteX1645" fmla="*/ 1773624 w 4991100"/>
              <a:gd name="connsiteY1645" fmla="*/ 369394 h 5946450"/>
              <a:gd name="connsiteX1646" fmla="*/ 1802321 w 4991100"/>
              <a:gd name="connsiteY1646" fmla="*/ 390618 h 5946450"/>
              <a:gd name="connsiteX1647" fmla="*/ 1813128 w 4991100"/>
              <a:gd name="connsiteY1647" fmla="*/ 406009 h 5946450"/>
              <a:gd name="connsiteX1648" fmla="*/ 1832261 w 4991100"/>
              <a:gd name="connsiteY1648" fmla="*/ 420158 h 5946450"/>
              <a:gd name="connsiteX1649" fmla="*/ 1839343 w 4991100"/>
              <a:gd name="connsiteY1649" fmla="*/ 410598 h 5946450"/>
              <a:gd name="connsiteX1650" fmla="*/ 1829777 w 4991100"/>
              <a:gd name="connsiteY1650" fmla="*/ 403524 h 5946450"/>
              <a:gd name="connsiteX1651" fmla="*/ 1826052 w 4991100"/>
              <a:gd name="connsiteY1651" fmla="*/ 378571 h 5946450"/>
              <a:gd name="connsiteX1652" fmla="*/ 1842699 w 4991100"/>
              <a:gd name="connsiteY1652" fmla="*/ 376086 h 5946450"/>
              <a:gd name="connsiteX1653" fmla="*/ 1851024 w 4991100"/>
              <a:gd name="connsiteY1653" fmla="*/ 374844 h 5946450"/>
              <a:gd name="connsiteX1654" fmla="*/ 1837733 w 4991100"/>
              <a:gd name="connsiteY1654" fmla="*/ 342818 h 5946450"/>
              <a:gd name="connsiteX1655" fmla="*/ 1847299 w 4991100"/>
              <a:gd name="connsiteY1655" fmla="*/ 349891 h 5946450"/>
              <a:gd name="connsiteX1656" fmla="*/ 1855623 w 4991100"/>
              <a:gd name="connsiteY1656" fmla="*/ 348649 h 5946450"/>
              <a:gd name="connsiteX1657" fmla="*/ 1866430 w 4991100"/>
              <a:gd name="connsiteY1657" fmla="*/ 364040 h 5946450"/>
              <a:gd name="connsiteX1658" fmla="*/ 1873513 w 4991100"/>
              <a:gd name="connsiteY1658" fmla="*/ 354480 h 5946450"/>
              <a:gd name="connsiteX1659" fmla="*/ 1880595 w 4991100"/>
              <a:gd name="connsiteY1659" fmla="*/ 344920 h 5946450"/>
              <a:gd name="connsiteX1660" fmla="*/ 1879354 w 4991100"/>
              <a:gd name="connsiteY1660" fmla="*/ 336604 h 5946450"/>
              <a:gd name="connsiteX1661" fmla="*/ 1890161 w 4991100"/>
              <a:gd name="connsiteY1661" fmla="*/ 351995 h 5946450"/>
              <a:gd name="connsiteX1662" fmla="*/ 1897244 w 4991100"/>
              <a:gd name="connsiteY1662" fmla="*/ 342435 h 5946450"/>
              <a:gd name="connsiteX1663" fmla="*/ 1904372 w 4991100"/>
              <a:gd name="connsiteY1663" fmla="*/ 340308 h 5946450"/>
              <a:gd name="connsiteX1664" fmla="*/ 1904366 w 4991100"/>
              <a:gd name="connsiteY1664" fmla="*/ 339439 h 5946450"/>
              <a:gd name="connsiteX1665" fmla="*/ 1915133 w 4991100"/>
              <a:gd name="connsiteY1665" fmla="*/ 348267 h 5946450"/>
              <a:gd name="connsiteX1666" fmla="*/ 1918934 w 4991100"/>
              <a:gd name="connsiteY1666" fmla="*/ 349240 h 5946450"/>
              <a:gd name="connsiteX1667" fmla="*/ 1919761 w 4991100"/>
              <a:gd name="connsiteY1667" fmla="*/ 350764 h 5946450"/>
              <a:gd name="connsiteX1668" fmla="*/ 1924700 w 4991100"/>
              <a:gd name="connsiteY1668" fmla="*/ 355341 h 5946450"/>
              <a:gd name="connsiteX1669" fmla="*/ 1933417 w 4991100"/>
              <a:gd name="connsiteY1669" fmla="*/ 357627 h 5946450"/>
              <a:gd name="connsiteX1670" fmla="*/ 1933577 w 4991100"/>
              <a:gd name="connsiteY1670" fmla="*/ 357809 h 5946450"/>
              <a:gd name="connsiteX1671" fmla="*/ 1934266 w 4991100"/>
              <a:gd name="connsiteY1671" fmla="*/ 362416 h 5946450"/>
              <a:gd name="connsiteX1672" fmla="*/ 1938744 w 4991100"/>
              <a:gd name="connsiteY1672" fmla="*/ 363694 h 5946450"/>
              <a:gd name="connsiteX1673" fmla="*/ 1943832 w 4991100"/>
              <a:gd name="connsiteY1673" fmla="*/ 369490 h 5946450"/>
              <a:gd name="connsiteX1674" fmla="*/ 1948735 w 4991100"/>
              <a:gd name="connsiteY1674" fmla="*/ 369372 h 5946450"/>
              <a:gd name="connsiteX1675" fmla="*/ 1953397 w 4991100"/>
              <a:gd name="connsiteY1675" fmla="*/ 376565 h 5946450"/>
              <a:gd name="connsiteX1676" fmla="*/ 1968772 w 4991100"/>
              <a:gd name="connsiteY1676" fmla="*/ 383792 h 5946450"/>
              <a:gd name="connsiteX1677" fmla="*/ 1972529 w 4991100"/>
              <a:gd name="connsiteY1677" fmla="*/ 390713 h 5946450"/>
              <a:gd name="connsiteX1678" fmla="*/ 1979184 w 4991100"/>
              <a:gd name="connsiteY1678" fmla="*/ 393643 h 5946450"/>
              <a:gd name="connsiteX1679" fmla="*/ 1982095 w 4991100"/>
              <a:gd name="connsiteY1679" fmla="*/ 397787 h 5946450"/>
              <a:gd name="connsiteX1680" fmla="*/ 1990458 w 4991100"/>
              <a:gd name="connsiteY1680" fmla="*/ 400564 h 5946450"/>
              <a:gd name="connsiteX1681" fmla="*/ 1991661 w 4991100"/>
              <a:gd name="connsiteY1681" fmla="*/ 404862 h 5946450"/>
              <a:gd name="connsiteX1682" fmla="*/ 2003265 w 4991100"/>
              <a:gd name="connsiteY1682" fmla="*/ 407779 h 5946450"/>
              <a:gd name="connsiteX1683" fmla="*/ 2005233 w 4991100"/>
              <a:gd name="connsiteY1683" fmla="*/ 410275 h 5946450"/>
              <a:gd name="connsiteX1684" fmla="*/ 2008464 w 4991100"/>
              <a:gd name="connsiteY1684" fmla="*/ 410588 h 5946450"/>
              <a:gd name="connsiteX1685" fmla="*/ 2008602 w 4991100"/>
              <a:gd name="connsiteY1685" fmla="*/ 410677 h 5946450"/>
              <a:gd name="connsiteX1686" fmla="*/ 2008793 w 4991100"/>
              <a:gd name="connsiteY1686" fmla="*/ 410806 h 5946450"/>
              <a:gd name="connsiteX1687" fmla="*/ 2009654 w 4991100"/>
              <a:gd name="connsiteY1687" fmla="*/ 411387 h 5946450"/>
              <a:gd name="connsiteX1688" fmla="*/ 2010171 w 4991100"/>
              <a:gd name="connsiteY1688" fmla="*/ 414852 h 5946450"/>
              <a:gd name="connsiteX1689" fmla="*/ 2010792 w 4991100"/>
              <a:gd name="connsiteY1689" fmla="*/ 419011 h 5946450"/>
              <a:gd name="connsiteX1690" fmla="*/ 2001226 w 4991100"/>
              <a:gd name="connsiteY1690" fmla="*/ 411937 h 5946450"/>
              <a:gd name="connsiteX1691" fmla="*/ 2010792 w 4991100"/>
              <a:gd name="connsiteY1691" fmla="*/ 419011 h 5946450"/>
              <a:gd name="connsiteX1692" fmla="*/ 2003710 w 4991100"/>
              <a:gd name="connsiteY1692" fmla="*/ 428571 h 5946450"/>
              <a:gd name="connsiteX1693" fmla="*/ 2021599 w 4991100"/>
              <a:gd name="connsiteY1693" fmla="*/ 434402 h 5946450"/>
              <a:gd name="connsiteX1694" fmla="*/ 2024083 w 4991100"/>
              <a:gd name="connsiteY1694" fmla="*/ 451037 h 5946450"/>
              <a:gd name="connsiteX1695" fmla="*/ 2026566 w 4991100"/>
              <a:gd name="connsiteY1695" fmla="*/ 467671 h 5946450"/>
              <a:gd name="connsiteX1696" fmla="*/ 1999111 w 4991100"/>
              <a:gd name="connsiteY1696" fmla="*/ 454766 h 5946450"/>
              <a:gd name="connsiteX1697" fmla="*/ 2020726 w 4991100"/>
              <a:gd name="connsiteY1697" fmla="*/ 485548 h 5946450"/>
              <a:gd name="connsiteX1698" fmla="*/ 1992028 w 4991100"/>
              <a:gd name="connsiteY1698" fmla="*/ 464326 h 5946450"/>
              <a:gd name="connsiteX1699" fmla="*/ 2004078 w 4991100"/>
              <a:gd name="connsiteY1699" fmla="*/ 488035 h 5946450"/>
              <a:gd name="connsiteX1700" fmla="*/ 1986188 w 4991100"/>
              <a:gd name="connsiteY1700" fmla="*/ 482202 h 5946450"/>
              <a:gd name="connsiteX1701" fmla="*/ 1996996 w 4991100"/>
              <a:gd name="connsiteY1701" fmla="*/ 497595 h 5946450"/>
              <a:gd name="connsiteX1702" fmla="*/ 1987430 w 4991100"/>
              <a:gd name="connsiteY1702" fmla="*/ 490520 h 5946450"/>
              <a:gd name="connsiteX1703" fmla="*/ 1989913 w 4991100"/>
              <a:gd name="connsiteY1703" fmla="*/ 507155 h 5946450"/>
              <a:gd name="connsiteX1704" fmla="*/ 1963700 w 4991100"/>
              <a:gd name="connsiteY1704" fmla="*/ 502565 h 5946450"/>
              <a:gd name="connsiteX1705" fmla="*/ 1985314 w 4991100"/>
              <a:gd name="connsiteY1705" fmla="*/ 533349 h 5946450"/>
              <a:gd name="connsiteX1706" fmla="*/ 1961585 w 4991100"/>
              <a:gd name="connsiteY1706" fmla="*/ 545394 h 5946450"/>
              <a:gd name="connsiteX1707" fmla="*/ 1943694 w 4991100"/>
              <a:gd name="connsiteY1707" fmla="*/ 539562 h 5946450"/>
              <a:gd name="connsiteX1708" fmla="*/ 1930771 w 4991100"/>
              <a:gd name="connsiteY1708" fmla="*/ 567000 h 5946450"/>
              <a:gd name="connsiteX1709" fmla="*/ 1924930 w 4991100"/>
              <a:gd name="connsiteY1709" fmla="*/ 584876 h 5946450"/>
              <a:gd name="connsiteX1710" fmla="*/ 1919090 w 4991100"/>
              <a:gd name="connsiteY1710" fmla="*/ 602754 h 5946450"/>
              <a:gd name="connsiteX1711" fmla="*/ 1959837 w 4991100"/>
              <a:gd name="connsiteY1711" fmla="*/ 647686 h 5946450"/>
              <a:gd name="connsiteX1712" fmla="*/ 1953997 w 4991100"/>
              <a:gd name="connsiteY1712" fmla="*/ 665564 h 5946450"/>
              <a:gd name="connsiteX1713" fmla="*/ 1956479 w 4991100"/>
              <a:gd name="connsiteY1713" fmla="*/ 682198 h 5946450"/>
              <a:gd name="connsiteX1714" fmla="*/ 1975611 w 4991100"/>
              <a:gd name="connsiteY1714" fmla="*/ 696346 h 5946450"/>
              <a:gd name="connsiteX1715" fmla="*/ 1981452 w 4991100"/>
              <a:gd name="connsiteY1715" fmla="*/ 678470 h 5946450"/>
              <a:gd name="connsiteX1716" fmla="*/ 2005182 w 4991100"/>
              <a:gd name="connsiteY1716" fmla="*/ 666424 h 5946450"/>
              <a:gd name="connsiteX1717" fmla="*/ 2003941 w 4991100"/>
              <a:gd name="connsiteY1717" fmla="*/ 658106 h 5946450"/>
              <a:gd name="connsiteX1718" fmla="*/ 2001457 w 4991100"/>
              <a:gd name="connsiteY1718" fmla="*/ 641472 h 5946450"/>
              <a:gd name="connsiteX1719" fmla="*/ 2092654 w 4991100"/>
              <a:gd name="connsiteY1719" fmla="*/ 568338 h 5946450"/>
              <a:gd name="connsiteX1720" fmla="*/ 2130917 w 4991100"/>
              <a:gd name="connsiteY1720" fmla="*/ 596636 h 5946450"/>
              <a:gd name="connsiteX1721" fmla="*/ 2125950 w 4991100"/>
              <a:gd name="connsiteY1721" fmla="*/ 563367 h 5946450"/>
              <a:gd name="connsiteX1722" fmla="*/ 2142598 w 4991100"/>
              <a:gd name="connsiteY1722" fmla="*/ 560882 h 5946450"/>
              <a:gd name="connsiteX1723" fmla="*/ 2149681 w 4991100"/>
              <a:gd name="connsiteY1723" fmla="*/ 551322 h 5946450"/>
              <a:gd name="connsiteX1724" fmla="*/ 2148439 w 4991100"/>
              <a:gd name="connsiteY1724" fmla="*/ 543004 h 5946450"/>
              <a:gd name="connsiteX1725" fmla="*/ 2147197 w 4991100"/>
              <a:gd name="connsiteY1725" fmla="*/ 534687 h 5946450"/>
              <a:gd name="connsiteX1726" fmla="*/ 2153038 w 4991100"/>
              <a:gd name="connsiteY1726" fmla="*/ 516810 h 5946450"/>
              <a:gd name="connsiteX1727" fmla="*/ 2158287 w 4991100"/>
              <a:gd name="connsiteY1727" fmla="*/ 523466 h 5946450"/>
              <a:gd name="connsiteX1728" fmla="*/ 2161223 w 4991100"/>
              <a:gd name="connsiteY1728" fmla="*/ 523750 h 5946450"/>
              <a:gd name="connsiteX1729" fmla="*/ 2161564 w 4991100"/>
              <a:gd name="connsiteY1729" fmla="*/ 524040 h 5946450"/>
              <a:gd name="connsiteX1730" fmla="*/ 2163846 w 4991100"/>
              <a:gd name="connsiteY1730" fmla="*/ 532202 h 5946450"/>
              <a:gd name="connsiteX1731" fmla="*/ 2165151 w 4991100"/>
              <a:gd name="connsiteY1731" fmla="*/ 526693 h 5946450"/>
              <a:gd name="connsiteX1732" fmla="*/ 2161588 w 4991100"/>
              <a:gd name="connsiteY1732" fmla="*/ 523786 h 5946450"/>
              <a:gd name="connsiteX1733" fmla="*/ 2162603 w 4991100"/>
              <a:gd name="connsiteY1733" fmla="*/ 523884 h 5946450"/>
              <a:gd name="connsiteX1734" fmla="*/ 2190059 w 4991100"/>
              <a:gd name="connsiteY1734" fmla="*/ 536790 h 5946450"/>
              <a:gd name="connsiteX1735" fmla="*/ 2173320 w 4991100"/>
              <a:gd name="connsiteY1735" fmla="*/ 524411 h 5946450"/>
              <a:gd name="connsiteX1736" fmla="*/ 2170929 w 4991100"/>
              <a:gd name="connsiteY1736" fmla="*/ 522642 h 5946450"/>
              <a:gd name="connsiteX1737" fmla="*/ 2180269 w 4991100"/>
              <a:gd name="connsiteY1737" fmla="*/ 526429 h 5946450"/>
              <a:gd name="connsiteX1738" fmla="*/ 2199627 w 4991100"/>
              <a:gd name="connsiteY1738" fmla="*/ 543865 h 5946450"/>
              <a:gd name="connsiteX1739" fmla="*/ 2209191 w 4991100"/>
              <a:gd name="connsiteY1739" fmla="*/ 550939 h 5946450"/>
              <a:gd name="connsiteX1740" fmla="*/ 2227081 w 4991100"/>
              <a:gd name="connsiteY1740" fmla="*/ 556771 h 5946450"/>
              <a:gd name="connsiteX1741" fmla="*/ 2228122 w 4991100"/>
              <a:gd name="connsiteY1741" fmla="*/ 556616 h 5946450"/>
              <a:gd name="connsiteX1742" fmla="*/ 2233654 w 4991100"/>
              <a:gd name="connsiteY1742" fmla="*/ 555789 h 5946450"/>
              <a:gd name="connsiteX1743" fmla="*/ 2235621 w 4991100"/>
              <a:gd name="connsiteY1743" fmla="*/ 556974 h 5946450"/>
              <a:gd name="connsiteX1744" fmla="*/ 2244972 w 4991100"/>
              <a:gd name="connsiteY1744" fmla="*/ 562603 h 5946450"/>
              <a:gd name="connsiteX1745" fmla="*/ 2264066 w 4991100"/>
              <a:gd name="connsiteY1745" fmla="*/ 570805 h 5946450"/>
              <a:gd name="connsiteX1746" fmla="*/ 2265874 w 4991100"/>
              <a:gd name="connsiteY1746" fmla="*/ 574362 h 5946450"/>
              <a:gd name="connsiteX1747" fmla="*/ 2254537 w 4991100"/>
              <a:gd name="connsiteY1747" fmla="*/ 569676 h 5946450"/>
              <a:gd name="connsiteX1748" fmla="*/ 2252611 w 4991100"/>
              <a:gd name="connsiteY1748" fmla="*/ 571027 h 5946450"/>
              <a:gd name="connsiteX1749" fmla="*/ 2254026 w 4991100"/>
              <a:gd name="connsiteY1749" fmla="*/ 572274 h 5946450"/>
              <a:gd name="connsiteX1750" fmla="*/ 2251571 w 4991100"/>
              <a:gd name="connsiteY1750" fmla="*/ 571183 h 5946450"/>
              <a:gd name="connsiteX1751" fmla="*/ 2246213 w 4991100"/>
              <a:gd name="connsiteY1751" fmla="*/ 570920 h 5946450"/>
              <a:gd name="connsiteX1752" fmla="*/ 2218757 w 4991100"/>
              <a:gd name="connsiteY1752" fmla="*/ 558014 h 5946450"/>
              <a:gd name="connsiteX1753" fmla="*/ 2202109 w 4991100"/>
              <a:gd name="connsiteY1753" fmla="*/ 560499 h 5946450"/>
              <a:gd name="connsiteX1754" fmla="*/ 2184219 w 4991100"/>
              <a:gd name="connsiteY1754" fmla="*/ 554668 h 5946450"/>
              <a:gd name="connsiteX1755" fmla="*/ 2185460 w 4991100"/>
              <a:gd name="connsiteY1755" fmla="*/ 562985 h 5946450"/>
              <a:gd name="connsiteX1756" fmla="*/ 2186703 w 4991100"/>
              <a:gd name="connsiteY1756" fmla="*/ 571302 h 5946450"/>
              <a:gd name="connsiteX1757" fmla="*/ 2178378 w 4991100"/>
              <a:gd name="connsiteY1757" fmla="*/ 572545 h 5946450"/>
              <a:gd name="connsiteX1758" fmla="*/ 2170054 w 4991100"/>
              <a:gd name="connsiteY1758" fmla="*/ 573788 h 5946450"/>
              <a:gd name="connsiteX1759" fmla="*/ 2145082 w 4991100"/>
              <a:gd name="connsiteY1759" fmla="*/ 577516 h 5946450"/>
              <a:gd name="connsiteX1760" fmla="*/ 2140483 w 4991100"/>
              <a:gd name="connsiteY1760" fmla="*/ 603711 h 5946450"/>
              <a:gd name="connsiteX1761" fmla="*/ 2227818 w 4991100"/>
              <a:gd name="connsiteY1761" fmla="*/ 675698 h 5946450"/>
              <a:gd name="connsiteX1762" fmla="*/ 2237384 w 4991100"/>
              <a:gd name="connsiteY1762" fmla="*/ 682772 h 5946450"/>
              <a:gd name="connsiteX1763" fmla="*/ 2254033 w 4991100"/>
              <a:gd name="connsiteY1763" fmla="*/ 680287 h 5946450"/>
              <a:gd name="connsiteX1764" fmla="*/ 2248191 w 4991100"/>
              <a:gd name="connsiteY1764" fmla="*/ 698163 h 5946450"/>
              <a:gd name="connsiteX1765" fmla="*/ 2271049 w 4991100"/>
              <a:gd name="connsiteY1765" fmla="*/ 737264 h 5946450"/>
              <a:gd name="connsiteX1766" fmla="*/ 2298504 w 4991100"/>
              <a:gd name="connsiteY1766" fmla="*/ 750170 h 5946450"/>
              <a:gd name="connsiteX1767" fmla="*/ 2303471 w 4991100"/>
              <a:gd name="connsiteY1767" fmla="*/ 783439 h 5946450"/>
              <a:gd name="connsiteX1768" fmla="*/ 2325960 w 4991100"/>
              <a:gd name="connsiteY1768" fmla="*/ 763076 h 5946450"/>
              <a:gd name="connsiteX1769" fmla="*/ 2367581 w 4991100"/>
              <a:gd name="connsiteY1769" fmla="*/ 756863 h 5946450"/>
              <a:gd name="connsiteX1770" fmla="*/ 2348449 w 4991100"/>
              <a:gd name="connsiteY1770" fmla="*/ 742714 h 5946450"/>
              <a:gd name="connsiteX1771" fmla="*/ 2365097 w 4991100"/>
              <a:gd name="connsiteY1771" fmla="*/ 740228 h 5946450"/>
              <a:gd name="connsiteX1772" fmla="*/ 2353047 w 4991100"/>
              <a:gd name="connsiteY1772" fmla="*/ 716519 h 5946450"/>
              <a:gd name="connsiteX1773" fmla="*/ 2350564 w 4991100"/>
              <a:gd name="connsiteY1773" fmla="*/ 699885 h 5946450"/>
              <a:gd name="connsiteX1774" fmla="*/ 2323108 w 4991100"/>
              <a:gd name="connsiteY1774" fmla="*/ 686979 h 5946450"/>
              <a:gd name="connsiteX1775" fmla="*/ 2305638 w 4991100"/>
              <a:gd name="connsiteY1775" fmla="*/ 676833 h 5946450"/>
              <a:gd name="connsiteX1776" fmla="*/ 2294416 w 4991100"/>
              <a:gd name="connsiteY1776" fmla="*/ 665760 h 5946450"/>
              <a:gd name="connsiteX1777" fmla="*/ 2295756 w 4991100"/>
              <a:gd name="connsiteY1777" fmla="*/ 666750 h 5946450"/>
              <a:gd name="connsiteX1778" fmla="*/ 2294417 w 4991100"/>
              <a:gd name="connsiteY1778" fmla="*/ 665760 h 5946450"/>
              <a:gd name="connsiteX1779" fmla="*/ 2312921 w 4991100"/>
              <a:gd name="connsiteY1779" fmla="*/ 675745 h 5946450"/>
              <a:gd name="connsiteX1780" fmla="*/ 2331432 w 4991100"/>
              <a:gd name="connsiteY1780" fmla="*/ 685735 h 5946450"/>
              <a:gd name="connsiteX1781" fmla="*/ 2320624 w 4991100"/>
              <a:gd name="connsiteY1781" fmla="*/ 670344 h 5946450"/>
              <a:gd name="connsiteX1782" fmla="*/ 2308093 w 4991100"/>
              <a:gd name="connsiteY1782" fmla="*/ 664775 h 5946450"/>
              <a:gd name="connsiteX1783" fmla="*/ 2307425 w 4991100"/>
              <a:gd name="connsiteY1783" fmla="*/ 664743 h 5946450"/>
              <a:gd name="connsiteX1784" fmla="*/ 2301493 w 4991100"/>
              <a:gd name="connsiteY1784" fmla="*/ 656195 h 5946450"/>
              <a:gd name="connsiteX1785" fmla="*/ 2265714 w 4991100"/>
              <a:gd name="connsiteY1785" fmla="*/ 644532 h 5946450"/>
              <a:gd name="connsiteX1786" fmla="*/ 2272795 w 4991100"/>
              <a:gd name="connsiteY1786" fmla="*/ 634971 h 5946450"/>
              <a:gd name="connsiteX1787" fmla="*/ 2281120 w 4991100"/>
              <a:gd name="connsiteY1787" fmla="*/ 633729 h 5946450"/>
              <a:gd name="connsiteX1788" fmla="*/ 2279878 w 4991100"/>
              <a:gd name="connsiteY1788" fmla="*/ 625411 h 5946450"/>
              <a:gd name="connsiteX1789" fmla="*/ 2288201 w 4991100"/>
              <a:gd name="connsiteY1789" fmla="*/ 624169 h 5946450"/>
              <a:gd name="connsiteX1790" fmla="*/ 2314416 w 4991100"/>
              <a:gd name="connsiteY1790" fmla="*/ 628758 h 5946450"/>
              <a:gd name="connsiteX1791" fmla="*/ 2362245 w 4991100"/>
              <a:gd name="connsiteY1791" fmla="*/ 664130 h 5946450"/>
              <a:gd name="connsiteX1792" fmla="*/ 2385102 w 4991100"/>
              <a:gd name="connsiteY1792" fmla="*/ 703231 h 5946450"/>
              <a:gd name="connsiteX1793" fmla="*/ 2401751 w 4991100"/>
              <a:gd name="connsiteY1793" fmla="*/ 700745 h 5946450"/>
              <a:gd name="connsiteX1794" fmla="*/ 2389701 w 4991100"/>
              <a:gd name="connsiteY1794" fmla="*/ 677036 h 5946450"/>
              <a:gd name="connsiteX1795" fmla="*/ 2410074 w 4991100"/>
              <a:gd name="connsiteY1795" fmla="*/ 699502 h 5946450"/>
              <a:gd name="connsiteX1796" fmla="*/ 2419641 w 4991100"/>
              <a:gd name="connsiteY1796" fmla="*/ 706576 h 5946450"/>
              <a:gd name="connsiteX1797" fmla="*/ 2408833 w 4991100"/>
              <a:gd name="connsiteY1797" fmla="*/ 691185 h 5946450"/>
              <a:gd name="connsiteX1798" fmla="*/ 2425480 w 4991100"/>
              <a:gd name="connsiteY1798" fmla="*/ 688700 h 5946450"/>
              <a:gd name="connsiteX1799" fmla="*/ 2445854 w 4991100"/>
              <a:gd name="connsiteY1799" fmla="*/ 711166 h 5946450"/>
              <a:gd name="connsiteX1800" fmla="*/ 2462502 w 4991100"/>
              <a:gd name="connsiteY1800" fmla="*/ 708680 h 5946450"/>
              <a:gd name="connsiteX1801" fmla="*/ 2502008 w 4991100"/>
              <a:gd name="connsiteY1801" fmla="*/ 745295 h 5946450"/>
              <a:gd name="connsiteX1802" fmla="*/ 2539030 w 4991100"/>
              <a:gd name="connsiteY1802" fmla="*/ 765276 h 5946450"/>
              <a:gd name="connsiteX1803" fmla="*/ 2530705 w 4991100"/>
              <a:gd name="connsiteY1803" fmla="*/ 766518 h 5946450"/>
              <a:gd name="connsiteX1804" fmla="*/ 2547353 w 4991100"/>
              <a:gd name="connsiteY1804" fmla="*/ 764032 h 5946450"/>
              <a:gd name="connsiteX1805" fmla="*/ 2558161 w 4991100"/>
              <a:gd name="connsiteY1805" fmla="*/ 779424 h 5946450"/>
              <a:gd name="connsiteX1806" fmla="*/ 2565243 w 4991100"/>
              <a:gd name="connsiteY1806" fmla="*/ 769864 h 5946450"/>
              <a:gd name="connsiteX1807" fmla="*/ 2573567 w 4991100"/>
              <a:gd name="connsiteY1807" fmla="*/ 768622 h 5946450"/>
              <a:gd name="connsiteX1808" fmla="*/ 2553195 w 4991100"/>
              <a:gd name="connsiteY1808" fmla="*/ 746156 h 5946450"/>
              <a:gd name="connsiteX1809" fmla="*/ 2524496 w 4991100"/>
              <a:gd name="connsiteY1809" fmla="*/ 724932 h 5946450"/>
              <a:gd name="connsiteX1810" fmla="*/ 2497041 w 4991100"/>
              <a:gd name="connsiteY1810" fmla="*/ 712026 h 5946450"/>
              <a:gd name="connsiteX1811" fmla="*/ 2513689 w 4991100"/>
              <a:gd name="connsiteY1811" fmla="*/ 709541 h 5946450"/>
              <a:gd name="connsiteX1812" fmla="*/ 2519046 w 4991100"/>
              <a:gd name="connsiteY1812" fmla="*/ 709803 h 5946450"/>
              <a:gd name="connsiteX1813" fmla="*/ 2505836 w 4991100"/>
              <a:gd name="connsiteY1813" fmla="*/ 697009 h 5946450"/>
              <a:gd name="connsiteX1814" fmla="*/ 2507664 w 4991100"/>
              <a:gd name="connsiteY1814" fmla="*/ 697686 h 5946450"/>
              <a:gd name="connsiteX1815" fmla="*/ 2512448 w 4991100"/>
              <a:gd name="connsiteY1815" fmla="*/ 701223 h 5946450"/>
              <a:gd name="connsiteX1816" fmla="*/ 2511205 w 4991100"/>
              <a:gd name="connsiteY1816" fmla="*/ 692906 h 5946450"/>
              <a:gd name="connsiteX1817" fmla="*/ 2492073 w 4991100"/>
              <a:gd name="connsiteY1817" fmla="*/ 678757 h 5946450"/>
              <a:gd name="connsiteX1818" fmla="*/ 2490832 w 4991100"/>
              <a:gd name="connsiteY1818" fmla="*/ 670440 h 5946450"/>
              <a:gd name="connsiteX1819" fmla="*/ 2482353 w 4991100"/>
              <a:gd name="connsiteY1819" fmla="*/ 670643 h 5946450"/>
              <a:gd name="connsiteX1820" fmla="*/ 2481308 w 4991100"/>
              <a:gd name="connsiteY1820" fmla="*/ 669973 h 5946450"/>
              <a:gd name="connsiteX1821" fmla="*/ 2481002 w 4991100"/>
              <a:gd name="connsiteY1821" fmla="*/ 668720 h 5946450"/>
              <a:gd name="connsiteX1822" fmla="*/ 2477241 w 4991100"/>
              <a:gd name="connsiteY1822" fmla="*/ 666801 h 5946450"/>
              <a:gd name="connsiteX1823" fmla="*/ 2471545 w 4991100"/>
              <a:gd name="connsiteY1823" fmla="*/ 655251 h 5946450"/>
              <a:gd name="connsiteX1824" fmla="*/ 2463586 w 4991100"/>
              <a:gd name="connsiteY1824" fmla="*/ 636476 h 5946450"/>
              <a:gd name="connsiteX1825" fmla="*/ 2477541 w 4991100"/>
              <a:gd name="connsiteY1825" fmla="*/ 638413 h 5946450"/>
              <a:gd name="connsiteX1826" fmla="*/ 2485865 w 4991100"/>
              <a:gd name="connsiteY1826" fmla="*/ 637171 h 5946450"/>
              <a:gd name="connsiteX1827" fmla="*/ 2494188 w 4991100"/>
              <a:gd name="connsiteY1827" fmla="*/ 635928 h 5946450"/>
              <a:gd name="connsiteX1828" fmla="*/ 2519162 w 4991100"/>
              <a:gd name="connsiteY1828" fmla="*/ 632199 h 5946450"/>
              <a:gd name="connsiteX1829" fmla="*/ 2560782 w 4991100"/>
              <a:gd name="connsiteY1829" fmla="*/ 625985 h 5946450"/>
              <a:gd name="connsiteX1830" fmla="*/ 2585755 w 4991100"/>
              <a:gd name="connsiteY1830" fmla="*/ 622258 h 5946450"/>
              <a:gd name="connsiteX1831" fmla="*/ 2629858 w 4991100"/>
              <a:gd name="connsiteY1831" fmla="*/ 632678 h 5946450"/>
              <a:gd name="connsiteX1832" fmla="*/ 2660671 w 4991100"/>
              <a:gd name="connsiteY1832" fmla="*/ 611073 h 5946450"/>
              <a:gd name="connsiteX1833" fmla="*/ 2678561 w 4991100"/>
              <a:gd name="connsiteY1833" fmla="*/ 616904 h 5946450"/>
              <a:gd name="connsiteX1834" fmla="*/ 2677319 w 4991100"/>
              <a:gd name="connsiteY1834" fmla="*/ 608587 h 5946450"/>
              <a:gd name="connsiteX1835" fmla="*/ 2692726 w 4991100"/>
              <a:gd name="connsiteY1835" fmla="*/ 597784 h 5946450"/>
              <a:gd name="connsiteX1836" fmla="*/ 2734346 w 4991100"/>
              <a:gd name="connsiteY1836" fmla="*/ 591570 h 5946450"/>
              <a:gd name="connsiteX1837" fmla="*/ 2724780 w 4991100"/>
              <a:gd name="connsiteY1837" fmla="*/ 584496 h 5946450"/>
              <a:gd name="connsiteX1838" fmla="*/ 2759319 w 4991100"/>
              <a:gd name="connsiteY1838" fmla="*/ 587842 h 5946450"/>
              <a:gd name="connsiteX1839" fmla="*/ 2685644 w 4991100"/>
              <a:gd name="connsiteY1839" fmla="*/ 607344 h 5946450"/>
              <a:gd name="connsiteX1840" fmla="*/ 2727264 w 4991100"/>
              <a:gd name="connsiteY1840" fmla="*/ 601130 h 5946450"/>
              <a:gd name="connsiteX1841" fmla="*/ 2736830 w 4991100"/>
              <a:gd name="connsiteY1841" fmla="*/ 608205 h 5946450"/>
              <a:gd name="connsiteX1842" fmla="*/ 2798455 w 4991100"/>
              <a:gd name="connsiteY1842" fmla="*/ 564993 h 5946450"/>
              <a:gd name="connsiteX1843" fmla="*/ 2857966 w 4991100"/>
              <a:gd name="connsiteY1843" fmla="*/ 564612 h 5946450"/>
              <a:gd name="connsiteX1844" fmla="*/ 2859208 w 4991100"/>
              <a:gd name="connsiteY1844" fmla="*/ 572928 h 5946450"/>
              <a:gd name="connsiteX1845" fmla="*/ 2884180 w 4991100"/>
              <a:gd name="connsiteY1845" fmla="*/ 569200 h 5946450"/>
              <a:gd name="connsiteX1846" fmla="*/ 2957855 w 4991100"/>
              <a:gd name="connsiteY1846" fmla="*/ 549698 h 5946450"/>
              <a:gd name="connsiteX1847" fmla="*/ 3049420 w 4991100"/>
              <a:gd name="connsiteY1847" fmla="*/ 536027 h 5946450"/>
              <a:gd name="connsiteX1848" fmla="*/ 3111414 w 4991100"/>
              <a:gd name="connsiteY1848" fmla="*/ 552280 h 5946450"/>
              <a:gd name="connsiteX1849" fmla="*/ 3137628 w 4991100"/>
              <a:gd name="connsiteY1849" fmla="*/ 556868 h 5946450"/>
              <a:gd name="connsiteX1850" fmla="*/ 3147194 w 4991100"/>
              <a:gd name="connsiteY1850" fmla="*/ 563942 h 5946450"/>
              <a:gd name="connsiteX1851" fmla="*/ 3232045 w 4991100"/>
              <a:gd name="connsiteY1851" fmla="*/ 619296 h 5946450"/>
              <a:gd name="connsiteX1852" fmla="*/ 3270308 w 4991100"/>
              <a:gd name="connsiteY1852" fmla="*/ 647593 h 5946450"/>
              <a:gd name="connsiteX1853" fmla="*/ 3300248 w 4991100"/>
              <a:gd name="connsiteY1853" fmla="*/ 677133 h 5946450"/>
              <a:gd name="connsiteX1854" fmla="*/ 3275275 w 4991100"/>
              <a:gd name="connsiteY1854" fmla="*/ 680862 h 5946450"/>
              <a:gd name="connsiteX1855" fmla="*/ 3246946 w 4991100"/>
              <a:gd name="connsiteY1855" fmla="*/ 719102 h 5946450"/>
              <a:gd name="connsiteX1856" fmla="*/ 3229424 w 4991100"/>
              <a:gd name="connsiteY1856" fmla="*/ 772733 h 5946450"/>
              <a:gd name="connsiteX1857" fmla="*/ 3343478 w 4991100"/>
              <a:gd name="connsiteY1857" fmla="*/ 738700 h 5946450"/>
              <a:gd name="connsiteX1858" fmla="*/ 3345962 w 4991100"/>
              <a:gd name="connsiteY1858" fmla="*/ 755334 h 5946450"/>
              <a:gd name="connsiteX1859" fmla="*/ 3369691 w 4991100"/>
              <a:gd name="connsiteY1859" fmla="*/ 743289 h 5946450"/>
              <a:gd name="connsiteX1860" fmla="*/ 3372175 w 4991100"/>
              <a:gd name="connsiteY1860" fmla="*/ 759923 h 5946450"/>
              <a:gd name="connsiteX1861" fmla="*/ 3424603 w 4991100"/>
              <a:gd name="connsiteY1861" fmla="*/ 769101 h 5946450"/>
              <a:gd name="connsiteX1862" fmla="*/ 3486597 w 4991100"/>
              <a:gd name="connsiteY1862" fmla="*/ 785352 h 5946450"/>
              <a:gd name="connsiteX1863" fmla="*/ 3499888 w 4991100"/>
              <a:gd name="connsiteY1863" fmla="*/ 817379 h 5946450"/>
              <a:gd name="connsiteX1864" fmla="*/ 3522745 w 4991100"/>
              <a:gd name="connsiteY1864" fmla="*/ 856480 h 5946450"/>
              <a:gd name="connsiteX1865" fmla="*/ 3451553 w 4991100"/>
              <a:gd name="connsiteY1865" fmla="*/ 892616 h 5946450"/>
              <a:gd name="connsiteX1866" fmla="*/ 3419500 w 4991100"/>
              <a:gd name="connsiteY1866" fmla="*/ 905904 h 5946450"/>
              <a:gd name="connsiteX1867" fmla="*/ 3404093 w 4991100"/>
              <a:gd name="connsiteY1867" fmla="*/ 916708 h 5946450"/>
              <a:gd name="connsiteX1868" fmla="*/ 3405335 w 4991100"/>
              <a:gd name="connsiteY1868" fmla="*/ 925024 h 5946450"/>
              <a:gd name="connsiteX1869" fmla="*/ 3397010 w 4991100"/>
              <a:gd name="connsiteY1869" fmla="*/ 926268 h 5946450"/>
              <a:gd name="connsiteX1870" fmla="*/ 3370797 w 4991100"/>
              <a:gd name="connsiteY1870" fmla="*/ 921678 h 5946450"/>
              <a:gd name="connsiteX1871" fmla="*/ 3361231 w 4991100"/>
              <a:gd name="connsiteY1871" fmla="*/ 914604 h 5946450"/>
              <a:gd name="connsiteX1872" fmla="*/ 3279232 w 4991100"/>
              <a:gd name="connsiteY1872" fmla="*/ 935350 h 5946450"/>
              <a:gd name="connsiteX1873" fmla="*/ 3280473 w 4991100"/>
              <a:gd name="connsiteY1873" fmla="*/ 943666 h 5946450"/>
              <a:gd name="connsiteX1874" fmla="*/ 3281715 w 4991100"/>
              <a:gd name="connsiteY1874" fmla="*/ 951983 h 5946450"/>
              <a:gd name="connsiteX1875" fmla="*/ 3284199 w 4991100"/>
              <a:gd name="connsiteY1875" fmla="*/ 968618 h 5946450"/>
              <a:gd name="connsiteX1876" fmla="*/ 3262952 w 4991100"/>
              <a:gd name="connsiteY1876" fmla="*/ 997299 h 5946450"/>
              <a:gd name="connsiteX1877" fmla="*/ 3297490 w 4991100"/>
              <a:gd name="connsiteY1877" fmla="*/ 1000645 h 5946450"/>
              <a:gd name="connsiteX1878" fmla="*/ 3295006 w 4991100"/>
              <a:gd name="connsiteY1878" fmla="*/ 984010 h 5946450"/>
              <a:gd name="connsiteX1879" fmla="*/ 3329544 w 4991100"/>
              <a:gd name="connsiteY1879" fmla="*/ 987356 h 5946450"/>
              <a:gd name="connsiteX1880" fmla="*/ 3322462 w 4991100"/>
              <a:gd name="connsiteY1880" fmla="*/ 996916 h 5946450"/>
              <a:gd name="connsiteX1881" fmla="*/ 3367808 w 4991100"/>
              <a:gd name="connsiteY1881" fmla="*/ 1015653 h 5946450"/>
              <a:gd name="connsiteX1882" fmla="*/ 3344951 w 4991100"/>
              <a:gd name="connsiteY1882" fmla="*/ 976553 h 5946450"/>
              <a:gd name="connsiteX1883" fmla="*/ 3372407 w 4991100"/>
              <a:gd name="connsiteY1883" fmla="*/ 989459 h 5946450"/>
              <a:gd name="connsiteX1884" fmla="*/ 3389055 w 4991100"/>
              <a:gd name="connsiteY1884" fmla="*/ 986973 h 5946450"/>
              <a:gd name="connsiteX1885" fmla="*/ 3397379 w 4991100"/>
              <a:gd name="connsiteY1885" fmla="*/ 985731 h 5946450"/>
              <a:gd name="connsiteX1886" fmla="*/ 3398621 w 4991100"/>
              <a:gd name="connsiteY1886" fmla="*/ 994048 h 5946450"/>
              <a:gd name="connsiteX1887" fmla="*/ 3406945 w 4991100"/>
              <a:gd name="connsiteY1887" fmla="*/ 992805 h 5946450"/>
              <a:gd name="connsiteX1888" fmla="*/ 3411801 w 4991100"/>
              <a:gd name="connsiteY1888" fmla="*/ 992080 h 5946450"/>
              <a:gd name="connsiteX1889" fmla="*/ 3413278 w 4991100"/>
              <a:gd name="connsiteY1889" fmla="*/ 991860 h 5946450"/>
              <a:gd name="connsiteX1890" fmla="*/ 3421512 w 4991100"/>
              <a:gd name="connsiteY1890" fmla="*/ 990630 h 5946450"/>
              <a:gd name="connsiteX1891" fmla="*/ 3423593 w 4991100"/>
              <a:gd name="connsiteY1891" fmla="*/ 990319 h 5946450"/>
              <a:gd name="connsiteX1892" fmla="*/ 3414909 w 4991100"/>
              <a:gd name="connsiteY1892" fmla="*/ 991616 h 5946450"/>
              <a:gd name="connsiteX1893" fmla="*/ 3414229 w 4991100"/>
              <a:gd name="connsiteY1893" fmla="*/ 991717 h 5946450"/>
              <a:gd name="connsiteX1894" fmla="*/ 3414190 w 4991100"/>
              <a:gd name="connsiteY1894" fmla="*/ 991723 h 5946450"/>
              <a:gd name="connsiteX1895" fmla="*/ 3413615 w 4991100"/>
              <a:gd name="connsiteY1895" fmla="*/ 991810 h 5946450"/>
              <a:gd name="connsiteX1896" fmla="*/ 3412148 w 4991100"/>
              <a:gd name="connsiteY1896" fmla="*/ 992028 h 5946450"/>
              <a:gd name="connsiteX1897" fmla="*/ 3411476 w 4991100"/>
              <a:gd name="connsiteY1897" fmla="*/ 992129 h 5946450"/>
              <a:gd name="connsiteX1898" fmla="*/ 3411264 w 4991100"/>
              <a:gd name="connsiteY1898" fmla="*/ 992160 h 5946450"/>
              <a:gd name="connsiteX1899" fmla="*/ 3406945 w 4991100"/>
              <a:gd name="connsiteY1899" fmla="*/ 992805 h 5946450"/>
              <a:gd name="connsiteX1900" fmla="*/ 3406790 w 4991100"/>
              <a:gd name="connsiteY1900" fmla="*/ 991766 h 5946450"/>
              <a:gd name="connsiteX1901" fmla="*/ 3405702 w 4991100"/>
              <a:gd name="connsiteY1901" fmla="*/ 984488 h 5946450"/>
              <a:gd name="connsiteX1902" fmla="*/ 3414027 w 4991100"/>
              <a:gd name="connsiteY1902" fmla="*/ 983245 h 5946450"/>
              <a:gd name="connsiteX1903" fmla="*/ 3421110 w 4991100"/>
              <a:gd name="connsiteY1903" fmla="*/ 973685 h 5946450"/>
              <a:gd name="connsiteX1904" fmla="*/ 3447323 w 4991100"/>
              <a:gd name="connsiteY1904" fmla="*/ 978274 h 5946450"/>
              <a:gd name="connsiteX1905" fmla="*/ 3498510 w 4991100"/>
              <a:gd name="connsiteY1905" fmla="*/ 979134 h 5946450"/>
              <a:gd name="connsiteX1906" fmla="*/ 3550938 w 4991100"/>
              <a:gd name="connsiteY1906" fmla="*/ 988312 h 5946450"/>
              <a:gd name="connsiteX1907" fmla="*/ 3560504 w 4991100"/>
              <a:gd name="connsiteY1907" fmla="*/ 995386 h 5946450"/>
              <a:gd name="connsiteX1908" fmla="*/ 3603366 w 4991100"/>
              <a:gd name="connsiteY1908" fmla="*/ 997490 h 5946450"/>
              <a:gd name="connsiteX1909" fmla="*/ 3611690 w 4991100"/>
              <a:gd name="connsiteY1909" fmla="*/ 996247 h 5946450"/>
              <a:gd name="connsiteX1910" fmla="*/ 3620014 w 4991100"/>
              <a:gd name="connsiteY1910" fmla="*/ 995005 h 5946450"/>
              <a:gd name="connsiteX1911" fmla="*/ 3632937 w 4991100"/>
              <a:gd name="connsiteY1911" fmla="*/ 967567 h 5946450"/>
              <a:gd name="connsiteX1912" fmla="*/ 3649217 w 4991100"/>
              <a:gd name="connsiteY1912" fmla="*/ 905618 h 5946450"/>
              <a:gd name="connsiteX1913" fmla="*/ 3646733 w 4991100"/>
              <a:gd name="connsiteY1913" fmla="*/ 888983 h 5946450"/>
              <a:gd name="connsiteX1914" fmla="*/ 3653816 w 4991100"/>
              <a:gd name="connsiteY1914" fmla="*/ 879423 h 5946450"/>
              <a:gd name="connsiteX1915" fmla="*/ 3652574 w 4991100"/>
              <a:gd name="connsiteY1915" fmla="*/ 871107 h 5946450"/>
              <a:gd name="connsiteX1916" fmla="*/ 3658415 w 4991100"/>
              <a:gd name="connsiteY1916" fmla="*/ 853229 h 5946450"/>
              <a:gd name="connsiteX1917" fmla="*/ 3650091 w 4991100"/>
              <a:gd name="connsiteY1917" fmla="*/ 854472 h 5946450"/>
              <a:gd name="connsiteX1918" fmla="*/ 3668854 w 4991100"/>
              <a:gd name="connsiteY1918" fmla="*/ 809158 h 5946450"/>
              <a:gd name="connsiteX1919" fmla="*/ 3650965 w 4991100"/>
              <a:gd name="connsiteY1919" fmla="*/ 803326 h 5946450"/>
              <a:gd name="connsiteX1920" fmla="*/ 3648481 w 4991100"/>
              <a:gd name="connsiteY1920" fmla="*/ 786692 h 5946450"/>
              <a:gd name="connsiteX1921" fmla="*/ 3645997 w 4991100"/>
              <a:gd name="connsiteY1921" fmla="*/ 770057 h 5946450"/>
              <a:gd name="connsiteX1922" fmla="*/ 3642271 w 4991100"/>
              <a:gd name="connsiteY1922" fmla="*/ 745106 h 5946450"/>
              <a:gd name="connsiteX1923" fmla="*/ 3626497 w 4991100"/>
              <a:gd name="connsiteY1923" fmla="*/ 696445 h 5946450"/>
              <a:gd name="connsiteX1924" fmla="*/ 3619047 w 4991100"/>
              <a:gd name="connsiteY1924" fmla="*/ 646542 h 5946450"/>
              <a:gd name="connsiteX1925" fmla="*/ 3615321 w 4991100"/>
              <a:gd name="connsiteY1925" fmla="*/ 621590 h 5946450"/>
              <a:gd name="connsiteX1926" fmla="*/ 3619920 w 4991100"/>
              <a:gd name="connsiteY1926" fmla="*/ 595395 h 5946450"/>
              <a:gd name="connsiteX1927" fmla="*/ 3594948 w 4991100"/>
              <a:gd name="connsiteY1927" fmla="*/ 599124 h 5946450"/>
              <a:gd name="connsiteX1928" fmla="*/ 3588739 w 4991100"/>
              <a:gd name="connsiteY1928" fmla="*/ 557538 h 5946450"/>
              <a:gd name="connsiteX1929" fmla="*/ 3577932 w 4991100"/>
              <a:gd name="connsiteY1929" fmla="*/ 542147 h 5946450"/>
              <a:gd name="connsiteX1930" fmla="*/ 3567123 w 4991100"/>
              <a:gd name="connsiteY1930" fmla="*/ 526754 h 5946450"/>
              <a:gd name="connsiteX1931" fmla="*/ 3550107 w 4991100"/>
              <a:gd name="connsiteY1931" fmla="*/ 469777 h 5946450"/>
              <a:gd name="connsiteX1932" fmla="*/ 3518053 w 4991100"/>
              <a:gd name="connsiteY1932" fmla="*/ 483066 h 5946450"/>
              <a:gd name="connsiteX1933" fmla="*/ 3497679 w 4991100"/>
              <a:gd name="connsiteY1933" fmla="*/ 460599 h 5946450"/>
              <a:gd name="connsiteX1934" fmla="*/ 3502278 w 4991100"/>
              <a:gd name="connsiteY1934" fmla="*/ 434406 h 5946450"/>
              <a:gd name="connsiteX1935" fmla="*/ 3486872 w 4991100"/>
              <a:gd name="connsiteY1935" fmla="*/ 445208 h 5946450"/>
              <a:gd name="connsiteX1936" fmla="*/ 3490229 w 4991100"/>
              <a:gd name="connsiteY1936" fmla="*/ 410697 h 5946450"/>
              <a:gd name="connsiteX1937" fmla="*/ 3501910 w 4991100"/>
              <a:gd name="connsiteY1937" fmla="*/ 374942 h 5946450"/>
              <a:gd name="connsiteX1938" fmla="*/ 3520673 w 4991100"/>
              <a:gd name="connsiteY1938" fmla="*/ 329628 h 5946450"/>
              <a:gd name="connsiteX1939" fmla="*/ 3566893 w 4991100"/>
              <a:gd name="connsiteY1939" fmla="*/ 297219 h 5946450"/>
              <a:gd name="connsiteX1940" fmla="*/ 3426256 w 4991100"/>
              <a:gd name="connsiteY1940" fmla="*/ 267201 h 5946450"/>
              <a:gd name="connsiteX1941" fmla="*/ 3511613 w 4991100"/>
              <a:gd name="connsiteY1941" fmla="*/ 211944 h 5946450"/>
              <a:gd name="connsiteX1942" fmla="*/ 3568640 w 4991100"/>
              <a:gd name="connsiteY1942" fmla="*/ 194927 h 5946450"/>
              <a:gd name="connsiteX1943" fmla="*/ 3599821 w 4991100"/>
              <a:gd name="connsiteY1943" fmla="*/ 232785 h 5946450"/>
              <a:gd name="connsiteX1944" fmla="*/ 3622677 w 4991100"/>
              <a:gd name="connsiteY1944" fmla="*/ 271885 h 5946450"/>
              <a:gd name="connsiteX1945" fmla="*/ 3677221 w 4991100"/>
              <a:gd name="connsiteY1945" fmla="*/ 238233 h 5946450"/>
              <a:gd name="connsiteX1946" fmla="*/ 3742572 w 4991100"/>
              <a:gd name="connsiteY1946" fmla="*/ 219974 h 5946450"/>
              <a:gd name="connsiteX1947" fmla="*/ 3777110 w 4991100"/>
              <a:gd name="connsiteY1947" fmla="*/ 223321 h 5946450"/>
              <a:gd name="connsiteX1948" fmla="*/ 3800841 w 4991100"/>
              <a:gd name="connsiteY1948" fmla="*/ 211275 h 5946450"/>
              <a:gd name="connsiteX1949" fmla="*/ 3827055 w 4991100"/>
              <a:gd name="connsiteY1949" fmla="*/ 215864 h 5946450"/>
              <a:gd name="connsiteX1950" fmla="*/ 3853269 w 4991100"/>
              <a:gd name="connsiteY1950" fmla="*/ 220453 h 5946450"/>
              <a:gd name="connsiteX1951" fmla="*/ 3892775 w 4991100"/>
              <a:gd name="connsiteY1951" fmla="*/ 257068 h 5946450"/>
              <a:gd name="connsiteX1952" fmla="*/ 3920231 w 4991100"/>
              <a:gd name="connsiteY1952" fmla="*/ 269974 h 5946450"/>
              <a:gd name="connsiteX1953" fmla="*/ 3929796 w 4991100"/>
              <a:gd name="connsiteY1953" fmla="*/ 277048 h 5946450"/>
              <a:gd name="connsiteX1954" fmla="*/ 3932279 w 4991100"/>
              <a:gd name="connsiteY1954" fmla="*/ 293683 h 5946450"/>
              <a:gd name="connsiteX1955" fmla="*/ 4029685 w 4991100"/>
              <a:gd name="connsiteY1955" fmla="*/ 262135 h 5946450"/>
              <a:gd name="connsiteX1956" fmla="*/ 4117525 w 4991100"/>
              <a:gd name="connsiteY1956" fmla="*/ 223512 h 5946450"/>
              <a:gd name="connsiteX1957" fmla="*/ 4099635 w 4991100"/>
              <a:gd name="connsiteY1957" fmla="*/ 217681 h 5946450"/>
              <a:gd name="connsiteX1958" fmla="*/ 4202881 w 4991100"/>
              <a:gd name="connsiteY1958" fmla="*/ 168255 h 5946450"/>
              <a:gd name="connsiteX1959" fmla="*/ 4217046 w 4991100"/>
              <a:gd name="connsiteY1959" fmla="*/ 149135 h 5946450"/>
              <a:gd name="connsiteX1960" fmla="*/ 4229968 w 4991100"/>
              <a:gd name="connsiteY1960" fmla="*/ 121699 h 5946450"/>
              <a:gd name="connsiteX1961" fmla="*/ 4266622 w 4991100"/>
              <a:gd name="connsiteY1961" fmla="*/ 82216 h 5946450"/>
              <a:gd name="connsiteX1962" fmla="*/ 4266990 w 4991100"/>
              <a:gd name="connsiteY1962" fmla="*/ 141679 h 5946450"/>
              <a:gd name="connsiteX1963" fmla="*/ 4249469 w 4991100"/>
              <a:gd name="connsiteY1963" fmla="*/ 195310 h 5946450"/>
              <a:gd name="connsiteX1964" fmla="*/ 4260276 w 4991100"/>
              <a:gd name="connsiteY1964" fmla="*/ 210702 h 5946450"/>
              <a:gd name="connsiteX1965" fmla="*/ 4303138 w 4991100"/>
              <a:gd name="connsiteY1965" fmla="*/ 212805 h 5946450"/>
              <a:gd name="connsiteX1966" fmla="*/ 4351841 w 4991100"/>
              <a:gd name="connsiteY1966" fmla="*/ 197032 h 5946450"/>
              <a:gd name="connsiteX1967" fmla="*/ 4363523 w 4991100"/>
              <a:gd name="connsiteY1967" fmla="*/ 161277 h 5946450"/>
              <a:gd name="connsiteX1968" fmla="*/ 4341907 w 4991100"/>
              <a:gd name="connsiteY1968" fmla="*/ 130493 h 5946450"/>
              <a:gd name="connsiteX1969" fmla="*/ 4368122 w 4991100"/>
              <a:gd name="connsiteY1969" fmla="*/ 135083 h 5946450"/>
              <a:gd name="connsiteX1970" fmla="*/ 4389369 w 4991100"/>
              <a:gd name="connsiteY1970" fmla="*/ 106403 h 5946450"/>
              <a:gd name="connsiteX1971" fmla="*/ 4418940 w 4991100"/>
              <a:gd name="connsiteY1971" fmla="*/ 76480 h 5946450"/>
              <a:gd name="connsiteX1972" fmla="*/ 4479323 w 4991100"/>
              <a:gd name="connsiteY1972" fmla="*/ 24951 h 5946450"/>
              <a:gd name="connsiteX1973" fmla="*/ 4475598 w 4991100"/>
              <a:gd name="connsiteY1973" fmla="*/ 0 h 5946450"/>
              <a:gd name="connsiteX1974" fmla="*/ 4494730 w 4991100"/>
              <a:gd name="connsiteY1974" fmla="*/ 14149 h 5946450"/>
              <a:gd name="connsiteX1975" fmla="*/ 4483049 w 4991100"/>
              <a:gd name="connsiteY1975" fmla="*/ 49903 h 5946450"/>
              <a:gd name="connsiteX1976" fmla="*/ 4441797 w 4991100"/>
              <a:gd name="connsiteY1976" fmla="*/ 115580 h 5946450"/>
              <a:gd name="connsiteX1977" fmla="*/ 4492982 w 4991100"/>
              <a:gd name="connsiteY1977" fmla="*/ 116442 h 5946450"/>
              <a:gd name="connsiteX1978" fmla="*/ 4496708 w 4991100"/>
              <a:gd name="connsiteY1978" fmla="*/ 141393 h 5946450"/>
              <a:gd name="connsiteX1979" fmla="*/ 4482544 w 4991100"/>
              <a:gd name="connsiteY1979" fmla="*/ 160513 h 5946450"/>
              <a:gd name="connsiteX1980" fmla="*/ 4471736 w 4991100"/>
              <a:gd name="connsiteY1980" fmla="*/ 145120 h 5946450"/>
              <a:gd name="connsiteX1981" fmla="*/ 4460055 w 4991100"/>
              <a:gd name="connsiteY1981" fmla="*/ 180876 h 5946450"/>
              <a:gd name="connsiteX1982" fmla="*/ 4363891 w 4991100"/>
              <a:gd name="connsiteY1982" fmla="*/ 220741 h 5946450"/>
              <a:gd name="connsiteX1983" fmla="*/ 4336435 w 4991100"/>
              <a:gd name="connsiteY1983" fmla="*/ 207835 h 5946450"/>
              <a:gd name="connsiteX1984" fmla="*/ 4367616 w 4991100"/>
              <a:gd name="connsiteY1984" fmla="*/ 245692 h 5946450"/>
              <a:gd name="connsiteX1985" fmla="*/ 4318040 w 4991100"/>
              <a:gd name="connsiteY1985" fmla="*/ 312612 h 5946450"/>
              <a:gd name="connsiteX1986" fmla="*/ 4223992 w 4991100"/>
              <a:gd name="connsiteY1986" fmla="*/ 309648 h 5946450"/>
              <a:gd name="connsiteX1987" fmla="*/ 4201503 w 4991100"/>
              <a:gd name="connsiteY1987" fmla="*/ 330010 h 5946450"/>
              <a:gd name="connsiteX1988" fmla="*/ 4189822 w 4991100"/>
              <a:gd name="connsiteY1988" fmla="*/ 365766 h 5946450"/>
              <a:gd name="connsiteX1989" fmla="*/ 4129437 w 4991100"/>
              <a:gd name="connsiteY1989" fmla="*/ 417293 h 5946450"/>
              <a:gd name="connsiteX1990" fmla="*/ 4109431 w 4991100"/>
              <a:gd name="connsiteY1990" fmla="*/ 454291 h 5946450"/>
              <a:gd name="connsiteX1991" fmla="*/ 4070295 w 4991100"/>
              <a:gd name="connsiteY1991" fmla="*/ 477140 h 5946450"/>
              <a:gd name="connsiteX1992" fmla="*/ 4048174 w 4991100"/>
              <a:gd name="connsiteY1992" fmla="*/ 556965 h 5946450"/>
              <a:gd name="connsiteX1993" fmla="*/ 4051026 w 4991100"/>
              <a:gd name="connsiteY1993" fmla="*/ 633063 h 5946450"/>
              <a:gd name="connsiteX1994" fmla="*/ 4041460 w 4991100"/>
              <a:gd name="connsiteY1994" fmla="*/ 625989 h 5946450"/>
              <a:gd name="connsiteX1995" fmla="*/ 4023570 w 4991100"/>
              <a:gd name="connsiteY1995" fmla="*/ 620156 h 5946450"/>
              <a:gd name="connsiteX1996" fmla="*/ 3969395 w 4991100"/>
              <a:gd name="connsiteY1996" fmla="*/ 713272 h 5946450"/>
              <a:gd name="connsiteX1997" fmla="*/ 3970637 w 4991100"/>
              <a:gd name="connsiteY1997" fmla="*/ 721588 h 5946450"/>
              <a:gd name="connsiteX1998" fmla="*/ 3963555 w 4991100"/>
              <a:gd name="connsiteY1998" fmla="*/ 731148 h 5946450"/>
              <a:gd name="connsiteX1999" fmla="*/ 3957713 w 4991100"/>
              <a:gd name="connsiteY1999" fmla="*/ 749026 h 5946450"/>
              <a:gd name="connsiteX2000" fmla="*/ 3944791 w 4991100"/>
              <a:gd name="connsiteY2000" fmla="*/ 776463 h 5946450"/>
              <a:gd name="connsiteX2001" fmla="*/ 3909380 w 4991100"/>
              <a:gd name="connsiteY2001" fmla="*/ 824264 h 5946450"/>
              <a:gd name="connsiteX2002" fmla="*/ 3887764 w 4991100"/>
              <a:gd name="connsiteY2002" fmla="*/ 793480 h 5946450"/>
              <a:gd name="connsiteX2003" fmla="*/ 3824896 w 4991100"/>
              <a:gd name="connsiteY2003" fmla="*/ 828374 h 5946450"/>
              <a:gd name="connsiteX2004" fmla="*/ 3808616 w 4991100"/>
              <a:gd name="connsiteY2004" fmla="*/ 890323 h 5946450"/>
              <a:gd name="connsiteX2005" fmla="*/ 3794452 w 4991100"/>
              <a:gd name="connsiteY2005" fmla="*/ 909443 h 5946450"/>
              <a:gd name="connsiteX2006" fmla="*/ 3795694 w 4991100"/>
              <a:gd name="connsiteY2006" fmla="*/ 917759 h 5946450"/>
              <a:gd name="connsiteX2007" fmla="*/ 3788611 w 4991100"/>
              <a:gd name="connsiteY2007" fmla="*/ 927319 h 5946450"/>
              <a:gd name="connsiteX2008" fmla="*/ 3778172 w 4991100"/>
              <a:gd name="connsiteY2008" fmla="*/ 971392 h 5946450"/>
              <a:gd name="connsiteX2009" fmla="*/ 3860171 w 4991100"/>
              <a:gd name="connsiteY2009" fmla="*/ 950646 h 5946450"/>
              <a:gd name="connsiteX2010" fmla="*/ 3900550 w 4991100"/>
              <a:gd name="connsiteY2010" fmla="*/ 936115 h 5946450"/>
              <a:gd name="connsiteX2011" fmla="*/ 3908874 w 4991100"/>
              <a:gd name="connsiteY2011" fmla="*/ 934873 h 5946450"/>
              <a:gd name="connsiteX2012" fmla="*/ 3915957 w 4991100"/>
              <a:gd name="connsiteY2012" fmla="*/ 925313 h 5946450"/>
              <a:gd name="connsiteX2013" fmla="*/ 3932604 w 4991100"/>
              <a:gd name="connsiteY2013" fmla="*/ 922826 h 5946450"/>
              <a:gd name="connsiteX2014" fmla="*/ 3965901 w 4991100"/>
              <a:gd name="connsiteY2014" fmla="*/ 917856 h 5946450"/>
              <a:gd name="connsiteX2015" fmla="*/ 3977950 w 4991100"/>
              <a:gd name="connsiteY2015" fmla="*/ 941565 h 5946450"/>
              <a:gd name="connsiteX2016" fmla="*/ 3992115 w 4991100"/>
              <a:gd name="connsiteY2016" fmla="*/ 922445 h 5946450"/>
              <a:gd name="connsiteX2017" fmla="*/ 4034977 w 4991100"/>
              <a:gd name="connsiteY2017" fmla="*/ 924548 h 5946450"/>
              <a:gd name="connsiteX2018" fmla="*/ 4069515 w 4991100"/>
              <a:gd name="connsiteY2018" fmla="*/ 927894 h 5946450"/>
              <a:gd name="connsiteX2019" fmla="*/ 4140707 w 4991100"/>
              <a:gd name="connsiteY2019" fmla="*/ 891757 h 5946450"/>
              <a:gd name="connsiteX2020" fmla="*/ 4171520 w 4991100"/>
              <a:gd name="connsiteY2020" fmla="*/ 870151 h 5946450"/>
              <a:gd name="connsiteX2021" fmla="*/ 4195251 w 4991100"/>
              <a:gd name="connsiteY2021" fmla="*/ 858106 h 5946450"/>
              <a:gd name="connsiteX2022" fmla="*/ 4201091 w 4991100"/>
              <a:gd name="connsiteY2022" fmla="*/ 840229 h 5946450"/>
              <a:gd name="connsiteX2023" fmla="*/ 4390061 w 4991100"/>
              <a:gd name="connsiteY2023" fmla="*/ 795010 h 5946450"/>
              <a:gd name="connsiteX2024" fmla="*/ 4571950 w 4991100"/>
              <a:gd name="connsiteY2024" fmla="*/ 759351 h 5946450"/>
              <a:gd name="connsiteX2025" fmla="*/ 4586115 w 4991100"/>
              <a:gd name="connsiteY2025" fmla="*/ 740232 h 5946450"/>
              <a:gd name="connsiteX2026" fmla="*/ 4624378 w 4991100"/>
              <a:gd name="connsiteY2026" fmla="*/ 768530 h 5946450"/>
              <a:gd name="connsiteX2027" fmla="*/ 4638543 w 4991100"/>
              <a:gd name="connsiteY2027" fmla="*/ 749410 h 5946450"/>
              <a:gd name="connsiteX2028" fmla="*/ 4751724 w 4991100"/>
              <a:gd name="connsiteY2028" fmla="*/ 766522 h 5946450"/>
              <a:gd name="connsiteX2029" fmla="*/ 4761289 w 4991100"/>
              <a:gd name="connsiteY2029" fmla="*/ 773597 h 5946450"/>
              <a:gd name="connsiteX2030" fmla="*/ 4755449 w 4991100"/>
              <a:gd name="connsiteY2030" fmla="*/ 791473 h 5946450"/>
              <a:gd name="connsiteX2031" fmla="*/ 4824525 w 4991100"/>
              <a:gd name="connsiteY2031" fmla="*/ 798165 h 5946450"/>
              <a:gd name="connsiteX2032" fmla="*/ 4893601 w 4991100"/>
              <a:gd name="connsiteY2032" fmla="*/ 804858 h 5946450"/>
              <a:gd name="connsiteX2033" fmla="*/ 4909744 w 4991100"/>
              <a:gd name="connsiteY2033" fmla="*/ 912982 h 5946450"/>
              <a:gd name="connsiteX2034" fmla="*/ 4913470 w 4991100"/>
              <a:gd name="connsiteY2034" fmla="*/ 937934 h 5946450"/>
              <a:gd name="connsiteX2035" fmla="*/ 4925518 w 4991100"/>
              <a:gd name="connsiteY2035" fmla="*/ 961641 h 5946450"/>
              <a:gd name="connsiteX2036" fmla="*/ 4949618 w 4991100"/>
              <a:gd name="connsiteY2036" fmla="*/ 1009060 h 5946450"/>
              <a:gd name="connsiteX2037" fmla="*/ 4981167 w 4991100"/>
              <a:gd name="connsiteY2037" fmla="*/ 1106380 h 5946450"/>
              <a:gd name="connsiteX2038" fmla="*/ 4986134 w 4991100"/>
              <a:gd name="connsiteY2038" fmla="*/ 1139649 h 5946450"/>
              <a:gd name="connsiteX2039" fmla="*/ 4987375 w 4991100"/>
              <a:gd name="connsiteY2039" fmla="*/ 1147967 h 5946450"/>
              <a:gd name="connsiteX2040" fmla="*/ 4988617 w 4991100"/>
              <a:gd name="connsiteY2040" fmla="*/ 1156284 h 5946450"/>
              <a:gd name="connsiteX2041" fmla="*/ 4991100 w 4991100"/>
              <a:gd name="connsiteY2041" fmla="*/ 1172918 h 5946450"/>
              <a:gd name="connsiteX2042" fmla="*/ 4971464 w 4991100"/>
              <a:gd name="connsiteY2042" fmla="*/ 1269379 h 5946450"/>
              <a:gd name="connsiteX2043" fmla="*/ 4896915 w 4991100"/>
              <a:gd name="connsiteY2043" fmla="*/ 1340027 h 5946450"/>
              <a:gd name="connsiteX2044" fmla="*/ 4872953 w 4991100"/>
              <a:gd name="connsiteY2044" fmla="*/ 1122537 h 5946450"/>
              <a:gd name="connsiteX2045" fmla="*/ 4871712 w 4991100"/>
              <a:gd name="connsiteY2045" fmla="*/ 1114219 h 5946450"/>
              <a:gd name="connsiteX2046" fmla="*/ 4870470 w 4991100"/>
              <a:gd name="connsiteY2046" fmla="*/ 1105903 h 5946450"/>
              <a:gd name="connsiteX2047" fmla="*/ 4867986 w 4991100"/>
              <a:gd name="connsiteY2047" fmla="*/ 1089268 h 5946450"/>
              <a:gd name="connsiteX2048" fmla="*/ 4853454 w 4991100"/>
              <a:gd name="connsiteY2048" fmla="*/ 1048924 h 5946450"/>
              <a:gd name="connsiteX2049" fmla="*/ 4826871 w 4991100"/>
              <a:gd name="connsiteY2049" fmla="*/ 984873 h 5946450"/>
              <a:gd name="connsiteX2050" fmla="*/ 4796059 w 4991100"/>
              <a:gd name="connsiteY2050" fmla="*/ 1006478 h 5946450"/>
              <a:gd name="connsiteX2051" fmla="*/ 4808107 w 4991100"/>
              <a:gd name="connsiteY2051" fmla="*/ 1030187 h 5946450"/>
              <a:gd name="connsiteX2052" fmla="*/ 4765614 w 4991100"/>
              <a:gd name="connsiteY2052" fmla="*/ 1087547 h 5946450"/>
              <a:gd name="connsiteX2053" fmla="*/ 4766855 w 4991100"/>
              <a:gd name="connsiteY2053" fmla="*/ 1095865 h 5946450"/>
              <a:gd name="connsiteX2054" fmla="*/ 4759774 w 4991100"/>
              <a:gd name="connsiteY2054" fmla="*/ 1105425 h 5946450"/>
              <a:gd name="connsiteX2055" fmla="*/ 4763499 w 4991100"/>
              <a:gd name="connsiteY2055" fmla="*/ 1130376 h 5946450"/>
              <a:gd name="connsiteX2056" fmla="*/ 4761383 w 4991100"/>
              <a:gd name="connsiteY2056" fmla="*/ 1173205 h 5946450"/>
              <a:gd name="connsiteX2057" fmla="*/ 4747587 w 4991100"/>
              <a:gd name="connsiteY2057" fmla="*/ 1251788 h 5946450"/>
              <a:gd name="connsiteX2058" fmla="*/ 4712175 w 4991100"/>
              <a:gd name="connsiteY2058" fmla="*/ 1299588 h 5946450"/>
              <a:gd name="connsiteX2059" fmla="*/ 4707576 w 4991100"/>
              <a:gd name="connsiteY2059" fmla="*/ 1325783 h 5946450"/>
              <a:gd name="connsiteX2060" fmla="*/ 4710060 w 4991100"/>
              <a:gd name="connsiteY2060" fmla="*/ 1342417 h 5946450"/>
              <a:gd name="connsiteX2061" fmla="*/ 4712543 w 4991100"/>
              <a:gd name="connsiteY2061" fmla="*/ 1359052 h 5946450"/>
              <a:gd name="connsiteX2062" fmla="*/ 4698379 w 4991100"/>
              <a:gd name="connsiteY2062" fmla="*/ 1378172 h 5946450"/>
              <a:gd name="connsiteX2063" fmla="*/ 4709186 w 4991100"/>
              <a:gd name="connsiteY2063" fmla="*/ 1393563 h 5946450"/>
              <a:gd name="connsiteX2064" fmla="*/ 4708145 w 4991100"/>
              <a:gd name="connsiteY2064" fmla="*/ 1393719 h 5946450"/>
              <a:gd name="connsiteX2065" fmla="*/ 4705243 w 4991100"/>
              <a:gd name="connsiteY2065" fmla="*/ 1394152 h 5946450"/>
              <a:gd name="connsiteX2066" fmla="*/ 4705755 w 4991100"/>
              <a:gd name="connsiteY2066" fmla="*/ 1391949 h 5946450"/>
              <a:gd name="connsiteX2067" fmla="*/ 4704780 w 4991100"/>
              <a:gd name="connsiteY2067" fmla="*/ 1394221 h 5946450"/>
              <a:gd name="connsiteX2068" fmla="*/ 4700862 w 4991100"/>
              <a:gd name="connsiteY2068" fmla="*/ 1394805 h 5946450"/>
              <a:gd name="connsiteX2069" fmla="*/ 4699620 w 4991100"/>
              <a:gd name="connsiteY2069" fmla="*/ 1386488 h 5946450"/>
              <a:gd name="connsiteX2070" fmla="*/ 4679246 w 4991100"/>
              <a:gd name="connsiteY2070" fmla="*/ 1364023 h 5946450"/>
              <a:gd name="connsiteX2071" fmla="*/ 4663840 w 4991100"/>
              <a:gd name="connsiteY2071" fmla="*/ 1374825 h 5946450"/>
              <a:gd name="connsiteX2072" fmla="*/ 4673406 w 4991100"/>
              <a:gd name="connsiteY2072" fmla="*/ 1381899 h 5946450"/>
              <a:gd name="connsiteX2073" fmla="*/ 4674447 w 4991100"/>
              <a:gd name="connsiteY2073" fmla="*/ 1381745 h 5946450"/>
              <a:gd name="connsiteX2074" fmla="*/ 4676222 w 4991100"/>
              <a:gd name="connsiteY2074" fmla="*/ 1381480 h 5946450"/>
              <a:gd name="connsiteX2075" fmla="*/ 4673885 w 4991100"/>
              <a:gd name="connsiteY2075" fmla="*/ 1384220 h 5946450"/>
              <a:gd name="connsiteX2076" fmla="*/ 4661725 w 4991100"/>
              <a:gd name="connsiteY2076" fmla="*/ 1417654 h 5946450"/>
              <a:gd name="connsiteX2077" fmla="*/ 4653401 w 4991100"/>
              <a:gd name="connsiteY2077" fmla="*/ 1418897 h 5946450"/>
              <a:gd name="connsiteX2078" fmla="*/ 4654643 w 4991100"/>
              <a:gd name="connsiteY2078" fmla="*/ 1427214 h 5946450"/>
              <a:gd name="connsiteX2079" fmla="*/ 4648803 w 4991100"/>
              <a:gd name="connsiteY2079" fmla="*/ 1445092 h 5946450"/>
              <a:gd name="connsiteX2080" fmla="*/ 4636753 w 4991100"/>
              <a:gd name="connsiteY2080" fmla="*/ 1421382 h 5946450"/>
              <a:gd name="connsiteX2081" fmla="*/ 4650950 w 4991100"/>
              <a:gd name="connsiteY2081" fmla="*/ 1386449 h 5946450"/>
              <a:gd name="connsiteX2082" fmla="*/ 4651621 w 4991100"/>
              <a:gd name="connsiteY2082" fmla="*/ 1381326 h 5946450"/>
              <a:gd name="connsiteX2083" fmla="*/ 4655516 w 4991100"/>
              <a:gd name="connsiteY2083" fmla="*/ 1376068 h 5946450"/>
              <a:gd name="connsiteX2084" fmla="*/ 4647192 w 4991100"/>
              <a:gd name="connsiteY2084" fmla="*/ 1377311 h 5946450"/>
              <a:gd name="connsiteX2085" fmla="*/ 4645950 w 4991100"/>
              <a:gd name="connsiteY2085" fmla="*/ 1368993 h 5946450"/>
              <a:gd name="connsiteX2086" fmla="*/ 4637627 w 4991100"/>
              <a:gd name="connsiteY2086" fmla="*/ 1370237 h 5946450"/>
              <a:gd name="connsiteX2087" fmla="*/ 4629722 w 4991100"/>
              <a:gd name="connsiteY2087" fmla="*/ 1367165 h 5946450"/>
              <a:gd name="connsiteX2088" fmla="*/ 4629305 w 4991100"/>
              <a:gd name="connsiteY2088" fmla="*/ 1366160 h 5946450"/>
              <a:gd name="connsiteX2089" fmla="*/ 4629428 w 4991100"/>
              <a:gd name="connsiteY2089" fmla="*/ 1365083 h 5946450"/>
              <a:gd name="connsiteX2090" fmla="*/ 4629101 w 4991100"/>
              <a:gd name="connsiteY2090" fmla="*/ 1363006 h 5946450"/>
              <a:gd name="connsiteX2091" fmla="*/ 4628349 w 4991100"/>
              <a:gd name="connsiteY2091" fmla="*/ 1363858 h 5946450"/>
              <a:gd name="connsiteX2092" fmla="*/ 4628061 w 4991100"/>
              <a:gd name="connsiteY2092" fmla="*/ 1363162 h 5946450"/>
              <a:gd name="connsiteX2093" fmla="*/ 4626818 w 4991100"/>
              <a:gd name="connsiteY2093" fmla="*/ 1354844 h 5946450"/>
              <a:gd name="connsiteX2094" fmla="*/ 4626940 w 4991100"/>
              <a:gd name="connsiteY2094" fmla="*/ 1365455 h 5946450"/>
              <a:gd name="connsiteX2095" fmla="*/ 4628349 w 4991100"/>
              <a:gd name="connsiteY2095" fmla="*/ 1363858 h 5946450"/>
              <a:gd name="connsiteX2096" fmla="*/ 4629305 w 4991100"/>
              <a:gd name="connsiteY2096" fmla="*/ 1366160 h 5946450"/>
              <a:gd name="connsiteX2097" fmla="*/ 4628442 w 4991100"/>
              <a:gd name="connsiteY2097" fmla="*/ 1373733 h 5946450"/>
              <a:gd name="connsiteX2098" fmla="*/ 4620104 w 4991100"/>
              <a:gd name="connsiteY2098" fmla="*/ 1423868 h 5946450"/>
              <a:gd name="connsiteX2099" fmla="*/ 4618863 w 4991100"/>
              <a:gd name="connsiteY2099" fmla="*/ 1415551 h 5946450"/>
              <a:gd name="connsiteX2100" fmla="*/ 4617621 w 4991100"/>
              <a:gd name="connsiteY2100" fmla="*/ 1407233 h 5946450"/>
              <a:gd name="connsiteX2101" fmla="*/ 4613022 w 4991100"/>
              <a:gd name="connsiteY2101" fmla="*/ 1433428 h 5946450"/>
              <a:gd name="connsiteX2102" fmla="*/ 4621714 w 4991100"/>
              <a:gd name="connsiteY2102" fmla="*/ 1491648 h 5946450"/>
              <a:gd name="connsiteX2103" fmla="*/ 4572138 w 4991100"/>
              <a:gd name="connsiteY2103" fmla="*/ 1558569 h 5946450"/>
              <a:gd name="connsiteX2104" fmla="*/ 4559216 w 4991100"/>
              <a:gd name="connsiteY2104" fmla="*/ 1586006 h 5946450"/>
              <a:gd name="connsiteX2105" fmla="*/ 4561698 w 4991100"/>
              <a:gd name="connsiteY2105" fmla="*/ 1602640 h 5946450"/>
              <a:gd name="connsiteX2106" fmla="*/ 4558342 w 4991100"/>
              <a:gd name="connsiteY2106" fmla="*/ 1637151 h 5946450"/>
              <a:gd name="connsiteX2107" fmla="*/ 4598720 w 4991100"/>
              <a:gd name="connsiteY2107" fmla="*/ 1622621 h 5946450"/>
              <a:gd name="connsiteX2108" fmla="*/ 4604930 w 4991100"/>
              <a:gd name="connsiteY2108" fmla="*/ 1664206 h 5946450"/>
              <a:gd name="connsiteX2109" fmla="*/ 4641583 w 4991100"/>
              <a:gd name="connsiteY2109" fmla="*/ 1624723 h 5946450"/>
              <a:gd name="connsiteX2110" fmla="*/ 4722340 w 4991100"/>
              <a:gd name="connsiteY2110" fmla="*/ 1595662 h 5946450"/>
              <a:gd name="connsiteX2111" fmla="*/ 4710659 w 4991100"/>
              <a:gd name="connsiteY2111" fmla="*/ 1631416 h 5946450"/>
              <a:gd name="connsiteX2112" fmla="*/ 4685686 w 4991100"/>
              <a:gd name="connsiteY2112" fmla="*/ 1635145 h 5946450"/>
              <a:gd name="connsiteX2113" fmla="*/ 4679846 w 4991100"/>
              <a:gd name="connsiteY2113" fmla="*/ 1653022 h 5946450"/>
              <a:gd name="connsiteX2114" fmla="*/ 4674005 w 4991100"/>
              <a:gd name="connsiteY2114" fmla="*/ 1670898 h 5946450"/>
              <a:gd name="connsiteX2115" fmla="*/ 4730159 w 4991100"/>
              <a:gd name="connsiteY2115" fmla="*/ 1705028 h 5946450"/>
              <a:gd name="connsiteX2116" fmla="*/ 4722203 w 4991100"/>
              <a:gd name="connsiteY2116" fmla="*/ 1765735 h 5946450"/>
              <a:gd name="connsiteX2117" fmla="*/ 4727170 w 4991100"/>
              <a:gd name="connsiteY2117" fmla="*/ 1799003 h 5946450"/>
              <a:gd name="connsiteX2118" fmla="*/ 4725055 w 4991100"/>
              <a:gd name="connsiteY2118" fmla="*/ 1841832 h 5946450"/>
              <a:gd name="connsiteX2119" fmla="*/ 4750027 w 4991100"/>
              <a:gd name="connsiteY2119" fmla="*/ 1838103 h 5946450"/>
              <a:gd name="connsiteX2120" fmla="*/ 4758351 w 4991100"/>
              <a:gd name="connsiteY2120" fmla="*/ 1836861 h 5946450"/>
              <a:gd name="connsiteX2121" fmla="*/ 4759593 w 4991100"/>
              <a:gd name="connsiteY2121" fmla="*/ 1845178 h 5946450"/>
              <a:gd name="connsiteX2122" fmla="*/ 4744186 w 4991100"/>
              <a:gd name="connsiteY2122" fmla="*/ 1855981 h 5946450"/>
              <a:gd name="connsiteX2123" fmla="*/ 4699578 w 4991100"/>
              <a:gd name="connsiteY2123" fmla="*/ 1956170 h 5946450"/>
              <a:gd name="connsiteX2124" fmla="*/ 4715352 w 4991100"/>
              <a:gd name="connsiteY2124" fmla="*/ 2004830 h 5946450"/>
              <a:gd name="connsiteX2125" fmla="*/ 4699072 w 4991100"/>
              <a:gd name="connsiteY2125" fmla="*/ 2066779 h 5946450"/>
              <a:gd name="connsiteX2126" fmla="*/ 4763550 w 4991100"/>
              <a:gd name="connsiteY2126" fmla="*/ 2099665 h 5946450"/>
              <a:gd name="connsiteX2127" fmla="*/ 4730621 w 4991100"/>
              <a:gd name="connsiteY2127" fmla="*/ 2164099 h 5946450"/>
              <a:gd name="connsiteX2128" fmla="*/ 4671479 w 4991100"/>
              <a:gd name="connsiteY2128" fmla="*/ 2223945 h 5946450"/>
              <a:gd name="connsiteX2129" fmla="*/ 4636067 w 4991100"/>
              <a:gd name="connsiteY2129" fmla="*/ 2271746 h 5946450"/>
              <a:gd name="connsiteX2130" fmla="*/ 4644759 w 4991100"/>
              <a:gd name="connsiteY2130" fmla="*/ 2329966 h 5946450"/>
              <a:gd name="connsiteX2131" fmla="*/ 4598172 w 4991100"/>
              <a:gd name="connsiteY2131" fmla="*/ 2302911 h 5946450"/>
              <a:gd name="connsiteX2132" fmla="*/ 4535305 w 4991100"/>
              <a:gd name="connsiteY2132" fmla="*/ 2337805 h 5946450"/>
              <a:gd name="connsiteX2133" fmla="*/ 4504491 w 4991100"/>
              <a:gd name="connsiteY2133" fmla="*/ 2359410 h 5946450"/>
              <a:gd name="connsiteX2134" fmla="*/ 4489085 w 4991100"/>
              <a:gd name="connsiteY2134" fmla="*/ 2370213 h 5946450"/>
              <a:gd name="connsiteX2135" fmla="*/ 4473679 w 4991100"/>
              <a:gd name="connsiteY2135" fmla="*/ 2381016 h 5946450"/>
              <a:gd name="connsiteX2136" fmla="*/ 4428702 w 4991100"/>
              <a:gd name="connsiteY2136" fmla="*/ 2421742 h 5946450"/>
              <a:gd name="connsiteX2137" fmla="*/ 4407454 w 4991100"/>
              <a:gd name="connsiteY2137" fmla="*/ 2450422 h 5946450"/>
              <a:gd name="connsiteX2138" fmla="*/ 4384966 w 4991100"/>
              <a:gd name="connsiteY2138" fmla="*/ 2470784 h 5946450"/>
              <a:gd name="connsiteX2139" fmla="*/ 4429069 w 4991100"/>
              <a:gd name="connsiteY2139" fmla="*/ 2481204 h 5946450"/>
              <a:gd name="connsiteX2140" fmla="*/ 4486464 w 4991100"/>
              <a:gd name="connsiteY2140" fmla="*/ 2523652 h 5946450"/>
              <a:gd name="connsiteX2141" fmla="*/ 4437761 w 4991100"/>
              <a:gd name="connsiteY2141" fmla="*/ 2539426 h 5946450"/>
              <a:gd name="connsiteX2142" fmla="*/ 4419872 w 4991100"/>
              <a:gd name="connsiteY2142" fmla="*/ 2533593 h 5946450"/>
              <a:gd name="connsiteX2143" fmla="*/ 4416147 w 4991100"/>
              <a:gd name="connsiteY2143" fmla="*/ 2508642 h 5946450"/>
              <a:gd name="connsiteX2144" fmla="*/ 4392416 w 4991100"/>
              <a:gd name="connsiteY2144" fmla="*/ 2520687 h 5946450"/>
              <a:gd name="connsiteX2145" fmla="*/ 4404465 w 4991100"/>
              <a:gd name="connsiteY2145" fmla="*/ 2544396 h 5946450"/>
              <a:gd name="connsiteX2146" fmla="*/ 4360361 w 4991100"/>
              <a:gd name="connsiteY2146" fmla="*/ 2533976 h 5946450"/>
              <a:gd name="connsiteX2147" fmla="*/ 4344955 w 4991100"/>
              <a:gd name="connsiteY2147" fmla="*/ 2544778 h 5946450"/>
              <a:gd name="connsiteX2148" fmla="*/ 4364087 w 4991100"/>
              <a:gd name="connsiteY2148" fmla="*/ 2558927 h 5946450"/>
              <a:gd name="connsiteX2149" fmla="*/ 4329916 w 4991100"/>
              <a:gd name="connsiteY2149" fmla="*/ 2615045 h 5946450"/>
              <a:gd name="connsiteX2150" fmla="*/ 4303703 w 4991100"/>
              <a:gd name="connsiteY2150" fmla="*/ 2610456 h 5946450"/>
              <a:gd name="connsiteX2151" fmla="*/ 4288297 w 4991100"/>
              <a:gd name="connsiteY2151" fmla="*/ 2621259 h 5946450"/>
              <a:gd name="connsiteX2152" fmla="*/ 4272890 w 4991100"/>
              <a:gd name="connsiteY2152" fmla="*/ 2632061 h 5946450"/>
              <a:gd name="connsiteX2153" fmla="*/ 4240835 w 4991100"/>
              <a:gd name="connsiteY2153" fmla="*/ 2645350 h 5946450"/>
              <a:gd name="connsiteX2154" fmla="*/ 4217105 w 4991100"/>
              <a:gd name="connsiteY2154" fmla="*/ 2657395 h 5946450"/>
              <a:gd name="connsiteX2155" fmla="*/ 4201699 w 4991100"/>
              <a:gd name="connsiteY2155" fmla="*/ 2668198 h 5946450"/>
              <a:gd name="connsiteX2156" fmla="*/ 4193374 w 4991100"/>
              <a:gd name="connsiteY2156" fmla="*/ 2669440 h 5946450"/>
              <a:gd name="connsiteX2157" fmla="*/ 4185050 w 4991100"/>
              <a:gd name="connsiteY2157" fmla="*/ 2670684 h 5946450"/>
              <a:gd name="connsiteX2158" fmla="*/ 4195858 w 4991100"/>
              <a:gd name="connsiteY2158" fmla="*/ 2686075 h 5946450"/>
              <a:gd name="connsiteX2159" fmla="*/ 4125540 w 4991100"/>
              <a:gd name="connsiteY2159" fmla="*/ 2671066 h 5946450"/>
              <a:gd name="connsiteX2160" fmla="*/ 4110133 w 4991100"/>
              <a:gd name="connsiteY2160" fmla="*/ 2681868 h 5946450"/>
              <a:gd name="connsiteX2161" fmla="*/ 4103050 w 4991100"/>
              <a:gd name="connsiteY2161" fmla="*/ 2691428 h 5946450"/>
              <a:gd name="connsiteX2162" fmla="*/ 4097210 w 4991100"/>
              <a:gd name="connsiteY2162" fmla="*/ 2709306 h 5946450"/>
              <a:gd name="connsiteX2163" fmla="*/ 4106776 w 4991100"/>
              <a:gd name="connsiteY2163" fmla="*/ 2716381 h 5946450"/>
              <a:gd name="connsiteX2164" fmla="*/ 4080562 w 4991100"/>
              <a:gd name="connsiteY2164" fmla="*/ 2711791 h 5946450"/>
              <a:gd name="connsiteX2165" fmla="*/ 4058073 w 4991100"/>
              <a:gd name="connsiteY2165" fmla="*/ 2732155 h 5946450"/>
              <a:gd name="connsiteX2166" fmla="*/ 4050991 w 4991100"/>
              <a:gd name="connsiteY2166" fmla="*/ 2741715 h 5946450"/>
              <a:gd name="connsiteX2167" fmla="*/ 4045150 w 4991100"/>
              <a:gd name="connsiteY2167" fmla="*/ 2759591 h 5946450"/>
              <a:gd name="connsiteX2168" fmla="*/ 4016452 w 4991100"/>
              <a:gd name="connsiteY2168" fmla="*/ 2738369 h 5946450"/>
              <a:gd name="connsiteX2169" fmla="*/ 4018936 w 4991100"/>
              <a:gd name="connsiteY2169" fmla="*/ 2755002 h 5946450"/>
              <a:gd name="connsiteX2170" fmla="*/ 4027261 w 4991100"/>
              <a:gd name="connsiteY2170" fmla="*/ 2753760 h 5946450"/>
              <a:gd name="connsiteX2171" fmla="*/ 4006014 w 4991100"/>
              <a:gd name="connsiteY2171" fmla="*/ 2782440 h 5946450"/>
              <a:gd name="connsiteX2172" fmla="*/ 4003898 w 4991100"/>
              <a:gd name="connsiteY2172" fmla="*/ 2825269 h 5946450"/>
              <a:gd name="connsiteX2173" fmla="*/ 3984766 w 4991100"/>
              <a:gd name="connsiteY2173" fmla="*/ 2811120 h 5946450"/>
              <a:gd name="connsiteX2174" fmla="*/ 3987250 w 4991100"/>
              <a:gd name="connsiteY2174" fmla="*/ 2827754 h 5946450"/>
              <a:gd name="connsiteX2175" fmla="*/ 3988491 w 4991100"/>
              <a:gd name="connsiteY2175" fmla="*/ 2836071 h 5946450"/>
              <a:gd name="connsiteX2176" fmla="*/ 3981409 w 4991100"/>
              <a:gd name="connsiteY2176" fmla="*/ 2845631 h 5946450"/>
              <a:gd name="connsiteX2177" fmla="*/ 3978926 w 4991100"/>
              <a:gd name="connsiteY2177" fmla="*/ 2828996 h 5946450"/>
              <a:gd name="connsiteX2178" fmla="*/ 3966876 w 4991100"/>
              <a:gd name="connsiteY2178" fmla="*/ 2805288 h 5946450"/>
              <a:gd name="connsiteX2179" fmla="*/ 3958553 w 4991100"/>
              <a:gd name="connsiteY2179" fmla="*/ 2806531 h 5946450"/>
              <a:gd name="connsiteX2180" fmla="*/ 3950228 w 4991100"/>
              <a:gd name="connsiteY2180" fmla="*/ 2807774 h 5946450"/>
              <a:gd name="connsiteX2181" fmla="*/ 3940662 w 4991100"/>
              <a:gd name="connsiteY2181" fmla="*/ 2800699 h 5946450"/>
              <a:gd name="connsiteX2182" fmla="*/ 3943146 w 4991100"/>
              <a:gd name="connsiteY2182" fmla="*/ 2817334 h 5946450"/>
              <a:gd name="connsiteX2183" fmla="*/ 3933580 w 4991100"/>
              <a:gd name="connsiteY2183" fmla="*/ 2810259 h 5946450"/>
              <a:gd name="connsiteX2184" fmla="*/ 3938547 w 4991100"/>
              <a:gd name="connsiteY2184" fmla="*/ 2843528 h 5946450"/>
              <a:gd name="connsiteX2185" fmla="*/ 3921898 w 4991100"/>
              <a:gd name="connsiteY2185" fmla="*/ 2846014 h 5946450"/>
              <a:gd name="connsiteX2186" fmla="*/ 3916960 w 4991100"/>
              <a:gd name="connsiteY2186" fmla="*/ 2841437 h 5946450"/>
              <a:gd name="connsiteX2187" fmla="*/ 3912710 w 4991100"/>
              <a:gd name="connsiteY2187" fmla="*/ 2833606 h 5946450"/>
              <a:gd name="connsiteX2188" fmla="*/ 3915875 w 4991100"/>
              <a:gd name="connsiteY2188" fmla="*/ 2834159 h 5946450"/>
              <a:gd name="connsiteX2189" fmla="*/ 3928981 w 4991100"/>
              <a:gd name="connsiteY2189" fmla="*/ 2836454 h 5946450"/>
              <a:gd name="connsiteX2190" fmla="*/ 3927740 w 4991100"/>
              <a:gd name="connsiteY2190" fmla="*/ 2828137 h 5946450"/>
              <a:gd name="connsiteX2191" fmla="*/ 3926497 w 4991100"/>
              <a:gd name="connsiteY2191" fmla="*/ 2819819 h 5946450"/>
              <a:gd name="connsiteX2192" fmla="*/ 3918174 w 4991100"/>
              <a:gd name="connsiteY2192" fmla="*/ 2821062 h 5946450"/>
              <a:gd name="connsiteX2193" fmla="*/ 3908250 w 4991100"/>
              <a:gd name="connsiteY2193" fmla="*/ 2832824 h 5946450"/>
              <a:gd name="connsiteX2194" fmla="*/ 3902767 w 4991100"/>
              <a:gd name="connsiteY2194" fmla="*/ 2831865 h 5946450"/>
              <a:gd name="connsiteX2195" fmla="*/ 3904459 w 4991100"/>
              <a:gd name="connsiteY2195" fmla="*/ 2837317 h 5946450"/>
              <a:gd name="connsiteX2196" fmla="*/ 3899848 w 4991100"/>
              <a:gd name="connsiteY2196" fmla="*/ 2842782 h 5946450"/>
              <a:gd name="connsiteX2197" fmla="*/ 3895685 w 4991100"/>
              <a:gd name="connsiteY2197" fmla="*/ 2841425 h 5946450"/>
              <a:gd name="connsiteX2198" fmla="*/ 3896477 w 4991100"/>
              <a:gd name="connsiteY2198" fmla="*/ 2846728 h 5946450"/>
              <a:gd name="connsiteX2199" fmla="*/ 3886158 w 4991100"/>
              <a:gd name="connsiteY2199" fmla="*/ 2858656 h 5946450"/>
              <a:gd name="connsiteX2200" fmla="*/ 3881719 w 4991100"/>
              <a:gd name="connsiteY2200" fmla="*/ 2863518 h 5946450"/>
              <a:gd name="connsiteX2201" fmla="*/ 3881128 w 4991100"/>
              <a:gd name="connsiteY2201" fmla="*/ 2864041 h 5946450"/>
              <a:gd name="connsiteX2202" fmla="*/ 3879264 w 4991100"/>
              <a:gd name="connsiteY2202" fmla="*/ 2866206 h 5946450"/>
              <a:gd name="connsiteX2203" fmla="*/ 3881719 w 4991100"/>
              <a:gd name="connsiteY2203" fmla="*/ 2863518 h 5946450"/>
              <a:gd name="connsiteX2204" fmla="*/ 3886429 w 4991100"/>
              <a:gd name="connsiteY2204" fmla="*/ 2859345 h 5946450"/>
              <a:gd name="connsiteX2205" fmla="*/ 3889844 w 4991100"/>
              <a:gd name="connsiteY2205" fmla="*/ 2859302 h 5946450"/>
              <a:gd name="connsiteX2206" fmla="*/ 3891086 w 4991100"/>
              <a:gd name="connsiteY2206" fmla="*/ 2867619 h 5946450"/>
              <a:gd name="connsiteX2207" fmla="*/ 3899410 w 4991100"/>
              <a:gd name="connsiteY2207" fmla="*/ 2866377 h 5946450"/>
              <a:gd name="connsiteX2208" fmla="*/ 3893014 w 4991100"/>
              <a:gd name="connsiteY2208" fmla="*/ 2887658 h 5946450"/>
              <a:gd name="connsiteX2209" fmla="*/ 3894271 w 4991100"/>
              <a:gd name="connsiteY2209" fmla="*/ 2893128 h 5946450"/>
              <a:gd name="connsiteX2210" fmla="*/ 3872801 w 4991100"/>
              <a:gd name="connsiteY2210" fmla="*/ 2915253 h 5946450"/>
              <a:gd name="connsiteX2211" fmla="*/ 3816905 w 4991100"/>
              <a:gd name="connsiteY2211" fmla="*/ 2997731 h 5946450"/>
              <a:gd name="connsiteX2212" fmla="*/ 3812307 w 4991100"/>
              <a:gd name="connsiteY2212" fmla="*/ 3023925 h 5946450"/>
              <a:gd name="connsiteX2213" fmla="*/ 3793176 w 4991100"/>
              <a:gd name="connsiteY2213" fmla="*/ 3009776 h 5946450"/>
              <a:gd name="connsiteX2214" fmla="*/ 3776527 w 4991100"/>
              <a:gd name="connsiteY2214" fmla="*/ 3012262 h 5946450"/>
              <a:gd name="connsiteX2215" fmla="*/ 3788577 w 4991100"/>
              <a:gd name="connsiteY2215" fmla="*/ 3035971 h 5946450"/>
              <a:gd name="connsiteX2216" fmla="*/ 3770686 w 4991100"/>
              <a:gd name="connsiteY2216" fmla="*/ 3030140 h 5946450"/>
              <a:gd name="connsiteX2217" fmla="*/ 3745714 w 4991100"/>
              <a:gd name="connsiteY2217" fmla="*/ 3033868 h 5946450"/>
              <a:gd name="connsiteX2218" fmla="*/ 3771928 w 4991100"/>
              <a:gd name="connsiteY2218" fmla="*/ 3038456 h 5946450"/>
              <a:gd name="connsiteX2219" fmla="*/ 3757763 w 4991100"/>
              <a:gd name="connsiteY2219" fmla="*/ 3057576 h 5946450"/>
              <a:gd name="connsiteX2220" fmla="*/ 3751457 w 4991100"/>
              <a:gd name="connsiteY2220" fmla="*/ 3072335 h 5946450"/>
              <a:gd name="connsiteX2221" fmla="*/ 3750817 w 4991100"/>
              <a:gd name="connsiteY2221" fmla="*/ 3074834 h 5946450"/>
              <a:gd name="connsiteX2222" fmla="*/ 3731170 w 4991100"/>
              <a:gd name="connsiteY2222" fmla="*/ 3063805 h 5946450"/>
              <a:gd name="connsiteX2223" fmla="*/ 3681604 w 4991100"/>
              <a:gd name="connsiteY2223" fmla="*/ 3060444 h 5946450"/>
              <a:gd name="connsiteX2224" fmla="*/ 3731549 w 4991100"/>
              <a:gd name="connsiteY2224" fmla="*/ 3052988 h 5946450"/>
              <a:gd name="connsiteX2225" fmla="*/ 3766961 w 4991100"/>
              <a:gd name="connsiteY2225" fmla="*/ 3005187 h 5946450"/>
              <a:gd name="connsiteX2226" fmla="*/ 3765720 w 4991100"/>
              <a:gd name="connsiteY2226" fmla="*/ 2996870 h 5946450"/>
              <a:gd name="connsiteX2227" fmla="*/ 3749071 w 4991100"/>
              <a:gd name="connsiteY2227" fmla="*/ 2999356 h 5946450"/>
              <a:gd name="connsiteX2228" fmla="*/ 3776158 w 4991100"/>
              <a:gd name="connsiteY2228" fmla="*/ 2952799 h 5946450"/>
              <a:gd name="connsiteX2229" fmla="*/ 3751186 w 4991100"/>
              <a:gd name="connsiteY2229" fmla="*/ 2956527 h 5946450"/>
              <a:gd name="connsiteX2230" fmla="*/ 3737021 w 4991100"/>
              <a:gd name="connsiteY2230" fmla="*/ 2975647 h 5946450"/>
              <a:gd name="connsiteX2231" fmla="*/ 3805361 w 4991100"/>
              <a:gd name="connsiteY2231" fmla="*/ 2863413 h 5946450"/>
              <a:gd name="connsiteX2232" fmla="*/ 3755417 w 4991100"/>
              <a:gd name="connsiteY2232" fmla="*/ 2870870 h 5946450"/>
              <a:gd name="connsiteX2233" fmla="*/ 3752933 w 4991100"/>
              <a:gd name="connsiteY2233" fmla="*/ 2854235 h 5946450"/>
              <a:gd name="connsiteX2234" fmla="*/ 3719637 w 4991100"/>
              <a:gd name="connsiteY2234" fmla="*/ 2859206 h 5946450"/>
              <a:gd name="connsiteX2235" fmla="*/ 3738768 w 4991100"/>
              <a:gd name="connsiteY2235" fmla="*/ 2873355 h 5946450"/>
              <a:gd name="connsiteX2236" fmla="*/ 3732928 w 4991100"/>
              <a:gd name="connsiteY2236" fmla="*/ 2891232 h 5946450"/>
              <a:gd name="connsiteX2237" fmla="*/ 3662979 w 4991100"/>
              <a:gd name="connsiteY2237" fmla="*/ 2935686 h 5946450"/>
              <a:gd name="connsiteX2238" fmla="*/ 3642604 w 4991100"/>
              <a:gd name="connsiteY2238" fmla="*/ 2913220 h 5946450"/>
              <a:gd name="connsiteX2239" fmla="*/ 3632165 w 4991100"/>
              <a:gd name="connsiteY2239" fmla="*/ 2957292 h 5946450"/>
              <a:gd name="connsiteX2240" fmla="*/ 3614276 w 4991100"/>
              <a:gd name="connsiteY2240" fmla="*/ 2951460 h 5946450"/>
              <a:gd name="connsiteX2241" fmla="*/ 3608808 w 4991100"/>
              <a:gd name="connsiteY2241" fmla="*/ 2957591 h 5946450"/>
              <a:gd name="connsiteX2242" fmla="*/ 3610729 w 4991100"/>
              <a:gd name="connsiteY2242" fmla="*/ 2960128 h 5946450"/>
              <a:gd name="connsiteX2243" fmla="*/ 3611231 w 4991100"/>
              <a:gd name="connsiteY2243" fmla="*/ 2960523 h 5946450"/>
              <a:gd name="connsiteX2244" fmla="*/ 3636076 w 4991100"/>
              <a:gd name="connsiteY2244" fmla="*/ 2963196 h 5946450"/>
              <a:gd name="connsiteX2245" fmla="*/ 3621927 w 4991100"/>
              <a:gd name="connsiteY2245" fmla="*/ 2982329 h 5946450"/>
              <a:gd name="connsiteX2246" fmla="*/ 3700510 w 4991100"/>
              <a:gd name="connsiteY2246" fmla="*/ 2996125 h 5946450"/>
              <a:gd name="connsiteX2247" fmla="*/ 3679286 w 4991100"/>
              <a:gd name="connsiteY2247" fmla="*/ 3024822 h 5946450"/>
              <a:gd name="connsiteX2248" fmla="*/ 3596975 w 4991100"/>
              <a:gd name="connsiteY2248" fmla="*/ 2986054 h 5946450"/>
              <a:gd name="connsiteX2249" fmla="*/ 3584070 w 4991100"/>
              <a:gd name="connsiteY2249" fmla="*/ 3013509 h 5946450"/>
              <a:gd name="connsiteX2250" fmla="*/ 3671351 w 4991100"/>
              <a:gd name="connsiteY2250" fmla="*/ 3085575 h 5946450"/>
              <a:gd name="connsiteX2251" fmla="*/ 3646400 w 4991100"/>
              <a:gd name="connsiteY2251" fmla="*/ 3089300 h 5946450"/>
              <a:gd name="connsiteX2252" fmla="*/ 3687125 w 4991100"/>
              <a:gd name="connsiteY2252" fmla="*/ 3134278 h 5946450"/>
              <a:gd name="connsiteX2253" fmla="*/ 3740757 w 4991100"/>
              <a:gd name="connsiteY2253" fmla="*/ 3151799 h 5946450"/>
              <a:gd name="connsiteX2254" fmla="*/ 3717048 w 4991100"/>
              <a:gd name="connsiteY2254" fmla="*/ 3163849 h 5946450"/>
              <a:gd name="connsiteX2255" fmla="*/ 3749457 w 4991100"/>
              <a:gd name="connsiteY2255" fmla="*/ 3210067 h 5946450"/>
              <a:gd name="connsiteX2256" fmla="*/ 3735308 w 4991100"/>
              <a:gd name="connsiteY2256" fmla="*/ 3229199 h 5946450"/>
              <a:gd name="connsiteX2257" fmla="*/ 3762746 w 4991100"/>
              <a:gd name="connsiteY2257" fmla="*/ 3242123 h 5946450"/>
              <a:gd name="connsiteX2258" fmla="*/ 3754428 w 4991100"/>
              <a:gd name="connsiteY2258" fmla="*/ 3243364 h 5946450"/>
              <a:gd name="connsiteX2259" fmla="*/ 3755671 w 4991100"/>
              <a:gd name="connsiteY2259" fmla="*/ 3251689 h 5946450"/>
              <a:gd name="connsiteX2260" fmla="*/ 3808442 w 4991100"/>
              <a:gd name="connsiteY2260" fmla="*/ 3320397 h 5946450"/>
              <a:gd name="connsiteX2261" fmla="*/ 3800125 w 4991100"/>
              <a:gd name="connsiteY2261" fmla="*/ 3321638 h 5946450"/>
              <a:gd name="connsiteX2262" fmla="*/ 3840850 w 4991100"/>
              <a:gd name="connsiteY2262" fmla="*/ 3366615 h 5946450"/>
              <a:gd name="connsiteX2263" fmla="*/ 3872015 w 4991100"/>
              <a:gd name="connsiteY2263" fmla="*/ 3404511 h 5946450"/>
              <a:gd name="connsiteX2264" fmla="*/ 3879090 w 4991100"/>
              <a:gd name="connsiteY2264" fmla="*/ 3394945 h 5946450"/>
              <a:gd name="connsiteX2265" fmla="*/ 3890760 w 4991100"/>
              <a:gd name="connsiteY2265" fmla="*/ 3441069 h 5946450"/>
              <a:gd name="connsiteX2266" fmla="*/ 3911498 w 4991100"/>
              <a:gd name="connsiteY2266" fmla="*/ 3441165 h 5946450"/>
              <a:gd name="connsiteX2267" fmla="*/ 3894864 w 4991100"/>
              <a:gd name="connsiteY2267" fmla="*/ 3443648 h 5946450"/>
              <a:gd name="connsiteX2268" fmla="*/ 3911498 w 4991100"/>
              <a:gd name="connsiteY2268" fmla="*/ 3441165 h 5946450"/>
              <a:gd name="connsiteX2269" fmla="*/ 3928133 w 4991100"/>
              <a:gd name="connsiteY2269" fmla="*/ 3438681 h 5946450"/>
              <a:gd name="connsiteX2270" fmla="*/ 3904424 w 4991100"/>
              <a:gd name="connsiteY2270" fmla="*/ 3450731 h 5946450"/>
              <a:gd name="connsiteX2271" fmla="*/ 3927272 w 4991100"/>
              <a:gd name="connsiteY2271" fmla="*/ 3489868 h 5946450"/>
              <a:gd name="connsiteX2272" fmla="*/ 3943907 w 4991100"/>
              <a:gd name="connsiteY2272" fmla="*/ 3487384 h 5946450"/>
              <a:gd name="connsiteX2273" fmla="*/ 3966373 w 4991100"/>
              <a:gd name="connsiteY2273" fmla="*/ 3467011 h 5946450"/>
              <a:gd name="connsiteX2274" fmla="*/ 3967616 w 4991100"/>
              <a:gd name="connsiteY2274" fmla="*/ 3475335 h 5946450"/>
              <a:gd name="connsiteX2275" fmla="*/ 3952224 w 4991100"/>
              <a:gd name="connsiteY2275" fmla="*/ 3486142 h 5946450"/>
              <a:gd name="connsiteX2276" fmla="*/ 3945149 w 4991100"/>
              <a:gd name="connsiteY2276" fmla="*/ 3495708 h 5946450"/>
              <a:gd name="connsiteX2277" fmla="*/ 3978418 w 4991100"/>
              <a:gd name="connsiteY2277" fmla="*/ 3490741 h 5946450"/>
              <a:gd name="connsiteX2278" fmla="*/ 3955952 w 4991100"/>
              <a:gd name="connsiteY2278" fmla="*/ 3511114 h 5946450"/>
              <a:gd name="connsiteX2279" fmla="*/ 3985875 w 4991100"/>
              <a:gd name="connsiteY2279" fmla="*/ 3540685 h 5946450"/>
              <a:gd name="connsiteX2280" fmla="*/ 4031190 w 4991100"/>
              <a:gd name="connsiteY2280" fmla="*/ 3559448 h 5946450"/>
              <a:gd name="connsiteX2281" fmla="*/ 4039889 w 4991100"/>
              <a:gd name="connsiteY2281" fmla="*/ 3617718 h 5946450"/>
              <a:gd name="connsiteX2282" fmla="*/ 4026983 w 4991100"/>
              <a:gd name="connsiteY2282" fmla="*/ 3645174 h 5946450"/>
              <a:gd name="connsiteX2283" fmla="*/ 4035300 w 4991100"/>
              <a:gd name="connsiteY2283" fmla="*/ 3643931 h 5946450"/>
              <a:gd name="connsiteX2284" fmla="*/ 4057766 w 4991100"/>
              <a:gd name="connsiteY2284" fmla="*/ 3623558 h 5946450"/>
              <a:gd name="connsiteX2285" fmla="*/ 4030711 w 4991100"/>
              <a:gd name="connsiteY2285" fmla="*/ 3670146 h 5946450"/>
              <a:gd name="connsiteX2286" fmla="*/ 4019909 w 4991100"/>
              <a:gd name="connsiteY2286" fmla="*/ 3654740 h 5946450"/>
              <a:gd name="connsiteX2287" fmla="*/ 4040272 w 4991100"/>
              <a:gd name="connsiteY2287" fmla="*/ 3677228 h 5946450"/>
              <a:gd name="connsiteX2288" fmla="*/ 4044860 w 4991100"/>
              <a:gd name="connsiteY2288" fmla="*/ 3651014 h 5946450"/>
              <a:gd name="connsiteX2289" fmla="*/ 4070194 w 4991100"/>
              <a:gd name="connsiteY2289" fmla="*/ 3706799 h 5946450"/>
              <a:gd name="connsiteX2290" fmla="*/ 4109294 w 4991100"/>
              <a:gd name="connsiteY2290" fmla="*/ 3683942 h 5946450"/>
              <a:gd name="connsiteX2291" fmla="*/ 4092278 w 4991100"/>
              <a:gd name="connsiteY2291" fmla="*/ 3626915 h 5946450"/>
              <a:gd name="connsiteX2292" fmla="*/ 4125546 w 4991100"/>
              <a:gd name="connsiteY2292" fmla="*/ 3621948 h 5946450"/>
              <a:gd name="connsiteX2293" fmla="*/ 4130518 w 4991100"/>
              <a:gd name="connsiteY2293" fmla="*/ 3655245 h 5946450"/>
              <a:gd name="connsiteX2294" fmla="*/ 4155469 w 4991100"/>
              <a:gd name="connsiteY2294" fmla="*/ 3651519 h 5946450"/>
              <a:gd name="connsiteX2295" fmla="*/ 4186848 w 4991100"/>
              <a:gd name="connsiteY2295" fmla="*/ 3693504 h 5946450"/>
              <a:gd name="connsiteX2296" fmla="*/ 4184274 w 4991100"/>
              <a:gd name="connsiteY2296" fmla="*/ 3705365 h 5946450"/>
              <a:gd name="connsiteX2297" fmla="*/ 4180803 w 4991100"/>
              <a:gd name="connsiteY2297" fmla="*/ 3707305 h 5946450"/>
              <a:gd name="connsiteX2298" fmla="*/ 4183289 w 4991100"/>
              <a:gd name="connsiteY2298" fmla="*/ 3723953 h 5946450"/>
              <a:gd name="connsiteX2299" fmla="*/ 4190363 w 4991100"/>
              <a:gd name="connsiteY2299" fmla="*/ 3714387 h 5946450"/>
              <a:gd name="connsiteX2300" fmla="*/ 4239407 w 4991100"/>
              <a:gd name="connsiteY2300" fmla="*/ 3758123 h 5946450"/>
              <a:gd name="connsiteX2301" fmla="*/ 4294282 w 4991100"/>
              <a:gd name="connsiteY2301" fmla="*/ 3783968 h 5946450"/>
              <a:gd name="connsiteX2302" fmla="*/ 4274301 w 4991100"/>
              <a:gd name="connsiteY2302" fmla="*/ 3820990 h 5946450"/>
              <a:gd name="connsiteX2303" fmla="*/ 4275545 w 4991100"/>
              <a:gd name="connsiteY2303" fmla="*/ 3829314 h 5946450"/>
              <a:gd name="connsiteX2304" fmla="*/ 4311299 w 4991100"/>
              <a:gd name="connsiteY2304" fmla="*/ 3840996 h 5946450"/>
              <a:gd name="connsiteX2305" fmla="*/ 4322101 w 4991100"/>
              <a:gd name="connsiteY2305" fmla="*/ 3856402 h 5946450"/>
              <a:gd name="connsiteX2306" fmla="*/ 4324586 w 4991100"/>
              <a:gd name="connsiteY2306" fmla="*/ 3873048 h 5946450"/>
              <a:gd name="connsiteX2307" fmla="*/ 4386535 w 4991100"/>
              <a:gd name="connsiteY2307" fmla="*/ 3889329 h 5946450"/>
              <a:gd name="connsiteX2308" fmla="*/ 4372386 w 4991100"/>
              <a:gd name="connsiteY2308" fmla="*/ 3908461 h 5946450"/>
              <a:gd name="connsiteX2309" fmla="*/ 4394853 w 4991100"/>
              <a:gd name="connsiteY2309" fmla="*/ 3888088 h 5946450"/>
              <a:gd name="connsiteX2310" fmla="*/ 4390264 w 4991100"/>
              <a:gd name="connsiteY2310" fmla="*/ 3914303 h 5946450"/>
              <a:gd name="connsiteX2311" fmla="*/ 4366555 w 4991100"/>
              <a:gd name="connsiteY2311" fmla="*/ 3926351 h 5946450"/>
              <a:gd name="connsiteX2312" fmla="*/ 4362826 w 4991100"/>
              <a:gd name="connsiteY2312" fmla="*/ 3901379 h 5946450"/>
              <a:gd name="connsiteX2313" fmla="*/ 4365313 w 4991100"/>
              <a:gd name="connsiteY2313" fmla="*/ 3918027 h 5946450"/>
              <a:gd name="connsiteX2314" fmla="*/ 4355753 w 4991100"/>
              <a:gd name="connsiteY2314" fmla="*/ 3910945 h 5946450"/>
              <a:gd name="connsiteX2315" fmla="*/ 4352406 w 4991100"/>
              <a:gd name="connsiteY2315" fmla="*/ 3945484 h 5946450"/>
              <a:gd name="connsiteX2316" fmla="*/ 4310437 w 4991100"/>
              <a:gd name="connsiteY2316" fmla="*/ 3892182 h 5946450"/>
              <a:gd name="connsiteX2317" fmla="*/ 4309195 w 4991100"/>
              <a:gd name="connsiteY2317" fmla="*/ 3883858 h 5946450"/>
              <a:gd name="connsiteX2318" fmla="*/ 4307952 w 4991100"/>
              <a:gd name="connsiteY2318" fmla="*/ 3875533 h 5946450"/>
              <a:gd name="connsiteX2319" fmla="*/ 4288832 w 4991100"/>
              <a:gd name="connsiteY2319" fmla="*/ 3861368 h 5946450"/>
              <a:gd name="connsiteX2320" fmla="*/ 4251835 w 4991100"/>
              <a:gd name="connsiteY2320" fmla="*/ 3841363 h 5946450"/>
              <a:gd name="connsiteX2321" fmla="*/ 4255181 w 4991100"/>
              <a:gd name="connsiteY2321" fmla="*/ 3806825 h 5946450"/>
              <a:gd name="connsiteX2322" fmla="*/ 4231472 w 4991100"/>
              <a:gd name="connsiteY2322" fmla="*/ 3818875 h 5946450"/>
              <a:gd name="connsiteX2323" fmla="*/ 4236061 w 4991100"/>
              <a:gd name="connsiteY2323" fmla="*/ 3792660 h 5946450"/>
              <a:gd name="connsiteX2324" fmla="*/ 4195718 w 4991100"/>
              <a:gd name="connsiteY2324" fmla="*/ 3807193 h 5946450"/>
              <a:gd name="connsiteX2325" fmla="*/ 4209867 w 4991100"/>
              <a:gd name="connsiteY2325" fmla="*/ 3788062 h 5946450"/>
              <a:gd name="connsiteX2326" fmla="*/ 4156235 w 4991100"/>
              <a:gd name="connsiteY2326" fmla="*/ 3770540 h 5946450"/>
              <a:gd name="connsiteX2327" fmla="*/ 4126312 w 4991100"/>
              <a:gd name="connsiteY2327" fmla="*/ 3740969 h 5946450"/>
              <a:gd name="connsiteX2328" fmla="*/ 4147917 w 4991100"/>
              <a:gd name="connsiteY2328" fmla="*/ 3771782 h 5946450"/>
              <a:gd name="connsiteX2329" fmla="*/ 4163691 w 4991100"/>
              <a:gd name="connsiteY2329" fmla="*/ 3820484 h 5946450"/>
              <a:gd name="connsiteX2330" fmla="*/ 4139982 w 4991100"/>
              <a:gd name="connsiteY2330" fmla="*/ 3832534 h 5946450"/>
              <a:gd name="connsiteX2331" fmla="*/ 4124590 w 4991100"/>
              <a:gd name="connsiteY2331" fmla="*/ 3843343 h 5946450"/>
              <a:gd name="connsiteX2332" fmla="*/ 4160345 w 4991100"/>
              <a:gd name="connsiteY2332" fmla="*/ 3855022 h 5946450"/>
              <a:gd name="connsiteX2333" fmla="*/ 4171530 w 4991100"/>
              <a:gd name="connsiteY2333" fmla="*/ 3929938 h 5946450"/>
              <a:gd name="connsiteX2334" fmla="*/ 4189408 w 4991100"/>
              <a:gd name="connsiteY2334" fmla="*/ 3935780 h 5946450"/>
              <a:gd name="connsiteX2335" fmla="*/ 4181090 w 4991100"/>
              <a:gd name="connsiteY2335" fmla="*/ 3937022 h 5946450"/>
              <a:gd name="connsiteX2336" fmla="*/ 4183575 w 4991100"/>
              <a:gd name="connsiteY2336" fmla="*/ 3953669 h 5946450"/>
              <a:gd name="connsiteX2337" fmla="*/ 4186062 w 4991100"/>
              <a:gd name="connsiteY2337" fmla="*/ 3970319 h 5946450"/>
              <a:gd name="connsiteX2338" fmla="*/ 4194379 w 4991100"/>
              <a:gd name="connsiteY2338" fmla="*/ 3969076 h 5946450"/>
              <a:gd name="connsiteX2339" fmla="*/ 4201454 w 4991100"/>
              <a:gd name="connsiteY2339" fmla="*/ 3959511 h 5946450"/>
              <a:gd name="connsiteX2340" fmla="*/ 4191893 w 4991100"/>
              <a:gd name="connsiteY2340" fmla="*/ 3952429 h 5946450"/>
              <a:gd name="connsiteX2341" fmla="*/ 4209771 w 4991100"/>
              <a:gd name="connsiteY2341" fmla="*/ 3958269 h 5946450"/>
              <a:gd name="connsiteX2342" fmla="*/ 4219331 w 4991100"/>
              <a:gd name="connsiteY2342" fmla="*/ 3965352 h 5946450"/>
              <a:gd name="connsiteX2343" fmla="*/ 4202696 w 4991100"/>
              <a:gd name="connsiteY2343" fmla="*/ 3967835 h 5946450"/>
              <a:gd name="connsiteX2344" fmla="*/ 4218470 w 4991100"/>
              <a:gd name="connsiteY2344" fmla="*/ 4016538 h 5946450"/>
              <a:gd name="connsiteX2345" fmla="*/ 4240936 w 4991100"/>
              <a:gd name="connsiteY2345" fmla="*/ 3996165 h 5946450"/>
              <a:gd name="connsiteX2346" fmla="*/ 4242179 w 4991100"/>
              <a:gd name="connsiteY2346" fmla="*/ 4004488 h 5946450"/>
              <a:gd name="connsiteX2347" fmla="*/ 4261299 w 4991100"/>
              <a:gd name="connsiteY2347" fmla="*/ 4018653 h 5946450"/>
              <a:gd name="connsiteX2348" fmla="*/ 4265028 w 4991100"/>
              <a:gd name="connsiteY2348" fmla="*/ 4043626 h 5946450"/>
              <a:gd name="connsiteX2349" fmla="*/ 4219713 w 4991100"/>
              <a:gd name="connsiteY2349" fmla="*/ 4024862 h 5946450"/>
              <a:gd name="connsiteX2350" fmla="*/ 4231759 w 4991100"/>
              <a:gd name="connsiteY2350" fmla="*/ 4048593 h 5946450"/>
              <a:gd name="connsiteX2351" fmla="*/ 4235487 w 4991100"/>
              <a:gd name="connsiteY2351" fmla="*/ 4073565 h 5946450"/>
              <a:gd name="connsiteX2352" fmla="*/ 4223824 w 4991100"/>
              <a:gd name="connsiteY2352" fmla="*/ 4109345 h 5946450"/>
              <a:gd name="connsiteX2353" fmla="*/ 4264550 w 4991100"/>
              <a:gd name="connsiteY2353" fmla="*/ 4154322 h 5946450"/>
              <a:gd name="connsiteX2354" fmla="*/ 4250401 w 4991100"/>
              <a:gd name="connsiteY2354" fmla="*/ 4173454 h 5946450"/>
              <a:gd name="connsiteX2355" fmla="*/ 4261203 w 4991100"/>
              <a:gd name="connsiteY2355" fmla="*/ 4188861 h 5946450"/>
              <a:gd name="connsiteX2356" fmla="*/ 4274110 w 4991100"/>
              <a:gd name="connsiteY2356" fmla="*/ 4161405 h 5946450"/>
              <a:gd name="connsiteX2357" fmla="*/ 4257475 w 4991100"/>
              <a:gd name="connsiteY2357" fmla="*/ 4163888 h 5946450"/>
              <a:gd name="connsiteX2358" fmla="*/ 4276595 w 4991100"/>
              <a:gd name="connsiteY2358" fmla="*/ 4178053 h 5946450"/>
              <a:gd name="connsiteX2359" fmla="*/ 4296097 w 4991100"/>
              <a:gd name="connsiteY2359" fmla="*/ 4251728 h 5946450"/>
              <a:gd name="connsiteX2360" fmla="*/ 4301929 w 4991100"/>
              <a:gd name="connsiteY2360" fmla="*/ 4233838 h 5946450"/>
              <a:gd name="connsiteX2361" fmla="*/ 4342655 w 4991100"/>
              <a:gd name="connsiteY2361" fmla="*/ 4278815 h 5946450"/>
              <a:gd name="connsiteX2362" fmla="*/ 4375063 w 4991100"/>
              <a:gd name="connsiteY2362" fmla="*/ 4325034 h 5946450"/>
              <a:gd name="connsiteX2363" fmla="*/ 4373820 w 4991100"/>
              <a:gd name="connsiteY2363" fmla="*/ 4316711 h 5946450"/>
              <a:gd name="connsiteX2364" fmla="*/ 4424106 w 4991100"/>
              <a:gd name="connsiteY2364" fmla="*/ 4368770 h 5946450"/>
              <a:gd name="connsiteX2365" fmla="*/ 4481466 w 4991100"/>
              <a:gd name="connsiteY2365" fmla="*/ 4411264 h 5946450"/>
              <a:gd name="connsiteX2366" fmla="*/ 4457757 w 4991100"/>
              <a:gd name="connsiteY2366" fmla="*/ 4423314 h 5946450"/>
              <a:gd name="connsiteX2367" fmla="*/ 4482708 w 4991100"/>
              <a:gd name="connsiteY2367" fmla="*/ 4419589 h 5946450"/>
              <a:gd name="connsiteX2368" fmla="*/ 4512631 w 4991100"/>
              <a:gd name="connsiteY2368" fmla="*/ 4449160 h 5946450"/>
              <a:gd name="connsiteX2369" fmla="*/ 4550871 w 4991100"/>
              <a:gd name="connsiteY2369" fmla="*/ 4477489 h 5946450"/>
              <a:gd name="connsiteX2370" fmla="*/ 4543796 w 4991100"/>
              <a:gd name="connsiteY2370" fmla="*/ 4487054 h 5946450"/>
              <a:gd name="connsiteX2371" fmla="*/ 4536722 w 4991100"/>
              <a:gd name="connsiteY2371" fmla="*/ 4496620 h 5946450"/>
              <a:gd name="connsiteX2372" fmla="*/ 4589111 w 4991100"/>
              <a:gd name="connsiteY2372" fmla="*/ 4505818 h 5946450"/>
              <a:gd name="connsiteX2373" fmla="*/ 4576205 w 4991100"/>
              <a:gd name="connsiteY2373" fmla="*/ 4533274 h 5946450"/>
              <a:gd name="connsiteX2374" fmla="*/ 4584523 w 4991100"/>
              <a:gd name="connsiteY2374" fmla="*/ 4532033 h 5946450"/>
              <a:gd name="connsiteX2375" fmla="*/ 4598671 w 4991100"/>
              <a:gd name="connsiteY2375" fmla="*/ 4512900 h 5946450"/>
              <a:gd name="connsiteX2376" fmla="*/ 4613203 w 4991100"/>
              <a:gd name="connsiteY2376" fmla="*/ 4553280 h 5946450"/>
              <a:gd name="connsiteX2377" fmla="*/ 4600297 w 4991100"/>
              <a:gd name="connsiteY2377" fmla="*/ 4580736 h 5946450"/>
              <a:gd name="connsiteX2378" fmla="*/ 4618174 w 4991100"/>
              <a:gd name="connsiteY2378" fmla="*/ 4586576 h 5946450"/>
              <a:gd name="connsiteX2379" fmla="*/ 4595708 w 4991100"/>
              <a:gd name="connsiteY2379" fmla="*/ 4606949 h 5946450"/>
              <a:gd name="connsiteX2380" fmla="*/ 4608996 w 4991100"/>
              <a:gd name="connsiteY2380" fmla="*/ 4639004 h 5946450"/>
              <a:gd name="connsiteX2381" fmla="*/ 4629358 w 4991100"/>
              <a:gd name="connsiteY2381" fmla="*/ 4661492 h 5946450"/>
              <a:gd name="connsiteX2382" fmla="*/ 4605649 w 4991100"/>
              <a:gd name="connsiteY2382" fmla="*/ 4673542 h 5946450"/>
              <a:gd name="connsiteX2383" fmla="*/ 4652207 w 4991100"/>
              <a:gd name="connsiteY2383" fmla="*/ 4700630 h 5946450"/>
              <a:gd name="connsiteX2384" fmla="*/ 4667598 w 4991100"/>
              <a:gd name="connsiteY2384" fmla="*/ 4689822 h 5946450"/>
              <a:gd name="connsiteX2385" fmla="*/ 4689204 w 4991100"/>
              <a:gd name="connsiteY2385" fmla="*/ 4720636 h 5946450"/>
              <a:gd name="connsiteX2386" fmla="*/ 4678784 w 4991100"/>
              <a:gd name="connsiteY2386" fmla="*/ 4764738 h 5946450"/>
              <a:gd name="connsiteX2387" fmla="*/ 4692071 w 4991100"/>
              <a:gd name="connsiteY2387" fmla="*/ 4796793 h 5946450"/>
              <a:gd name="connsiteX2388" fmla="*/ 4713678 w 4991100"/>
              <a:gd name="connsiteY2388" fmla="*/ 4827607 h 5946450"/>
              <a:gd name="connsiteX2389" fmla="*/ 4721995 w 4991100"/>
              <a:gd name="connsiteY2389" fmla="*/ 4826363 h 5946450"/>
              <a:gd name="connsiteX2390" fmla="*/ 4732798 w 4991100"/>
              <a:gd name="connsiteY2390" fmla="*/ 4841772 h 5946450"/>
              <a:gd name="connsiteX2391" fmla="*/ 4729452 w 4991100"/>
              <a:gd name="connsiteY2391" fmla="*/ 4876310 h 5946450"/>
              <a:gd name="connsiteX2392" fmla="*/ 4751918 w 4991100"/>
              <a:gd name="connsiteY2392" fmla="*/ 4855935 h 5946450"/>
              <a:gd name="connsiteX2393" fmla="*/ 4748572 w 4991100"/>
              <a:gd name="connsiteY2393" fmla="*/ 4890473 h 5946450"/>
              <a:gd name="connsiteX2394" fmla="*/ 4752299 w 4991100"/>
              <a:gd name="connsiteY2394" fmla="*/ 4915447 h 5946450"/>
              <a:gd name="connsiteX2395" fmla="*/ 4782223 w 4991100"/>
              <a:gd name="connsiteY2395" fmla="*/ 4945018 h 5946450"/>
              <a:gd name="connsiteX2396" fmla="*/ 4769317 w 4991100"/>
              <a:gd name="connsiteY2396" fmla="*/ 4972474 h 5946450"/>
              <a:gd name="connsiteX2397" fmla="*/ 4751440 w 4991100"/>
              <a:gd name="connsiteY2397" fmla="*/ 4966633 h 5946450"/>
              <a:gd name="connsiteX2398" fmla="*/ 4746851 w 4991100"/>
              <a:gd name="connsiteY2398" fmla="*/ 4992846 h 5946450"/>
              <a:gd name="connsiteX2399" fmla="*/ 4762242 w 4991100"/>
              <a:gd name="connsiteY2399" fmla="*/ 4982040 h 5946450"/>
              <a:gd name="connsiteX2400" fmla="*/ 4741018 w 4991100"/>
              <a:gd name="connsiteY2400" fmla="*/ 5010736 h 5946450"/>
              <a:gd name="connsiteX2401" fmla="*/ 4731458 w 4991100"/>
              <a:gd name="connsiteY2401" fmla="*/ 5003654 h 5946450"/>
              <a:gd name="connsiteX2402" fmla="*/ 4721898 w 4991100"/>
              <a:gd name="connsiteY2402" fmla="*/ 4996571 h 5946450"/>
              <a:gd name="connsiteX2403" fmla="*/ 4682798 w 4991100"/>
              <a:gd name="connsiteY2403" fmla="*/ 5019428 h 5946450"/>
              <a:gd name="connsiteX2404" fmla="*/ 4701918 w 4991100"/>
              <a:gd name="connsiteY2404" fmla="*/ 5033593 h 5946450"/>
              <a:gd name="connsiteX2405" fmla="*/ 4699432 w 4991100"/>
              <a:gd name="connsiteY2405" fmla="*/ 5016945 h 5946450"/>
              <a:gd name="connsiteX2406" fmla="*/ 4716067 w 4991100"/>
              <a:gd name="connsiteY2406" fmla="*/ 5014462 h 5946450"/>
              <a:gd name="connsiteX2407" fmla="*/ 4694845 w 4991100"/>
              <a:gd name="connsiteY2407" fmla="*/ 5043159 h 5946450"/>
              <a:gd name="connsiteX2408" fmla="*/ 4686527 w 4991100"/>
              <a:gd name="connsiteY2408" fmla="*/ 5044400 h 5946450"/>
              <a:gd name="connsiteX2409" fmla="*/ 4699815 w 4991100"/>
              <a:gd name="connsiteY2409" fmla="*/ 5076455 h 5946450"/>
              <a:gd name="connsiteX2410" fmla="*/ 4681938 w 4991100"/>
              <a:gd name="connsiteY2410" fmla="*/ 5070615 h 5946450"/>
              <a:gd name="connsiteX2411" fmla="*/ 4686909 w 4991100"/>
              <a:gd name="connsiteY2411" fmla="*/ 5103912 h 5946450"/>
              <a:gd name="connsiteX2412" fmla="*/ 4653640 w 4991100"/>
              <a:gd name="connsiteY2412" fmla="*/ 5108878 h 5946450"/>
              <a:gd name="connsiteX2413" fmla="*/ 4637006 w 4991100"/>
              <a:gd name="connsiteY2413" fmla="*/ 5111361 h 5946450"/>
              <a:gd name="connsiteX2414" fmla="*/ 4604980 w 4991100"/>
              <a:gd name="connsiteY2414" fmla="*/ 5124653 h 5946450"/>
              <a:gd name="connsiteX2415" fmla="*/ 4620371 w 4991100"/>
              <a:gd name="connsiteY2415" fmla="*/ 5113845 h 5946450"/>
              <a:gd name="connsiteX2416" fmla="*/ 4575439 w 4991100"/>
              <a:gd name="connsiteY2416" fmla="*/ 5154593 h 5946450"/>
              <a:gd name="connsiteX2417" fmla="*/ 4584999 w 4991100"/>
              <a:gd name="connsiteY2417" fmla="*/ 5161674 h 5946450"/>
              <a:gd name="connsiteX2418" fmla="*/ 4540067 w 4991100"/>
              <a:gd name="connsiteY2418" fmla="*/ 5202421 h 5946450"/>
              <a:gd name="connsiteX2419" fmla="*/ 4506799 w 4991100"/>
              <a:gd name="connsiteY2419" fmla="*/ 5207389 h 5946450"/>
              <a:gd name="connsiteX2420" fmla="*/ 4465212 w 4991100"/>
              <a:gd name="connsiteY2420" fmla="*/ 5213598 h 5946450"/>
              <a:gd name="connsiteX2421" fmla="*/ 4422384 w 4991100"/>
              <a:gd name="connsiteY2421" fmla="*/ 5211483 h 5946450"/>
              <a:gd name="connsiteX2422" fmla="*/ 4434429 w 4991100"/>
              <a:gd name="connsiteY2422" fmla="*/ 5235212 h 5946450"/>
              <a:gd name="connsiteX2423" fmla="*/ 4419037 w 4991100"/>
              <a:gd name="connsiteY2423" fmla="*/ 5246020 h 5946450"/>
              <a:gd name="connsiteX2424" fmla="*/ 4396571 w 4991100"/>
              <a:gd name="connsiteY2424" fmla="*/ 5266394 h 5946450"/>
              <a:gd name="connsiteX2425" fmla="*/ 4416934 w 4991100"/>
              <a:gd name="connsiteY2425" fmla="*/ 5288882 h 5946450"/>
              <a:gd name="connsiteX2426" fmla="*/ 4357471 w 4991100"/>
              <a:gd name="connsiteY2426" fmla="*/ 5289250 h 5946450"/>
              <a:gd name="connsiteX2427" fmla="*/ 4339594 w 4991100"/>
              <a:gd name="connsiteY2427" fmla="*/ 5283410 h 5946450"/>
              <a:gd name="connsiteX2428" fmla="*/ 4320474 w 4991100"/>
              <a:gd name="connsiteY2428" fmla="*/ 5269245 h 5946450"/>
              <a:gd name="connsiteX2429" fmla="*/ 4298007 w 4991100"/>
              <a:gd name="connsiteY2429" fmla="*/ 5289618 h 5946450"/>
              <a:gd name="connsiteX2430" fmla="*/ 4181184 w 4991100"/>
              <a:gd name="connsiteY2430" fmla="*/ 5247493 h 5946450"/>
              <a:gd name="connsiteX2431" fmla="*/ 4183669 w 4991100"/>
              <a:gd name="connsiteY2431" fmla="*/ 5264140 h 5946450"/>
              <a:gd name="connsiteX2432" fmla="*/ 4169520 w 4991100"/>
              <a:gd name="connsiteY2432" fmla="*/ 5283273 h 5946450"/>
              <a:gd name="connsiteX2433" fmla="*/ 4172866 w 4991100"/>
              <a:gd name="connsiteY2433" fmla="*/ 5248734 h 5946450"/>
              <a:gd name="connsiteX2434" fmla="*/ 4103843 w 4991100"/>
              <a:gd name="connsiteY2434" fmla="*/ 5242020 h 5946450"/>
              <a:gd name="connsiteX2435" fmla="*/ 4085966 w 4991100"/>
              <a:gd name="connsiteY2435" fmla="*/ 5236179 h 5946450"/>
              <a:gd name="connsiteX2436" fmla="*/ 4050211 w 4991100"/>
              <a:gd name="connsiteY2436" fmla="*/ 5224499 h 5946450"/>
              <a:gd name="connsiteX2437" fmla="*/ 4065985 w 4991100"/>
              <a:gd name="connsiteY2437" fmla="*/ 5273201 h 5946450"/>
              <a:gd name="connsiteX2438" fmla="*/ 4031473 w 4991100"/>
              <a:gd name="connsiteY2438" fmla="*/ 5269845 h 5946450"/>
              <a:gd name="connsiteX2439" fmla="*/ 3994476 w 4991100"/>
              <a:gd name="connsiteY2439" fmla="*/ 5249840 h 5946450"/>
              <a:gd name="connsiteX2440" fmla="*/ 3953751 w 4991100"/>
              <a:gd name="connsiteY2440" fmla="*/ 5204861 h 5946450"/>
              <a:gd name="connsiteX2441" fmla="*/ 3942087 w 4991100"/>
              <a:gd name="connsiteY2441" fmla="*/ 5240642 h 5946450"/>
              <a:gd name="connsiteX2442" fmla="*/ 3924211 w 4991100"/>
              <a:gd name="connsiteY2442" fmla="*/ 5234801 h 5946450"/>
              <a:gd name="connsiteX2443" fmla="*/ 3937117 w 4991100"/>
              <a:gd name="connsiteY2443" fmla="*/ 5207345 h 5946450"/>
              <a:gd name="connsiteX2444" fmla="*/ 3882242 w 4991100"/>
              <a:gd name="connsiteY2444" fmla="*/ 5181500 h 5946450"/>
              <a:gd name="connsiteX2445" fmla="*/ 3889317 w 4991100"/>
              <a:gd name="connsiteY2445" fmla="*/ 5171933 h 5946450"/>
              <a:gd name="connsiteX2446" fmla="*/ 3837788 w 4991100"/>
              <a:gd name="connsiteY2446" fmla="*/ 5111550 h 5946450"/>
              <a:gd name="connsiteX2447" fmla="*/ 3786260 w 4991100"/>
              <a:gd name="connsiteY2447" fmla="*/ 5051165 h 5946450"/>
              <a:gd name="connsiteX2448" fmla="*/ 3737217 w 4991100"/>
              <a:gd name="connsiteY2448" fmla="*/ 5007430 h 5946450"/>
              <a:gd name="connsiteX2449" fmla="*/ 3703565 w 4991100"/>
              <a:gd name="connsiteY2449" fmla="*/ 4952887 h 5946450"/>
              <a:gd name="connsiteX2450" fmla="*/ 3690659 w 4991100"/>
              <a:gd name="connsiteY2450" fmla="*/ 4980343 h 5946450"/>
              <a:gd name="connsiteX2451" fmla="*/ 3653663 w 4991100"/>
              <a:gd name="connsiteY2451" fmla="*/ 4960337 h 5946450"/>
              <a:gd name="connsiteX2452" fmla="*/ 3670297 w 4991100"/>
              <a:gd name="connsiteY2452" fmla="*/ 4957854 h 5946450"/>
              <a:gd name="connsiteX2453" fmla="*/ 3667812 w 4991100"/>
              <a:gd name="connsiteY2453" fmla="*/ 4941206 h 5946450"/>
              <a:gd name="connsiteX2454" fmla="*/ 3653663 w 4991100"/>
              <a:gd name="connsiteY2454" fmla="*/ 4960337 h 5946450"/>
              <a:gd name="connsiteX2455" fmla="*/ 3602134 w 4991100"/>
              <a:gd name="connsiteY2455" fmla="*/ 4899954 h 5946450"/>
              <a:gd name="connsiteX2456" fmla="*/ 3553091 w 4991100"/>
              <a:gd name="connsiteY2456" fmla="*/ 4856218 h 5946450"/>
              <a:gd name="connsiteX2457" fmla="*/ 3561791 w 4991100"/>
              <a:gd name="connsiteY2457" fmla="*/ 4914486 h 5946450"/>
              <a:gd name="connsiteX2458" fmla="*/ 3541428 w 4991100"/>
              <a:gd name="connsiteY2458" fmla="*/ 4891998 h 5946450"/>
              <a:gd name="connsiteX2459" fmla="*/ 3561791 w 4991100"/>
              <a:gd name="connsiteY2459" fmla="*/ 4914486 h 5946450"/>
              <a:gd name="connsiteX2460" fmla="*/ 3546399 w 4991100"/>
              <a:gd name="connsiteY2460" fmla="*/ 4925293 h 5946450"/>
              <a:gd name="connsiteX2461" fmla="*/ 3564276 w 4991100"/>
              <a:gd name="connsiteY2461" fmla="*/ 4931135 h 5946450"/>
              <a:gd name="connsiteX2462" fmla="*/ 3595060 w 4991100"/>
              <a:gd name="connsiteY2462" fmla="*/ 4909520 h 5946450"/>
              <a:gd name="connsiteX2463" fmla="*/ 3582154 w 4991100"/>
              <a:gd name="connsiteY2463" fmla="*/ 4936976 h 5946450"/>
              <a:gd name="connsiteX2464" fmla="*/ 3608348 w 4991100"/>
              <a:gd name="connsiteY2464" fmla="*/ 4941574 h 5946450"/>
              <a:gd name="connsiteX2465" fmla="*/ 3584639 w 4991100"/>
              <a:gd name="connsiteY2465" fmla="*/ 4953623 h 5946450"/>
              <a:gd name="connsiteX2466" fmla="*/ 3602517 w 4991100"/>
              <a:gd name="connsiteY2466" fmla="*/ 4959464 h 5946450"/>
              <a:gd name="connsiteX2467" fmla="*/ 3616665 w 4991100"/>
              <a:gd name="connsiteY2467" fmla="*/ 4940332 h 5946450"/>
              <a:gd name="connsiteX2468" fmla="*/ 3638270 w 4991100"/>
              <a:gd name="connsiteY2468" fmla="*/ 4971146 h 5946450"/>
              <a:gd name="connsiteX2469" fmla="*/ 3614562 w 4991100"/>
              <a:gd name="connsiteY2469" fmla="*/ 4983194 h 5946450"/>
              <a:gd name="connsiteX2470" fmla="*/ 3632439 w 4991100"/>
              <a:gd name="connsiteY2470" fmla="*/ 4989035 h 5946450"/>
              <a:gd name="connsiteX2471" fmla="*/ 3685211 w 4991100"/>
              <a:gd name="connsiteY2471" fmla="*/ 5057742 h 5946450"/>
              <a:gd name="connsiteX2472" fmla="*/ 3716376 w 4991100"/>
              <a:gd name="connsiteY2472" fmla="*/ 5095637 h 5946450"/>
              <a:gd name="connsiteX2473" fmla="*/ 3746299 w 4991100"/>
              <a:gd name="connsiteY2473" fmla="*/ 5125209 h 5946450"/>
              <a:gd name="connsiteX2474" fmla="*/ 3761690 w 4991100"/>
              <a:gd name="connsiteY2474" fmla="*/ 5114401 h 5946450"/>
              <a:gd name="connsiteX2475" fmla="*/ 3766661 w 4991100"/>
              <a:gd name="connsiteY2475" fmla="*/ 5147698 h 5946450"/>
              <a:gd name="connsiteX2476" fmla="*/ 3801173 w 4991100"/>
              <a:gd name="connsiteY2476" fmla="*/ 5151054 h 5946450"/>
              <a:gd name="connsiteX2477" fmla="*/ 3804901 w 4991100"/>
              <a:gd name="connsiteY2477" fmla="*/ 5176026 h 5946450"/>
              <a:gd name="connsiteX2478" fmla="*/ 3820293 w 4991100"/>
              <a:gd name="connsiteY2478" fmla="*/ 5165219 h 5946450"/>
              <a:gd name="connsiteX2479" fmla="*/ 3848973 w 4991100"/>
              <a:gd name="connsiteY2479" fmla="*/ 5186466 h 5946450"/>
              <a:gd name="connsiteX2480" fmla="*/ 3856429 w 4991100"/>
              <a:gd name="connsiteY2480" fmla="*/ 5236411 h 5946450"/>
              <a:gd name="connsiteX2481" fmla="*/ 3878895 w 4991100"/>
              <a:gd name="connsiteY2481" fmla="*/ 5216037 h 5946450"/>
              <a:gd name="connsiteX2482" fmla="*/ 3873064 w 4991100"/>
              <a:gd name="connsiteY2482" fmla="*/ 5233927 h 5946450"/>
              <a:gd name="connsiteX2483" fmla="*/ 3900502 w 4991100"/>
              <a:gd name="connsiteY2483" fmla="*/ 5246852 h 5946450"/>
              <a:gd name="connsiteX2484" fmla="*/ 3929182 w 4991100"/>
              <a:gd name="connsiteY2484" fmla="*/ 5268097 h 5946450"/>
              <a:gd name="connsiteX2485" fmla="*/ 3979467 w 4991100"/>
              <a:gd name="connsiteY2485" fmla="*/ 5320157 h 5946450"/>
              <a:gd name="connsiteX2486" fmla="*/ 3981952 w 4991100"/>
              <a:gd name="connsiteY2486" fmla="*/ 5336806 h 5946450"/>
              <a:gd name="connsiteX2487" fmla="*/ 4084626 w 4991100"/>
              <a:gd name="connsiteY2487" fmla="*/ 5398063 h 5946450"/>
              <a:gd name="connsiteX2488" fmla="*/ 4132427 w 4991100"/>
              <a:gd name="connsiteY2488" fmla="*/ 5433474 h 5946450"/>
              <a:gd name="connsiteX2489" fmla="*/ 4181469 w 4991100"/>
              <a:gd name="connsiteY2489" fmla="*/ 5477210 h 5946450"/>
              <a:gd name="connsiteX2490" fmla="*/ 4041798 w 4991100"/>
              <a:gd name="connsiteY2490" fmla="*/ 5395948 h 5946450"/>
              <a:gd name="connsiteX2491" fmla="*/ 3984439 w 4991100"/>
              <a:gd name="connsiteY2491" fmla="*/ 5353453 h 5946450"/>
              <a:gd name="connsiteX2492" fmla="*/ 3954515 w 4991100"/>
              <a:gd name="connsiteY2492" fmla="*/ 5323883 h 5946450"/>
              <a:gd name="connsiteX2493" fmla="*/ 3932910 w 4991100"/>
              <a:gd name="connsiteY2493" fmla="*/ 5293069 h 5946450"/>
              <a:gd name="connsiteX2494" fmla="*/ 3903370 w 4991100"/>
              <a:gd name="connsiteY2494" fmla="*/ 5323009 h 5946450"/>
              <a:gd name="connsiteX2495" fmla="*/ 3899641 w 4991100"/>
              <a:gd name="connsiteY2495" fmla="*/ 5298037 h 5946450"/>
              <a:gd name="connsiteX2496" fmla="*/ 3895913 w 4991100"/>
              <a:gd name="connsiteY2496" fmla="*/ 5273064 h 5946450"/>
              <a:gd name="connsiteX2497" fmla="*/ 3881763 w 4991100"/>
              <a:gd name="connsiteY2497" fmla="*/ 5292196 h 5946450"/>
              <a:gd name="connsiteX2498" fmla="*/ 3836449 w 4991100"/>
              <a:gd name="connsiteY2498" fmla="*/ 5273433 h 5946450"/>
              <a:gd name="connsiteX2499" fmla="*/ 3850598 w 4991100"/>
              <a:gd name="connsiteY2499" fmla="*/ 5254301 h 5946450"/>
              <a:gd name="connsiteX2500" fmla="*/ 3809873 w 4991100"/>
              <a:gd name="connsiteY2500" fmla="*/ 5209323 h 5946450"/>
              <a:gd name="connsiteX2501" fmla="*/ 3781575 w 4991100"/>
              <a:gd name="connsiteY2501" fmla="*/ 5247587 h 5946450"/>
              <a:gd name="connsiteX2502" fmla="*/ 3801555 w 4991100"/>
              <a:gd name="connsiteY2502" fmla="*/ 5210565 h 5946450"/>
              <a:gd name="connsiteX2503" fmla="*/ 3772875 w 4991100"/>
              <a:gd name="connsiteY2503" fmla="*/ 5189318 h 5946450"/>
              <a:gd name="connsiteX2504" fmla="*/ 3753755 w 4991100"/>
              <a:gd name="connsiteY2504" fmla="*/ 5175154 h 5946450"/>
              <a:gd name="connsiteX2505" fmla="*/ 3718861 w 4991100"/>
              <a:gd name="connsiteY2505" fmla="*/ 5112286 h 5946450"/>
              <a:gd name="connsiteX2506" fmla="*/ 3715212 w 4991100"/>
              <a:gd name="connsiteY2506" fmla="*/ 5122260 h 5946450"/>
              <a:gd name="connsiteX2507" fmla="*/ 3694699 w 4991100"/>
              <a:gd name="connsiteY2507" fmla="*/ 5099938 h 5946450"/>
              <a:gd name="connsiteX2508" fmla="*/ 3662745 w 4991100"/>
              <a:gd name="connsiteY2508" fmla="*/ 5078116 h 5946450"/>
              <a:gd name="connsiteX2509" fmla="*/ 3597067 w 4991100"/>
              <a:gd name="connsiteY2509" fmla="*/ 5036864 h 5946450"/>
              <a:gd name="connsiteX2510" fmla="*/ 3530147 w 4991100"/>
              <a:gd name="connsiteY2510" fmla="*/ 4987288 h 5946450"/>
              <a:gd name="connsiteX2511" fmla="*/ 3471545 w 4991100"/>
              <a:gd name="connsiteY2511" fmla="*/ 4936470 h 5946450"/>
              <a:gd name="connsiteX2512" fmla="*/ 3454910 w 4991100"/>
              <a:gd name="connsiteY2512" fmla="*/ 4938954 h 5946450"/>
              <a:gd name="connsiteX2513" fmla="*/ 3349750 w 4991100"/>
              <a:gd name="connsiteY2513" fmla="*/ 4861047 h 5946450"/>
              <a:gd name="connsiteX2514" fmla="*/ 3372216 w 4991100"/>
              <a:gd name="connsiteY2514" fmla="*/ 4840673 h 5946450"/>
              <a:gd name="connsiteX2515" fmla="*/ 3337704 w 4991100"/>
              <a:gd name="connsiteY2515" fmla="*/ 4837318 h 5946450"/>
              <a:gd name="connsiteX2516" fmla="*/ 3309024 w 4991100"/>
              <a:gd name="connsiteY2516" fmla="*/ 4816070 h 5946450"/>
              <a:gd name="connsiteX2517" fmla="*/ 3276615 w 4991100"/>
              <a:gd name="connsiteY2517" fmla="*/ 4769851 h 5946450"/>
              <a:gd name="connsiteX2518" fmla="*/ 3277858 w 4991100"/>
              <a:gd name="connsiteY2518" fmla="*/ 4778175 h 5946450"/>
              <a:gd name="connsiteX2519" fmla="*/ 3214667 w 4991100"/>
              <a:gd name="connsiteY2519" fmla="*/ 4753571 h 5946450"/>
              <a:gd name="connsiteX2520" fmla="*/ 3228816 w 4991100"/>
              <a:gd name="connsiteY2520" fmla="*/ 4734439 h 5946450"/>
              <a:gd name="connsiteX2521" fmla="*/ 3160654 w 4991100"/>
              <a:gd name="connsiteY2521" fmla="*/ 4676538 h 5946450"/>
              <a:gd name="connsiteX2522" fmla="*/ 3145261 w 4991100"/>
              <a:gd name="connsiteY2522" fmla="*/ 4687346 h 5946450"/>
              <a:gd name="connsiteX2523" fmla="*/ 3079585 w 4991100"/>
              <a:gd name="connsiteY2523" fmla="*/ 4646094 h 5946450"/>
              <a:gd name="connsiteX2524" fmla="*/ 3136084 w 4991100"/>
              <a:gd name="connsiteY2524" fmla="*/ 4739774 h 5946450"/>
              <a:gd name="connsiteX2525" fmla="*/ 3096984 w 4991100"/>
              <a:gd name="connsiteY2525" fmla="*/ 4762631 h 5946450"/>
              <a:gd name="connsiteX2526" fmla="*/ 3187612 w 4991100"/>
              <a:gd name="connsiteY2526" fmla="*/ 4800159 h 5946450"/>
              <a:gd name="connsiteX2527" fmla="*/ 3135223 w 4991100"/>
              <a:gd name="connsiteY2527" fmla="*/ 4790961 h 5946450"/>
              <a:gd name="connsiteX2528" fmla="*/ 3114860 w 4991100"/>
              <a:gd name="connsiteY2528" fmla="*/ 4768473 h 5946450"/>
              <a:gd name="connsiteX2529" fmla="*/ 3130634 w 4991100"/>
              <a:gd name="connsiteY2529" fmla="*/ 4817175 h 5946450"/>
              <a:gd name="connsiteX2530" fmla="*/ 3075760 w 4991100"/>
              <a:gd name="connsiteY2530" fmla="*/ 4791330 h 5946450"/>
              <a:gd name="connsiteX2531" fmla="*/ 3097365 w 4991100"/>
              <a:gd name="connsiteY2531" fmla="*/ 4822142 h 5946450"/>
              <a:gd name="connsiteX2532" fmla="*/ 3081974 w 4991100"/>
              <a:gd name="connsiteY2532" fmla="*/ 4832949 h 5946450"/>
              <a:gd name="connsiteX2533" fmla="*/ 3106925 w 4991100"/>
              <a:gd name="connsiteY2533" fmla="*/ 4829224 h 5946450"/>
              <a:gd name="connsiteX2534" fmla="*/ 3065339 w 4991100"/>
              <a:gd name="connsiteY2534" fmla="*/ 4835433 h 5946450"/>
              <a:gd name="connsiteX2535" fmla="*/ 3111897 w 4991100"/>
              <a:gd name="connsiteY2535" fmla="*/ 4862520 h 5946450"/>
              <a:gd name="connsiteX2536" fmla="*/ 3107308 w 4991100"/>
              <a:gd name="connsiteY2536" fmla="*/ 4888734 h 5946450"/>
              <a:gd name="connsiteX2537" fmla="*/ 3096505 w 4991100"/>
              <a:gd name="connsiteY2537" fmla="*/ 4873329 h 5946450"/>
              <a:gd name="connsiteX2538" fmla="*/ 3067825 w 4991100"/>
              <a:gd name="connsiteY2538" fmla="*/ 4852081 h 5946450"/>
              <a:gd name="connsiteX2539" fmla="*/ 3060750 w 4991100"/>
              <a:gd name="connsiteY2539" fmla="*/ 4861647 h 5946450"/>
              <a:gd name="connsiteX2540" fmla="*/ 3044976 w 4991100"/>
              <a:gd name="connsiteY2540" fmla="*/ 4812944 h 5946450"/>
              <a:gd name="connsiteX2541" fmla="*/ 3041630 w 4991100"/>
              <a:gd name="connsiteY2541" fmla="*/ 4847483 h 5946450"/>
              <a:gd name="connsiteX2542" fmla="*/ 3028724 w 4991100"/>
              <a:gd name="connsiteY2542" fmla="*/ 4874938 h 5946450"/>
              <a:gd name="connsiteX2543" fmla="*/ 3049087 w 4991100"/>
              <a:gd name="connsiteY2543" fmla="*/ 4897427 h 5946450"/>
              <a:gd name="connsiteX2544" fmla="*/ 3002530 w 4991100"/>
              <a:gd name="connsiteY2544" fmla="*/ 4870340 h 5946450"/>
              <a:gd name="connsiteX2545" fmla="*/ 3020408 w 4991100"/>
              <a:gd name="connsiteY2545" fmla="*/ 4876179 h 5946450"/>
              <a:gd name="connsiteX2546" fmla="*/ 3032070 w 4991100"/>
              <a:gd name="connsiteY2546" fmla="*/ 4840400 h 5946450"/>
              <a:gd name="connsiteX2547" fmla="*/ 2992970 w 4991100"/>
              <a:gd name="connsiteY2547" fmla="*/ 4863257 h 5946450"/>
              <a:gd name="connsiteX2548" fmla="*/ 3001288 w 4991100"/>
              <a:gd name="connsiteY2548" fmla="*/ 4862016 h 5946450"/>
              <a:gd name="connsiteX2549" fmla="*/ 3007119 w 4991100"/>
              <a:gd name="connsiteY2549" fmla="*/ 4844126 h 5946450"/>
              <a:gd name="connsiteX2550" fmla="*/ 2963048 w 4991100"/>
              <a:gd name="connsiteY2550" fmla="*/ 4833686 h 5946450"/>
              <a:gd name="connsiteX2551" fmla="*/ 2948899 w 4991100"/>
              <a:gd name="connsiteY2551" fmla="*/ 4852817 h 5946450"/>
              <a:gd name="connsiteX2552" fmla="*/ 3003773 w 4991100"/>
              <a:gd name="connsiteY2552" fmla="*/ 4878663 h 5946450"/>
              <a:gd name="connsiteX2553" fmla="*/ 3058647 w 4991100"/>
              <a:gd name="connsiteY2553" fmla="*/ 4904508 h 5946450"/>
              <a:gd name="connsiteX2554" fmla="*/ 3142202 w 4991100"/>
              <a:gd name="connsiteY2554" fmla="*/ 4951603 h 5946450"/>
              <a:gd name="connsiteX2555" fmla="*/ 3196216 w 4991100"/>
              <a:gd name="connsiteY2555" fmla="*/ 5028633 h 5946450"/>
              <a:gd name="connsiteX2556" fmla="*/ 3265622 w 4991100"/>
              <a:gd name="connsiteY2556" fmla="*/ 5094859 h 5946450"/>
              <a:gd name="connsiteX2557" fmla="*/ 3336269 w 4991100"/>
              <a:gd name="connsiteY2557" fmla="*/ 5169407 h 5946450"/>
              <a:gd name="connsiteX2558" fmla="*/ 3383209 w 4991100"/>
              <a:gd name="connsiteY2558" fmla="*/ 5256005 h 5946450"/>
              <a:gd name="connsiteX2559" fmla="*/ 3436841 w 4991100"/>
              <a:gd name="connsiteY2559" fmla="*/ 5273526 h 5946450"/>
              <a:gd name="connsiteX2560" fmla="*/ 3414375 w 4991100"/>
              <a:gd name="connsiteY2560" fmla="*/ 5293901 h 5946450"/>
              <a:gd name="connsiteX2561" fmla="*/ 3383591 w 4991100"/>
              <a:gd name="connsiteY2561" fmla="*/ 5315516 h 5946450"/>
              <a:gd name="connsiteX2562" fmla="*/ 3410168 w 4991100"/>
              <a:gd name="connsiteY2562" fmla="*/ 5379625 h 5946450"/>
              <a:gd name="connsiteX2563" fmla="*/ 3390188 w 4991100"/>
              <a:gd name="connsiteY2563" fmla="*/ 5416646 h 5946450"/>
              <a:gd name="connsiteX2564" fmla="*/ 3414392 w 4991100"/>
              <a:gd name="connsiteY2564" fmla="*/ 5400799 h 5946450"/>
              <a:gd name="connsiteX2565" fmla="*/ 3425914 w 4991100"/>
              <a:gd name="connsiteY2565" fmla="*/ 5397497 h 5946450"/>
              <a:gd name="connsiteX2566" fmla="*/ 3418788 w 4991100"/>
              <a:gd name="connsiteY2566" fmla="*/ 5405329 h 5946450"/>
              <a:gd name="connsiteX2567" fmla="*/ 3416382 w 4991100"/>
              <a:gd name="connsiteY2567" fmla="*/ 5421245 h 5946450"/>
              <a:gd name="connsiteX2568" fmla="*/ 3391430 w 4991100"/>
              <a:gd name="connsiteY2568" fmla="*/ 5424971 h 5946450"/>
              <a:gd name="connsiteX2569" fmla="*/ 3376039 w 4991100"/>
              <a:gd name="connsiteY2569" fmla="*/ 5435779 h 5946450"/>
              <a:gd name="connsiteX2570" fmla="*/ 3400990 w 4991100"/>
              <a:gd name="connsiteY2570" fmla="*/ 5432053 h 5946450"/>
              <a:gd name="connsiteX2571" fmla="*/ 3440473 w 4991100"/>
              <a:gd name="connsiteY2571" fmla="*/ 5468707 h 5946450"/>
              <a:gd name="connsiteX2572" fmla="*/ 3455005 w 4991100"/>
              <a:gd name="connsiteY2572" fmla="*/ 5509084 h 5946450"/>
              <a:gd name="connsiteX2573" fmla="*/ 3490758 w 4991100"/>
              <a:gd name="connsiteY2573" fmla="*/ 5520766 h 5946450"/>
              <a:gd name="connsiteX2574" fmla="*/ 3493245 w 4991100"/>
              <a:gd name="connsiteY2574" fmla="*/ 5537414 h 5946450"/>
              <a:gd name="connsiteX2575" fmla="*/ 3558921 w 4991100"/>
              <a:gd name="connsiteY2575" fmla="*/ 5578666 h 5946450"/>
              <a:gd name="connsiteX2576" fmla="*/ 3578041 w 4991100"/>
              <a:gd name="connsiteY2576" fmla="*/ 5592831 h 5946450"/>
              <a:gd name="connsiteX2577" fmla="*/ 3587601 w 4991100"/>
              <a:gd name="connsiteY2577" fmla="*/ 5599914 h 5946450"/>
              <a:gd name="connsiteX2578" fmla="*/ 3602133 w 4991100"/>
              <a:gd name="connsiteY2578" fmla="*/ 5640292 h 5946450"/>
              <a:gd name="connsiteX2579" fmla="*/ 3607104 w 4991100"/>
              <a:gd name="connsiteY2579" fmla="*/ 5673590 h 5946450"/>
              <a:gd name="connsiteX2580" fmla="*/ 3548884 w 4991100"/>
              <a:gd name="connsiteY2580" fmla="*/ 5682281 h 5946450"/>
              <a:gd name="connsiteX2581" fmla="*/ 3528903 w 4991100"/>
              <a:gd name="connsiteY2581" fmla="*/ 5719303 h 5946450"/>
              <a:gd name="connsiteX2582" fmla="*/ 3569247 w 4991100"/>
              <a:gd name="connsiteY2582" fmla="*/ 5704770 h 5946450"/>
              <a:gd name="connsiteX2583" fmla="*/ 3546780 w 4991100"/>
              <a:gd name="connsiteY2583" fmla="*/ 5725143 h 5946450"/>
              <a:gd name="connsiteX2584" fmla="*/ 3566282 w 4991100"/>
              <a:gd name="connsiteY2584" fmla="*/ 5798819 h 5946450"/>
              <a:gd name="connsiteX2585" fmla="*/ 3515997 w 4991100"/>
              <a:gd name="connsiteY2585" fmla="*/ 5746759 h 5946450"/>
              <a:gd name="connsiteX2586" fmla="*/ 3494773 w 4991100"/>
              <a:gd name="connsiteY2586" fmla="*/ 5775456 h 5946450"/>
              <a:gd name="connsiteX2587" fmla="*/ 3499744 w 4991100"/>
              <a:gd name="connsiteY2587" fmla="*/ 5808753 h 5946450"/>
              <a:gd name="connsiteX2588" fmla="*/ 3458158 w 4991100"/>
              <a:gd name="connsiteY2588" fmla="*/ 5814961 h 5946450"/>
              <a:gd name="connsiteX2589" fmla="*/ 3403284 w 4991100"/>
              <a:gd name="connsiteY2589" fmla="*/ 5789115 h 5946450"/>
              <a:gd name="connsiteX2590" fmla="*/ 3317244 w 4991100"/>
              <a:gd name="connsiteY2590" fmla="*/ 5725374 h 5946450"/>
              <a:gd name="connsiteX2591" fmla="*/ 3262370 w 4991100"/>
              <a:gd name="connsiteY2591" fmla="*/ 5699528 h 5946450"/>
              <a:gd name="connsiteX2592" fmla="*/ 3207496 w 4991100"/>
              <a:gd name="connsiteY2592" fmla="*/ 5673682 h 5946450"/>
              <a:gd name="connsiteX2593" fmla="*/ 3107307 w 4991100"/>
              <a:gd name="connsiteY2593" fmla="*/ 5629074 h 5946450"/>
              <a:gd name="connsiteX2594" fmla="*/ 3036658 w 4991100"/>
              <a:gd name="connsiteY2594" fmla="*/ 5554525 h 5946450"/>
              <a:gd name="connsiteX2595" fmla="*/ 3021267 w 4991100"/>
              <a:gd name="connsiteY2595" fmla="*/ 5565333 h 5946450"/>
              <a:gd name="connsiteX2596" fmla="*/ 3009221 w 4991100"/>
              <a:gd name="connsiteY2596" fmla="*/ 5541602 h 5946450"/>
              <a:gd name="connsiteX2597" fmla="*/ 3030827 w 4991100"/>
              <a:gd name="connsiteY2597" fmla="*/ 5572414 h 5946450"/>
              <a:gd name="connsiteX2598" fmla="*/ 3042872 w 4991100"/>
              <a:gd name="connsiteY2598" fmla="*/ 5596146 h 5946450"/>
              <a:gd name="connsiteX2599" fmla="*/ 3063234 w 4991100"/>
              <a:gd name="connsiteY2599" fmla="*/ 5618634 h 5946450"/>
              <a:gd name="connsiteX2600" fmla="*/ 3132641 w 4991100"/>
              <a:gd name="connsiteY2600" fmla="*/ 5684858 h 5946450"/>
              <a:gd name="connsiteX2601" fmla="*/ 3156732 w 4991100"/>
              <a:gd name="connsiteY2601" fmla="*/ 5732319 h 5946450"/>
              <a:gd name="connsiteX2602" fmla="*/ 3118492 w 4991100"/>
              <a:gd name="connsiteY2602" fmla="*/ 5703990 h 5946450"/>
              <a:gd name="connsiteX2603" fmla="*/ 3060271 w 4991100"/>
              <a:gd name="connsiteY2603" fmla="*/ 5712682 h 5946450"/>
              <a:gd name="connsiteX2604" fmla="*/ 3075663 w 4991100"/>
              <a:gd name="connsiteY2604" fmla="*/ 5701875 h 5946450"/>
              <a:gd name="connsiteX2605" fmla="*/ 3056543 w 4991100"/>
              <a:gd name="connsiteY2605" fmla="*/ 5687711 h 5946450"/>
              <a:gd name="connsiteX2606" fmla="*/ 3043637 w 4991100"/>
              <a:gd name="connsiteY2606" fmla="*/ 5715166 h 5946450"/>
              <a:gd name="connsiteX2607" fmla="*/ 3006640 w 4991100"/>
              <a:gd name="connsiteY2607" fmla="*/ 5695160 h 5946450"/>
              <a:gd name="connsiteX2608" fmla="*/ 3020788 w 4991100"/>
              <a:gd name="connsiteY2608" fmla="*/ 5676029 h 5946450"/>
              <a:gd name="connsiteX2609" fmla="*/ 3009986 w 4991100"/>
              <a:gd name="connsiteY2609" fmla="*/ 5660623 h 5946450"/>
              <a:gd name="connsiteX2610" fmla="*/ 2995837 w 4991100"/>
              <a:gd name="connsiteY2610" fmla="*/ 5679754 h 5946450"/>
              <a:gd name="connsiteX2611" fmla="*/ 2976717 w 4991100"/>
              <a:gd name="connsiteY2611" fmla="*/ 5665589 h 5946450"/>
              <a:gd name="connsiteX2612" fmla="*/ 2962568 w 4991100"/>
              <a:gd name="connsiteY2612" fmla="*/ 5684721 h 5946450"/>
              <a:gd name="connsiteX2613" fmla="*/ 2979585 w 4991100"/>
              <a:gd name="connsiteY2613" fmla="*/ 5741748 h 5946450"/>
              <a:gd name="connsiteX2614" fmla="*/ 2934271 w 4991100"/>
              <a:gd name="connsiteY2614" fmla="*/ 5722984 h 5946450"/>
              <a:gd name="connsiteX2615" fmla="*/ 2976238 w 4991100"/>
              <a:gd name="connsiteY2615" fmla="*/ 5776286 h 5946450"/>
              <a:gd name="connsiteX2616" fmla="*/ 2941727 w 4991100"/>
              <a:gd name="connsiteY2616" fmla="*/ 5772929 h 5946450"/>
              <a:gd name="connsiteX2617" fmla="*/ 2942970 w 4991100"/>
              <a:gd name="connsiteY2617" fmla="*/ 5781253 h 5946450"/>
              <a:gd name="connsiteX2618" fmla="*/ 2934652 w 4991100"/>
              <a:gd name="connsiteY2618" fmla="*/ 5782495 h 5946450"/>
              <a:gd name="connsiteX2619" fmla="*/ 2959986 w 4991100"/>
              <a:gd name="connsiteY2619" fmla="*/ 5838280 h 5946450"/>
              <a:gd name="connsiteX2620" fmla="*/ 2959126 w 4991100"/>
              <a:gd name="connsiteY2620" fmla="*/ 5889467 h 5946450"/>
              <a:gd name="connsiteX2621" fmla="*/ 2863526 w 4991100"/>
              <a:gd name="connsiteY2621" fmla="*/ 5818643 h 5946450"/>
              <a:gd name="connsiteX2622" fmla="*/ 2846892 w 4991100"/>
              <a:gd name="connsiteY2622" fmla="*/ 5821126 h 5946450"/>
              <a:gd name="connsiteX2623" fmla="*/ 2829015 w 4991100"/>
              <a:gd name="connsiteY2623" fmla="*/ 5815286 h 5946450"/>
              <a:gd name="connsiteX2624" fmla="*/ 2801577 w 4991100"/>
              <a:gd name="connsiteY2624" fmla="*/ 5802363 h 5946450"/>
              <a:gd name="connsiteX2625" fmla="*/ 2759609 w 4991100"/>
              <a:gd name="connsiteY2625" fmla="*/ 5749063 h 5946450"/>
              <a:gd name="connsiteX2626" fmla="*/ 2669459 w 4991100"/>
              <a:gd name="connsiteY2626" fmla="*/ 5600837 h 5946450"/>
              <a:gd name="connsiteX2627" fmla="*/ 2625387 w 4991100"/>
              <a:gd name="connsiteY2627" fmla="*/ 5590399 h 5946450"/>
              <a:gd name="connsiteX2628" fmla="*/ 2640778 w 4991100"/>
              <a:gd name="connsiteY2628" fmla="*/ 5579591 h 5946450"/>
              <a:gd name="connsiteX2629" fmla="*/ 2534758 w 4991100"/>
              <a:gd name="connsiteY2629" fmla="*/ 5552872 h 5946450"/>
              <a:gd name="connsiteX2630" fmla="*/ 2530170 w 4991100"/>
              <a:gd name="connsiteY2630" fmla="*/ 5579086 h 5946450"/>
              <a:gd name="connsiteX2631" fmla="*/ 2507321 w 4991100"/>
              <a:gd name="connsiteY2631" fmla="*/ 5539949 h 5946450"/>
              <a:gd name="connsiteX2632" fmla="*/ 2472809 w 4991100"/>
              <a:gd name="connsiteY2632" fmla="*/ 5536591 h 5946450"/>
              <a:gd name="connsiteX2633" fmla="*/ 2477398 w 4991100"/>
              <a:gd name="connsiteY2633" fmla="*/ 5510378 h 5946450"/>
              <a:gd name="connsiteX2634" fmla="*/ 2452447 w 4991100"/>
              <a:gd name="connsiteY2634" fmla="*/ 5514103 h 5946450"/>
              <a:gd name="connsiteX2635" fmla="*/ 2476155 w 4991100"/>
              <a:gd name="connsiteY2635" fmla="*/ 5502053 h 5946450"/>
              <a:gd name="connsiteX2636" fmla="*/ 2447475 w 4991100"/>
              <a:gd name="connsiteY2636" fmla="*/ 5480807 h 5946450"/>
              <a:gd name="connsiteX2637" fmla="*/ 2426252 w 4991100"/>
              <a:gd name="connsiteY2637" fmla="*/ 5509504 h 5946450"/>
              <a:gd name="connsiteX2638" fmla="*/ 2444129 w 4991100"/>
              <a:gd name="connsiteY2638" fmla="*/ 5515344 h 5946450"/>
              <a:gd name="connsiteX2639" fmla="*/ 2394225 w 4991100"/>
              <a:gd name="connsiteY2639" fmla="*/ 5522795 h 5946450"/>
              <a:gd name="connsiteX2640" fmla="*/ 2417934 w 4991100"/>
              <a:gd name="connsiteY2640" fmla="*/ 5510745 h 5946450"/>
              <a:gd name="connsiteX2641" fmla="*/ 2421280 w 4991100"/>
              <a:gd name="connsiteY2641" fmla="*/ 5476207 h 5946450"/>
              <a:gd name="connsiteX2642" fmla="*/ 2414207 w 4991100"/>
              <a:gd name="connsiteY2642" fmla="*/ 5485773 h 5946450"/>
              <a:gd name="connsiteX2643" fmla="*/ 2382180 w 4991100"/>
              <a:gd name="connsiteY2643" fmla="*/ 5499064 h 5946450"/>
              <a:gd name="connsiteX2644" fmla="*/ 2417553 w 4991100"/>
              <a:gd name="connsiteY2644" fmla="*/ 5451235 h 5946450"/>
              <a:gd name="connsiteX2645" fmla="*/ 2399675 w 4991100"/>
              <a:gd name="connsiteY2645" fmla="*/ 5445396 h 5946450"/>
              <a:gd name="connsiteX2646" fmla="*/ 2381798 w 4991100"/>
              <a:gd name="connsiteY2646" fmla="*/ 5439554 h 5946450"/>
              <a:gd name="connsiteX2647" fmla="*/ 2377209 w 4991100"/>
              <a:gd name="connsiteY2647" fmla="*/ 5465768 h 5946450"/>
              <a:gd name="connsiteX2648" fmla="*/ 2351015 w 4991100"/>
              <a:gd name="connsiteY2648" fmla="*/ 5461170 h 5946450"/>
              <a:gd name="connsiteX2649" fmla="*/ 2312775 w 4991100"/>
              <a:gd name="connsiteY2649" fmla="*/ 5432840 h 5946450"/>
              <a:gd name="connsiteX2650" fmla="*/ 2310289 w 4991100"/>
              <a:gd name="connsiteY2650" fmla="*/ 5416192 h 5946450"/>
              <a:gd name="connsiteX2651" fmla="*/ 2313635 w 4991100"/>
              <a:gd name="connsiteY2651" fmla="*/ 5381654 h 5946450"/>
              <a:gd name="connsiteX2652" fmla="*/ 2307804 w 4991100"/>
              <a:gd name="connsiteY2652" fmla="*/ 5399545 h 5946450"/>
              <a:gd name="connsiteX2653" fmla="*/ 2291757 w 4991100"/>
              <a:gd name="connsiteY2653" fmla="*/ 5364477 h 5946450"/>
              <a:gd name="connsiteX2654" fmla="*/ 2284999 w 4991100"/>
              <a:gd name="connsiteY2654" fmla="*/ 5367154 h 5946450"/>
              <a:gd name="connsiteX2655" fmla="*/ 2284955 w 4991100"/>
              <a:gd name="connsiteY2655" fmla="*/ 5360408 h 5946450"/>
              <a:gd name="connsiteX2656" fmla="*/ 2269564 w 4991100"/>
              <a:gd name="connsiteY2656" fmla="*/ 5371214 h 5946450"/>
              <a:gd name="connsiteX2657" fmla="*/ 2292030 w 4991100"/>
              <a:gd name="connsiteY2657" fmla="*/ 5350841 h 5946450"/>
              <a:gd name="connsiteX2658" fmla="*/ 2243369 w 4991100"/>
              <a:gd name="connsiteY2658" fmla="*/ 5366615 h 5946450"/>
              <a:gd name="connsiteX2659" fmla="*/ 2256275 w 4991100"/>
              <a:gd name="connsiteY2659" fmla="*/ 5339160 h 5946450"/>
              <a:gd name="connsiteX2660" fmla="*/ 2238398 w 4991100"/>
              <a:gd name="connsiteY2660" fmla="*/ 5333319 h 5946450"/>
              <a:gd name="connsiteX2661" fmla="*/ 2214690 w 4991100"/>
              <a:gd name="connsiteY2661" fmla="*/ 5345369 h 5946450"/>
              <a:gd name="connsiteX2662" fmla="*/ 2203886 w 4991100"/>
              <a:gd name="connsiteY2662" fmla="*/ 5329963 h 5946450"/>
              <a:gd name="connsiteX2663" fmla="*/ 2150254 w 4991100"/>
              <a:gd name="connsiteY2663" fmla="*/ 5312441 h 5946450"/>
              <a:gd name="connsiteX2664" fmla="*/ 2147769 w 4991100"/>
              <a:gd name="connsiteY2664" fmla="*/ 5295792 h 5946450"/>
              <a:gd name="connsiteX2665" fmla="*/ 2122818 w 4991100"/>
              <a:gd name="connsiteY2665" fmla="*/ 5299518 h 5946450"/>
              <a:gd name="connsiteX2666" fmla="*/ 2155226 w 4991100"/>
              <a:gd name="connsiteY2666" fmla="*/ 5345737 h 5946450"/>
              <a:gd name="connsiteX2667" fmla="*/ 2166889 w 4991100"/>
              <a:gd name="connsiteY2667" fmla="*/ 5309958 h 5946450"/>
              <a:gd name="connsiteX2668" fmla="*/ 2201401 w 4991100"/>
              <a:gd name="connsiteY2668" fmla="*/ 5313313 h 5946450"/>
              <a:gd name="connsiteX2669" fmla="*/ 2184767 w 4991100"/>
              <a:gd name="connsiteY2669" fmla="*/ 5315797 h 5946450"/>
              <a:gd name="connsiteX2670" fmla="*/ 2168515 w 4991100"/>
              <a:gd name="connsiteY2670" fmla="*/ 5377791 h 5946450"/>
              <a:gd name="connsiteX2671" fmla="*/ 2156468 w 4991100"/>
              <a:gd name="connsiteY2671" fmla="*/ 5354062 h 5946450"/>
              <a:gd name="connsiteX2672" fmla="*/ 2080371 w 4991100"/>
              <a:gd name="connsiteY2672" fmla="*/ 5356912 h 5946450"/>
              <a:gd name="connsiteX2673" fmla="*/ 2037542 w 4991100"/>
              <a:gd name="connsiteY2673" fmla="*/ 5354797 h 5946450"/>
              <a:gd name="connsiteX2674" fmla="*/ 2077886 w 4991100"/>
              <a:gd name="connsiteY2674" fmla="*/ 5340265 h 5946450"/>
              <a:gd name="connsiteX2675" fmla="*/ 2058765 w 4991100"/>
              <a:gd name="connsiteY2675" fmla="*/ 5326100 h 5946450"/>
              <a:gd name="connsiteX2676" fmla="*/ 2036299 w 4991100"/>
              <a:gd name="connsiteY2676" fmla="*/ 5346473 h 5946450"/>
              <a:gd name="connsiteX2677" fmla="*/ 1993088 w 4991100"/>
              <a:gd name="connsiteY2677" fmla="*/ 5284848 h 5946450"/>
              <a:gd name="connsiteX2678" fmla="*/ 1995574 w 4991100"/>
              <a:gd name="connsiteY2678" fmla="*/ 5301495 h 5946450"/>
              <a:gd name="connsiteX2679" fmla="*/ 1970622 w 4991100"/>
              <a:gd name="connsiteY2679" fmla="*/ 5305221 h 5946450"/>
              <a:gd name="connsiteX2680" fmla="*/ 1958576 w 4991100"/>
              <a:gd name="connsiteY2680" fmla="*/ 5281490 h 5946450"/>
              <a:gd name="connsiteX2681" fmla="*/ 1973968 w 4991100"/>
              <a:gd name="connsiteY2681" fmla="*/ 5270684 h 5946450"/>
              <a:gd name="connsiteX2682" fmla="*/ 1972725 w 4991100"/>
              <a:gd name="connsiteY2682" fmla="*/ 5262358 h 5946450"/>
              <a:gd name="connsiteX2683" fmla="*/ 1965651 w 4991100"/>
              <a:gd name="connsiteY2683" fmla="*/ 5271924 h 5946450"/>
              <a:gd name="connsiteX2684" fmla="*/ 1907908 w 4991100"/>
              <a:gd name="connsiteY2684" fmla="*/ 5169920 h 5946450"/>
              <a:gd name="connsiteX2685" fmla="*/ 1900835 w 4991100"/>
              <a:gd name="connsiteY2685" fmla="*/ 5179486 h 5946450"/>
              <a:gd name="connsiteX2686" fmla="*/ 1890031 w 4991100"/>
              <a:gd name="connsiteY2686" fmla="*/ 5164080 h 5946450"/>
              <a:gd name="connsiteX2687" fmla="*/ 1843474 w 4991100"/>
              <a:gd name="connsiteY2687" fmla="*/ 5136992 h 5946450"/>
              <a:gd name="connsiteX2688" fmla="*/ 1846821 w 4991100"/>
              <a:gd name="connsiteY2688" fmla="*/ 5102455 h 5946450"/>
              <a:gd name="connsiteX2689" fmla="*/ 1831428 w 4991100"/>
              <a:gd name="connsiteY2689" fmla="*/ 5113261 h 5946450"/>
              <a:gd name="connsiteX2690" fmla="*/ 1793189 w 4991100"/>
              <a:gd name="connsiteY2690" fmla="*/ 5084932 h 5946450"/>
              <a:gd name="connsiteX2691" fmla="*/ 1779039 w 4991100"/>
              <a:gd name="connsiteY2691" fmla="*/ 5104063 h 5946450"/>
              <a:gd name="connsiteX2692" fmla="*/ 1784872 w 4991100"/>
              <a:gd name="connsiteY2692" fmla="*/ 5086173 h 5946450"/>
              <a:gd name="connsiteX2693" fmla="*/ 1775312 w 4991100"/>
              <a:gd name="connsiteY2693" fmla="*/ 5079092 h 5946450"/>
              <a:gd name="connsiteX2694" fmla="*/ 1758677 w 4991100"/>
              <a:gd name="connsiteY2694" fmla="*/ 5081575 h 5946450"/>
              <a:gd name="connsiteX2695" fmla="*/ 1774069 w 4991100"/>
              <a:gd name="connsiteY2695" fmla="*/ 5070767 h 5946450"/>
              <a:gd name="connsiteX2696" fmla="*/ 1742043 w 4991100"/>
              <a:gd name="connsiteY2696" fmla="*/ 5084058 h 5946450"/>
              <a:gd name="connsiteX2697" fmla="*/ 1736379 w 4991100"/>
              <a:gd name="connsiteY2697" fmla="*/ 5081712 h 5946450"/>
              <a:gd name="connsiteX2698" fmla="*/ 1733434 w 4991100"/>
              <a:gd name="connsiteY2698" fmla="*/ 5079733 h 5946450"/>
              <a:gd name="connsiteX2699" fmla="*/ 1740800 w 4991100"/>
              <a:gd name="connsiteY2699" fmla="*/ 5075735 h 5946450"/>
              <a:gd name="connsiteX2700" fmla="*/ 1694243 w 4991100"/>
              <a:gd name="connsiteY2700" fmla="*/ 5048647 h 5946450"/>
              <a:gd name="connsiteX2701" fmla="*/ 1700074 w 4991100"/>
              <a:gd name="connsiteY2701" fmla="*/ 5030756 h 5946450"/>
              <a:gd name="connsiteX2702" fmla="*/ 1669291 w 4991100"/>
              <a:gd name="connsiteY2702" fmla="*/ 5052372 h 5946450"/>
              <a:gd name="connsiteX2703" fmla="*/ 1659731 w 4991100"/>
              <a:gd name="connsiteY2703" fmla="*/ 5045289 h 5946450"/>
              <a:gd name="connsiteX2704" fmla="*/ 1628948 w 4991100"/>
              <a:gd name="connsiteY2704" fmla="*/ 5066904 h 5946450"/>
              <a:gd name="connsiteX2705" fmla="*/ 1670534 w 4991100"/>
              <a:gd name="connsiteY2705" fmla="*/ 5060696 h 5946450"/>
              <a:gd name="connsiteX2706" fmla="*/ 1664703 w 4991100"/>
              <a:gd name="connsiteY2706" fmla="*/ 5078586 h 5946450"/>
              <a:gd name="connsiteX2707" fmla="*/ 1689965 w 4991100"/>
              <a:gd name="connsiteY2707" fmla="*/ 5076941 h 5946450"/>
              <a:gd name="connsiteX2708" fmla="*/ 1704270 w 4991100"/>
              <a:gd name="connsiteY2708" fmla="*/ 5082659 h 5946450"/>
              <a:gd name="connsiteX2709" fmla="*/ 1700457 w 4991100"/>
              <a:gd name="connsiteY2709" fmla="*/ 5090267 h 5946450"/>
              <a:gd name="connsiteX2710" fmla="*/ 1734968 w 4991100"/>
              <a:gd name="connsiteY2710" fmla="*/ 5093624 h 5946450"/>
              <a:gd name="connsiteX2711" fmla="*/ 1720819 w 4991100"/>
              <a:gd name="connsiteY2711" fmla="*/ 5112755 h 5946450"/>
              <a:gd name="connsiteX2712" fmla="*/ 1764891 w 4991100"/>
              <a:gd name="connsiteY2712" fmla="*/ 5123195 h 5946450"/>
              <a:gd name="connsiteX2713" fmla="*/ 1759059 w 4991100"/>
              <a:gd name="connsiteY2713" fmla="*/ 5141085 h 5946450"/>
              <a:gd name="connsiteX2714" fmla="*/ 1766134 w 4991100"/>
              <a:gd name="connsiteY2714" fmla="*/ 5131520 h 5946450"/>
              <a:gd name="connsiteX2715" fmla="*/ 1788982 w 4991100"/>
              <a:gd name="connsiteY2715" fmla="*/ 5170656 h 5946450"/>
              <a:gd name="connsiteX2716" fmla="*/ 1765273 w 4991100"/>
              <a:gd name="connsiteY2716" fmla="*/ 5182706 h 5946450"/>
              <a:gd name="connsiteX2717" fmla="*/ 1792711 w 4991100"/>
              <a:gd name="connsiteY2717" fmla="*/ 5195628 h 5946450"/>
              <a:gd name="connsiteX2718" fmla="*/ 1787739 w 4991100"/>
              <a:gd name="connsiteY2718" fmla="*/ 5162332 h 5946450"/>
              <a:gd name="connsiteX2719" fmla="*/ 1825980 w 4991100"/>
              <a:gd name="connsiteY2719" fmla="*/ 5190662 h 5946450"/>
              <a:gd name="connsiteX2720" fmla="*/ 1809345 w 4991100"/>
              <a:gd name="connsiteY2720" fmla="*/ 5193145 h 5946450"/>
              <a:gd name="connsiteX2721" fmla="*/ 1796438 w 4991100"/>
              <a:gd name="connsiteY2721" fmla="*/ 5220600 h 5946450"/>
              <a:gd name="connsiteX2722" fmla="*/ 1814316 w 4991100"/>
              <a:gd name="connsiteY2722" fmla="*/ 5226442 h 5946450"/>
              <a:gd name="connsiteX2723" fmla="*/ 1811831 w 4991100"/>
              <a:gd name="connsiteY2723" fmla="*/ 5209793 h 5946450"/>
              <a:gd name="connsiteX2724" fmla="*/ 1835540 w 4991100"/>
              <a:gd name="connsiteY2724" fmla="*/ 5197745 h 5946450"/>
              <a:gd name="connsiteX2725" fmla="*/ 1825119 w 4991100"/>
              <a:gd name="connsiteY2725" fmla="*/ 5241848 h 5946450"/>
              <a:gd name="connsiteX2726" fmla="*/ 1847585 w 4991100"/>
              <a:gd name="connsiteY2726" fmla="*/ 5221474 h 5946450"/>
              <a:gd name="connsiteX2727" fmla="*/ 1833436 w 4991100"/>
              <a:gd name="connsiteY2727" fmla="*/ 5240607 h 5946450"/>
              <a:gd name="connsiteX2728" fmla="*/ 1879994 w 4991100"/>
              <a:gd name="connsiteY2728" fmla="*/ 5267694 h 5946450"/>
              <a:gd name="connsiteX2729" fmla="*/ 1920719 w 4991100"/>
              <a:gd name="connsiteY2729" fmla="*/ 5312671 h 5946450"/>
              <a:gd name="connsiteX2730" fmla="*/ 1978079 w 4991100"/>
              <a:gd name="connsiteY2730" fmla="*/ 5355166 h 5946450"/>
              <a:gd name="connsiteX2731" fmla="*/ 2009244 w 4991100"/>
              <a:gd name="connsiteY2731" fmla="*/ 5393060 h 5946450"/>
              <a:gd name="connsiteX2732" fmla="*/ 2089452 w 4991100"/>
              <a:gd name="connsiteY2732" fmla="*/ 5474692 h 5946450"/>
              <a:gd name="connsiteX2733" fmla="*/ 2074061 w 4991100"/>
              <a:gd name="connsiteY2733" fmla="*/ 5485500 h 5946450"/>
              <a:gd name="connsiteX2734" fmla="*/ 2076546 w 4991100"/>
              <a:gd name="connsiteY2734" fmla="*/ 5502148 h 5946450"/>
              <a:gd name="connsiteX2735" fmla="*/ 2090696 w 4991100"/>
              <a:gd name="connsiteY2735" fmla="*/ 5483017 h 5946450"/>
              <a:gd name="connsiteX2736" fmla="*/ 2148055 w 4991100"/>
              <a:gd name="connsiteY2736" fmla="*/ 5525510 h 5946450"/>
              <a:gd name="connsiteX2737" fmla="*/ 2124346 w 4991100"/>
              <a:gd name="connsiteY2737" fmla="*/ 5537559 h 5946450"/>
              <a:gd name="connsiteX2738" fmla="*/ 2130779 w 4991100"/>
              <a:gd name="connsiteY2738" fmla="*/ 5537928 h 5946450"/>
              <a:gd name="connsiteX2739" fmla="*/ 2132788 w 4991100"/>
              <a:gd name="connsiteY2739" fmla="*/ 5537049 h 5946450"/>
              <a:gd name="connsiteX2740" fmla="*/ 2134905 w 4991100"/>
              <a:gd name="connsiteY2740" fmla="*/ 5549545 h 5946450"/>
              <a:gd name="connsiteX2741" fmla="*/ 2153026 w 4991100"/>
              <a:gd name="connsiteY2741" fmla="*/ 5558806 h 5946450"/>
              <a:gd name="connsiteX2742" fmla="*/ 2160102 w 4991100"/>
              <a:gd name="connsiteY2742" fmla="*/ 5549240 h 5946450"/>
              <a:gd name="connsiteX2743" fmla="*/ 2216218 w 4991100"/>
              <a:gd name="connsiteY2743" fmla="*/ 5583410 h 5946450"/>
              <a:gd name="connsiteX2744" fmla="*/ 2210387 w 4991100"/>
              <a:gd name="connsiteY2744" fmla="*/ 5601301 h 5946450"/>
              <a:gd name="connsiteX2745" fmla="*/ 2220007 w 4991100"/>
              <a:gd name="connsiteY2745" fmla="*/ 5594545 h 5946450"/>
              <a:gd name="connsiteX2746" fmla="*/ 2230306 w 4991100"/>
              <a:gd name="connsiteY2746" fmla="*/ 5587313 h 5946450"/>
              <a:gd name="connsiteX2747" fmla="*/ 2227022 w 4991100"/>
              <a:gd name="connsiteY2747" fmla="*/ 5598818 h 5946450"/>
              <a:gd name="connsiteX2748" fmla="*/ 2228264 w 4991100"/>
              <a:gd name="connsiteY2748" fmla="*/ 5607141 h 5946450"/>
              <a:gd name="connsiteX2749" fmla="*/ 2229507 w 4991100"/>
              <a:gd name="connsiteY2749" fmla="*/ 5615464 h 5946450"/>
              <a:gd name="connsiteX2750" fmla="*/ 2258187 w 4991100"/>
              <a:gd name="connsiteY2750" fmla="*/ 5636712 h 5946450"/>
              <a:gd name="connsiteX2751" fmla="*/ 2207041 w 4991100"/>
              <a:gd name="connsiteY2751" fmla="*/ 5635838 h 5946450"/>
              <a:gd name="connsiteX2752" fmla="*/ 2279792 w 4991100"/>
              <a:gd name="connsiteY2752" fmla="*/ 5667525 h 5946450"/>
              <a:gd name="connsiteX2753" fmla="*/ 2294323 w 4991100"/>
              <a:gd name="connsiteY2753" fmla="*/ 5707903 h 5946450"/>
              <a:gd name="connsiteX2754" fmla="*/ 2295566 w 4991100"/>
              <a:gd name="connsiteY2754" fmla="*/ 5716227 h 5946450"/>
              <a:gd name="connsiteX2755" fmla="*/ 2305126 w 4991100"/>
              <a:gd name="connsiteY2755" fmla="*/ 5723309 h 5946450"/>
              <a:gd name="connsiteX2756" fmla="*/ 2324246 w 4991100"/>
              <a:gd name="connsiteY2756" fmla="*/ 5737474 h 5946450"/>
              <a:gd name="connsiteX2757" fmla="*/ 2385334 w 4991100"/>
              <a:gd name="connsiteY2757" fmla="*/ 5804941 h 5946450"/>
              <a:gd name="connsiteX2758" fmla="*/ 2414014 w 4991100"/>
              <a:gd name="connsiteY2758" fmla="*/ 5826187 h 5946450"/>
              <a:gd name="connsiteX2759" fmla="*/ 2398623 w 4991100"/>
              <a:gd name="connsiteY2759" fmla="*/ 5836997 h 5946450"/>
              <a:gd name="connsiteX2760" fmla="*/ 2458468 w 4991100"/>
              <a:gd name="connsiteY2760" fmla="*/ 5896139 h 5946450"/>
              <a:gd name="connsiteX2761" fmla="*/ 2446423 w 4991100"/>
              <a:gd name="connsiteY2761" fmla="*/ 5872408 h 5946450"/>
              <a:gd name="connsiteX2762" fmla="*/ 2446805 w 4991100"/>
              <a:gd name="connsiteY2762" fmla="*/ 5931917 h 5946450"/>
              <a:gd name="connsiteX2763" fmla="*/ 2406462 w 4991100"/>
              <a:gd name="connsiteY2763" fmla="*/ 5946450 h 5946450"/>
              <a:gd name="connsiteX2764" fmla="*/ 2364493 w 4991100"/>
              <a:gd name="connsiteY2764" fmla="*/ 5893149 h 5946450"/>
              <a:gd name="connsiteX2765" fmla="*/ 2389445 w 4991100"/>
              <a:gd name="connsiteY2765" fmla="*/ 5889425 h 5946450"/>
              <a:gd name="connsiteX2766" fmla="*/ 2334570 w 4991100"/>
              <a:gd name="connsiteY2766" fmla="*/ 5863579 h 5946450"/>
              <a:gd name="connsiteX2767" fmla="*/ 2291360 w 4991100"/>
              <a:gd name="connsiteY2767" fmla="*/ 5801952 h 5946450"/>
              <a:gd name="connsiteX2768" fmla="*/ 2259334 w 4991100"/>
              <a:gd name="connsiteY2768" fmla="*/ 5815243 h 5946450"/>
              <a:gd name="connsiteX2769" fmla="*/ 2261437 w 4991100"/>
              <a:gd name="connsiteY2769" fmla="*/ 5772381 h 5946450"/>
              <a:gd name="connsiteX2770" fmla="*/ 2242317 w 4991100"/>
              <a:gd name="connsiteY2770" fmla="*/ 5758216 h 5946450"/>
              <a:gd name="connsiteX2771" fmla="*/ 2239831 w 4991100"/>
              <a:gd name="connsiteY2771" fmla="*/ 5741568 h 5946450"/>
              <a:gd name="connsiteX2772" fmla="*/ 2223197 w 4991100"/>
              <a:gd name="connsiteY2772" fmla="*/ 5744051 h 5946450"/>
              <a:gd name="connsiteX2773" fmla="*/ 2171668 w 4991100"/>
              <a:gd name="connsiteY2773" fmla="*/ 5683667 h 5946450"/>
              <a:gd name="connsiteX2774" fmla="*/ 2160866 w 4991100"/>
              <a:gd name="connsiteY2774" fmla="*/ 5668261 h 5946450"/>
              <a:gd name="connsiteX2775" fmla="*/ 2142988 w 4991100"/>
              <a:gd name="connsiteY2775" fmla="*/ 5662422 h 5946450"/>
              <a:gd name="connsiteX2776" fmla="*/ 2122626 w 4991100"/>
              <a:gd name="connsiteY2776" fmla="*/ 5639932 h 5946450"/>
              <a:gd name="connsiteX2777" fmla="*/ 2146334 w 4991100"/>
              <a:gd name="connsiteY2777" fmla="*/ 5627883 h 5946450"/>
              <a:gd name="connsiteX2778" fmla="*/ 2096432 w 4991100"/>
              <a:gd name="connsiteY2778" fmla="*/ 5635332 h 5946450"/>
              <a:gd name="connsiteX2779" fmla="*/ 2068994 w 4991100"/>
              <a:gd name="connsiteY2779" fmla="*/ 5622410 h 5946450"/>
              <a:gd name="connsiteX2780" fmla="*/ 2037829 w 4991100"/>
              <a:gd name="connsiteY2780" fmla="*/ 5584515 h 5946450"/>
              <a:gd name="connsiteX2781" fmla="*/ 2031615 w 4991100"/>
              <a:gd name="connsiteY2781" fmla="*/ 5542894 h 5946450"/>
              <a:gd name="connsiteX2782" fmla="*/ 2014980 w 4991100"/>
              <a:gd name="connsiteY2782" fmla="*/ 5545378 h 5946450"/>
              <a:gd name="connsiteX2783" fmla="*/ 1997102 w 4991100"/>
              <a:gd name="connsiteY2783" fmla="*/ 5539537 h 5946450"/>
              <a:gd name="connsiteX2784" fmla="*/ 2017084 w 4991100"/>
              <a:gd name="connsiteY2784" fmla="*/ 5502515 h 5946450"/>
              <a:gd name="connsiteX2785" fmla="*/ 2015841 w 4991100"/>
              <a:gd name="connsiteY2785" fmla="*/ 5494191 h 5946450"/>
              <a:gd name="connsiteX2786" fmla="*/ 1990889 w 4991100"/>
              <a:gd name="connsiteY2786" fmla="*/ 5497916 h 5946450"/>
              <a:gd name="connsiteX2787" fmla="*/ 1968041 w 4991100"/>
              <a:gd name="connsiteY2787" fmla="*/ 5458779 h 5946450"/>
              <a:gd name="connsiteX2788" fmla="*/ 1934772 w 4991100"/>
              <a:gd name="connsiteY2788" fmla="*/ 5463748 h 5946450"/>
              <a:gd name="connsiteX2789" fmla="*/ 1896532 w 4991100"/>
              <a:gd name="connsiteY2789" fmla="*/ 5435418 h 5946450"/>
              <a:gd name="connsiteX2790" fmla="*/ 1921483 w 4991100"/>
              <a:gd name="connsiteY2790" fmla="*/ 5431692 h 5946450"/>
              <a:gd name="connsiteX2791" fmla="*/ 1853320 w 4991100"/>
              <a:gd name="connsiteY2791" fmla="*/ 5373793 h 5946450"/>
              <a:gd name="connsiteX2792" fmla="*/ 1816324 w 4991100"/>
              <a:gd name="connsiteY2792" fmla="*/ 5353786 h 5946450"/>
              <a:gd name="connsiteX2793" fmla="*/ 1755618 w 4991100"/>
              <a:gd name="connsiteY2793" fmla="*/ 5345831 h 5946450"/>
              <a:gd name="connsiteX2794" fmla="*/ 1742711 w 4991100"/>
              <a:gd name="connsiteY2794" fmla="*/ 5373287 h 5946450"/>
              <a:gd name="connsiteX2795" fmla="*/ 1716516 w 4991100"/>
              <a:gd name="connsiteY2795" fmla="*/ 5368688 h 5946450"/>
              <a:gd name="connsiteX2796" fmla="*/ 1731909 w 4991100"/>
              <a:gd name="connsiteY2796" fmla="*/ 5357880 h 5946450"/>
              <a:gd name="connsiteX2797" fmla="*/ 1729423 w 4991100"/>
              <a:gd name="connsiteY2797" fmla="*/ 5341231 h 5946450"/>
              <a:gd name="connsiteX2798" fmla="*/ 1714031 w 4991100"/>
              <a:gd name="connsiteY2798" fmla="*/ 5352039 h 5946450"/>
              <a:gd name="connsiteX2799" fmla="*/ 1705714 w 4991100"/>
              <a:gd name="connsiteY2799" fmla="*/ 5353281 h 5946450"/>
              <a:gd name="connsiteX2800" fmla="*/ 1719863 w 4991100"/>
              <a:gd name="connsiteY2800" fmla="*/ 5334150 h 5946450"/>
              <a:gd name="connsiteX2801" fmla="*/ 1689080 w 4991100"/>
              <a:gd name="connsiteY2801" fmla="*/ 5355764 h 5946450"/>
              <a:gd name="connsiteX2802" fmla="*/ 1703229 w 4991100"/>
              <a:gd name="connsiteY2802" fmla="*/ 5336633 h 5946450"/>
              <a:gd name="connsiteX2803" fmla="*/ 1618431 w 4991100"/>
              <a:gd name="connsiteY2803" fmla="*/ 5281216 h 5946450"/>
              <a:gd name="connsiteX2804" fmla="*/ 1615946 w 4991100"/>
              <a:gd name="connsiteY2804" fmla="*/ 5264568 h 5946450"/>
              <a:gd name="connsiteX2805" fmla="*/ 1601414 w 4991100"/>
              <a:gd name="connsiteY2805" fmla="*/ 5224189 h 5946450"/>
              <a:gd name="connsiteX2806" fmla="*/ 1573978 w 4991100"/>
              <a:gd name="connsiteY2806" fmla="*/ 5211266 h 5946450"/>
              <a:gd name="connsiteX2807" fmla="*/ 1569007 w 4991100"/>
              <a:gd name="connsiteY2807" fmla="*/ 5177970 h 5946450"/>
              <a:gd name="connsiteX2808" fmla="*/ 1573978 w 4991100"/>
              <a:gd name="connsiteY2808" fmla="*/ 5211266 h 5946450"/>
              <a:gd name="connsiteX2809" fmla="*/ 1503712 w 4991100"/>
              <a:gd name="connsiteY2809" fmla="*/ 5196228 h 5946450"/>
              <a:gd name="connsiteX2810" fmla="*/ 1471303 w 4991100"/>
              <a:gd name="connsiteY2810" fmla="*/ 5150009 h 5946450"/>
              <a:gd name="connsiteX2811" fmla="*/ 1502086 w 4991100"/>
              <a:gd name="connsiteY2811" fmla="*/ 5128393 h 5946450"/>
              <a:gd name="connsiteX2812" fmla="*/ 1470060 w 4991100"/>
              <a:gd name="connsiteY2812" fmla="*/ 5141685 h 5946450"/>
              <a:gd name="connsiteX2813" fmla="*/ 1433063 w 4991100"/>
              <a:gd name="connsiteY2813" fmla="*/ 5121679 h 5946450"/>
              <a:gd name="connsiteX2814" fmla="*/ 1404384 w 4991100"/>
              <a:gd name="connsiteY2814" fmla="*/ 5100432 h 5946450"/>
              <a:gd name="connsiteX2815" fmla="*/ 1380674 w 4991100"/>
              <a:gd name="connsiteY2815" fmla="*/ 5112482 h 5946450"/>
              <a:gd name="connsiteX2816" fmla="*/ 1350751 w 4991100"/>
              <a:gd name="connsiteY2816" fmla="*/ 5082910 h 5946450"/>
              <a:gd name="connsiteX2817" fmla="*/ 1355341 w 4991100"/>
              <a:gd name="connsiteY2817" fmla="*/ 5056697 h 5946450"/>
              <a:gd name="connsiteX2818" fmla="*/ 1364900 w 4991100"/>
              <a:gd name="connsiteY2818" fmla="*/ 5063778 h 5946450"/>
              <a:gd name="connsiteX2819" fmla="*/ 1370732 w 4991100"/>
              <a:gd name="connsiteY2819" fmla="*/ 5045888 h 5946450"/>
              <a:gd name="connsiteX2820" fmla="*/ 1362415 w 4991100"/>
              <a:gd name="connsiteY2820" fmla="*/ 5047131 h 5946450"/>
              <a:gd name="connsiteX2821" fmla="*/ 1377806 w 4991100"/>
              <a:gd name="connsiteY2821" fmla="*/ 5036324 h 5946450"/>
              <a:gd name="connsiteX2822" fmla="*/ 1411075 w 4991100"/>
              <a:gd name="connsiteY2822" fmla="*/ 5031356 h 5946450"/>
              <a:gd name="connsiteX2823" fmla="*/ 1439755 w 4991100"/>
              <a:gd name="connsiteY2823" fmla="*/ 5052603 h 5946450"/>
              <a:gd name="connsiteX2824" fmla="*/ 1444344 w 4991100"/>
              <a:gd name="connsiteY2824" fmla="*/ 5026389 h 5946450"/>
              <a:gd name="connsiteX2825" fmla="*/ 1418150 w 4991100"/>
              <a:gd name="connsiteY2825" fmla="*/ 5021790 h 5946450"/>
              <a:gd name="connsiteX2826" fmla="*/ 1434785 w 4991100"/>
              <a:gd name="connsiteY2826" fmla="*/ 5019306 h 5946450"/>
              <a:gd name="connsiteX2827" fmla="*/ 1423981 w 4991100"/>
              <a:gd name="connsiteY2827" fmla="*/ 5003901 h 5946450"/>
              <a:gd name="connsiteX2828" fmla="*/ 1416907 w 4991100"/>
              <a:gd name="connsiteY2828" fmla="*/ 5013467 h 5946450"/>
              <a:gd name="connsiteX2829" fmla="*/ 1414421 w 4991100"/>
              <a:gd name="connsiteY2829" fmla="*/ 4996818 h 5946450"/>
              <a:gd name="connsiteX2830" fmla="*/ 1397787 w 4991100"/>
              <a:gd name="connsiteY2830" fmla="*/ 4999302 h 5946450"/>
              <a:gd name="connsiteX2831" fmla="*/ 1404861 w 4991100"/>
              <a:gd name="connsiteY2831" fmla="*/ 4989737 h 5946450"/>
              <a:gd name="connsiteX2832" fmla="*/ 1389470 w 4991100"/>
              <a:gd name="connsiteY2832" fmla="*/ 5000544 h 5946450"/>
              <a:gd name="connsiteX2833" fmla="*/ 1385741 w 4991100"/>
              <a:gd name="connsiteY2833" fmla="*/ 4975572 h 5946450"/>
              <a:gd name="connsiteX2834" fmla="*/ 1374938 w 4991100"/>
              <a:gd name="connsiteY2834" fmla="*/ 4960166 h 5946450"/>
              <a:gd name="connsiteX2835" fmla="*/ 1312989 w 4991100"/>
              <a:gd name="connsiteY2835" fmla="*/ 4943886 h 5946450"/>
              <a:gd name="connsiteX2836" fmla="*/ 1328382 w 4991100"/>
              <a:gd name="connsiteY2836" fmla="*/ 4933077 h 5946450"/>
              <a:gd name="connsiteX2837" fmla="*/ 1310505 w 4991100"/>
              <a:gd name="connsiteY2837" fmla="*/ 4927237 h 5946450"/>
              <a:gd name="connsiteX2838" fmla="*/ 1304674 w 4991100"/>
              <a:gd name="connsiteY2838" fmla="*/ 4945127 h 5946450"/>
              <a:gd name="connsiteX2839" fmla="*/ 1295114 w 4991100"/>
              <a:gd name="connsiteY2839" fmla="*/ 4938045 h 5946450"/>
              <a:gd name="connsiteX2840" fmla="*/ 1317580 w 4991100"/>
              <a:gd name="connsiteY2840" fmla="*/ 4917671 h 5946450"/>
              <a:gd name="connsiteX2841" fmla="*/ 1306776 w 4991100"/>
              <a:gd name="connsiteY2841" fmla="*/ 4902265 h 5946450"/>
              <a:gd name="connsiteX2842" fmla="*/ 1292628 w 4991100"/>
              <a:gd name="connsiteY2842" fmla="*/ 4921396 h 5946450"/>
              <a:gd name="connsiteX2843" fmla="*/ 1266434 w 4991100"/>
              <a:gd name="connsiteY2843" fmla="*/ 4916797 h 5946450"/>
              <a:gd name="connsiteX2844" fmla="*/ 1206970 w 4991100"/>
              <a:gd name="connsiteY2844" fmla="*/ 4917165 h 5946450"/>
              <a:gd name="connsiteX2845" fmla="*/ 1221119 w 4991100"/>
              <a:gd name="connsiteY2845" fmla="*/ 4898034 h 5946450"/>
              <a:gd name="connsiteX2846" fmla="*/ 1197410 w 4991100"/>
              <a:gd name="connsiteY2846" fmla="*/ 4910083 h 5946450"/>
              <a:gd name="connsiteX2847" fmla="*/ 1187850 w 4991100"/>
              <a:gd name="connsiteY2847" fmla="*/ 4903001 h 5946450"/>
              <a:gd name="connsiteX2848" fmla="*/ 1210316 w 4991100"/>
              <a:gd name="connsiteY2848" fmla="*/ 4882628 h 5946450"/>
              <a:gd name="connsiteX2849" fmla="*/ 1177047 w 4991100"/>
              <a:gd name="connsiteY2849" fmla="*/ 4887595 h 5946450"/>
              <a:gd name="connsiteX2850" fmla="*/ 1175804 w 4991100"/>
              <a:gd name="connsiteY2850" fmla="*/ 4879271 h 5946450"/>
              <a:gd name="connsiteX2851" fmla="*/ 1187467 w 4991100"/>
              <a:gd name="connsiteY2851" fmla="*/ 4843489 h 5946450"/>
              <a:gd name="connsiteX2852" fmla="*/ 1172076 w 4991100"/>
              <a:gd name="connsiteY2852" fmla="*/ 4854299 h 5946450"/>
              <a:gd name="connsiteX2853" fmla="*/ 1202860 w 4991100"/>
              <a:gd name="connsiteY2853" fmla="*/ 4832683 h 5946450"/>
              <a:gd name="connsiteX2854" fmla="*/ 1200374 w 4991100"/>
              <a:gd name="connsiteY2854" fmla="*/ 4816035 h 5946450"/>
              <a:gd name="connsiteX2855" fmla="*/ 1170833 w 4991100"/>
              <a:gd name="connsiteY2855" fmla="*/ 4845974 h 5946450"/>
              <a:gd name="connsiteX2856" fmla="*/ 1171694 w 4991100"/>
              <a:gd name="connsiteY2856" fmla="*/ 4794787 h 5946450"/>
              <a:gd name="connsiteX2857" fmla="*/ 1156302 w 4991100"/>
              <a:gd name="connsiteY2857" fmla="*/ 4805595 h 5946450"/>
              <a:gd name="connsiteX2858" fmla="*/ 1177525 w 4991100"/>
              <a:gd name="connsiteY2858" fmla="*/ 4776899 h 5946450"/>
              <a:gd name="connsiteX2859" fmla="*/ 1195403 w 4991100"/>
              <a:gd name="connsiteY2859" fmla="*/ 4782739 h 5946450"/>
              <a:gd name="connsiteX2860" fmla="*/ 1182114 w 4991100"/>
              <a:gd name="connsiteY2860" fmla="*/ 4750684 h 5946450"/>
              <a:gd name="connsiteX2861" fmla="*/ 1169208 w 4991100"/>
              <a:gd name="connsiteY2861" fmla="*/ 4778140 h 5946450"/>
              <a:gd name="connsiteX2862" fmla="*/ 1152574 w 4991100"/>
              <a:gd name="connsiteY2862" fmla="*/ 4780624 h 5946450"/>
              <a:gd name="connsiteX2863" fmla="*/ 1166722 w 4991100"/>
              <a:gd name="connsiteY2863" fmla="*/ 4761492 h 5946450"/>
              <a:gd name="connsiteX2864" fmla="*/ 1150088 w 4991100"/>
              <a:gd name="connsiteY2864" fmla="*/ 4763975 h 5946450"/>
              <a:gd name="connsiteX2865" fmla="*/ 1172553 w 4991100"/>
              <a:gd name="connsiteY2865" fmla="*/ 4743602 h 5946450"/>
              <a:gd name="connsiteX2866" fmla="*/ 1093972 w 4991100"/>
              <a:gd name="connsiteY2866" fmla="*/ 4729805 h 5946450"/>
              <a:gd name="connsiteX2867" fmla="*/ 1133072 w 4991100"/>
              <a:gd name="connsiteY2867" fmla="*/ 4706948 h 5946450"/>
              <a:gd name="connsiteX2868" fmla="*/ 1131158 w 4991100"/>
              <a:gd name="connsiteY2868" fmla="*/ 4701043 h 5946450"/>
              <a:gd name="connsiteX2869" fmla="*/ 1145253 w 4991100"/>
              <a:gd name="connsiteY2869" fmla="*/ 4685317 h 5946450"/>
              <a:gd name="connsiteX2870" fmla="*/ 1118540 w 4991100"/>
              <a:gd name="connsiteY2870" fmla="*/ 4666570 h 5946450"/>
              <a:gd name="connsiteX2871" fmla="*/ 1151809 w 4991100"/>
              <a:gd name="connsiteY2871" fmla="*/ 4661601 h 5946450"/>
              <a:gd name="connsiteX2872" fmla="*/ 1133933 w 4991100"/>
              <a:gd name="connsiteY2872" fmla="*/ 4655762 h 5946450"/>
              <a:gd name="connsiteX2873" fmla="*/ 1124373 w 4991100"/>
              <a:gd name="connsiteY2873" fmla="*/ 4648680 h 5946450"/>
              <a:gd name="connsiteX2874" fmla="*/ 1139763 w 4991100"/>
              <a:gd name="connsiteY2874" fmla="*/ 4637872 h 5946450"/>
              <a:gd name="connsiteX2875" fmla="*/ 1136034 w 4991100"/>
              <a:gd name="connsiteY2875" fmla="*/ 4612900 h 5946450"/>
              <a:gd name="connsiteX2876" fmla="*/ 1126474 w 4991100"/>
              <a:gd name="connsiteY2876" fmla="*/ 4605817 h 5946450"/>
              <a:gd name="connsiteX2877" fmla="*/ 1122747 w 4991100"/>
              <a:gd name="connsiteY2877" fmla="*/ 4580845 h 5946450"/>
              <a:gd name="connsiteX2878" fmla="*/ 1106112 w 4991100"/>
              <a:gd name="connsiteY2878" fmla="*/ 4583328 h 5946450"/>
              <a:gd name="connsiteX2879" fmla="*/ 1042921 w 4991100"/>
              <a:gd name="connsiteY2879" fmla="*/ 4558725 h 5946450"/>
              <a:gd name="connsiteX2880" fmla="*/ 1058312 w 4991100"/>
              <a:gd name="connsiteY2880" fmla="*/ 4547916 h 5946450"/>
              <a:gd name="connsiteX2881" fmla="*/ 1059555 w 4991100"/>
              <a:gd name="connsiteY2881" fmla="*/ 4556241 h 5946450"/>
              <a:gd name="connsiteX2882" fmla="*/ 1062902 w 4991100"/>
              <a:gd name="connsiteY2882" fmla="*/ 4521703 h 5946450"/>
              <a:gd name="connsiteX2883" fmla="*/ 1048752 w 4991100"/>
              <a:gd name="connsiteY2883" fmla="*/ 4540834 h 5946450"/>
              <a:gd name="connsiteX2884" fmla="*/ 1036706 w 4991100"/>
              <a:gd name="connsiteY2884" fmla="*/ 4517103 h 5946450"/>
              <a:gd name="connsiteX2885" fmla="*/ 1042539 w 4991100"/>
              <a:gd name="connsiteY2885" fmla="*/ 4499214 h 5946450"/>
              <a:gd name="connsiteX2886" fmla="*/ 1032979 w 4991100"/>
              <a:gd name="connsiteY2886" fmla="*/ 4492132 h 5946450"/>
              <a:gd name="connsiteX2887" fmla="*/ 1025903 w 4991100"/>
              <a:gd name="connsiteY2887" fmla="*/ 4501698 h 5946450"/>
              <a:gd name="connsiteX2888" fmla="*/ 999709 w 4991100"/>
              <a:gd name="connsiteY2888" fmla="*/ 4497099 h 5946450"/>
              <a:gd name="connsiteX2889" fmla="*/ 1012616 w 4991100"/>
              <a:gd name="connsiteY2889" fmla="*/ 4469643 h 5946450"/>
              <a:gd name="connsiteX2890" fmla="*/ 995982 w 4991100"/>
              <a:gd name="connsiteY2890" fmla="*/ 4472126 h 5946450"/>
              <a:gd name="connsiteX2891" fmla="*/ 994739 w 4991100"/>
              <a:gd name="connsiteY2891" fmla="*/ 4463802 h 5946450"/>
              <a:gd name="connsiteX2892" fmla="*/ 993494 w 4991100"/>
              <a:gd name="connsiteY2892" fmla="*/ 4455478 h 5946450"/>
              <a:gd name="connsiteX2893" fmla="*/ 980041 w 4991100"/>
              <a:gd name="connsiteY2893" fmla="*/ 4443658 h 5946450"/>
              <a:gd name="connsiteX2894" fmla="*/ 977606 w 4991100"/>
              <a:gd name="connsiteY2894" fmla="*/ 4440831 h 5946450"/>
              <a:gd name="connsiteX2895" fmla="*/ 981652 w 4991100"/>
              <a:gd name="connsiteY2895" fmla="*/ 4440227 h 5946450"/>
              <a:gd name="connsiteX2896" fmla="*/ 982693 w 4991100"/>
              <a:gd name="connsiteY2896" fmla="*/ 4440072 h 5946450"/>
              <a:gd name="connsiteX2897" fmla="*/ 980207 w 4991100"/>
              <a:gd name="connsiteY2897" fmla="*/ 4423424 h 5946450"/>
              <a:gd name="connsiteX2898" fmla="*/ 971890 w 4991100"/>
              <a:gd name="connsiteY2898" fmla="*/ 4424665 h 5946450"/>
              <a:gd name="connsiteX2899" fmla="*/ 969592 w 4991100"/>
              <a:gd name="connsiteY2899" fmla="*/ 4431523 h 5946450"/>
              <a:gd name="connsiteX2900" fmla="*/ 977606 w 4991100"/>
              <a:gd name="connsiteY2900" fmla="*/ 4440831 h 5946450"/>
              <a:gd name="connsiteX2901" fmla="*/ 974376 w 4991100"/>
              <a:gd name="connsiteY2901" fmla="*/ 4441314 h 5946450"/>
              <a:gd name="connsiteX2902" fmla="*/ 966059 w 4991100"/>
              <a:gd name="connsiteY2902" fmla="*/ 4442555 h 5946450"/>
              <a:gd name="connsiteX2903" fmla="*/ 957742 w 4991100"/>
              <a:gd name="connsiteY2903" fmla="*/ 4443797 h 5946450"/>
              <a:gd name="connsiteX2904" fmla="*/ 929061 w 4991100"/>
              <a:gd name="connsiteY2904" fmla="*/ 4422550 h 5946450"/>
              <a:gd name="connsiteX2905" fmla="*/ 927818 w 4991100"/>
              <a:gd name="connsiteY2905" fmla="*/ 4414226 h 5946450"/>
              <a:gd name="connsiteX2906" fmla="*/ 918258 w 4991100"/>
              <a:gd name="connsiteY2906" fmla="*/ 4407144 h 5946450"/>
              <a:gd name="connsiteX2907" fmla="*/ 899138 w 4991100"/>
              <a:gd name="connsiteY2907" fmla="*/ 4392979 h 5946450"/>
              <a:gd name="connsiteX2908" fmla="*/ 888335 w 4991100"/>
              <a:gd name="connsiteY2908" fmla="*/ 4377573 h 5946450"/>
              <a:gd name="connsiteX2909" fmla="*/ 887094 w 4991100"/>
              <a:gd name="connsiteY2909" fmla="*/ 4369248 h 5946450"/>
              <a:gd name="connsiteX2910" fmla="*/ 877534 w 4991100"/>
              <a:gd name="connsiteY2910" fmla="*/ 4362166 h 5946450"/>
              <a:gd name="connsiteX2911" fmla="*/ 851339 w 4991100"/>
              <a:gd name="connsiteY2911" fmla="*/ 4357567 h 5946450"/>
              <a:gd name="connsiteX2912" fmla="*/ 848854 w 4991100"/>
              <a:gd name="connsiteY2912" fmla="*/ 4340919 h 5946450"/>
              <a:gd name="connsiteX2913" fmla="*/ 840536 w 4991100"/>
              <a:gd name="connsiteY2913" fmla="*/ 4342160 h 5946450"/>
              <a:gd name="connsiteX2914" fmla="*/ 832217 w 4991100"/>
              <a:gd name="connsiteY2914" fmla="*/ 4343403 h 5946450"/>
              <a:gd name="connsiteX2915" fmla="*/ 843882 w 4991100"/>
              <a:gd name="connsiteY2915" fmla="*/ 4307621 h 5946450"/>
              <a:gd name="connsiteX2916" fmla="*/ 835565 w 4991100"/>
              <a:gd name="connsiteY2916" fmla="*/ 4308865 h 5946450"/>
              <a:gd name="connsiteX2917" fmla="*/ 813099 w 4991100"/>
              <a:gd name="connsiteY2917" fmla="*/ 4329238 h 5946450"/>
              <a:gd name="connsiteX2918" fmla="*/ 786905 w 4991100"/>
              <a:gd name="connsiteY2918" fmla="*/ 4324640 h 5946450"/>
              <a:gd name="connsiteX2919" fmla="*/ 763196 w 4991100"/>
              <a:gd name="connsiteY2919" fmla="*/ 4336688 h 5946450"/>
              <a:gd name="connsiteX2920" fmla="*/ 802296 w 4991100"/>
              <a:gd name="connsiteY2920" fmla="*/ 4313832 h 5946450"/>
              <a:gd name="connsiteX2921" fmla="*/ 790250 w 4991100"/>
              <a:gd name="connsiteY2921" fmla="*/ 4290101 h 5946450"/>
              <a:gd name="connsiteX2922" fmla="*/ 805641 w 4991100"/>
              <a:gd name="connsiteY2922" fmla="*/ 4279294 h 5946450"/>
              <a:gd name="connsiteX2923" fmla="*/ 789007 w 4991100"/>
              <a:gd name="connsiteY2923" fmla="*/ 4281776 h 5946450"/>
              <a:gd name="connsiteX2924" fmla="*/ 787764 w 4991100"/>
              <a:gd name="connsiteY2924" fmla="*/ 4273453 h 5946450"/>
              <a:gd name="connsiteX2925" fmla="*/ 786521 w 4991100"/>
              <a:gd name="connsiteY2925" fmla="*/ 4265129 h 5946450"/>
              <a:gd name="connsiteX2926" fmla="*/ 771130 w 4991100"/>
              <a:gd name="connsiteY2926" fmla="*/ 4275936 h 5946450"/>
              <a:gd name="connsiteX2927" fmla="*/ 769887 w 4991100"/>
              <a:gd name="connsiteY2927" fmla="*/ 4267611 h 5946450"/>
              <a:gd name="connsiteX2928" fmla="*/ 750768 w 4991100"/>
              <a:gd name="connsiteY2928" fmla="*/ 4253448 h 5946450"/>
              <a:gd name="connsiteX2929" fmla="*/ 741208 w 4991100"/>
              <a:gd name="connsiteY2929" fmla="*/ 4246365 h 5946450"/>
              <a:gd name="connsiteX2930" fmla="*/ 739964 w 4991100"/>
              <a:gd name="connsiteY2930" fmla="*/ 4238042 h 5946450"/>
              <a:gd name="connsiteX2931" fmla="*/ 725815 w 4991100"/>
              <a:gd name="connsiteY2931" fmla="*/ 4257173 h 5946450"/>
              <a:gd name="connsiteX2932" fmla="*/ 717294 w 4991100"/>
              <a:gd name="connsiteY2932" fmla="*/ 4249936 h 5946450"/>
              <a:gd name="connsiteX2933" fmla="*/ 715469 w 4991100"/>
              <a:gd name="connsiteY2933" fmla="*/ 4243400 h 5946450"/>
              <a:gd name="connsiteX2934" fmla="*/ 720249 w 4991100"/>
              <a:gd name="connsiteY2934" fmla="*/ 4235311 h 5946450"/>
              <a:gd name="connsiteX2935" fmla="*/ 726196 w 4991100"/>
              <a:gd name="connsiteY2935" fmla="*/ 4229460 h 5946450"/>
              <a:gd name="connsiteX2936" fmla="*/ 729162 w 4991100"/>
              <a:gd name="connsiteY2936" fmla="*/ 4222635 h 5946450"/>
              <a:gd name="connsiteX2937" fmla="*/ 723509 w 4991100"/>
              <a:gd name="connsiteY2937" fmla="*/ 4228983 h 5946450"/>
              <a:gd name="connsiteX2938" fmla="*/ 728444 w 4991100"/>
              <a:gd name="connsiteY2938" fmla="*/ 4217822 h 5946450"/>
              <a:gd name="connsiteX2939" fmla="*/ 727919 w 4991100"/>
              <a:gd name="connsiteY2939" fmla="*/ 4214311 h 5946450"/>
              <a:gd name="connsiteX2940" fmla="*/ 719806 w 4991100"/>
              <a:gd name="connsiteY2940" fmla="*/ 4224030 h 5946450"/>
              <a:gd name="connsiteX2941" fmla="*/ 716475 w 4991100"/>
              <a:gd name="connsiteY2941" fmla="*/ 4226502 h 5946450"/>
              <a:gd name="connsiteX2942" fmla="*/ 717769 w 4991100"/>
              <a:gd name="connsiteY2942" fmla="*/ 4221971 h 5946450"/>
              <a:gd name="connsiteX2943" fmla="*/ 720901 w 4991100"/>
              <a:gd name="connsiteY2943" fmla="*/ 4218018 h 5946450"/>
              <a:gd name="connsiteX2944" fmla="*/ 719602 w 4991100"/>
              <a:gd name="connsiteY2944" fmla="*/ 4215552 h 5946450"/>
              <a:gd name="connsiteX2945" fmla="*/ 742068 w 4991100"/>
              <a:gd name="connsiteY2945" fmla="*/ 4195179 h 5946450"/>
              <a:gd name="connsiteX2946" fmla="*/ 763292 w 4991100"/>
              <a:gd name="connsiteY2946" fmla="*/ 4166481 h 5946450"/>
              <a:gd name="connsiteX2947" fmla="*/ 762049 w 4991100"/>
              <a:gd name="connsiteY2947" fmla="*/ 4158158 h 5946450"/>
              <a:gd name="connsiteX2948" fmla="*/ 770365 w 4991100"/>
              <a:gd name="connsiteY2948" fmla="*/ 4156915 h 5946450"/>
              <a:gd name="connsiteX2949" fmla="*/ 777439 w 4991100"/>
              <a:gd name="connsiteY2949" fmla="*/ 4147349 h 5946450"/>
              <a:gd name="connsiteX2950" fmla="*/ 786849 w 4991100"/>
              <a:gd name="connsiteY2950" fmla="*/ 4134627 h 5946450"/>
              <a:gd name="connsiteX2951" fmla="*/ 784515 w 4991100"/>
              <a:gd name="connsiteY2951" fmla="*/ 4137783 h 5946450"/>
              <a:gd name="connsiteX2952" fmla="*/ 788024 w 4991100"/>
              <a:gd name="connsiteY2952" fmla="*/ 4133037 h 5946450"/>
              <a:gd name="connsiteX2953" fmla="*/ 793997 w 4991100"/>
              <a:gd name="connsiteY2953" fmla="*/ 4124961 h 5946450"/>
              <a:gd name="connsiteX2954" fmla="*/ 794848 w 4991100"/>
              <a:gd name="connsiteY2954" fmla="*/ 4123809 h 5946450"/>
              <a:gd name="connsiteX2955" fmla="*/ 798664 w 4991100"/>
              <a:gd name="connsiteY2955" fmla="*/ 4118652 h 5946450"/>
              <a:gd name="connsiteX2956" fmla="*/ 804337 w 4991100"/>
              <a:gd name="connsiteY2956" fmla="*/ 4116608 h 5946450"/>
              <a:gd name="connsiteX2957" fmla="*/ 805206 w 4991100"/>
              <a:gd name="connsiteY2957" fmla="*/ 4115824 h 5946450"/>
              <a:gd name="connsiteX2958" fmla="*/ 802092 w 4991100"/>
              <a:gd name="connsiteY2958" fmla="*/ 4120268 h 5946450"/>
              <a:gd name="connsiteX2959" fmla="*/ 799906 w 4991100"/>
              <a:gd name="connsiteY2959" fmla="*/ 4126976 h 5946450"/>
              <a:gd name="connsiteX2960" fmla="*/ 808224 w 4991100"/>
              <a:gd name="connsiteY2960" fmla="*/ 4125735 h 5946450"/>
              <a:gd name="connsiteX2961" fmla="*/ 814055 w 4991100"/>
              <a:gd name="connsiteY2961" fmla="*/ 4107844 h 5946450"/>
              <a:gd name="connsiteX2962" fmla="*/ 825591 w 4991100"/>
              <a:gd name="connsiteY2962" fmla="*/ 4103509 h 5946450"/>
              <a:gd name="connsiteX2963" fmla="*/ 822200 w 4991100"/>
              <a:gd name="connsiteY2963" fmla="*/ 4099541 h 5946450"/>
              <a:gd name="connsiteX2964" fmla="*/ 821976 w 4991100"/>
              <a:gd name="connsiteY2964" fmla="*/ 4090121 h 5946450"/>
              <a:gd name="connsiteX2965" fmla="*/ 812670 w 4991100"/>
              <a:gd name="connsiteY2965" fmla="*/ 4100990 h 5946450"/>
              <a:gd name="connsiteX2966" fmla="*/ 812812 w 4991100"/>
              <a:gd name="connsiteY2966" fmla="*/ 4099519 h 5946450"/>
              <a:gd name="connsiteX2967" fmla="*/ 819886 w 4991100"/>
              <a:gd name="connsiteY2967" fmla="*/ 4089954 h 5946450"/>
              <a:gd name="connsiteX2968" fmla="*/ 821907 w 4991100"/>
              <a:gd name="connsiteY2968" fmla="*/ 4087221 h 5946450"/>
              <a:gd name="connsiteX2969" fmla="*/ 821797 w 4991100"/>
              <a:gd name="connsiteY2969" fmla="*/ 4082596 h 5946450"/>
              <a:gd name="connsiteX2970" fmla="*/ 822766 w 4991100"/>
              <a:gd name="connsiteY2970" fmla="*/ 4086059 h 5946450"/>
              <a:gd name="connsiteX2971" fmla="*/ 826960 w 4991100"/>
              <a:gd name="connsiteY2971" fmla="*/ 4080388 h 5946450"/>
              <a:gd name="connsiteX2972" fmla="*/ 827386 w 4991100"/>
              <a:gd name="connsiteY2972" fmla="*/ 4080112 h 5946450"/>
              <a:gd name="connsiteX2973" fmla="*/ 825183 w 4991100"/>
              <a:gd name="connsiteY2973" fmla="*/ 4076776 h 5946450"/>
              <a:gd name="connsiteX2974" fmla="*/ 791858 w 4991100"/>
              <a:gd name="connsiteY2974" fmla="*/ 4053055 h 5946450"/>
              <a:gd name="connsiteX2975" fmla="*/ 784776 w 4991100"/>
              <a:gd name="connsiteY2975" fmla="*/ 4062615 h 5946450"/>
              <a:gd name="connsiteX2976" fmla="*/ 744029 w 4991100"/>
              <a:gd name="connsiteY2976" fmla="*/ 4017683 h 5946450"/>
              <a:gd name="connsiteX2977" fmla="*/ 739061 w 4991100"/>
              <a:gd name="connsiteY2977" fmla="*/ 3984415 h 5946450"/>
              <a:gd name="connsiteX2978" fmla="*/ 732853 w 4991100"/>
              <a:gd name="connsiteY2978" fmla="*/ 3942828 h 5946450"/>
              <a:gd name="connsiteX2979" fmla="*/ 734968 w 4991100"/>
              <a:gd name="connsiteY2979" fmla="*/ 3900000 h 5946450"/>
              <a:gd name="connsiteX2980" fmla="*/ 711238 w 4991100"/>
              <a:gd name="connsiteY2980" fmla="*/ 3912045 h 5946450"/>
              <a:gd name="connsiteX2981" fmla="*/ 700430 w 4991100"/>
              <a:gd name="connsiteY2981" fmla="*/ 3896653 h 5946450"/>
              <a:gd name="connsiteX2982" fmla="*/ 680056 w 4991100"/>
              <a:gd name="connsiteY2982" fmla="*/ 3874187 h 5946450"/>
              <a:gd name="connsiteX2983" fmla="*/ 657568 w 4991100"/>
              <a:gd name="connsiteY2983" fmla="*/ 3894550 h 5946450"/>
              <a:gd name="connsiteX2984" fmla="*/ 657200 w 4991100"/>
              <a:gd name="connsiteY2984" fmla="*/ 3835087 h 5946450"/>
              <a:gd name="connsiteX2985" fmla="*/ 663040 w 4991100"/>
              <a:gd name="connsiteY2985" fmla="*/ 3817210 h 5946450"/>
              <a:gd name="connsiteX2986" fmla="*/ 677205 w 4991100"/>
              <a:gd name="connsiteY2986" fmla="*/ 3798090 h 5946450"/>
              <a:gd name="connsiteX2987" fmla="*/ 656832 w 4991100"/>
              <a:gd name="connsiteY2987" fmla="*/ 3775623 h 5946450"/>
              <a:gd name="connsiteX2988" fmla="*/ 698957 w 4991100"/>
              <a:gd name="connsiteY2988" fmla="*/ 3658801 h 5946450"/>
              <a:gd name="connsiteX2989" fmla="*/ 682310 w 4991100"/>
              <a:gd name="connsiteY2989" fmla="*/ 3661286 h 5946450"/>
              <a:gd name="connsiteX2990" fmla="*/ 663177 w 4991100"/>
              <a:gd name="connsiteY2990" fmla="*/ 3647137 h 5946450"/>
              <a:gd name="connsiteX2991" fmla="*/ 697716 w 4991100"/>
              <a:gd name="connsiteY2991" fmla="*/ 3650483 h 5946450"/>
              <a:gd name="connsiteX2992" fmla="*/ 704430 w 4991100"/>
              <a:gd name="connsiteY2992" fmla="*/ 3581460 h 5946450"/>
              <a:gd name="connsiteX2993" fmla="*/ 710271 w 4991100"/>
              <a:gd name="connsiteY2993" fmla="*/ 3563583 h 5946450"/>
              <a:gd name="connsiteX2994" fmla="*/ 721951 w 4991100"/>
              <a:gd name="connsiteY2994" fmla="*/ 3527828 h 5946450"/>
              <a:gd name="connsiteX2995" fmla="*/ 673249 w 4991100"/>
              <a:gd name="connsiteY2995" fmla="*/ 3543602 h 5946450"/>
              <a:gd name="connsiteX2996" fmla="*/ 676605 w 4991100"/>
              <a:gd name="connsiteY2996" fmla="*/ 3509090 h 5946450"/>
              <a:gd name="connsiteX2997" fmla="*/ 696610 w 4991100"/>
              <a:gd name="connsiteY2997" fmla="*/ 3472093 h 5946450"/>
              <a:gd name="connsiteX2998" fmla="*/ 741589 w 4991100"/>
              <a:gd name="connsiteY2998" fmla="*/ 3431368 h 5946450"/>
              <a:gd name="connsiteX2999" fmla="*/ 705809 w 4991100"/>
              <a:gd name="connsiteY2999" fmla="*/ 3419704 h 5946450"/>
              <a:gd name="connsiteX3000" fmla="*/ 711649 w 4991100"/>
              <a:gd name="connsiteY3000" fmla="*/ 3401828 h 5946450"/>
              <a:gd name="connsiteX3001" fmla="*/ 739105 w 4991100"/>
              <a:gd name="connsiteY3001" fmla="*/ 3414734 h 5946450"/>
              <a:gd name="connsiteX3002" fmla="*/ 764951 w 4991100"/>
              <a:gd name="connsiteY3002" fmla="*/ 3359859 h 5946450"/>
              <a:gd name="connsiteX3003" fmla="*/ 774517 w 4991100"/>
              <a:gd name="connsiteY3003" fmla="*/ 3366934 h 5946450"/>
              <a:gd name="connsiteX3004" fmla="*/ 834900 w 4991100"/>
              <a:gd name="connsiteY3004" fmla="*/ 3315405 h 5946450"/>
              <a:gd name="connsiteX3005" fmla="*/ 895285 w 4991100"/>
              <a:gd name="connsiteY3005" fmla="*/ 3263877 h 5946450"/>
              <a:gd name="connsiteX3006" fmla="*/ 939020 w 4991100"/>
              <a:gd name="connsiteY3006" fmla="*/ 3214834 h 5946450"/>
              <a:gd name="connsiteX3007" fmla="*/ 993564 w 4991100"/>
              <a:gd name="connsiteY3007" fmla="*/ 3181182 h 5946450"/>
              <a:gd name="connsiteX3008" fmla="*/ 966108 w 4991100"/>
              <a:gd name="connsiteY3008" fmla="*/ 3168276 h 5946450"/>
              <a:gd name="connsiteX3009" fmla="*/ 986114 w 4991100"/>
              <a:gd name="connsiteY3009" fmla="*/ 3131280 h 5946450"/>
              <a:gd name="connsiteX3010" fmla="*/ 988596 w 4991100"/>
              <a:gd name="connsiteY3010" fmla="*/ 3147914 h 5946450"/>
              <a:gd name="connsiteX3011" fmla="*/ 1005245 w 4991100"/>
              <a:gd name="connsiteY3011" fmla="*/ 3145429 h 5946450"/>
              <a:gd name="connsiteX3012" fmla="*/ 986114 w 4991100"/>
              <a:gd name="connsiteY3012" fmla="*/ 3131280 h 5946450"/>
              <a:gd name="connsiteX3013" fmla="*/ 1046497 w 4991100"/>
              <a:gd name="connsiteY3013" fmla="*/ 3079751 h 5946450"/>
              <a:gd name="connsiteX3014" fmla="*/ 1068830 w 4991100"/>
              <a:gd name="connsiteY3014" fmla="*/ 3058348 h 5946450"/>
              <a:gd name="connsiteX3015" fmla="*/ 1086816 w 4991100"/>
              <a:gd name="connsiteY3015" fmla="*/ 3035121 h 5946450"/>
              <a:gd name="connsiteX3016" fmla="*/ 1085631 w 4991100"/>
              <a:gd name="connsiteY3016" fmla="*/ 3028372 h 5946450"/>
              <a:gd name="connsiteX3017" fmla="*/ 1078023 w 4991100"/>
              <a:gd name="connsiteY3017" fmla="*/ 3024510 h 5946450"/>
              <a:gd name="connsiteX3018" fmla="*/ 1031965 w 4991100"/>
              <a:gd name="connsiteY3018" fmla="*/ 3039408 h 5946450"/>
              <a:gd name="connsiteX3019" fmla="*/ 1054453 w 4991100"/>
              <a:gd name="connsiteY3019" fmla="*/ 3019045 h 5946450"/>
              <a:gd name="connsiteX3020" fmla="*/ 1031965 w 4991100"/>
              <a:gd name="connsiteY3020" fmla="*/ 3039408 h 5946450"/>
              <a:gd name="connsiteX3021" fmla="*/ 1021158 w 4991100"/>
              <a:gd name="connsiteY3021" fmla="*/ 3024016 h 5946450"/>
              <a:gd name="connsiteX3022" fmla="*/ 1015316 w 4991100"/>
              <a:gd name="connsiteY3022" fmla="*/ 3041893 h 5946450"/>
              <a:gd name="connsiteX3023" fmla="*/ 1036931 w 4991100"/>
              <a:gd name="connsiteY3023" fmla="*/ 3072677 h 5946450"/>
              <a:gd name="connsiteX3024" fmla="*/ 1009475 w 4991100"/>
              <a:gd name="connsiteY3024" fmla="*/ 3059771 h 5946450"/>
              <a:gd name="connsiteX3025" fmla="*/ 1004877 w 4991100"/>
              <a:gd name="connsiteY3025" fmla="*/ 3085965 h 5946450"/>
              <a:gd name="connsiteX3026" fmla="*/ 992828 w 4991100"/>
              <a:gd name="connsiteY3026" fmla="*/ 3062256 h 5946450"/>
              <a:gd name="connsiteX3027" fmla="*/ 986987 w 4991100"/>
              <a:gd name="connsiteY3027" fmla="*/ 3080134 h 5946450"/>
              <a:gd name="connsiteX3028" fmla="*/ 1006119 w 4991100"/>
              <a:gd name="connsiteY3028" fmla="*/ 3094282 h 5946450"/>
              <a:gd name="connsiteX3029" fmla="*/ 975305 w 4991100"/>
              <a:gd name="connsiteY3029" fmla="*/ 3115887 h 5946450"/>
              <a:gd name="connsiteX3030" fmla="*/ 963257 w 4991100"/>
              <a:gd name="connsiteY3030" fmla="*/ 3092179 h 5946450"/>
              <a:gd name="connsiteX3031" fmla="*/ 957416 w 4991100"/>
              <a:gd name="connsiteY3031" fmla="*/ 3110056 h 5946450"/>
              <a:gd name="connsiteX3032" fmla="*/ 888708 w 4991100"/>
              <a:gd name="connsiteY3032" fmla="*/ 3162828 h 5946450"/>
              <a:gd name="connsiteX3033" fmla="*/ 850813 w 4991100"/>
              <a:gd name="connsiteY3033" fmla="*/ 3193993 h 5946450"/>
              <a:gd name="connsiteX3034" fmla="*/ 821241 w 4991100"/>
              <a:gd name="connsiteY3034" fmla="*/ 3223916 h 5946450"/>
              <a:gd name="connsiteX3035" fmla="*/ 832049 w 4991100"/>
              <a:gd name="connsiteY3035" fmla="*/ 3239307 h 5946450"/>
              <a:gd name="connsiteX3036" fmla="*/ 798752 w 4991100"/>
              <a:gd name="connsiteY3036" fmla="*/ 3244278 h 5946450"/>
              <a:gd name="connsiteX3037" fmla="*/ 795396 w 4991100"/>
              <a:gd name="connsiteY3037" fmla="*/ 3278790 h 5946450"/>
              <a:gd name="connsiteX3038" fmla="*/ 770424 w 4991100"/>
              <a:gd name="connsiteY3038" fmla="*/ 3282518 h 5946450"/>
              <a:gd name="connsiteX3039" fmla="*/ 781231 w 4991100"/>
              <a:gd name="connsiteY3039" fmla="*/ 3297910 h 5946450"/>
              <a:gd name="connsiteX3040" fmla="*/ 759984 w 4991100"/>
              <a:gd name="connsiteY3040" fmla="*/ 3326590 h 5946450"/>
              <a:gd name="connsiteX3041" fmla="*/ 710039 w 4991100"/>
              <a:gd name="connsiteY3041" fmla="*/ 3334046 h 5946450"/>
              <a:gd name="connsiteX3042" fmla="*/ 730413 w 4991100"/>
              <a:gd name="connsiteY3042" fmla="*/ 3356512 h 5946450"/>
              <a:gd name="connsiteX3043" fmla="*/ 712523 w 4991100"/>
              <a:gd name="connsiteY3043" fmla="*/ 3350681 h 5946450"/>
              <a:gd name="connsiteX3044" fmla="*/ 699599 w 4991100"/>
              <a:gd name="connsiteY3044" fmla="*/ 3378119 h 5946450"/>
              <a:gd name="connsiteX3045" fmla="*/ 678353 w 4991100"/>
              <a:gd name="connsiteY3045" fmla="*/ 3406799 h 5946450"/>
              <a:gd name="connsiteX3046" fmla="*/ 626293 w 4991100"/>
              <a:gd name="connsiteY3046" fmla="*/ 3457084 h 5946450"/>
              <a:gd name="connsiteX3047" fmla="*/ 609645 w 4991100"/>
              <a:gd name="connsiteY3047" fmla="*/ 3459569 h 5946450"/>
              <a:gd name="connsiteX3048" fmla="*/ 548387 w 4991100"/>
              <a:gd name="connsiteY3048" fmla="*/ 3562243 h 5946450"/>
              <a:gd name="connsiteX3049" fmla="*/ 512976 w 4991100"/>
              <a:gd name="connsiteY3049" fmla="*/ 3610044 h 5946450"/>
              <a:gd name="connsiteX3050" fmla="*/ 469240 w 4991100"/>
              <a:gd name="connsiteY3050" fmla="*/ 3659086 h 5946450"/>
              <a:gd name="connsiteX3051" fmla="*/ 550502 w 4991100"/>
              <a:gd name="connsiteY3051" fmla="*/ 3519415 h 5946450"/>
              <a:gd name="connsiteX3052" fmla="*/ 592997 w 4991100"/>
              <a:gd name="connsiteY3052" fmla="*/ 3462056 h 5946450"/>
              <a:gd name="connsiteX3053" fmla="*/ 622568 w 4991100"/>
              <a:gd name="connsiteY3053" fmla="*/ 3432132 h 5946450"/>
              <a:gd name="connsiteX3054" fmla="*/ 653381 w 4991100"/>
              <a:gd name="connsiteY3054" fmla="*/ 3410527 h 5946450"/>
              <a:gd name="connsiteX3055" fmla="*/ 623441 w 4991100"/>
              <a:gd name="connsiteY3055" fmla="*/ 3380987 h 5946450"/>
              <a:gd name="connsiteX3056" fmla="*/ 648414 w 4991100"/>
              <a:gd name="connsiteY3056" fmla="*/ 3377258 h 5946450"/>
              <a:gd name="connsiteX3057" fmla="*/ 673386 w 4991100"/>
              <a:gd name="connsiteY3057" fmla="*/ 3373530 h 5946450"/>
              <a:gd name="connsiteX3058" fmla="*/ 654254 w 4991100"/>
              <a:gd name="connsiteY3058" fmla="*/ 3359380 h 5946450"/>
              <a:gd name="connsiteX3059" fmla="*/ 673017 w 4991100"/>
              <a:gd name="connsiteY3059" fmla="*/ 3314066 h 5946450"/>
              <a:gd name="connsiteX3060" fmla="*/ 692149 w 4991100"/>
              <a:gd name="connsiteY3060" fmla="*/ 3328215 h 5946450"/>
              <a:gd name="connsiteX3061" fmla="*/ 737127 w 4991100"/>
              <a:gd name="connsiteY3061" fmla="*/ 3287490 h 5946450"/>
              <a:gd name="connsiteX3062" fmla="*/ 698863 w 4991100"/>
              <a:gd name="connsiteY3062" fmla="*/ 3259192 h 5946450"/>
              <a:gd name="connsiteX3063" fmla="*/ 735885 w 4991100"/>
              <a:gd name="connsiteY3063" fmla="*/ 3279172 h 5946450"/>
              <a:gd name="connsiteX3064" fmla="*/ 757132 w 4991100"/>
              <a:gd name="connsiteY3064" fmla="*/ 3250492 h 5946450"/>
              <a:gd name="connsiteX3065" fmla="*/ 771296 w 4991100"/>
              <a:gd name="connsiteY3065" fmla="*/ 3231372 h 5946450"/>
              <a:gd name="connsiteX3066" fmla="*/ 834164 w 4991100"/>
              <a:gd name="connsiteY3066" fmla="*/ 3196478 h 5946450"/>
              <a:gd name="connsiteX3067" fmla="*/ 824191 w 4991100"/>
              <a:gd name="connsiteY3067" fmla="*/ 3192829 h 5946450"/>
              <a:gd name="connsiteX3068" fmla="*/ 846512 w 4991100"/>
              <a:gd name="connsiteY3068" fmla="*/ 3172316 h 5946450"/>
              <a:gd name="connsiteX3069" fmla="*/ 868334 w 4991100"/>
              <a:gd name="connsiteY3069" fmla="*/ 3140362 h 5946450"/>
              <a:gd name="connsiteX3070" fmla="*/ 909586 w 4991100"/>
              <a:gd name="connsiteY3070" fmla="*/ 3074684 h 5946450"/>
              <a:gd name="connsiteX3071" fmla="*/ 959163 w 4991100"/>
              <a:gd name="connsiteY3071" fmla="*/ 3007764 h 5946450"/>
              <a:gd name="connsiteX3072" fmla="*/ 1009981 w 4991100"/>
              <a:gd name="connsiteY3072" fmla="*/ 2949162 h 5946450"/>
              <a:gd name="connsiteX3073" fmla="*/ 1007497 w 4991100"/>
              <a:gd name="connsiteY3073" fmla="*/ 2932527 h 5946450"/>
              <a:gd name="connsiteX3074" fmla="*/ 1039272 w 4991100"/>
              <a:gd name="connsiteY3074" fmla="*/ 2919148 h 5946450"/>
              <a:gd name="connsiteX3075" fmla="*/ 1058407 w 4991100"/>
              <a:gd name="connsiteY3075" fmla="*/ 2896987 h 5946450"/>
              <a:gd name="connsiteX3076" fmla="*/ 1055315 w 4991100"/>
              <a:gd name="connsiteY3076" fmla="*/ 2854945 h 5946450"/>
              <a:gd name="connsiteX3077" fmla="*/ 1074664 w 4991100"/>
              <a:gd name="connsiteY3077" fmla="*/ 2835037 h 5946450"/>
              <a:gd name="connsiteX3078" fmla="*/ 1079252 w 4991100"/>
              <a:gd name="connsiteY3078" fmla="*/ 2808823 h 5946450"/>
              <a:gd name="connsiteX3079" fmla="*/ 1086326 w 4991100"/>
              <a:gd name="connsiteY3079" fmla="*/ 2799257 h 5946450"/>
              <a:gd name="connsiteX3080" fmla="*/ 1141679 w 4991100"/>
              <a:gd name="connsiteY3080" fmla="*/ 2714406 h 5946450"/>
              <a:gd name="connsiteX3081" fmla="*/ 1169977 w 4991100"/>
              <a:gd name="connsiteY3081" fmla="*/ 2676143 h 5946450"/>
              <a:gd name="connsiteX3082" fmla="*/ 1199517 w 4991100"/>
              <a:gd name="connsiteY3082" fmla="*/ 2646203 h 5946450"/>
              <a:gd name="connsiteX3083" fmla="*/ 1203246 w 4991100"/>
              <a:gd name="connsiteY3083" fmla="*/ 2671176 h 5946450"/>
              <a:gd name="connsiteX3084" fmla="*/ 1223620 w 4991100"/>
              <a:gd name="connsiteY3084" fmla="*/ 2672388 h 5946450"/>
              <a:gd name="connsiteX3085" fmla="*/ 1225950 w 4991100"/>
              <a:gd name="connsiteY3085" fmla="*/ 2675925 h 5946450"/>
              <a:gd name="connsiteX3086" fmla="*/ 1232856 w 4991100"/>
              <a:gd name="connsiteY3086" fmla="*/ 2660808 h 5946450"/>
              <a:gd name="connsiteX3087" fmla="*/ 1248112 w 4991100"/>
              <a:gd name="connsiteY3087" fmla="*/ 2643651 h 5946450"/>
              <a:gd name="connsiteX3088" fmla="*/ 1262428 w 4991100"/>
              <a:gd name="connsiteY3088" fmla="*/ 2640118 h 5946450"/>
              <a:gd name="connsiteX3089" fmla="*/ 1262122 w 4991100"/>
              <a:gd name="connsiteY3089" fmla="*/ 2631665 h 5946450"/>
              <a:gd name="connsiteX3090" fmla="*/ 1261387 w 4991100"/>
              <a:gd name="connsiteY3090" fmla="*/ 2631041 h 5946450"/>
              <a:gd name="connsiteX3091" fmla="*/ 1259105 w 4991100"/>
              <a:gd name="connsiteY3091" fmla="*/ 2622878 h 5946450"/>
              <a:gd name="connsiteX3092" fmla="*/ 1261734 w 4991100"/>
              <a:gd name="connsiteY3092" fmla="*/ 2620930 h 5946450"/>
              <a:gd name="connsiteX3093" fmla="*/ 1261084 w 4991100"/>
              <a:gd name="connsiteY3093" fmla="*/ 2602973 h 5946450"/>
              <a:gd name="connsiteX3094" fmla="*/ 1277717 w 4991100"/>
              <a:gd name="connsiteY3094" fmla="*/ 2600489 h 5946450"/>
              <a:gd name="connsiteX3095" fmla="*/ 1265673 w 4991100"/>
              <a:gd name="connsiteY3095" fmla="*/ 2576760 h 5946450"/>
              <a:gd name="connsiteX3096" fmla="*/ 1268905 w 4991100"/>
              <a:gd name="connsiteY3096" fmla="*/ 2568988 h 5946450"/>
              <a:gd name="connsiteX3097" fmla="*/ 1245411 w 4991100"/>
              <a:gd name="connsiteY3097" fmla="*/ 2573908 h 5946450"/>
              <a:gd name="connsiteX3098" fmla="*/ 1206677 w 4991100"/>
              <a:gd name="connsiteY3098" fmla="*/ 2613701 h 5946450"/>
              <a:gd name="connsiteX3099" fmla="*/ 1183820 w 4991100"/>
              <a:gd name="connsiteY3099" fmla="*/ 2574601 h 5946450"/>
              <a:gd name="connsiteX3100" fmla="*/ 1146292 w 4991100"/>
              <a:gd name="connsiteY3100" fmla="*/ 2665229 h 5946450"/>
              <a:gd name="connsiteX3101" fmla="*/ 1155490 w 4991100"/>
              <a:gd name="connsiteY3101" fmla="*/ 2612840 h 5946450"/>
              <a:gd name="connsiteX3102" fmla="*/ 1177978 w 4991100"/>
              <a:gd name="connsiteY3102" fmla="*/ 2592477 h 5946450"/>
              <a:gd name="connsiteX3103" fmla="*/ 1129276 w 4991100"/>
              <a:gd name="connsiteY3103" fmla="*/ 2608251 h 5946450"/>
              <a:gd name="connsiteX3104" fmla="*/ 1155121 w 4991100"/>
              <a:gd name="connsiteY3104" fmla="*/ 2553377 h 5946450"/>
              <a:gd name="connsiteX3105" fmla="*/ 1124309 w 4991100"/>
              <a:gd name="connsiteY3105" fmla="*/ 2574982 h 5946450"/>
              <a:gd name="connsiteX3106" fmla="*/ 1113502 w 4991100"/>
              <a:gd name="connsiteY3106" fmla="*/ 2559591 h 5946450"/>
              <a:gd name="connsiteX3107" fmla="*/ 1117227 w 4991100"/>
              <a:gd name="connsiteY3107" fmla="*/ 2584542 h 5946450"/>
              <a:gd name="connsiteX3108" fmla="*/ 1111018 w 4991100"/>
              <a:gd name="connsiteY3108" fmla="*/ 2542956 h 5946450"/>
              <a:gd name="connsiteX3109" fmla="*/ 1083930 w 4991100"/>
              <a:gd name="connsiteY3109" fmla="*/ 2589514 h 5946450"/>
              <a:gd name="connsiteX3110" fmla="*/ 1057716 w 4991100"/>
              <a:gd name="connsiteY3110" fmla="*/ 2584925 h 5946450"/>
              <a:gd name="connsiteX3111" fmla="*/ 1073122 w 4991100"/>
              <a:gd name="connsiteY3111" fmla="*/ 2574122 h 5946450"/>
              <a:gd name="connsiteX3112" fmla="*/ 1094370 w 4991100"/>
              <a:gd name="connsiteY3112" fmla="*/ 2545442 h 5946450"/>
              <a:gd name="connsiteX3113" fmla="*/ 1084804 w 4991100"/>
              <a:gd name="connsiteY3113" fmla="*/ 2538367 h 5946450"/>
              <a:gd name="connsiteX3114" fmla="*/ 1133507 w 4991100"/>
              <a:gd name="connsiteY3114" fmla="*/ 2522593 h 5946450"/>
              <a:gd name="connsiteX3115" fmla="*/ 1098968 w 4991100"/>
              <a:gd name="connsiteY3115" fmla="*/ 2519247 h 5946450"/>
              <a:gd name="connsiteX3116" fmla="*/ 1071513 w 4991100"/>
              <a:gd name="connsiteY3116" fmla="*/ 2506341 h 5946450"/>
              <a:gd name="connsiteX3117" fmla="*/ 1049024 w 4991100"/>
              <a:gd name="connsiteY3117" fmla="*/ 2526704 h 5946450"/>
              <a:gd name="connsiteX3118" fmla="*/ 1076111 w 4991100"/>
              <a:gd name="connsiteY3118" fmla="*/ 2480147 h 5946450"/>
              <a:gd name="connsiteX3119" fmla="*/ 1070272 w 4991100"/>
              <a:gd name="connsiteY3119" fmla="*/ 2498025 h 5946450"/>
              <a:gd name="connsiteX3120" fmla="*/ 1106051 w 4991100"/>
              <a:gd name="connsiteY3120" fmla="*/ 2509687 h 5946450"/>
              <a:gd name="connsiteX3121" fmla="*/ 1083194 w 4991100"/>
              <a:gd name="connsiteY3121" fmla="*/ 2470587 h 5946450"/>
              <a:gd name="connsiteX3122" fmla="*/ 1084435 w 4991100"/>
              <a:gd name="connsiteY3122" fmla="*/ 2478905 h 5946450"/>
              <a:gd name="connsiteX3123" fmla="*/ 1102325 w 4991100"/>
              <a:gd name="connsiteY3123" fmla="*/ 2484736 h 5946450"/>
              <a:gd name="connsiteX3124" fmla="*/ 1112765 w 4991100"/>
              <a:gd name="connsiteY3124" fmla="*/ 2440665 h 5946450"/>
              <a:gd name="connsiteX3125" fmla="*/ 1093634 w 4991100"/>
              <a:gd name="connsiteY3125" fmla="*/ 2426516 h 5946450"/>
              <a:gd name="connsiteX3126" fmla="*/ 1067788 w 4991100"/>
              <a:gd name="connsiteY3126" fmla="*/ 2481390 h 5946450"/>
              <a:gd name="connsiteX3127" fmla="*/ 1041942 w 4991100"/>
              <a:gd name="connsiteY3127" fmla="*/ 2536264 h 5946450"/>
              <a:gd name="connsiteX3128" fmla="*/ 994848 w 4991100"/>
              <a:gd name="connsiteY3128" fmla="*/ 2619819 h 5946450"/>
              <a:gd name="connsiteX3129" fmla="*/ 917817 w 4991100"/>
              <a:gd name="connsiteY3129" fmla="*/ 2673833 h 5946450"/>
              <a:gd name="connsiteX3130" fmla="*/ 851592 w 4991100"/>
              <a:gd name="connsiteY3130" fmla="*/ 2743239 h 5946450"/>
              <a:gd name="connsiteX3131" fmla="*/ 777043 w 4991100"/>
              <a:gd name="connsiteY3131" fmla="*/ 2813886 h 5946450"/>
              <a:gd name="connsiteX3132" fmla="*/ 690445 w 4991100"/>
              <a:gd name="connsiteY3132" fmla="*/ 2860826 h 5946450"/>
              <a:gd name="connsiteX3133" fmla="*/ 672924 w 4991100"/>
              <a:gd name="connsiteY3133" fmla="*/ 2914458 h 5946450"/>
              <a:gd name="connsiteX3134" fmla="*/ 652549 w 4991100"/>
              <a:gd name="connsiteY3134" fmla="*/ 2891992 h 5946450"/>
              <a:gd name="connsiteX3135" fmla="*/ 630935 w 4991100"/>
              <a:gd name="connsiteY3135" fmla="*/ 2861208 h 5946450"/>
              <a:gd name="connsiteX3136" fmla="*/ 566825 w 4991100"/>
              <a:gd name="connsiteY3136" fmla="*/ 2887785 h 5946450"/>
              <a:gd name="connsiteX3137" fmla="*/ 529804 w 4991100"/>
              <a:gd name="connsiteY3137" fmla="*/ 2867805 h 5946450"/>
              <a:gd name="connsiteX3138" fmla="*/ 545651 w 4991100"/>
              <a:gd name="connsiteY3138" fmla="*/ 2892009 h 5946450"/>
              <a:gd name="connsiteX3139" fmla="*/ 548953 w 4991100"/>
              <a:gd name="connsiteY3139" fmla="*/ 2903531 h 5946450"/>
              <a:gd name="connsiteX3140" fmla="*/ 541121 w 4991100"/>
              <a:gd name="connsiteY3140" fmla="*/ 2896405 h 5946450"/>
              <a:gd name="connsiteX3141" fmla="*/ 525205 w 4991100"/>
              <a:gd name="connsiteY3141" fmla="*/ 2893999 h 5946450"/>
              <a:gd name="connsiteX3142" fmla="*/ 521480 w 4991100"/>
              <a:gd name="connsiteY3142" fmla="*/ 2869047 h 5946450"/>
              <a:gd name="connsiteX3143" fmla="*/ 510672 w 4991100"/>
              <a:gd name="connsiteY3143" fmla="*/ 2853656 h 5946450"/>
              <a:gd name="connsiteX3144" fmla="*/ 514397 w 4991100"/>
              <a:gd name="connsiteY3144" fmla="*/ 2878607 h 5946450"/>
              <a:gd name="connsiteX3145" fmla="*/ 477744 w 4991100"/>
              <a:gd name="connsiteY3145" fmla="*/ 2918090 h 5946450"/>
              <a:gd name="connsiteX3146" fmla="*/ 437366 w 4991100"/>
              <a:gd name="connsiteY3146" fmla="*/ 2932622 h 5946450"/>
              <a:gd name="connsiteX3147" fmla="*/ 425684 w 4991100"/>
              <a:gd name="connsiteY3147" fmla="*/ 2968375 h 5946450"/>
              <a:gd name="connsiteX3148" fmla="*/ 409036 w 4991100"/>
              <a:gd name="connsiteY3148" fmla="*/ 2970862 h 5946450"/>
              <a:gd name="connsiteX3149" fmla="*/ 367784 w 4991100"/>
              <a:gd name="connsiteY3149" fmla="*/ 3036538 h 5946450"/>
              <a:gd name="connsiteX3150" fmla="*/ 353619 w 4991100"/>
              <a:gd name="connsiteY3150" fmla="*/ 3055658 h 5946450"/>
              <a:gd name="connsiteX3151" fmla="*/ 346536 w 4991100"/>
              <a:gd name="connsiteY3151" fmla="*/ 3065218 h 5946450"/>
              <a:gd name="connsiteX3152" fmla="*/ 306158 w 4991100"/>
              <a:gd name="connsiteY3152" fmla="*/ 3079750 h 5946450"/>
              <a:gd name="connsiteX3153" fmla="*/ 272861 w 4991100"/>
              <a:gd name="connsiteY3153" fmla="*/ 3084721 h 5946450"/>
              <a:gd name="connsiteX3154" fmla="*/ 264169 w 4991100"/>
              <a:gd name="connsiteY3154" fmla="*/ 3026501 h 5946450"/>
              <a:gd name="connsiteX3155" fmla="*/ 227147 w 4991100"/>
              <a:gd name="connsiteY3155" fmla="*/ 3006520 h 5946450"/>
              <a:gd name="connsiteX3156" fmla="*/ 241680 w 4991100"/>
              <a:gd name="connsiteY3156" fmla="*/ 3046864 h 5946450"/>
              <a:gd name="connsiteX3157" fmla="*/ 221307 w 4991100"/>
              <a:gd name="connsiteY3157" fmla="*/ 3024397 h 5946450"/>
              <a:gd name="connsiteX3158" fmla="*/ 147632 w 4991100"/>
              <a:gd name="connsiteY3158" fmla="*/ 3043899 h 5946450"/>
              <a:gd name="connsiteX3159" fmla="*/ 199691 w 4991100"/>
              <a:gd name="connsiteY3159" fmla="*/ 2993614 h 5946450"/>
              <a:gd name="connsiteX3160" fmla="*/ 170994 w 4991100"/>
              <a:gd name="connsiteY3160" fmla="*/ 2972390 h 5946450"/>
              <a:gd name="connsiteX3161" fmla="*/ 137697 w 4991100"/>
              <a:gd name="connsiteY3161" fmla="*/ 2977361 h 5946450"/>
              <a:gd name="connsiteX3162" fmla="*/ 131489 w 4991100"/>
              <a:gd name="connsiteY3162" fmla="*/ 2935775 h 5946450"/>
              <a:gd name="connsiteX3163" fmla="*/ 157335 w 4991100"/>
              <a:gd name="connsiteY3163" fmla="*/ 2880901 h 5946450"/>
              <a:gd name="connsiteX3164" fmla="*/ 221076 w 4991100"/>
              <a:gd name="connsiteY3164" fmla="*/ 2794861 h 5946450"/>
              <a:gd name="connsiteX3165" fmla="*/ 246922 w 4991100"/>
              <a:gd name="connsiteY3165" fmla="*/ 2739987 h 5946450"/>
              <a:gd name="connsiteX3166" fmla="*/ 272768 w 4991100"/>
              <a:gd name="connsiteY3166" fmla="*/ 2685113 h 5946450"/>
              <a:gd name="connsiteX3167" fmla="*/ 317376 w 4991100"/>
              <a:gd name="connsiteY3167" fmla="*/ 2584924 h 5946450"/>
              <a:gd name="connsiteX3168" fmla="*/ 391926 w 4991100"/>
              <a:gd name="connsiteY3168" fmla="*/ 2514275 h 5946450"/>
              <a:gd name="connsiteX3169" fmla="*/ 381118 w 4991100"/>
              <a:gd name="connsiteY3169" fmla="*/ 2498884 h 5946450"/>
              <a:gd name="connsiteX3170" fmla="*/ 404849 w 4991100"/>
              <a:gd name="connsiteY3170" fmla="*/ 2486838 h 5946450"/>
              <a:gd name="connsiteX3171" fmla="*/ 374036 w 4991100"/>
              <a:gd name="connsiteY3171" fmla="*/ 2508444 h 5946450"/>
              <a:gd name="connsiteX3172" fmla="*/ 350305 w 4991100"/>
              <a:gd name="connsiteY3172" fmla="*/ 2520489 h 5946450"/>
              <a:gd name="connsiteX3173" fmla="*/ 327816 w 4991100"/>
              <a:gd name="connsiteY3173" fmla="*/ 2540851 h 5946450"/>
              <a:gd name="connsiteX3174" fmla="*/ 261592 w 4991100"/>
              <a:gd name="connsiteY3174" fmla="*/ 2610258 h 5946450"/>
              <a:gd name="connsiteX3175" fmla="*/ 214131 w 4991100"/>
              <a:gd name="connsiteY3175" fmla="*/ 2634349 h 5946450"/>
              <a:gd name="connsiteX3176" fmla="*/ 242460 w 4991100"/>
              <a:gd name="connsiteY3176" fmla="*/ 2596109 h 5946450"/>
              <a:gd name="connsiteX3177" fmla="*/ 233768 w 4991100"/>
              <a:gd name="connsiteY3177" fmla="*/ 2537888 h 5946450"/>
              <a:gd name="connsiteX3178" fmla="*/ 244575 w 4991100"/>
              <a:gd name="connsiteY3178" fmla="*/ 2553280 h 5946450"/>
              <a:gd name="connsiteX3179" fmla="*/ 258740 w 4991100"/>
              <a:gd name="connsiteY3179" fmla="*/ 2534160 h 5946450"/>
              <a:gd name="connsiteX3180" fmla="*/ 231284 w 4991100"/>
              <a:gd name="connsiteY3180" fmla="*/ 2521254 h 5946450"/>
              <a:gd name="connsiteX3181" fmla="*/ 251290 w 4991100"/>
              <a:gd name="connsiteY3181" fmla="*/ 2484257 h 5946450"/>
              <a:gd name="connsiteX3182" fmla="*/ 270421 w 4991100"/>
              <a:gd name="connsiteY3182" fmla="*/ 2498405 h 5946450"/>
              <a:gd name="connsiteX3183" fmla="*/ 285827 w 4991100"/>
              <a:gd name="connsiteY3183" fmla="*/ 2487603 h 5946450"/>
              <a:gd name="connsiteX3184" fmla="*/ 266696 w 4991100"/>
              <a:gd name="connsiteY3184" fmla="*/ 2473454 h 5946450"/>
              <a:gd name="connsiteX3185" fmla="*/ 280861 w 4991100"/>
              <a:gd name="connsiteY3185" fmla="*/ 2454334 h 5946450"/>
              <a:gd name="connsiteX3186" fmla="*/ 261729 w 4991100"/>
              <a:gd name="connsiteY3186" fmla="*/ 2440185 h 5946450"/>
              <a:gd name="connsiteX3187" fmla="*/ 204702 w 4991100"/>
              <a:gd name="connsiteY3187" fmla="*/ 2457202 h 5946450"/>
              <a:gd name="connsiteX3188" fmla="*/ 223466 w 4991100"/>
              <a:gd name="connsiteY3188" fmla="*/ 2411888 h 5946450"/>
              <a:gd name="connsiteX3189" fmla="*/ 170164 w 4991100"/>
              <a:gd name="connsiteY3189" fmla="*/ 2453855 h 5946450"/>
              <a:gd name="connsiteX3190" fmla="*/ 173521 w 4991100"/>
              <a:gd name="connsiteY3190" fmla="*/ 2419344 h 5946450"/>
              <a:gd name="connsiteX3191" fmla="*/ 165197 w 4991100"/>
              <a:gd name="connsiteY3191" fmla="*/ 2420587 h 5946450"/>
              <a:gd name="connsiteX3192" fmla="*/ 163955 w 4991100"/>
              <a:gd name="connsiteY3192" fmla="*/ 2412269 h 5946450"/>
              <a:gd name="connsiteX3193" fmla="*/ 108170 w 4991100"/>
              <a:gd name="connsiteY3193" fmla="*/ 2437603 h 5946450"/>
              <a:gd name="connsiteX3194" fmla="*/ 56984 w 4991100"/>
              <a:gd name="connsiteY3194" fmla="*/ 2436743 h 5946450"/>
              <a:gd name="connsiteX3195" fmla="*/ 127807 w 4991100"/>
              <a:gd name="connsiteY3195" fmla="*/ 2341143 h 5946450"/>
              <a:gd name="connsiteX3196" fmla="*/ 125324 w 4991100"/>
              <a:gd name="connsiteY3196" fmla="*/ 2324509 h 5946450"/>
              <a:gd name="connsiteX3197" fmla="*/ 131164 w 4991100"/>
              <a:gd name="connsiteY3197" fmla="*/ 2306632 h 5946450"/>
              <a:gd name="connsiteX3198" fmla="*/ 144087 w 4991100"/>
              <a:gd name="connsiteY3198" fmla="*/ 2279194 h 5946450"/>
              <a:gd name="connsiteX3199" fmla="*/ 197388 w 4991100"/>
              <a:gd name="connsiteY3199" fmla="*/ 2237226 h 5946450"/>
              <a:gd name="connsiteX3200" fmla="*/ 345613 w 4991100"/>
              <a:gd name="connsiteY3200" fmla="*/ 2147076 h 5946450"/>
              <a:gd name="connsiteX3201" fmla="*/ 356051 w 4991100"/>
              <a:gd name="connsiteY3201" fmla="*/ 2103004 h 5946450"/>
              <a:gd name="connsiteX3202" fmla="*/ 366859 w 4991100"/>
              <a:gd name="connsiteY3202" fmla="*/ 2118395 h 5946450"/>
              <a:gd name="connsiteX3203" fmla="*/ 393579 w 4991100"/>
              <a:gd name="connsiteY3203" fmla="*/ 2012375 h 5946450"/>
              <a:gd name="connsiteX3204" fmla="*/ 367364 w 4991100"/>
              <a:gd name="connsiteY3204" fmla="*/ 2007787 h 5946450"/>
              <a:gd name="connsiteX3205" fmla="*/ 406501 w 4991100"/>
              <a:gd name="connsiteY3205" fmla="*/ 1984938 h 5946450"/>
              <a:gd name="connsiteX3206" fmla="*/ 409859 w 4991100"/>
              <a:gd name="connsiteY3206" fmla="*/ 1950426 h 5946450"/>
              <a:gd name="connsiteX3207" fmla="*/ 436072 w 4991100"/>
              <a:gd name="connsiteY3207" fmla="*/ 1955015 h 5946450"/>
              <a:gd name="connsiteX3208" fmla="*/ 432347 w 4991100"/>
              <a:gd name="connsiteY3208" fmla="*/ 1930064 h 5946450"/>
              <a:gd name="connsiteX3209" fmla="*/ 444397 w 4991100"/>
              <a:gd name="connsiteY3209" fmla="*/ 1953772 h 5946450"/>
              <a:gd name="connsiteX3210" fmla="*/ 465644 w 4991100"/>
              <a:gd name="connsiteY3210" fmla="*/ 1925092 h 5946450"/>
              <a:gd name="connsiteX3211" fmla="*/ 436946 w 4991100"/>
              <a:gd name="connsiteY3211" fmla="*/ 1903869 h 5946450"/>
              <a:gd name="connsiteX3212" fmla="*/ 431106 w 4991100"/>
              <a:gd name="connsiteY3212" fmla="*/ 1921746 h 5946450"/>
              <a:gd name="connsiteX3213" fmla="*/ 423655 w 4991100"/>
              <a:gd name="connsiteY3213" fmla="*/ 1871842 h 5946450"/>
              <a:gd name="connsiteX3214" fmla="*/ 435705 w 4991100"/>
              <a:gd name="connsiteY3214" fmla="*/ 1895551 h 5946450"/>
              <a:gd name="connsiteX3215" fmla="*/ 470243 w 4991100"/>
              <a:gd name="connsiteY3215" fmla="*/ 1898897 h 5946450"/>
              <a:gd name="connsiteX3216" fmla="*/ 460677 w 4991100"/>
              <a:gd name="connsiteY3216" fmla="*/ 1891824 h 5946450"/>
              <a:gd name="connsiteX3217" fmla="*/ 447386 w 4991100"/>
              <a:gd name="connsiteY3217" fmla="*/ 1859797 h 5946450"/>
              <a:gd name="connsiteX3218" fmla="*/ 495215 w 4991100"/>
              <a:gd name="connsiteY3218" fmla="*/ 1895170 h 5946450"/>
              <a:gd name="connsiteX3219" fmla="*/ 501055 w 4991100"/>
              <a:gd name="connsiteY3219" fmla="*/ 1877292 h 5946450"/>
              <a:gd name="connsiteX3220" fmla="*/ 506896 w 4991100"/>
              <a:gd name="connsiteY3220" fmla="*/ 1859415 h 5946450"/>
              <a:gd name="connsiteX3221" fmla="*/ 480682 w 4991100"/>
              <a:gd name="connsiteY3221" fmla="*/ 1854826 h 5946450"/>
              <a:gd name="connsiteX3222" fmla="*/ 485281 w 4991100"/>
              <a:gd name="connsiteY3222" fmla="*/ 1828632 h 5946450"/>
              <a:gd name="connsiteX3223" fmla="*/ 513610 w 4991100"/>
              <a:gd name="connsiteY3223" fmla="*/ 1790392 h 5946450"/>
              <a:gd name="connsiteX3224" fmla="*/ 530258 w 4991100"/>
              <a:gd name="connsiteY3224" fmla="*/ 1787906 h 5946450"/>
              <a:gd name="connsiteX3225" fmla="*/ 564796 w 4991100"/>
              <a:gd name="connsiteY3225" fmla="*/ 1791252 h 5946450"/>
              <a:gd name="connsiteX3226" fmla="*/ 546906 w 4991100"/>
              <a:gd name="connsiteY3226" fmla="*/ 1785421 h 5946450"/>
              <a:gd name="connsiteX3227" fmla="*/ 581973 w 4991100"/>
              <a:gd name="connsiteY3227" fmla="*/ 1769374 h 5946450"/>
              <a:gd name="connsiteX3228" fmla="*/ 579296 w 4991100"/>
              <a:gd name="connsiteY3228" fmla="*/ 1762616 h 5946450"/>
              <a:gd name="connsiteX3229" fmla="*/ 586043 w 4991100"/>
              <a:gd name="connsiteY3229" fmla="*/ 1762572 h 5946450"/>
              <a:gd name="connsiteX3230" fmla="*/ 575236 w 4991100"/>
              <a:gd name="connsiteY3230" fmla="*/ 1747181 h 5946450"/>
              <a:gd name="connsiteX3231" fmla="*/ 595609 w 4991100"/>
              <a:gd name="connsiteY3231" fmla="*/ 1769647 h 5946450"/>
              <a:gd name="connsiteX3232" fmla="*/ 579835 w 4991100"/>
              <a:gd name="connsiteY3232" fmla="*/ 1720986 h 5946450"/>
              <a:gd name="connsiteX3233" fmla="*/ 607291 w 4991100"/>
              <a:gd name="connsiteY3233" fmla="*/ 1733892 h 5946450"/>
              <a:gd name="connsiteX3234" fmla="*/ 613131 w 4991100"/>
              <a:gd name="connsiteY3234" fmla="*/ 1716015 h 5946450"/>
              <a:gd name="connsiteX3235" fmla="*/ 601082 w 4991100"/>
              <a:gd name="connsiteY3235" fmla="*/ 1692307 h 5946450"/>
              <a:gd name="connsiteX3236" fmla="*/ 616891 w 4991100"/>
              <a:gd name="connsiteY3236" fmla="*/ 1698449 h 5946450"/>
              <a:gd name="connsiteX3237" fmla="*/ 619482 w 4991100"/>
              <a:gd name="connsiteY3237" fmla="*/ 1697516 h 5946450"/>
              <a:gd name="connsiteX3238" fmla="*/ 604600 w 4991100"/>
              <a:gd name="connsiteY3238" fmla="*/ 1679829 h 5946450"/>
              <a:gd name="connsiteX3239" fmla="*/ 634331 w 4991100"/>
              <a:gd name="connsiteY3239" fmla="*/ 1679644 h 5946450"/>
              <a:gd name="connsiteX3240" fmla="*/ 636556 w 4991100"/>
              <a:gd name="connsiteY3240" fmla="*/ 1679631 h 5946450"/>
              <a:gd name="connsiteX3241" fmla="*/ 643651 w 4991100"/>
              <a:gd name="connsiteY3241" fmla="*/ 1671071 h 5946450"/>
              <a:gd name="connsiteX3242" fmla="*/ 634010 w 4991100"/>
              <a:gd name="connsiteY3242" fmla="*/ 1627871 h 5946450"/>
              <a:gd name="connsiteX3243" fmla="*/ 650658 w 4991100"/>
              <a:gd name="connsiteY3243" fmla="*/ 1625386 h 5946450"/>
              <a:gd name="connsiteX3244" fmla="*/ 646933 w 4991100"/>
              <a:gd name="connsiteY3244" fmla="*/ 1600435 h 5946450"/>
              <a:gd name="connsiteX3245" fmla="*/ 600714 w 4991100"/>
              <a:gd name="connsiteY3245" fmla="*/ 1632843 h 5946450"/>
              <a:gd name="connsiteX3246" fmla="*/ 636493 w 4991100"/>
              <a:gd name="connsiteY3246" fmla="*/ 1644506 h 5946450"/>
              <a:gd name="connsiteX3247" fmla="*/ 633137 w 4991100"/>
              <a:gd name="connsiteY3247" fmla="*/ 1679018 h 5946450"/>
              <a:gd name="connsiteX3248" fmla="*/ 630653 w 4991100"/>
              <a:gd name="connsiteY3248" fmla="*/ 1662384 h 5946450"/>
              <a:gd name="connsiteX3249" fmla="*/ 568659 w 4991100"/>
              <a:gd name="connsiteY3249" fmla="*/ 1646132 h 5946450"/>
              <a:gd name="connsiteX3250" fmla="*/ 592389 w 4991100"/>
              <a:gd name="connsiteY3250" fmla="*/ 1634085 h 5946450"/>
              <a:gd name="connsiteX3251" fmla="*/ 589538 w 4991100"/>
              <a:gd name="connsiteY3251" fmla="*/ 1557988 h 5946450"/>
              <a:gd name="connsiteX3252" fmla="*/ 596232 w 4991100"/>
              <a:gd name="connsiteY3252" fmla="*/ 1530684 h 5946450"/>
              <a:gd name="connsiteX3253" fmla="*/ 593935 w 4991100"/>
              <a:gd name="connsiteY3253" fmla="*/ 1522896 h 5946450"/>
              <a:gd name="connsiteX3254" fmla="*/ 570446 w 4991100"/>
              <a:gd name="connsiteY3254" fmla="*/ 1500906 h 5946450"/>
              <a:gd name="connsiteX3255" fmla="*/ 562622 w 4991100"/>
              <a:gd name="connsiteY3255" fmla="*/ 1489471 h 5946450"/>
              <a:gd name="connsiteX3256" fmla="*/ 553390 w 4991100"/>
              <a:gd name="connsiteY3256" fmla="*/ 1486861 h 5946450"/>
              <a:gd name="connsiteX3257" fmla="*/ 471758 w 4991100"/>
              <a:gd name="connsiteY3257" fmla="*/ 1567069 h 5946450"/>
              <a:gd name="connsiteX3258" fmla="*/ 460951 w 4991100"/>
              <a:gd name="connsiteY3258" fmla="*/ 1551678 h 5946450"/>
              <a:gd name="connsiteX3259" fmla="*/ 444302 w 4991100"/>
              <a:gd name="connsiteY3259" fmla="*/ 1554163 h 5946450"/>
              <a:gd name="connsiteX3260" fmla="*/ 463434 w 4991100"/>
              <a:gd name="connsiteY3260" fmla="*/ 1568313 h 5946450"/>
              <a:gd name="connsiteX3261" fmla="*/ 420940 w 4991100"/>
              <a:gd name="connsiteY3261" fmla="*/ 1625672 h 5946450"/>
              <a:gd name="connsiteX3262" fmla="*/ 408891 w 4991100"/>
              <a:gd name="connsiteY3262" fmla="*/ 1601963 h 5946450"/>
              <a:gd name="connsiteX3263" fmla="*/ 408522 w 4991100"/>
              <a:gd name="connsiteY3263" fmla="*/ 1608396 h 5946450"/>
              <a:gd name="connsiteX3264" fmla="*/ 409402 w 4991100"/>
              <a:gd name="connsiteY3264" fmla="*/ 1610405 h 5946450"/>
              <a:gd name="connsiteX3265" fmla="*/ 396905 w 4991100"/>
              <a:gd name="connsiteY3265" fmla="*/ 1612522 h 5946450"/>
              <a:gd name="connsiteX3266" fmla="*/ 387644 w 4991100"/>
              <a:gd name="connsiteY3266" fmla="*/ 1630643 h 5946450"/>
              <a:gd name="connsiteX3267" fmla="*/ 397210 w 4991100"/>
              <a:gd name="connsiteY3267" fmla="*/ 1637719 h 5946450"/>
              <a:gd name="connsiteX3268" fmla="*/ 363040 w 4991100"/>
              <a:gd name="connsiteY3268" fmla="*/ 1693835 h 5946450"/>
              <a:gd name="connsiteX3269" fmla="*/ 345149 w 4991100"/>
              <a:gd name="connsiteY3269" fmla="*/ 1688004 h 5946450"/>
              <a:gd name="connsiteX3270" fmla="*/ 351905 w 4991100"/>
              <a:gd name="connsiteY3270" fmla="*/ 1697624 h 5946450"/>
              <a:gd name="connsiteX3271" fmla="*/ 359137 w 4991100"/>
              <a:gd name="connsiteY3271" fmla="*/ 1707923 h 5946450"/>
              <a:gd name="connsiteX3272" fmla="*/ 347633 w 4991100"/>
              <a:gd name="connsiteY3272" fmla="*/ 1704639 h 5946450"/>
              <a:gd name="connsiteX3273" fmla="*/ 339309 w 4991100"/>
              <a:gd name="connsiteY3273" fmla="*/ 1705881 h 5946450"/>
              <a:gd name="connsiteX3274" fmla="*/ 330986 w 4991100"/>
              <a:gd name="connsiteY3274" fmla="*/ 1707124 h 5946450"/>
              <a:gd name="connsiteX3275" fmla="*/ 309738 w 4991100"/>
              <a:gd name="connsiteY3275" fmla="*/ 1735804 h 5946450"/>
              <a:gd name="connsiteX3276" fmla="*/ 310612 w 4991100"/>
              <a:gd name="connsiteY3276" fmla="*/ 1684658 h 5946450"/>
              <a:gd name="connsiteX3277" fmla="*/ 278925 w 4991100"/>
              <a:gd name="connsiteY3277" fmla="*/ 1757409 h 5946450"/>
              <a:gd name="connsiteX3278" fmla="*/ 238547 w 4991100"/>
              <a:gd name="connsiteY3278" fmla="*/ 1771940 h 5946450"/>
              <a:gd name="connsiteX3279" fmla="*/ 230223 w 4991100"/>
              <a:gd name="connsiteY3279" fmla="*/ 1773183 h 5946450"/>
              <a:gd name="connsiteX3280" fmla="*/ 223141 w 4991100"/>
              <a:gd name="connsiteY3280" fmla="*/ 1782743 h 5946450"/>
              <a:gd name="connsiteX3281" fmla="*/ 208976 w 4991100"/>
              <a:gd name="connsiteY3281" fmla="*/ 1801863 h 5946450"/>
              <a:gd name="connsiteX3282" fmla="*/ 141509 w 4991100"/>
              <a:gd name="connsiteY3282" fmla="*/ 1862951 h 5946450"/>
              <a:gd name="connsiteX3283" fmla="*/ 120263 w 4991100"/>
              <a:gd name="connsiteY3283" fmla="*/ 1891631 h 5946450"/>
              <a:gd name="connsiteX3284" fmla="*/ 109454 w 4991100"/>
              <a:gd name="connsiteY3284" fmla="*/ 1876240 h 5946450"/>
              <a:gd name="connsiteX3285" fmla="*/ 50312 w 4991100"/>
              <a:gd name="connsiteY3285" fmla="*/ 1936085 h 5946450"/>
              <a:gd name="connsiteX3286" fmla="*/ 74043 w 4991100"/>
              <a:gd name="connsiteY3286" fmla="*/ 1924040 h 5946450"/>
              <a:gd name="connsiteX3287" fmla="*/ 14533 w 4991100"/>
              <a:gd name="connsiteY3287" fmla="*/ 1924422 h 5946450"/>
              <a:gd name="connsiteX3288" fmla="*/ 0 w 4991100"/>
              <a:gd name="connsiteY3288" fmla="*/ 1884079 h 594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Lst>
            <a:rect l="l" t="t" r="r" b="b"/>
            <a:pathLst>
              <a:path w="4991100" h="5946450">
                <a:moveTo>
                  <a:pt x="4729069" y="4816798"/>
                </a:moveTo>
                <a:cubicBezTo>
                  <a:pt x="4736144" y="4807233"/>
                  <a:pt x="4745704" y="4814316"/>
                  <a:pt x="4745704" y="4814316"/>
                </a:cubicBezTo>
                <a:cubicBezTo>
                  <a:pt x="4746947" y="4822640"/>
                  <a:pt x="4746947" y="4822640"/>
                  <a:pt x="4746947" y="4822640"/>
                </a:cubicBezTo>
                <a:cubicBezTo>
                  <a:pt x="4756507" y="4829722"/>
                  <a:pt x="4756507" y="4829722"/>
                  <a:pt x="4756507" y="4829722"/>
                </a:cubicBezTo>
                <a:cubicBezTo>
                  <a:pt x="4741115" y="4840529"/>
                  <a:pt x="4731555" y="4833447"/>
                  <a:pt x="4737387" y="4815557"/>
                </a:cubicBezTo>
                <a:lnTo>
                  <a:pt x="4731789" y="4819488"/>
                </a:lnTo>
                <a:lnTo>
                  <a:pt x="4732344" y="4817374"/>
                </a:lnTo>
                <a:cubicBezTo>
                  <a:pt x="4731148" y="4816489"/>
                  <a:pt x="4729069" y="4816798"/>
                  <a:pt x="4729069" y="4816798"/>
                </a:cubicBezTo>
                <a:close/>
                <a:moveTo>
                  <a:pt x="4721995" y="4826363"/>
                </a:moveTo>
                <a:cubicBezTo>
                  <a:pt x="4726153" y="4825743"/>
                  <a:pt x="4727922" y="4823353"/>
                  <a:pt x="4729690" y="4820961"/>
                </a:cubicBezTo>
                <a:lnTo>
                  <a:pt x="4731789" y="4819488"/>
                </a:lnTo>
                <a:lnTo>
                  <a:pt x="4730312" y="4825123"/>
                </a:lnTo>
                <a:cubicBezTo>
                  <a:pt x="4729690" y="4820961"/>
                  <a:pt x="4725843" y="4823662"/>
                  <a:pt x="4721995" y="4826363"/>
                </a:cubicBezTo>
                <a:close/>
                <a:moveTo>
                  <a:pt x="4713678" y="4827607"/>
                </a:moveTo>
                <a:cubicBezTo>
                  <a:pt x="4713678" y="4827607"/>
                  <a:pt x="4720752" y="4818041"/>
                  <a:pt x="4727826" y="4808475"/>
                </a:cubicBezTo>
                <a:cubicBezTo>
                  <a:pt x="4729069" y="4816798"/>
                  <a:pt x="4720752" y="4818041"/>
                  <a:pt x="4713678" y="4827607"/>
                </a:cubicBezTo>
                <a:close/>
                <a:moveTo>
                  <a:pt x="4685893" y="1380036"/>
                </a:moveTo>
                <a:lnTo>
                  <a:pt x="4689015" y="1379570"/>
                </a:lnTo>
                <a:cubicBezTo>
                  <a:pt x="4690055" y="1379414"/>
                  <a:pt x="4690055" y="1379414"/>
                  <a:pt x="4690055" y="1379414"/>
                </a:cubicBezTo>
                <a:close/>
                <a:moveTo>
                  <a:pt x="4681730" y="1380657"/>
                </a:moveTo>
                <a:cubicBezTo>
                  <a:pt x="4681730" y="1380657"/>
                  <a:pt x="4681730" y="1380657"/>
                  <a:pt x="4682771" y="1380502"/>
                </a:cubicBezTo>
                <a:lnTo>
                  <a:pt x="4685893" y="1380036"/>
                </a:lnTo>
                <a:close/>
                <a:moveTo>
                  <a:pt x="4678773" y="1381098"/>
                </a:moveTo>
                <a:lnTo>
                  <a:pt x="4681730" y="1380657"/>
                </a:lnTo>
                <a:cubicBezTo>
                  <a:pt x="4680270" y="1385127"/>
                  <a:pt x="4679750" y="1385204"/>
                  <a:pt x="4679426" y="1383923"/>
                </a:cubicBezTo>
                <a:close/>
                <a:moveTo>
                  <a:pt x="4676222" y="1381480"/>
                </a:moveTo>
                <a:lnTo>
                  <a:pt x="4678299" y="1379044"/>
                </a:lnTo>
                <a:lnTo>
                  <a:pt x="4678773" y="1381098"/>
                </a:lnTo>
                <a:close/>
                <a:moveTo>
                  <a:pt x="4648077" y="1385017"/>
                </a:moveTo>
                <a:cubicBezTo>
                  <a:pt x="4649126" y="1383134"/>
                  <a:pt x="4650857" y="1380484"/>
                  <a:pt x="4651820" y="1379808"/>
                </a:cubicBezTo>
                <a:lnTo>
                  <a:pt x="4651621" y="1381326"/>
                </a:lnTo>
                <a:lnTo>
                  <a:pt x="4649319" y="1384433"/>
                </a:lnTo>
                <a:cubicBezTo>
                  <a:pt x="4648434" y="1385628"/>
                  <a:pt x="4648434" y="1385628"/>
                  <a:pt x="4648434" y="1385628"/>
                </a:cubicBezTo>
                <a:cubicBezTo>
                  <a:pt x="4646664" y="1388018"/>
                  <a:pt x="4647029" y="1386901"/>
                  <a:pt x="4648077" y="1385017"/>
                </a:cubicBezTo>
                <a:close/>
                <a:moveTo>
                  <a:pt x="4633258" y="1625966"/>
                </a:moveTo>
                <a:cubicBezTo>
                  <a:pt x="4647423" y="1606847"/>
                  <a:pt x="4652022" y="1580652"/>
                  <a:pt x="4664945" y="1553215"/>
                </a:cubicBezTo>
                <a:cubicBezTo>
                  <a:pt x="4670786" y="1535338"/>
                  <a:pt x="4675384" y="1509143"/>
                  <a:pt x="4679983" y="1482949"/>
                </a:cubicBezTo>
                <a:cubicBezTo>
                  <a:pt x="4687066" y="1473389"/>
                  <a:pt x="4685823" y="1465072"/>
                  <a:pt x="4683341" y="1448437"/>
                </a:cubicBezTo>
                <a:cubicBezTo>
                  <a:pt x="4683341" y="1448437"/>
                  <a:pt x="4690422" y="1438877"/>
                  <a:pt x="4689181" y="1430561"/>
                </a:cubicBezTo>
                <a:cubicBezTo>
                  <a:pt x="4697102" y="1412372"/>
                  <a:pt x="4701428" y="1402161"/>
                  <a:pt x="4703682" y="1396777"/>
                </a:cubicBezTo>
                <a:lnTo>
                  <a:pt x="4704780" y="1394221"/>
                </a:lnTo>
                <a:lnTo>
                  <a:pt x="4705243" y="1394152"/>
                </a:lnTo>
                <a:lnTo>
                  <a:pt x="4704541" y="1397180"/>
                </a:lnTo>
                <a:cubicBezTo>
                  <a:pt x="4704605" y="1398498"/>
                  <a:pt x="4705645" y="1398343"/>
                  <a:pt x="4709186" y="1393563"/>
                </a:cubicBezTo>
                <a:cubicBezTo>
                  <a:pt x="4709186" y="1393563"/>
                  <a:pt x="4709186" y="1393563"/>
                  <a:pt x="4710428" y="1401880"/>
                </a:cubicBezTo>
                <a:cubicBezTo>
                  <a:pt x="4718131" y="1396479"/>
                  <a:pt x="4712290" y="1414357"/>
                  <a:pt x="4705984" y="1429114"/>
                </a:cubicBezTo>
                <a:lnTo>
                  <a:pt x="4699445" y="1442313"/>
                </a:lnTo>
                <a:lnTo>
                  <a:pt x="4698902" y="1438674"/>
                </a:lnTo>
                <a:cubicBezTo>
                  <a:pt x="4698747" y="1437634"/>
                  <a:pt x="4698747" y="1437634"/>
                  <a:pt x="4698747" y="1437634"/>
                </a:cubicBezTo>
                <a:cubicBezTo>
                  <a:pt x="4695827" y="1446573"/>
                  <a:pt x="4696060" y="1448133"/>
                  <a:pt x="4697811" y="1445613"/>
                </a:cubicBezTo>
                <a:lnTo>
                  <a:pt x="4699445" y="1442313"/>
                </a:lnTo>
                <a:lnTo>
                  <a:pt x="4699988" y="1445952"/>
                </a:lnTo>
                <a:cubicBezTo>
                  <a:pt x="4695389" y="1472146"/>
                  <a:pt x="4690791" y="1498341"/>
                  <a:pt x="4684950" y="1516218"/>
                </a:cubicBezTo>
                <a:cubicBezTo>
                  <a:pt x="4680352" y="1542412"/>
                  <a:pt x="4674511" y="1560289"/>
                  <a:pt x="4668671" y="1578167"/>
                </a:cubicBezTo>
                <a:cubicBezTo>
                  <a:pt x="4661588" y="1587727"/>
                  <a:pt x="4654506" y="1597287"/>
                  <a:pt x="4655747" y="1605604"/>
                </a:cubicBezTo>
                <a:cubicBezTo>
                  <a:pt x="4648666" y="1615163"/>
                  <a:pt x="4640341" y="1616407"/>
                  <a:pt x="4633258" y="1625966"/>
                </a:cubicBezTo>
                <a:close/>
                <a:moveTo>
                  <a:pt x="4627187" y="1414308"/>
                </a:moveTo>
                <a:cubicBezTo>
                  <a:pt x="4636753" y="1421382"/>
                  <a:pt x="4636753" y="1421382"/>
                  <a:pt x="4636753" y="1421382"/>
                </a:cubicBezTo>
                <a:cubicBezTo>
                  <a:pt x="4628429" y="1422626"/>
                  <a:pt x="4628429" y="1422626"/>
                  <a:pt x="4628429" y="1422626"/>
                </a:cubicBezTo>
                <a:cubicBezTo>
                  <a:pt x="4627187" y="1414308"/>
                  <a:pt x="4627187" y="1414308"/>
                  <a:pt x="4627187" y="1414308"/>
                </a:cubicBezTo>
                <a:close/>
                <a:moveTo>
                  <a:pt x="4183554" y="3708679"/>
                </a:moveTo>
                <a:lnTo>
                  <a:pt x="4184274" y="3705365"/>
                </a:lnTo>
                <a:lnTo>
                  <a:pt x="4186322" y="3704220"/>
                </a:lnTo>
                <a:cubicBezTo>
                  <a:pt x="4186510" y="3704591"/>
                  <a:pt x="4185404" y="3706086"/>
                  <a:pt x="4184078" y="3707879"/>
                </a:cubicBezTo>
                <a:close/>
                <a:moveTo>
                  <a:pt x="4180508" y="3713332"/>
                </a:moveTo>
                <a:lnTo>
                  <a:pt x="4183554" y="3708679"/>
                </a:lnTo>
                <a:lnTo>
                  <a:pt x="4182047" y="3715628"/>
                </a:lnTo>
                <a:cubicBezTo>
                  <a:pt x="4179967" y="3715939"/>
                  <a:pt x="4179812" y="3714898"/>
                  <a:pt x="4180508" y="3713332"/>
                </a:cubicBezTo>
                <a:close/>
                <a:moveTo>
                  <a:pt x="3943146" y="2817334"/>
                </a:moveTo>
                <a:cubicBezTo>
                  <a:pt x="3953953" y="2832725"/>
                  <a:pt x="3962278" y="2831483"/>
                  <a:pt x="3973085" y="2846874"/>
                </a:cubicBezTo>
                <a:cubicBezTo>
                  <a:pt x="3963519" y="2839800"/>
                  <a:pt x="3953953" y="2832725"/>
                  <a:pt x="3943146" y="2817334"/>
                </a:cubicBezTo>
                <a:close/>
                <a:moveTo>
                  <a:pt x="3938547" y="2843528"/>
                </a:moveTo>
                <a:cubicBezTo>
                  <a:pt x="3956437" y="2849360"/>
                  <a:pt x="3937306" y="2835210"/>
                  <a:pt x="3945629" y="2833968"/>
                </a:cubicBezTo>
                <a:cubicBezTo>
                  <a:pt x="3946872" y="2842285"/>
                  <a:pt x="3946872" y="2842285"/>
                  <a:pt x="3956437" y="2849360"/>
                </a:cubicBezTo>
                <a:cubicBezTo>
                  <a:pt x="3957679" y="2857677"/>
                  <a:pt x="3957679" y="2857677"/>
                  <a:pt x="3957679" y="2857677"/>
                </a:cubicBezTo>
                <a:cubicBezTo>
                  <a:pt x="3950597" y="2867237"/>
                  <a:pt x="3950597" y="2867237"/>
                  <a:pt x="3943514" y="2876797"/>
                </a:cubicBezTo>
                <a:cubicBezTo>
                  <a:pt x="3942273" y="2868480"/>
                  <a:pt x="3939789" y="2851845"/>
                  <a:pt x="3938547" y="2843528"/>
                </a:cubicBezTo>
                <a:close/>
                <a:moveTo>
                  <a:pt x="3909800" y="2833096"/>
                </a:moveTo>
                <a:lnTo>
                  <a:pt x="3911091" y="2830622"/>
                </a:lnTo>
                <a:lnTo>
                  <a:pt x="3912710" y="2833606"/>
                </a:lnTo>
                <a:close/>
                <a:moveTo>
                  <a:pt x="3904459" y="2837317"/>
                </a:moveTo>
                <a:lnTo>
                  <a:pt x="3908250" y="2832824"/>
                </a:lnTo>
                <a:lnTo>
                  <a:pt x="3909800" y="2833096"/>
                </a:lnTo>
                <a:lnTo>
                  <a:pt x="3905630" y="2841088"/>
                </a:lnTo>
                <a:close/>
                <a:moveTo>
                  <a:pt x="3903636" y="2844017"/>
                </a:moveTo>
                <a:lnTo>
                  <a:pt x="3904474" y="2843301"/>
                </a:lnTo>
                <a:lnTo>
                  <a:pt x="3905630" y="2841088"/>
                </a:lnTo>
                <a:lnTo>
                  <a:pt x="3906866" y="2845070"/>
                </a:lnTo>
                <a:close/>
                <a:moveTo>
                  <a:pt x="3898168" y="2858059"/>
                </a:moveTo>
                <a:cubicBezTo>
                  <a:pt x="3905343" y="2863365"/>
                  <a:pt x="3905739" y="2855334"/>
                  <a:pt x="3909525" y="2853972"/>
                </a:cubicBezTo>
                <a:cubicBezTo>
                  <a:pt x="3910787" y="2853518"/>
                  <a:pt x="3912425" y="2853805"/>
                  <a:pt x="3914817" y="2855574"/>
                </a:cubicBezTo>
                <a:cubicBezTo>
                  <a:pt x="3924382" y="2862648"/>
                  <a:pt x="3907734" y="2865134"/>
                  <a:pt x="3899410" y="2866377"/>
                </a:cubicBezTo>
                <a:cubicBezTo>
                  <a:pt x="3898168" y="2858059"/>
                  <a:pt x="3898168" y="2858059"/>
                  <a:pt x="3898168" y="2858059"/>
                </a:cubicBezTo>
                <a:close/>
                <a:moveTo>
                  <a:pt x="3897869" y="2856058"/>
                </a:moveTo>
                <a:lnTo>
                  <a:pt x="3898013" y="2857020"/>
                </a:lnTo>
                <a:cubicBezTo>
                  <a:pt x="3898168" y="2858059"/>
                  <a:pt x="3898168" y="2858059"/>
                  <a:pt x="3898168" y="2858059"/>
                </a:cubicBezTo>
                <a:close/>
                <a:moveTo>
                  <a:pt x="3896477" y="2846728"/>
                </a:moveTo>
                <a:lnTo>
                  <a:pt x="3898248" y="2844679"/>
                </a:lnTo>
                <a:lnTo>
                  <a:pt x="3899848" y="2842782"/>
                </a:lnTo>
                <a:lnTo>
                  <a:pt x="3903636" y="2844017"/>
                </a:lnTo>
                <a:lnTo>
                  <a:pt x="3896926" y="2849742"/>
                </a:lnTo>
                <a:close/>
                <a:moveTo>
                  <a:pt x="3894271" y="2893128"/>
                </a:moveTo>
                <a:lnTo>
                  <a:pt x="3894811" y="2892571"/>
                </a:lnTo>
                <a:cubicBezTo>
                  <a:pt x="3896053" y="2900888"/>
                  <a:pt x="3896053" y="2900888"/>
                  <a:pt x="3896053" y="2900888"/>
                </a:cubicBezTo>
                <a:close/>
                <a:moveTo>
                  <a:pt x="3748949" y="3082132"/>
                </a:moveTo>
                <a:lnTo>
                  <a:pt x="3750817" y="3074834"/>
                </a:lnTo>
                <a:lnTo>
                  <a:pt x="3751922" y="3075454"/>
                </a:lnTo>
                <a:close/>
                <a:moveTo>
                  <a:pt x="3743657" y="3092232"/>
                </a:moveTo>
                <a:cubicBezTo>
                  <a:pt x="3743911" y="3091264"/>
                  <a:pt x="3745018" y="3089770"/>
                  <a:pt x="3746347" y="3087977"/>
                </a:cubicBezTo>
                <a:lnTo>
                  <a:pt x="3748949" y="3082132"/>
                </a:lnTo>
                <a:lnTo>
                  <a:pt x="3746082" y="3093331"/>
                </a:lnTo>
                <a:cubicBezTo>
                  <a:pt x="3744001" y="3093642"/>
                  <a:pt x="3743403" y="3093200"/>
                  <a:pt x="3743657" y="3092232"/>
                </a:cubicBezTo>
                <a:close/>
                <a:moveTo>
                  <a:pt x="3714332" y="5124663"/>
                </a:moveTo>
                <a:lnTo>
                  <a:pt x="3715212" y="5122260"/>
                </a:lnTo>
                <a:lnTo>
                  <a:pt x="3721347" y="5128934"/>
                </a:lnTo>
                <a:cubicBezTo>
                  <a:pt x="3717189" y="5129555"/>
                  <a:pt x="3714798" y="5127785"/>
                  <a:pt x="3714332" y="5124663"/>
                </a:cubicBezTo>
                <a:close/>
                <a:moveTo>
                  <a:pt x="3627854" y="2794231"/>
                </a:moveTo>
                <a:cubicBezTo>
                  <a:pt x="3635957" y="2805786"/>
                  <a:pt x="3641962" y="2803294"/>
                  <a:pt x="3642522" y="2812385"/>
                </a:cubicBezTo>
                <a:lnTo>
                  <a:pt x="3641791" y="2819753"/>
                </a:lnTo>
                <a:lnTo>
                  <a:pt x="3645593" y="2819245"/>
                </a:lnTo>
                <a:cubicBezTo>
                  <a:pt x="3655159" y="2826320"/>
                  <a:pt x="3638511" y="2828805"/>
                  <a:pt x="3639753" y="2837123"/>
                </a:cubicBezTo>
                <a:cubicBezTo>
                  <a:pt x="3665967" y="2841711"/>
                  <a:pt x="3674291" y="2840469"/>
                  <a:pt x="3677648" y="2805956"/>
                </a:cubicBezTo>
                <a:cubicBezTo>
                  <a:pt x="3668082" y="2798882"/>
                  <a:pt x="3660999" y="2808442"/>
                  <a:pt x="3643110" y="2802611"/>
                </a:cubicBezTo>
                <a:cubicBezTo>
                  <a:pt x="3638327" y="2799074"/>
                  <a:pt x="3637706" y="2794915"/>
                  <a:pt x="3635890" y="2789872"/>
                </a:cubicBezTo>
                <a:lnTo>
                  <a:pt x="3635401" y="2788932"/>
                </a:lnTo>
                <a:close/>
                <a:moveTo>
                  <a:pt x="3602700" y="2720070"/>
                </a:moveTo>
                <a:cubicBezTo>
                  <a:pt x="3604319" y="2729136"/>
                  <a:pt x="3607563" y="2736630"/>
                  <a:pt x="3611770" y="2743448"/>
                </a:cubicBezTo>
                <a:lnTo>
                  <a:pt x="3630870" y="2767706"/>
                </a:lnTo>
                <a:lnTo>
                  <a:pt x="3635220" y="2765793"/>
                </a:lnTo>
                <a:cubicBezTo>
                  <a:pt x="3639635" y="2757960"/>
                  <a:pt x="3621932" y="2746255"/>
                  <a:pt x="3634418" y="2744390"/>
                </a:cubicBezTo>
                <a:cubicBezTo>
                  <a:pt x="3624853" y="2737316"/>
                  <a:pt x="3624853" y="2737316"/>
                  <a:pt x="3617770" y="2746876"/>
                </a:cubicBezTo>
                <a:cubicBezTo>
                  <a:pt x="3606962" y="2731484"/>
                  <a:pt x="3622369" y="2720681"/>
                  <a:pt x="3637775" y="2709879"/>
                </a:cubicBezTo>
                <a:cubicBezTo>
                  <a:pt x="3607836" y="2680339"/>
                  <a:pt x="3630693" y="2719439"/>
                  <a:pt x="3614044" y="2721924"/>
                </a:cubicBezTo>
                <a:cubicBezTo>
                  <a:pt x="3604478" y="2714850"/>
                  <a:pt x="3612803" y="2713607"/>
                  <a:pt x="3603237" y="2706533"/>
                </a:cubicBezTo>
                <a:lnTo>
                  <a:pt x="3602981" y="2706555"/>
                </a:lnTo>
                <a:close/>
                <a:moveTo>
                  <a:pt x="3575356" y="2817227"/>
                </a:moveTo>
                <a:cubicBezTo>
                  <a:pt x="3578274" y="2828758"/>
                  <a:pt x="3593008" y="2831345"/>
                  <a:pt x="3577090" y="2852869"/>
                </a:cubicBezTo>
                <a:cubicBezTo>
                  <a:pt x="3597070" y="2815847"/>
                  <a:pt x="3602042" y="2849143"/>
                  <a:pt x="3587893" y="2868275"/>
                </a:cubicBezTo>
                <a:cubicBezTo>
                  <a:pt x="3599748" y="2862250"/>
                  <a:pt x="3604528" y="2865791"/>
                  <a:pt x="3609463" y="2870373"/>
                </a:cubicBezTo>
                <a:lnTo>
                  <a:pt x="3613642" y="2873641"/>
                </a:lnTo>
                <a:lnTo>
                  <a:pt x="3613924" y="2870738"/>
                </a:lnTo>
                <a:cubicBezTo>
                  <a:pt x="3612263" y="2866735"/>
                  <a:pt x="3609561" y="2862887"/>
                  <a:pt x="3608940" y="2858728"/>
                </a:cubicBezTo>
                <a:cubicBezTo>
                  <a:pt x="3637638" y="2879951"/>
                  <a:pt x="3613539" y="2832534"/>
                  <a:pt x="3633912" y="2855000"/>
                </a:cubicBezTo>
                <a:cubicBezTo>
                  <a:pt x="3633291" y="2850842"/>
                  <a:pt x="3634751" y="2846373"/>
                  <a:pt x="3634861" y="2839979"/>
                </a:cubicBezTo>
                <a:lnTo>
                  <a:pt x="3629825" y="2821288"/>
                </a:lnTo>
                <a:lnTo>
                  <a:pt x="3626067" y="2819628"/>
                </a:lnTo>
                <a:cubicBezTo>
                  <a:pt x="3610378" y="2815987"/>
                  <a:pt x="3593223" y="2818548"/>
                  <a:pt x="3577950" y="2801682"/>
                </a:cubicBezTo>
                <a:cubicBezTo>
                  <a:pt x="3574724" y="2808546"/>
                  <a:pt x="3574384" y="2813383"/>
                  <a:pt x="3575356" y="2817227"/>
                </a:cubicBezTo>
                <a:close/>
                <a:moveTo>
                  <a:pt x="3529673" y="2876967"/>
                </a:moveTo>
                <a:cubicBezTo>
                  <a:pt x="3542149" y="2875104"/>
                  <a:pt x="3545471" y="2883118"/>
                  <a:pt x="3548638" y="2890091"/>
                </a:cubicBezTo>
                <a:lnTo>
                  <a:pt x="3553619" y="2897283"/>
                </a:lnTo>
                <a:lnTo>
                  <a:pt x="3562721" y="2891137"/>
                </a:lnTo>
                <a:cubicBezTo>
                  <a:pt x="3571045" y="2889893"/>
                  <a:pt x="3579369" y="2888650"/>
                  <a:pt x="3586451" y="2879090"/>
                </a:cubicBezTo>
                <a:lnTo>
                  <a:pt x="3591613" y="2879994"/>
                </a:lnTo>
                <a:lnTo>
                  <a:pt x="3590486" y="2878524"/>
                </a:lnTo>
                <a:cubicBezTo>
                  <a:pt x="3584045" y="2870976"/>
                  <a:pt x="3574796" y="2865975"/>
                  <a:pt x="3555867" y="2881566"/>
                </a:cubicBezTo>
                <a:cubicBezTo>
                  <a:pt x="3546307" y="2874483"/>
                  <a:pt x="3562942" y="2872000"/>
                  <a:pt x="3570017" y="2862435"/>
                </a:cubicBezTo>
                <a:cubicBezTo>
                  <a:pt x="3560457" y="2855352"/>
                  <a:pt x="3546307" y="2874483"/>
                  <a:pt x="3529673" y="2876967"/>
                </a:cubicBezTo>
                <a:close/>
                <a:moveTo>
                  <a:pt x="3433458" y="5395335"/>
                </a:moveTo>
                <a:lnTo>
                  <a:pt x="3433758" y="5395249"/>
                </a:lnTo>
                <a:cubicBezTo>
                  <a:pt x="3446233" y="5393386"/>
                  <a:pt x="3459019" y="5393605"/>
                  <a:pt x="3479192" y="5386338"/>
                </a:cubicBezTo>
                <a:cubicBezTo>
                  <a:pt x="3487509" y="5385098"/>
                  <a:pt x="3472117" y="5395906"/>
                  <a:pt x="3473360" y="5404228"/>
                </a:cubicBezTo>
                <a:cubicBezTo>
                  <a:pt x="3468580" y="5400687"/>
                  <a:pt x="3460263" y="5401930"/>
                  <a:pt x="3451790" y="5402130"/>
                </a:cubicBezTo>
                <a:close/>
                <a:moveTo>
                  <a:pt x="3425914" y="5397497"/>
                </a:moveTo>
                <a:lnTo>
                  <a:pt x="3429288" y="5393789"/>
                </a:lnTo>
                <a:lnTo>
                  <a:pt x="3433458" y="5395335"/>
                </a:lnTo>
                <a:close/>
                <a:moveTo>
                  <a:pt x="3424130" y="2739551"/>
                </a:moveTo>
                <a:cubicBezTo>
                  <a:pt x="3432447" y="2738310"/>
                  <a:pt x="3442007" y="2745392"/>
                  <a:pt x="3451567" y="2752473"/>
                </a:cubicBezTo>
                <a:cubicBezTo>
                  <a:pt x="3465716" y="2733342"/>
                  <a:pt x="3440765" y="2737067"/>
                  <a:pt x="3463231" y="2716694"/>
                </a:cubicBezTo>
                <a:cubicBezTo>
                  <a:pt x="3458451" y="2713153"/>
                  <a:pt x="3455440" y="2707220"/>
                  <a:pt x="3453313" y="2700092"/>
                </a:cubicBezTo>
                <a:lnTo>
                  <a:pt x="3450619" y="2686208"/>
                </a:lnTo>
                <a:lnTo>
                  <a:pt x="3447194" y="2687317"/>
                </a:lnTo>
                <a:cubicBezTo>
                  <a:pt x="3458623" y="2706867"/>
                  <a:pt x="3455082" y="2711647"/>
                  <a:pt x="3447954" y="2713775"/>
                </a:cubicBezTo>
                <a:lnTo>
                  <a:pt x="3444117" y="2714646"/>
                </a:lnTo>
                <a:lnTo>
                  <a:pt x="3443389" y="2716881"/>
                </a:lnTo>
                <a:lnTo>
                  <a:pt x="3445499" y="2725831"/>
                </a:lnTo>
                <a:cubicBezTo>
                  <a:pt x="3447160" y="2729836"/>
                  <a:pt x="3449861" y="2733683"/>
                  <a:pt x="3454645" y="2737221"/>
                </a:cubicBezTo>
                <a:cubicBezTo>
                  <a:pt x="3451103" y="2742001"/>
                  <a:pt x="3444550" y="2740854"/>
                  <a:pt x="3437530" y="2736587"/>
                </a:cubicBezTo>
                <a:lnTo>
                  <a:pt x="3432640" y="2731834"/>
                </a:lnTo>
                <a:close/>
                <a:moveTo>
                  <a:pt x="3416489" y="2720383"/>
                </a:moveTo>
                <a:lnTo>
                  <a:pt x="3421645" y="2722903"/>
                </a:lnTo>
                <a:lnTo>
                  <a:pt x="3422390" y="2721873"/>
                </a:lnTo>
                <a:lnTo>
                  <a:pt x="3417623" y="2717239"/>
                </a:lnTo>
                <a:close/>
                <a:moveTo>
                  <a:pt x="3413745" y="991790"/>
                </a:moveTo>
                <a:lnTo>
                  <a:pt x="3414190" y="991723"/>
                </a:lnTo>
                <a:lnTo>
                  <a:pt x="3414909" y="991616"/>
                </a:lnTo>
                <a:lnTo>
                  <a:pt x="3415269" y="991562"/>
                </a:lnTo>
                <a:close/>
                <a:moveTo>
                  <a:pt x="3413610" y="991810"/>
                </a:moveTo>
                <a:lnTo>
                  <a:pt x="3413615" y="991810"/>
                </a:lnTo>
                <a:lnTo>
                  <a:pt x="3413745" y="991790"/>
                </a:lnTo>
                <a:close/>
                <a:moveTo>
                  <a:pt x="3412980" y="991904"/>
                </a:moveTo>
                <a:lnTo>
                  <a:pt x="3413610" y="991810"/>
                </a:lnTo>
                <a:lnTo>
                  <a:pt x="3413278" y="991860"/>
                </a:lnTo>
                <a:close/>
                <a:moveTo>
                  <a:pt x="3411386" y="992142"/>
                </a:moveTo>
                <a:lnTo>
                  <a:pt x="3411476" y="992129"/>
                </a:lnTo>
                <a:lnTo>
                  <a:pt x="3412980" y="991904"/>
                </a:lnTo>
                <a:lnTo>
                  <a:pt x="3411801" y="992080"/>
                </a:lnTo>
                <a:close/>
                <a:moveTo>
                  <a:pt x="3410950" y="992207"/>
                </a:moveTo>
                <a:lnTo>
                  <a:pt x="3411264" y="992160"/>
                </a:lnTo>
                <a:lnTo>
                  <a:pt x="3411386" y="992142"/>
                </a:lnTo>
                <a:close/>
                <a:moveTo>
                  <a:pt x="3406945" y="992805"/>
                </a:moveTo>
                <a:lnTo>
                  <a:pt x="3410950" y="992207"/>
                </a:lnTo>
                <a:lnTo>
                  <a:pt x="3410066" y="992339"/>
                </a:lnTo>
                <a:close/>
                <a:moveTo>
                  <a:pt x="3403219" y="967854"/>
                </a:moveTo>
                <a:lnTo>
                  <a:pt x="3404151" y="974092"/>
                </a:lnTo>
                <a:cubicBezTo>
                  <a:pt x="3404461" y="976171"/>
                  <a:pt x="3404461" y="976171"/>
                  <a:pt x="3404461" y="976171"/>
                </a:cubicBezTo>
                <a:close/>
                <a:moveTo>
                  <a:pt x="3403197" y="975236"/>
                </a:moveTo>
                <a:lnTo>
                  <a:pt x="3403265" y="975286"/>
                </a:lnTo>
                <a:cubicBezTo>
                  <a:pt x="3404461" y="976171"/>
                  <a:pt x="3404461" y="976171"/>
                  <a:pt x="3404461" y="976171"/>
                </a:cubicBezTo>
                <a:close/>
                <a:moveTo>
                  <a:pt x="3401977" y="959537"/>
                </a:moveTo>
                <a:cubicBezTo>
                  <a:pt x="3401977" y="959537"/>
                  <a:pt x="3401977" y="959537"/>
                  <a:pt x="3402288" y="961616"/>
                </a:cubicBezTo>
                <a:lnTo>
                  <a:pt x="3403219" y="967854"/>
                </a:lnTo>
                <a:close/>
                <a:moveTo>
                  <a:pt x="3397379" y="985731"/>
                </a:moveTo>
                <a:cubicBezTo>
                  <a:pt x="3396137" y="977413"/>
                  <a:pt x="3404461" y="976171"/>
                  <a:pt x="3404461" y="976171"/>
                </a:cubicBezTo>
                <a:cubicBezTo>
                  <a:pt x="3404461" y="976171"/>
                  <a:pt x="3404461" y="976171"/>
                  <a:pt x="3405702" y="984488"/>
                </a:cubicBezTo>
                <a:cubicBezTo>
                  <a:pt x="3405702" y="984488"/>
                  <a:pt x="3405702" y="984488"/>
                  <a:pt x="3397379" y="985731"/>
                </a:cubicBezTo>
                <a:close/>
                <a:moveTo>
                  <a:pt x="3394895" y="969097"/>
                </a:moveTo>
                <a:lnTo>
                  <a:pt x="3403197" y="975236"/>
                </a:lnTo>
                <a:lnTo>
                  <a:pt x="3399678" y="972634"/>
                </a:lnTo>
                <a:cubicBezTo>
                  <a:pt x="3397287" y="970865"/>
                  <a:pt x="3394895" y="969097"/>
                  <a:pt x="3394895" y="969097"/>
                </a:cubicBezTo>
                <a:close/>
                <a:moveTo>
                  <a:pt x="3288798" y="942423"/>
                </a:moveTo>
                <a:cubicBezTo>
                  <a:pt x="3297121" y="941181"/>
                  <a:pt x="3297121" y="941181"/>
                  <a:pt x="3297121" y="941181"/>
                </a:cubicBezTo>
                <a:cubicBezTo>
                  <a:pt x="3298363" y="949498"/>
                  <a:pt x="3305445" y="939938"/>
                  <a:pt x="3288798" y="942423"/>
                </a:cubicBezTo>
                <a:close/>
                <a:moveTo>
                  <a:pt x="3284636" y="943045"/>
                </a:moveTo>
                <a:lnTo>
                  <a:pt x="3287758" y="942579"/>
                </a:lnTo>
                <a:cubicBezTo>
                  <a:pt x="3288798" y="942423"/>
                  <a:pt x="3288798" y="942423"/>
                  <a:pt x="3288798" y="942423"/>
                </a:cubicBezTo>
                <a:close/>
                <a:moveTo>
                  <a:pt x="3280473" y="943666"/>
                </a:moveTo>
                <a:cubicBezTo>
                  <a:pt x="3280473" y="943666"/>
                  <a:pt x="3280473" y="943666"/>
                  <a:pt x="3281514" y="943511"/>
                </a:cubicBezTo>
                <a:lnTo>
                  <a:pt x="3284636" y="943045"/>
                </a:lnTo>
                <a:close/>
                <a:moveTo>
                  <a:pt x="3120860" y="4822889"/>
                </a:moveTo>
                <a:cubicBezTo>
                  <a:pt x="3122628" y="4820497"/>
                  <a:pt x="3126475" y="4817796"/>
                  <a:pt x="3130634" y="4817175"/>
                </a:cubicBezTo>
                <a:cubicBezTo>
                  <a:pt x="3130634" y="4817175"/>
                  <a:pt x="3130634" y="4817175"/>
                  <a:pt x="3123560" y="4826741"/>
                </a:cubicBezTo>
                <a:cubicBezTo>
                  <a:pt x="3119402" y="4827361"/>
                  <a:pt x="3119090" y="4825281"/>
                  <a:pt x="3120860" y="4822889"/>
                </a:cubicBezTo>
                <a:close/>
                <a:moveTo>
                  <a:pt x="2502035" y="695604"/>
                </a:moveTo>
                <a:cubicBezTo>
                  <a:pt x="2500878" y="694979"/>
                  <a:pt x="2500800" y="694459"/>
                  <a:pt x="2502882" y="694148"/>
                </a:cubicBezTo>
                <a:lnTo>
                  <a:pt x="2505836" y="697009"/>
                </a:lnTo>
                <a:close/>
                <a:moveTo>
                  <a:pt x="2477648" y="667626"/>
                </a:moveTo>
                <a:lnTo>
                  <a:pt x="2481308" y="669973"/>
                </a:lnTo>
                <a:lnTo>
                  <a:pt x="2483750" y="679999"/>
                </a:lnTo>
                <a:cubicBezTo>
                  <a:pt x="2483750" y="679999"/>
                  <a:pt x="2483439" y="677921"/>
                  <a:pt x="2481933" y="674957"/>
                </a:cubicBezTo>
                <a:lnTo>
                  <a:pt x="2480383" y="673172"/>
                </a:lnTo>
                <a:close/>
                <a:moveTo>
                  <a:pt x="2475426" y="681243"/>
                </a:moveTo>
                <a:lnTo>
                  <a:pt x="2478893" y="682232"/>
                </a:lnTo>
                <a:lnTo>
                  <a:pt x="2484992" y="688317"/>
                </a:lnTo>
                <a:lnTo>
                  <a:pt x="2484920" y="687838"/>
                </a:lnTo>
                <a:lnTo>
                  <a:pt x="2486187" y="689201"/>
                </a:lnTo>
                <a:lnTo>
                  <a:pt x="2484298" y="688421"/>
                </a:lnTo>
                <a:lnTo>
                  <a:pt x="2480665" y="686920"/>
                </a:lnTo>
                <a:lnTo>
                  <a:pt x="2478709" y="682745"/>
                </a:lnTo>
                <a:cubicBezTo>
                  <a:pt x="2476909" y="680491"/>
                  <a:pt x="2475116" y="679164"/>
                  <a:pt x="2475426" y="681243"/>
                </a:cubicBezTo>
                <a:close/>
                <a:moveTo>
                  <a:pt x="2472942" y="664608"/>
                </a:moveTo>
                <a:lnTo>
                  <a:pt x="2477241" y="666801"/>
                </a:lnTo>
                <a:lnTo>
                  <a:pt x="2477648" y="667626"/>
                </a:lnTo>
                <a:close/>
                <a:moveTo>
                  <a:pt x="2467964" y="671329"/>
                </a:moveTo>
                <a:lnTo>
                  <a:pt x="2469401" y="669388"/>
                </a:lnTo>
                <a:cubicBezTo>
                  <a:pt x="2471171" y="666998"/>
                  <a:pt x="2472942" y="664608"/>
                  <a:pt x="2472942" y="664608"/>
                </a:cubicBezTo>
                <a:lnTo>
                  <a:pt x="2480383" y="673172"/>
                </a:lnTo>
                <a:lnTo>
                  <a:pt x="2483750" y="679999"/>
                </a:lnTo>
                <a:cubicBezTo>
                  <a:pt x="2483750" y="679999"/>
                  <a:pt x="2483750" y="679999"/>
                  <a:pt x="2483905" y="681039"/>
                </a:cubicBezTo>
                <a:lnTo>
                  <a:pt x="2484920" y="687838"/>
                </a:lnTo>
                <a:lnTo>
                  <a:pt x="2480009" y="682552"/>
                </a:lnTo>
                <a:lnTo>
                  <a:pt x="2478893" y="682232"/>
                </a:lnTo>
                <a:close/>
                <a:moveTo>
                  <a:pt x="2456118" y="675623"/>
                </a:moveTo>
                <a:lnTo>
                  <a:pt x="2457536" y="675411"/>
                </a:lnTo>
                <a:cubicBezTo>
                  <a:pt x="2457536" y="675411"/>
                  <a:pt x="2457536" y="675411"/>
                  <a:pt x="2458576" y="675255"/>
                </a:cubicBezTo>
                <a:lnTo>
                  <a:pt x="2464141" y="674425"/>
                </a:lnTo>
                <a:lnTo>
                  <a:pt x="2467492" y="677196"/>
                </a:lnTo>
                <a:lnTo>
                  <a:pt x="2475760" y="683486"/>
                </a:lnTo>
                <a:lnTo>
                  <a:pt x="2479810" y="686566"/>
                </a:lnTo>
                <a:lnTo>
                  <a:pt x="2480665" y="686920"/>
                </a:lnTo>
                <a:lnTo>
                  <a:pt x="2481560" y="688830"/>
                </a:lnTo>
                <a:lnTo>
                  <a:pt x="2482026" y="689824"/>
                </a:lnTo>
                <a:lnTo>
                  <a:pt x="2479287" y="689169"/>
                </a:lnTo>
                <a:lnTo>
                  <a:pt x="2476510" y="688505"/>
                </a:lnTo>
                <a:lnTo>
                  <a:pt x="2472787" y="687615"/>
                </a:lnTo>
                <a:cubicBezTo>
                  <a:pt x="2469501" y="685648"/>
                  <a:pt x="2465168" y="682675"/>
                  <a:pt x="2459525" y="678386"/>
                </a:cubicBezTo>
                <a:close/>
                <a:moveTo>
                  <a:pt x="2454742" y="656698"/>
                </a:moveTo>
                <a:cubicBezTo>
                  <a:pt x="2455938" y="657582"/>
                  <a:pt x="2458407" y="659870"/>
                  <a:pt x="2459381" y="661054"/>
                </a:cubicBezTo>
                <a:lnTo>
                  <a:pt x="2457050" y="659827"/>
                </a:lnTo>
                <a:close/>
                <a:moveTo>
                  <a:pt x="2450085" y="625508"/>
                </a:moveTo>
                <a:cubicBezTo>
                  <a:pt x="2458409" y="624265"/>
                  <a:pt x="2458409" y="624265"/>
                  <a:pt x="2458409" y="624265"/>
                </a:cubicBezTo>
                <a:lnTo>
                  <a:pt x="2463586" y="636476"/>
                </a:lnTo>
                <a:lnTo>
                  <a:pt x="2460025" y="635980"/>
                </a:lnTo>
                <a:cubicBezTo>
                  <a:pt x="2449688" y="633539"/>
                  <a:pt x="2457260" y="630814"/>
                  <a:pt x="2450085" y="625508"/>
                </a:cubicBezTo>
                <a:close/>
                <a:moveTo>
                  <a:pt x="2445487" y="651702"/>
                </a:moveTo>
                <a:cubicBezTo>
                  <a:pt x="2445487" y="651702"/>
                  <a:pt x="2446728" y="660020"/>
                  <a:pt x="2455053" y="658777"/>
                </a:cubicBezTo>
                <a:lnTo>
                  <a:pt x="2457050" y="659827"/>
                </a:lnTo>
                <a:lnTo>
                  <a:pt x="2457743" y="660767"/>
                </a:lnTo>
                <a:cubicBezTo>
                  <a:pt x="2459801" y="662983"/>
                  <a:pt x="2462872" y="666178"/>
                  <a:pt x="2467298" y="670665"/>
                </a:cubicBezTo>
                <a:lnTo>
                  <a:pt x="2467964" y="671329"/>
                </a:lnTo>
                <a:lnTo>
                  <a:pt x="2465860" y="674168"/>
                </a:lnTo>
                <a:lnTo>
                  <a:pt x="2464141" y="674425"/>
                </a:lnTo>
                <a:lnTo>
                  <a:pt x="2446728" y="660020"/>
                </a:lnTo>
                <a:cubicBezTo>
                  <a:pt x="2445487" y="651702"/>
                  <a:pt x="2445487" y="651702"/>
                  <a:pt x="2445487" y="651702"/>
                </a:cubicBezTo>
                <a:close/>
                <a:moveTo>
                  <a:pt x="2437163" y="652945"/>
                </a:moveTo>
                <a:cubicBezTo>
                  <a:pt x="2437163" y="652945"/>
                  <a:pt x="2438404" y="661262"/>
                  <a:pt x="2446728" y="660020"/>
                </a:cubicBezTo>
                <a:cubicBezTo>
                  <a:pt x="2447970" y="668337"/>
                  <a:pt x="2447970" y="668337"/>
                  <a:pt x="2447970" y="668337"/>
                </a:cubicBezTo>
                <a:lnTo>
                  <a:pt x="2446215" y="667595"/>
                </a:lnTo>
                <a:lnTo>
                  <a:pt x="2438404" y="661262"/>
                </a:lnTo>
                <a:cubicBezTo>
                  <a:pt x="2437163" y="652945"/>
                  <a:pt x="2437163" y="652945"/>
                  <a:pt x="2437163" y="652945"/>
                </a:cubicBezTo>
                <a:close/>
                <a:moveTo>
                  <a:pt x="2437163" y="652945"/>
                </a:moveTo>
                <a:cubicBezTo>
                  <a:pt x="2446728" y="660020"/>
                  <a:pt x="2446728" y="660020"/>
                  <a:pt x="2446728" y="660020"/>
                </a:cubicBezTo>
                <a:cubicBezTo>
                  <a:pt x="2437163" y="652945"/>
                  <a:pt x="2437163" y="652945"/>
                  <a:pt x="2437163" y="652945"/>
                </a:cubicBezTo>
                <a:close/>
                <a:moveTo>
                  <a:pt x="2429390" y="660482"/>
                </a:moveTo>
                <a:lnTo>
                  <a:pt x="2446215" y="667595"/>
                </a:lnTo>
                <a:lnTo>
                  <a:pt x="2456118" y="675623"/>
                </a:lnTo>
                <a:lnTo>
                  <a:pt x="2450252" y="676499"/>
                </a:lnTo>
                <a:cubicBezTo>
                  <a:pt x="2449211" y="676653"/>
                  <a:pt x="2449211" y="676653"/>
                  <a:pt x="2449211" y="676653"/>
                </a:cubicBezTo>
                <a:cubicBezTo>
                  <a:pt x="2449211" y="676653"/>
                  <a:pt x="2450454" y="684971"/>
                  <a:pt x="2450454" y="684971"/>
                </a:cubicBezTo>
                <a:cubicBezTo>
                  <a:pt x="2440887" y="677897"/>
                  <a:pt x="2440887" y="677897"/>
                  <a:pt x="2440887" y="677897"/>
                </a:cubicBezTo>
                <a:cubicBezTo>
                  <a:pt x="2439645" y="669580"/>
                  <a:pt x="2439645" y="669580"/>
                  <a:pt x="2439645" y="669580"/>
                </a:cubicBezTo>
                <a:cubicBezTo>
                  <a:pt x="2439645" y="669580"/>
                  <a:pt x="2439335" y="667500"/>
                  <a:pt x="2436789" y="664692"/>
                </a:cubicBezTo>
                <a:close/>
                <a:moveTo>
                  <a:pt x="2429151" y="647843"/>
                </a:moveTo>
                <a:lnTo>
                  <a:pt x="2445487" y="651702"/>
                </a:lnTo>
                <a:cubicBezTo>
                  <a:pt x="2437163" y="652945"/>
                  <a:pt x="2437163" y="652945"/>
                  <a:pt x="2437163" y="652945"/>
                </a:cubicBezTo>
                <a:lnTo>
                  <a:pt x="2430826" y="649967"/>
                </a:lnTo>
                <a:close/>
                <a:moveTo>
                  <a:pt x="2428010" y="648643"/>
                </a:moveTo>
                <a:lnTo>
                  <a:pt x="2430826" y="649967"/>
                </a:lnTo>
                <a:lnTo>
                  <a:pt x="2432844" y="652526"/>
                </a:lnTo>
                <a:cubicBezTo>
                  <a:pt x="2435081" y="653256"/>
                  <a:pt x="2437163" y="652945"/>
                  <a:pt x="2437163" y="652945"/>
                </a:cubicBezTo>
                <a:cubicBezTo>
                  <a:pt x="2437163" y="652945"/>
                  <a:pt x="2437163" y="652945"/>
                  <a:pt x="2428838" y="654187"/>
                </a:cubicBezTo>
                <a:close/>
                <a:moveTo>
                  <a:pt x="2427597" y="645871"/>
                </a:moveTo>
                <a:lnTo>
                  <a:pt x="2429151" y="647843"/>
                </a:lnTo>
                <a:lnTo>
                  <a:pt x="2427845" y="647534"/>
                </a:lnTo>
                <a:lnTo>
                  <a:pt x="2427751" y="646911"/>
                </a:lnTo>
                <a:cubicBezTo>
                  <a:pt x="2427597" y="645871"/>
                  <a:pt x="2427597" y="645871"/>
                  <a:pt x="2427597" y="645871"/>
                </a:cubicBezTo>
                <a:close/>
                <a:moveTo>
                  <a:pt x="2425952" y="620608"/>
                </a:moveTo>
                <a:lnTo>
                  <a:pt x="2432194" y="619676"/>
                </a:lnTo>
                <a:cubicBezTo>
                  <a:pt x="2432194" y="619676"/>
                  <a:pt x="2440519" y="618433"/>
                  <a:pt x="2448843" y="617191"/>
                </a:cubicBezTo>
                <a:cubicBezTo>
                  <a:pt x="2450085" y="625508"/>
                  <a:pt x="2450085" y="625508"/>
                  <a:pt x="2450085" y="625508"/>
                </a:cubicBezTo>
                <a:close/>
                <a:moveTo>
                  <a:pt x="2423434" y="646492"/>
                </a:moveTo>
                <a:lnTo>
                  <a:pt x="2427845" y="647534"/>
                </a:lnTo>
                <a:lnTo>
                  <a:pt x="2428010" y="648643"/>
                </a:lnTo>
                <a:close/>
                <a:moveTo>
                  <a:pt x="2420514" y="655431"/>
                </a:moveTo>
                <a:lnTo>
                  <a:pt x="2429390" y="660482"/>
                </a:lnTo>
                <a:lnTo>
                  <a:pt x="2427533" y="659697"/>
                </a:lnTo>
                <a:cubicBezTo>
                  <a:pt x="2422905" y="657199"/>
                  <a:pt x="2420514" y="655431"/>
                  <a:pt x="2420514" y="655431"/>
                </a:cubicBezTo>
                <a:close/>
                <a:moveTo>
                  <a:pt x="2389208" y="632278"/>
                </a:moveTo>
                <a:lnTo>
                  <a:pt x="2394937" y="633742"/>
                </a:lnTo>
                <a:cubicBezTo>
                  <a:pt x="2400451" y="635044"/>
                  <a:pt x="2404923" y="636502"/>
                  <a:pt x="2409707" y="640039"/>
                </a:cubicBezTo>
                <a:lnTo>
                  <a:pt x="2423434" y="646492"/>
                </a:lnTo>
                <a:lnTo>
                  <a:pt x="2401382" y="641282"/>
                </a:lnTo>
                <a:cubicBezTo>
                  <a:pt x="2400140" y="632965"/>
                  <a:pt x="2391816" y="634207"/>
                  <a:pt x="2391816" y="634207"/>
                </a:cubicBezTo>
                <a:cubicBezTo>
                  <a:pt x="2391816" y="634207"/>
                  <a:pt x="2391816" y="634207"/>
                  <a:pt x="2390621" y="633323"/>
                </a:cubicBezTo>
                <a:close/>
                <a:moveTo>
                  <a:pt x="2368523" y="620680"/>
                </a:moveTo>
                <a:lnTo>
                  <a:pt x="2372684" y="620059"/>
                </a:lnTo>
                <a:cubicBezTo>
                  <a:pt x="2381009" y="618816"/>
                  <a:pt x="2389332" y="617572"/>
                  <a:pt x="2389332" y="617572"/>
                </a:cubicBezTo>
                <a:cubicBezTo>
                  <a:pt x="2406602" y="619246"/>
                  <a:pt x="2417317" y="619772"/>
                  <a:pt x="2425952" y="620608"/>
                </a:cubicBezTo>
                <a:lnTo>
                  <a:pt x="2412426" y="622628"/>
                </a:lnTo>
                <a:cubicBezTo>
                  <a:pt x="2407222" y="623405"/>
                  <a:pt x="2403060" y="624026"/>
                  <a:pt x="2398898" y="624647"/>
                </a:cubicBezTo>
                <a:cubicBezTo>
                  <a:pt x="2390575" y="625890"/>
                  <a:pt x="2382251" y="627132"/>
                  <a:pt x="2382251" y="627132"/>
                </a:cubicBezTo>
                <a:cubicBezTo>
                  <a:pt x="2377468" y="623596"/>
                  <a:pt x="2372995" y="622138"/>
                  <a:pt x="2368523" y="620680"/>
                </a:cubicBezTo>
                <a:close/>
                <a:moveTo>
                  <a:pt x="2343969" y="611505"/>
                </a:moveTo>
                <a:lnTo>
                  <a:pt x="2354794" y="614227"/>
                </a:lnTo>
                <a:cubicBezTo>
                  <a:pt x="2359578" y="617764"/>
                  <a:pt x="2364050" y="619222"/>
                  <a:pt x="2368523" y="620680"/>
                </a:cubicBezTo>
                <a:lnTo>
                  <a:pt x="2365401" y="621146"/>
                </a:lnTo>
                <a:cubicBezTo>
                  <a:pt x="2364360" y="621301"/>
                  <a:pt x="2364360" y="621301"/>
                  <a:pt x="2364360" y="621301"/>
                </a:cubicBezTo>
                <a:cubicBezTo>
                  <a:pt x="2373926" y="628376"/>
                  <a:pt x="2373926" y="628376"/>
                  <a:pt x="2382251" y="627132"/>
                </a:cubicBezTo>
                <a:cubicBezTo>
                  <a:pt x="2382251" y="627132"/>
                  <a:pt x="2380169" y="627443"/>
                  <a:pt x="2378088" y="627754"/>
                </a:cubicBezTo>
                <a:lnTo>
                  <a:pt x="2374967" y="628221"/>
                </a:lnTo>
                <a:cubicBezTo>
                  <a:pt x="2376007" y="628065"/>
                  <a:pt x="2378088" y="627754"/>
                  <a:pt x="2382251" y="627132"/>
                </a:cubicBezTo>
                <a:lnTo>
                  <a:pt x="2389208" y="632278"/>
                </a:lnTo>
                <a:lnTo>
                  <a:pt x="2373926" y="628376"/>
                </a:lnTo>
                <a:cubicBezTo>
                  <a:pt x="2369144" y="624839"/>
                  <a:pt x="2364360" y="621301"/>
                  <a:pt x="2358537" y="617919"/>
                </a:cubicBezTo>
                <a:close/>
                <a:moveTo>
                  <a:pt x="2339567" y="609567"/>
                </a:moveTo>
                <a:lnTo>
                  <a:pt x="2343969" y="611505"/>
                </a:lnTo>
                <a:lnTo>
                  <a:pt x="2341532" y="610893"/>
                </a:lnTo>
                <a:close/>
                <a:moveTo>
                  <a:pt x="2309449" y="595489"/>
                </a:moveTo>
                <a:cubicBezTo>
                  <a:pt x="2309449" y="595489"/>
                  <a:pt x="2309449" y="595489"/>
                  <a:pt x="2317772" y="594246"/>
                </a:cubicBezTo>
                <a:cubicBezTo>
                  <a:pt x="2319015" y="602564"/>
                  <a:pt x="2327338" y="601321"/>
                  <a:pt x="2327338" y="601321"/>
                </a:cubicBezTo>
                <a:lnTo>
                  <a:pt x="2339567" y="609567"/>
                </a:lnTo>
                <a:lnTo>
                  <a:pt x="2336904" y="608395"/>
                </a:lnTo>
                <a:cubicBezTo>
                  <a:pt x="2328581" y="609638"/>
                  <a:pt x="2327338" y="601321"/>
                  <a:pt x="2319015" y="602564"/>
                </a:cubicBezTo>
                <a:cubicBezTo>
                  <a:pt x="2309449" y="595489"/>
                  <a:pt x="2309449" y="595489"/>
                  <a:pt x="2309449" y="595489"/>
                </a:cubicBezTo>
                <a:close/>
                <a:moveTo>
                  <a:pt x="2306672" y="664706"/>
                </a:moveTo>
                <a:lnTo>
                  <a:pt x="2307425" y="664743"/>
                </a:lnTo>
                <a:lnTo>
                  <a:pt x="2307591" y="664983"/>
                </a:lnTo>
                <a:close/>
                <a:moveTo>
                  <a:pt x="2299884" y="588415"/>
                </a:moveTo>
                <a:cubicBezTo>
                  <a:pt x="2309449" y="595489"/>
                  <a:pt x="2309449" y="595489"/>
                  <a:pt x="2309449" y="595489"/>
                </a:cubicBezTo>
                <a:cubicBezTo>
                  <a:pt x="2309449" y="595489"/>
                  <a:pt x="2307057" y="593721"/>
                  <a:pt x="2304666" y="591952"/>
                </a:cubicBezTo>
                <a:lnTo>
                  <a:pt x="2302752" y="590537"/>
                </a:lnTo>
                <a:lnTo>
                  <a:pt x="2301079" y="589299"/>
                </a:lnTo>
                <a:cubicBezTo>
                  <a:pt x="2299884" y="588415"/>
                  <a:pt x="2299884" y="588415"/>
                  <a:pt x="2299884" y="588415"/>
                </a:cubicBezTo>
                <a:close/>
                <a:moveTo>
                  <a:pt x="2297334" y="660403"/>
                </a:moveTo>
                <a:cubicBezTo>
                  <a:pt x="2297912" y="660716"/>
                  <a:pt x="2300265" y="662223"/>
                  <a:pt x="2302580" y="663473"/>
                </a:cubicBezTo>
                <a:lnTo>
                  <a:pt x="2306672" y="664706"/>
                </a:lnTo>
                <a:lnTo>
                  <a:pt x="2302734" y="664513"/>
                </a:lnTo>
                <a:cubicBezTo>
                  <a:pt x="2297952" y="660975"/>
                  <a:pt x="2296757" y="660091"/>
                  <a:pt x="2297334" y="660403"/>
                </a:cubicBezTo>
                <a:close/>
                <a:moveTo>
                  <a:pt x="2294411" y="665755"/>
                </a:moveTo>
                <a:lnTo>
                  <a:pt x="2294417" y="665760"/>
                </a:lnTo>
                <a:lnTo>
                  <a:pt x="2294414" y="665758"/>
                </a:lnTo>
                <a:close/>
                <a:moveTo>
                  <a:pt x="2294411" y="665756"/>
                </a:moveTo>
                <a:lnTo>
                  <a:pt x="2294414" y="665758"/>
                </a:lnTo>
                <a:lnTo>
                  <a:pt x="2294416" y="665760"/>
                </a:lnTo>
                <a:close/>
                <a:moveTo>
                  <a:pt x="2287685" y="660782"/>
                </a:moveTo>
                <a:cubicBezTo>
                  <a:pt x="2287834" y="660892"/>
                  <a:pt x="2289627" y="662218"/>
                  <a:pt x="2294411" y="665755"/>
                </a:cubicBezTo>
                <a:lnTo>
                  <a:pt x="2294411" y="665756"/>
                </a:lnTo>
                <a:lnTo>
                  <a:pt x="2290824" y="663103"/>
                </a:lnTo>
                <a:cubicBezTo>
                  <a:pt x="2289030" y="661776"/>
                  <a:pt x="2287535" y="660671"/>
                  <a:pt x="2287685" y="660782"/>
                </a:cubicBezTo>
                <a:close/>
                <a:moveTo>
                  <a:pt x="2281993" y="582583"/>
                </a:moveTo>
                <a:cubicBezTo>
                  <a:pt x="2290317" y="581340"/>
                  <a:pt x="2291559" y="589658"/>
                  <a:pt x="2299884" y="588415"/>
                </a:cubicBezTo>
                <a:lnTo>
                  <a:pt x="2302752" y="590537"/>
                </a:lnTo>
                <a:lnTo>
                  <a:pt x="2309449" y="595489"/>
                </a:lnTo>
                <a:cubicBezTo>
                  <a:pt x="2309449" y="595489"/>
                  <a:pt x="2299884" y="588415"/>
                  <a:pt x="2291559" y="589658"/>
                </a:cubicBezTo>
                <a:cubicBezTo>
                  <a:pt x="2309449" y="595489"/>
                  <a:pt x="2290317" y="581340"/>
                  <a:pt x="2291559" y="589658"/>
                </a:cubicBezTo>
                <a:cubicBezTo>
                  <a:pt x="2291559" y="589658"/>
                  <a:pt x="2289168" y="587889"/>
                  <a:pt x="2285580" y="585236"/>
                </a:cubicBezTo>
                <a:close/>
                <a:moveTo>
                  <a:pt x="2277881" y="5369973"/>
                </a:moveTo>
                <a:lnTo>
                  <a:pt x="2284999" y="5367154"/>
                </a:lnTo>
                <a:lnTo>
                  <a:pt x="2285003" y="5367845"/>
                </a:lnTo>
                <a:cubicBezTo>
                  <a:pt x="2284119" y="5369041"/>
                  <a:pt x="2282040" y="5369352"/>
                  <a:pt x="2277881" y="5369973"/>
                </a:cubicBezTo>
                <a:close/>
                <a:moveTo>
                  <a:pt x="2274566" y="578714"/>
                </a:moveTo>
                <a:lnTo>
                  <a:pt x="2279123" y="580461"/>
                </a:lnTo>
                <a:lnTo>
                  <a:pt x="2281993" y="582583"/>
                </a:lnTo>
                <a:close/>
                <a:moveTo>
                  <a:pt x="2273650" y="578238"/>
                </a:moveTo>
                <a:lnTo>
                  <a:pt x="2274566" y="578714"/>
                </a:lnTo>
                <a:lnTo>
                  <a:pt x="2273933" y="578472"/>
                </a:lnTo>
                <a:close/>
                <a:moveTo>
                  <a:pt x="2267885" y="572445"/>
                </a:moveTo>
                <a:lnTo>
                  <a:pt x="2268841" y="572855"/>
                </a:lnTo>
                <a:cubicBezTo>
                  <a:pt x="2279292" y="578735"/>
                  <a:pt x="2290938" y="585499"/>
                  <a:pt x="2299884" y="588415"/>
                </a:cubicBezTo>
                <a:lnTo>
                  <a:pt x="2279123" y="580461"/>
                </a:lnTo>
                <a:lnTo>
                  <a:pt x="2274306" y="576899"/>
                </a:lnTo>
                <a:lnTo>
                  <a:pt x="2272428" y="575509"/>
                </a:lnTo>
                <a:close/>
                <a:moveTo>
                  <a:pt x="2265376" y="571377"/>
                </a:moveTo>
                <a:lnTo>
                  <a:pt x="2273650" y="578238"/>
                </a:lnTo>
                <a:lnTo>
                  <a:pt x="2269306" y="575975"/>
                </a:lnTo>
                <a:close/>
                <a:moveTo>
                  <a:pt x="2265354" y="571358"/>
                </a:moveTo>
                <a:lnTo>
                  <a:pt x="2265364" y="571363"/>
                </a:lnTo>
                <a:lnTo>
                  <a:pt x="2265376" y="571377"/>
                </a:lnTo>
                <a:close/>
                <a:moveTo>
                  <a:pt x="2264119" y="569906"/>
                </a:moveTo>
                <a:lnTo>
                  <a:pt x="2267885" y="572445"/>
                </a:lnTo>
                <a:lnTo>
                  <a:pt x="2265364" y="571363"/>
                </a:lnTo>
                <a:close/>
                <a:moveTo>
                  <a:pt x="2263614" y="569916"/>
                </a:moveTo>
                <a:lnTo>
                  <a:pt x="2265354" y="571358"/>
                </a:lnTo>
                <a:lnTo>
                  <a:pt x="2264066" y="570805"/>
                </a:lnTo>
                <a:close/>
                <a:moveTo>
                  <a:pt x="2262862" y="568434"/>
                </a:moveTo>
                <a:lnTo>
                  <a:pt x="2264119" y="569906"/>
                </a:lnTo>
                <a:lnTo>
                  <a:pt x="2263344" y="569383"/>
                </a:lnTo>
                <a:close/>
                <a:moveTo>
                  <a:pt x="2261349" y="568038"/>
                </a:moveTo>
                <a:lnTo>
                  <a:pt x="2263344" y="569383"/>
                </a:lnTo>
                <a:lnTo>
                  <a:pt x="2263614" y="569916"/>
                </a:lnTo>
                <a:close/>
                <a:moveTo>
                  <a:pt x="2261073" y="567852"/>
                </a:moveTo>
                <a:lnTo>
                  <a:pt x="2261158" y="567879"/>
                </a:lnTo>
                <a:lnTo>
                  <a:pt x="2261349" y="568038"/>
                </a:lnTo>
                <a:close/>
                <a:moveTo>
                  <a:pt x="2260949" y="567707"/>
                </a:moveTo>
                <a:lnTo>
                  <a:pt x="2262862" y="568434"/>
                </a:lnTo>
                <a:lnTo>
                  <a:pt x="2261158" y="567879"/>
                </a:lnTo>
                <a:close/>
                <a:moveTo>
                  <a:pt x="2254026" y="572274"/>
                </a:moveTo>
                <a:lnTo>
                  <a:pt x="2264103" y="576751"/>
                </a:lnTo>
                <a:cubicBezTo>
                  <a:pt x="2259631" y="575294"/>
                  <a:pt x="2256797" y="574123"/>
                  <a:pt x="2255061" y="573186"/>
                </a:cubicBezTo>
                <a:close/>
                <a:moveTo>
                  <a:pt x="2246821" y="562326"/>
                </a:moveTo>
                <a:lnTo>
                  <a:pt x="2251214" y="561670"/>
                </a:lnTo>
                <a:lnTo>
                  <a:pt x="2253296" y="561360"/>
                </a:lnTo>
                <a:lnTo>
                  <a:pt x="2260949" y="567707"/>
                </a:lnTo>
                <a:lnTo>
                  <a:pt x="2260739" y="567626"/>
                </a:lnTo>
                <a:lnTo>
                  <a:pt x="2258234" y="565937"/>
                </a:lnTo>
                <a:lnTo>
                  <a:pt x="2252550" y="564508"/>
                </a:lnTo>
                <a:close/>
                <a:moveTo>
                  <a:pt x="2244972" y="562603"/>
                </a:moveTo>
                <a:lnTo>
                  <a:pt x="2252550" y="564508"/>
                </a:lnTo>
                <a:lnTo>
                  <a:pt x="2260739" y="567626"/>
                </a:lnTo>
                <a:lnTo>
                  <a:pt x="2261073" y="567852"/>
                </a:lnTo>
                <a:lnTo>
                  <a:pt x="2253916" y="565519"/>
                </a:lnTo>
                <a:cubicBezTo>
                  <a:pt x="2249444" y="564061"/>
                  <a:pt x="2244972" y="562603"/>
                  <a:pt x="2244972" y="562603"/>
                </a:cubicBezTo>
                <a:close/>
                <a:moveTo>
                  <a:pt x="2243730" y="554285"/>
                </a:moveTo>
                <a:lnTo>
                  <a:pt x="2244816" y="561563"/>
                </a:lnTo>
                <a:lnTo>
                  <a:pt x="2243885" y="555325"/>
                </a:lnTo>
                <a:cubicBezTo>
                  <a:pt x="2243730" y="554285"/>
                  <a:pt x="2243730" y="554285"/>
                  <a:pt x="2243730" y="554285"/>
                </a:cubicBezTo>
                <a:close/>
                <a:moveTo>
                  <a:pt x="2235961" y="555446"/>
                </a:moveTo>
                <a:lnTo>
                  <a:pt x="2236446" y="555373"/>
                </a:lnTo>
                <a:cubicBezTo>
                  <a:pt x="2237486" y="555218"/>
                  <a:pt x="2239568" y="554906"/>
                  <a:pt x="2243730" y="554285"/>
                </a:cubicBezTo>
                <a:cubicBezTo>
                  <a:pt x="2243730" y="554285"/>
                  <a:pt x="2243730" y="554285"/>
                  <a:pt x="2242689" y="554441"/>
                </a:cubicBezTo>
                <a:close/>
                <a:moveTo>
                  <a:pt x="2230306" y="5587313"/>
                </a:moveTo>
                <a:lnTo>
                  <a:pt x="2230511" y="5586595"/>
                </a:lnTo>
                <a:cubicBezTo>
                  <a:pt x="2233164" y="5583007"/>
                  <a:pt x="2237012" y="5580305"/>
                  <a:pt x="2241170" y="5579685"/>
                </a:cubicBezTo>
                <a:close/>
                <a:moveTo>
                  <a:pt x="2230068" y="553632"/>
                </a:moveTo>
                <a:lnTo>
                  <a:pt x="2235406" y="555528"/>
                </a:lnTo>
                <a:lnTo>
                  <a:pt x="2233654" y="555789"/>
                </a:lnTo>
                <a:close/>
                <a:moveTo>
                  <a:pt x="2218612" y="545645"/>
                </a:moveTo>
                <a:lnTo>
                  <a:pt x="2225840" y="548454"/>
                </a:lnTo>
                <a:lnTo>
                  <a:pt x="2235961" y="555446"/>
                </a:lnTo>
                <a:lnTo>
                  <a:pt x="2244816" y="561563"/>
                </a:lnTo>
                <a:lnTo>
                  <a:pt x="2246821" y="562326"/>
                </a:lnTo>
                <a:lnTo>
                  <a:pt x="2246012" y="562447"/>
                </a:lnTo>
                <a:lnTo>
                  <a:pt x="2244972" y="562603"/>
                </a:lnTo>
                <a:cubicBezTo>
                  <a:pt x="2244972" y="562603"/>
                  <a:pt x="2235406" y="555528"/>
                  <a:pt x="2235406" y="555528"/>
                </a:cubicBezTo>
                <a:close/>
                <a:moveTo>
                  <a:pt x="2217861" y="545204"/>
                </a:moveTo>
                <a:lnTo>
                  <a:pt x="2218612" y="545645"/>
                </a:lnTo>
                <a:lnTo>
                  <a:pt x="2217935" y="545382"/>
                </a:lnTo>
                <a:close/>
                <a:moveTo>
                  <a:pt x="2212356" y="541965"/>
                </a:moveTo>
                <a:lnTo>
                  <a:pt x="2216274" y="541379"/>
                </a:lnTo>
                <a:lnTo>
                  <a:pt x="2217861" y="545204"/>
                </a:lnTo>
                <a:close/>
                <a:moveTo>
                  <a:pt x="2207950" y="542622"/>
                </a:moveTo>
                <a:cubicBezTo>
                  <a:pt x="2207950" y="542622"/>
                  <a:pt x="2207950" y="542622"/>
                  <a:pt x="2208990" y="542467"/>
                </a:cubicBezTo>
                <a:lnTo>
                  <a:pt x="2210511" y="542240"/>
                </a:lnTo>
                <a:lnTo>
                  <a:pt x="2218091" y="546422"/>
                </a:lnTo>
                <a:lnTo>
                  <a:pt x="2230068" y="553632"/>
                </a:lnTo>
                <a:lnTo>
                  <a:pt x="2218556" y="549541"/>
                </a:lnTo>
                <a:cubicBezTo>
                  <a:pt x="2212733" y="546159"/>
                  <a:pt x="2207950" y="542622"/>
                  <a:pt x="2207950" y="542622"/>
                </a:cubicBezTo>
                <a:close/>
                <a:moveTo>
                  <a:pt x="2202824" y="537674"/>
                </a:moveTo>
                <a:cubicBezTo>
                  <a:pt x="2203753" y="537669"/>
                  <a:pt x="2206886" y="539061"/>
                  <a:pt x="2210917" y="541116"/>
                </a:cubicBezTo>
                <a:lnTo>
                  <a:pt x="2212356" y="541965"/>
                </a:lnTo>
                <a:lnTo>
                  <a:pt x="2210511" y="542240"/>
                </a:lnTo>
                <a:lnTo>
                  <a:pt x="2203604" y="538428"/>
                </a:lnTo>
                <a:close/>
                <a:moveTo>
                  <a:pt x="2198384" y="535548"/>
                </a:moveTo>
                <a:lnTo>
                  <a:pt x="2203604" y="538428"/>
                </a:lnTo>
                <a:lnTo>
                  <a:pt x="2207950" y="542622"/>
                </a:lnTo>
                <a:cubicBezTo>
                  <a:pt x="2203168" y="539085"/>
                  <a:pt x="2200776" y="537316"/>
                  <a:pt x="2198384" y="535548"/>
                </a:cubicBezTo>
                <a:close/>
                <a:moveTo>
                  <a:pt x="2168537" y="520873"/>
                </a:moveTo>
                <a:lnTo>
                  <a:pt x="2170929" y="522642"/>
                </a:lnTo>
                <a:lnTo>
                  <a:pt x="2170928" y="522642"/>
                </a:lnTo>
                <a:cubicBezTo>
                  <a:pt x="2168537" y="520874"/>
                  <a:pt x="2167939" y="520431"/>
                  <a:pt x="2168537" y="520873"/>
                </a:cubicBezTo>
                <a:close/>
                <a:moveTo>
                  <a:pt x="2153788" y="505804"/>
                </a:moveTo>
                <a:cubicBezTo>
                  <a:pt x="2154009" y="505505"/>
                  <a:pt x="2155649" y="505792"/>
                  <a:pt x="2160121" y="507250"/>
                </a:cubicBezTo>
                <a:cubicBezTo>
                  <a:pt x="2161362" y="515567"/>
                  <a:pt x="2161362" y="515567"/>
                  <a:pt x="2169687" y="514324"/>
                </a:cubicBezTo>
                <a:cubicBezTo>
                  <a:pt x="2179252" y="521399"/>
                  <a:pt x="2184035" y="524937"/>
                  <a:pt x="2187623" y="527589"/>
                </a:cubicBezTo>
                <a:lnTo>
                  <a:pt x="2188818" y="528473"/>
                </a:lnTo>
                <a:lnTo>
                  <a:pt x="2174625" y="518901"/>
                </a:lnTo>
                <a:cubicBezTo>
                  <a:pt x="2169997" y="516404"/>
                  <a:pt x="2165524" y="514945"/>
                  <a:pt x="2161362" y="515567"/>
                </a:cubicBezTo>
                <a:lnTo>
                  <a:pt x="2154914" y="509204"/>
                </a:lnTo>
                <a:lnTo>
                  <a:pt x="2158129" y="509938"/>
                </a:lnTo>
                <a:cubicBezTo>
                  <a:pt x="2158572" y="509341"/>
                  <a:pt x="2153345" y="506402"/>
                  <a:pt x="2153788" y="505804"/>
                </a:cubicBezTo>
                <a:close/>
                <a:moveTo>
                  <a:pt x="2153038" y="516810"/>
                </a:moveTo>
                <a:lnTo>
                  <a:pt x="2161588" y="523786"/>
                </a:lnTo>
                <a:lnTo>
                  <a:pt x="2161223" y="523750"/>
                </a:lnTo>
                <a:close/>
                <a:moveTo>
                  <a:pt x="2137430" y="494397"/>
                </a:moveTo>
                <a:lnTo>
                  <a:pt x="2138022" y="494607"/>
                </a:lnTo>
                <a:cubicBezTo>
                  <a:pt x="2143691" y="496949"/>
                  <a:pt x="2150555" y="500175"/>
                  <a:pt x="2150555" y="500175"/>
                </a:cubicBezTo>
                <a:close/>
                <a:moveTo>
                  <a:pt x="2133391" y="5536784"/>
                </a:moveTo>
                <a:lnTo>
                  <a:pt x="2142749" y="5532684"/>
                </a:lnTo>
                <a:cubicBezTo>
                  <a:pt x="2150756" y="5529362"/>
                  <a:pt x="2156994" y="5528430"/>
                  <a:pt x="2150541" y="5542157"/>
                </a:cubicBezTo>
                <a:cubicBezTo>
                  <a:pt x="2146383" y="5542779"/>
                  <a:pt x="2144303" y="5543089"/>
                  <a:pt x="2142068" y="5542359"/>
                </a:cubicBezTo>
                <a:close/>
                <a:moveTo>
                  <a:pt x="2132665" y="494344"/>
                </a:moveTo>
                <a:lnTo>
                  <a:pt x="2150135" y="504490"/>
                </a:lnTo>
                <a:lnTo>
                  <a:pt x="2154914" y="509204"/>
                </a:lnTo>
                <a:lnTo>
                  <a:pt x="2151796" y="508493"/>
                </a:lnTo>
                <a:cubicBezTo>
                  <a:pt x="2147013" y="504955"/>
                  <a:pt x="2144622" y="503187"/>
                  <a:pt x="2142231" y="501418"/>
                </a:cubicBezTo>
                <a:cubicBezTo>
                  <a:pt x="2139839" y="499650"/>
                  <a:pt x="2137447" y="497882"/>
                  <a:pt x="2132665" y="494344"/>
                </a:cubicBezTo>
                <a:close/>
                <a:moveTo>
                  <a:pt x="2132664" y="5536317"/>
                </a:moveTo>
                <a:lnTo>
                  <a:pt x="2133391" y="5536784"/>
                </a:lnTo>
                <a:lnTo>
                  <a:pt x="2132788" y="5537049"/>
                </a:lnTo>
                <a:close/>
                <a:moveTo>
                  <a:pt x="2114277" y="480746"/>
                </a:moveTo>
                <a:lnTo>
                  <a:pt x="2114729" y="481080"/>
                </a:lnTo>
                <a:lnTo>
                  <a:pt x="2117772" y="483330"/>
                </a:lnTo>
                <a:lnTo>
                  <a:pt x="2118530" y="483891"/>
                </a:lnTo>
                <a:lnTo>
                  <a:pt x="2114664" y="481032"/>
                </a:lnTo>
                <a:close/>
                <a:moveTo>
                  <a:pt x="2113789" y="480385"/>
                </a:moveTo>
                <a:lnTo>
                  <a:pt x="2114006" y="480545"/>
                </a:lnTo>
                <a:lnTo>
                  <a:pt x="2114277" y="480746"/>
                </a:lnTo>
                <a:lnTo>
                  <a:pt x="2113855" y="480434"/>
                </a:lnTo>
                <a:close/>
                <a:moveTo>
                  <a:pt x="2113549" y="480207"/>
                </a:moveTo>
                <a:lnTo>
                  <a:pt x="2128922" y="490651"/>
                </a:lnTo>
                <a:lnTo>
                  <a:pt x="2137430" y="494397"/>
                </a:lnTo>
                <a:lnTo>
                  <a:pt x="2131425" y="492271"/>
                </a:lnTo>
                <a:lnTo>
                  <a:pt x="2132665" y="494344"/>
                </a:lnTo>
                <a:lnTo>
                  <a:pt x="2126088" y="489480"/>
                </a:lnTo>
                <a:lnTo>
                  <a:pt x="2124183" y="488071"/>
                </a:lnTo>
                <a:lnTo>
                  <a:pt x="2118530" y="483891"/>
                </a:lnTo>
                <a:lnTo>
                  <a:pt x="2123099" y="487269"/>
                </a:lnTo>
                <a:lnTo>
                  <a:pt x="2117772" y="483330"/>
                </a:lnTo>
                <a:lnTo>
                  <a:pt x="2114006" y="480545"/>
                </a:lnTo>
                <a:close/>
                <a:moveTo>
                  <a:pt x="2113533" y="480195"/>
                </a:moveTo>
                <a:lnTo>
                  <a:pt x="2113549" y="480207"/>
                </a:lnTo>
                <a:lnTo>
                  <a:pt x="2113549" y="480207"/>
                </a:lnTo>
                <a:close/>
                <a:moveTo>
                  <a:pt x="2113533" y="480196"/>
                </a:moveTo>
                <a:lnTo>
                  <a:pt x="2113549" y="480207"/>
                </a:lnTo>
                <a:lnTo>
                  <a:pt x="2113789" y="480385"/>
                </a:lnTo>
                <a:close/>
                <a:moveTo>
                  <a:pt x="2103830" y="473108"/>
                </a:moveTo>
                <a:lnTo>
                  <a:pt x="2103967" y="473121"/>
                </a:lnTo>
                <a:lnTo>
                  <a:pt x="2103868" y="473136"/>
                </a:lnTo>
                <a:close/>
                <a:moveTo>
                  <a:pt x="2102882" y="473283"/>
                </a:moveTo>
                <a:lnTo>
                  <a:pt x="2102927" y="473276"/>
                </a:lnTo>
                <a:lnTo>
                  <a:pt x="2103868" y="473136"/>
                </a:lnTo>
                <a:lnTo>
                  <a:pt x="2113509" y="480178"/>
                </a:lnTo>
                <a:lnTo>
                  <a:pt x="2113511" y="480179"/>
                </a:lnTo>
                <a:lnTo>
                  <a:pt x="2113533" y="480195"/>
                </a:lnTo>
                <a:lnTo>
                  <a:pt x="2113533" y="480196"/>
                </a:lnTo>
                <a:lnTo>
                  <a:pt x="2113855" y="480434"/>
                </a:lnTo>
                <a:lnTo>
                  <a:pt x="2114664" y="481032"/>
                </a:lnTo>
                <a:lnTo>
                  <a:pt x="2124183" y="488071"/>
                </a:lnTo>
                <a:lnTo>
                  <a:pt x="2132665" y="494344"/>
                </a:lnTo>
                <a:lnTo>
                  <a:pt x="2137447" y="497881"/>
                </a:lnTo>
                <a:cubicBezTo>
                  <a:pt x="2142231" y="501418"/>
                  <a:pt x="2142231" y="501418"/>
                  <a:pt x="2142231" y="501418"/>
                </a:cubicBezTo>
                <a:cubicBezTo>
                  <a:pt x="2137447" y="497882"/>
                  <a:pt x="2128193" y="492886"/>
                  <a:pt x="2118781" y="486851"/>
                </a:cubicBezTo>
                <a:close/>
                <a:moveTo>
                  <a:pt x="2098446" y="469037"/>
                </a:moveTo>
                <a:lnTo>
                  <a:pt x="2102771" y="472236"/>
                </a:lnTo>
                <a:cubicBezTo>
                  <a:pt x="2103967" y="473121"/>
                  <a:pt x="2103967" y="473121"/>
                  <a:pt x="2103967" y="473121"/>
                </a:cubicBezTo>
                <a:close/>
                <a:moveTo>
                  <a:pt x="2097014" y="468277"/>
                </a:moveTo>
                <a:lnTo>
                  <a:pt x="2100848" y="470929"/>
                </a:lnTo>
                <a:lnTo>
                  <a:pt x="2103830" y="473108"/>
                </a:lnTo>
                <a:lnTo>
                  <a:pt x="2102528" y="472981"/>
                </a:lnTo>
                <a:close/>
                <a:moveTo>
                  <a:pt x="2094472" y="466516"/>
                </a:moveTo>
                <a:lnTo>
                  <a:pt x="2095132" y="466975"/>
                </a:lnTo>
                <a:lnTo>
                  <a:pt x="2099649" y="472702"/>
                </a:lnTo>
                <a:lnTo>
                  <a:pt x="2102528" y="472981"/>
                </a:lnTo>
                <a:lnTo>
                  <a:pt x="2102882" y="473283"/>
                </a:lnTo>
                <a:lnTo>
                  <a:pt x="2095643" y="474363"/>
                </a:lnTo>
                <a:cubicBezTo>
                  <a:pt x="2095643" y="474363"/>
                  <a:pt x="2095333" y="472284"/>
                  <a:pt x="2095022" y="470204"/>
                </a:cubicBezTo>
                <a:close/>
                <a:moveTo>
                  <a:pt x="2094402" y="466047"/>
                </a:moveTo>
                <a:lnTo>
                  <a:pt x="2097014" y="468277"/>
                </a:lnTo>
                <a:lnTo>
                  <a:pt x="2095132" y="466975"/>
                </a:lnTo>
                <a:close/>
                <a:moveTo>
                  <a:pt x="2093900" y="466121"/>
                </a:moveTo>
                <a:lnTo>
                  <a:pt x="2094402" y="466047"/>
                </a:lnTo>
                <a:lnTo>
                  <a:pt x="2094472" y="466516"/>
                </a:lnTo>
                <a:close/>
                <a:moveTo>
                  <a:pt x="2082042" y="461065"/>
                </a:moveTo>
                <a:lnTo>
                  <a:pt x="2092942" y="465459"/>
                </a:lnTo>
                <a:lnTo>
                  <a:pt x="2093250" y="465671"/>
                </a:lnTo>
                <a:lnTo>
                  <a:pt x="2093900" y="466121"/>
                </a:lnTo>
                <a:lnTo>
                  <a:pt x="2093361" y="466201"/>
                </a:lnTo>
                <a:cubicBezTo>
                  <a:pt x="2092320" y="466357"/>
                  <a:pt x="2090239" y="466668"/>
                  <a:pt x="2086077" y="467289"/>
                </a:cubicBezTo>
                <a:lnTo>
                  <a:pt x="2082826" y="462273"/>
                </a:lnTo>
                <a:close/>
                <a:moveTo>
                  <a:pt x="2073584" y="455036"/>
                </a:moveTo>
                <a:lnTo>
                  <a:pt x="2079167" y="456630"/>
                </a:lnTo>
                <a:lnTo>
                  <a:pt x="2082042" y="461065"/>
                </a:lnTo>
                <a:lnTo>
                  <a:pt x="2075502" y="458428"/>
                </a:lnTo>
                <a:close/>
                <a:moveTo>
                  <a:pt x="2072122" y="456147"/>
                </a:moveTo>
                <a:lnTo>
                  <a:pt x="2075160" y="458291"/>
                </a:lnTo>
                <a:lnTo>
                  <a:pt x="2075502" y="458428"/>
                </a:lnTo>
                <a:lnTo>
                  <a:pt x="2076511" y="460214"/>
                </a:lnTo>
                <a:close/>
                <a:moveTo>
                  <a:pt x="2068485" y="453580"/>
                </a:moveTo>
                <a:lnTo>
                  <a:pt x="2069739" y="453938"/>
                </a:lnTo>
                <a:lnTo>
                  <a:pt x="2072122" y="456147"/>
                </a:lnTo>
                <a:close/>
                <a:moveTo>
                  <a:pt x="2057659" y="443190"/>
                </a:moveTo>
                <a:lnTo>
                  <a:pt x="2084836" y="458972"/>
                </a:lnTo>
                <a:lnTo>
                  <a:pt x="2098446" y="469037"/>
                </a:lnTo>
                <a:lnTo>
                  <a:pt x="2094402" y="466047"/>
                </a:lnTo>
                <a:lnTo>
                  <a:pt x="2092942" y="465459"/>
                </a:lnTo>
                <a:lnTo>
                  <a:pt x="2083795" y="459127"/>
                </a:lnTo>
                <a:cubicBezTo>
                  <a:pt x="2078491" y="455667"/>
                  <a:pt x="2074124" y="453131"/>
                  <a:pt x="2072356" y="452864"/>
                </a:cubicBezTo>
                <a:lnTo>
                  <a:pt x="2073584" y="455036"/>
                </a:lnTo>
                <a:lnTo>
                  <a:pt x="2069739" y="453938"/>
                </a:lnTo>
                <a:lnTo>
                  <a:pt x="2061698" y="446484"/>
                </a:lnTo>
                <a:close/>
                <a:moveTo>
                  <a:pt x="2057216" y="445945"/>
                </a:moveTo>
                <a:lnTo>
                  <a:pt x="2057437" y="446108"/>
                </a:lnTo>
                <a:lnTo>
                  <a:pt x="2060467" y="448349"/>
                </a:lnTo>
                <a:close/>
                <a:moveTo>
                  <a:pt x="2056478" y="442504"/>
                </a:moveTo>
                <a:lnTo>
                  <a:pt x="2057155" y="442778"/>
                </a:lnTo>
                <a:lnTo>
                  <a:pt x="2057659" y="443190"/>
                </a:lnTo>
                <a:close/>
                <a:moveTo>
                  <a:pt x="2047818" y="438994"/>
                </a:moveTo>
                <a:lnTo>
                  <a:pt x="2068485" y="453580"/>
                </a:lnTo>
                <a:lnTo>
                  <a:pt x="2066946" y="453141"/>
                </a:lnTo>
                <a:lnTo>
                  <a:pt x="2060467" y="448349"/>
                </a:lnTo>
                <a:lnTo>
                  <a:pt x="2060924" y="448687"/>
                </a:lnTo>
                <a:lnTo>
                  <a:pt x="2057437" y="446108"/>
                </a:lnTo>
                <a:lnTo>
                  <a:pt x="2052238" y="442263"/>
                </a:lnTo>
                <a:close/>
                <a:moveTo>
                  <a:pt x="2039292" y="432689"/>
                </a:moveTo>
                <a:lnTo>
                  <a:pt x="2042998" y="435429"/>
                </a:lnTo>
                <a:lnTo>
                  <a:pt x="2047814" y="438991"/>
                </a:lnTo>
                <a:lnTo>
                  <a:pt x="2039783" y="433053"/>
                </a:lnTo>
                <a:close/>
                <a:moveTo>
                  <a:pt x="2039064" y="432521"/>
                </a:moveTo>
                <a:lnTo>
                  <a:pt x="2039123" y="432565"/>
                </a:lnTo>
                <a:lnTo>
                  <a:pt x="2039783" y="433053"/>
                </a:lnTo>
                <a:lnTo>
                  <a:pt x="2052238" y="442263"/>
                </a:lnTo>
                <a:lnTo>
                  <a:pt x="2057216" y="445945"/>
                </a:lnTo>
                <a:close/>
                <a:moveTo>
                  <a:pt x="2038931" y="432423"/>
                </a:moveTo>
                <a:lnTo>
                  <a:pt x="2039292" y="432689"/>
                </a:lnTo>
                <a:lnTo>
                  <a:pt x="2039123" y="432565"/>
                </a:lnTo>
                <a:lnTo>
                  <a:pt x="2038936" y="432426"/>
                </a:lnTo>
                <a:close/>
                <a:moveTo>
                  <a:pt x="2038913" y="432409"/>
                </a:moveTo>
                <a:lnTo>
                  <a:pt x="2038936" y="432426"/>
                </a:lnTo>
                <a:lnTo>
                  <a:pt x="2039064" y="432521"/>
                </a:lnTo>
                <a:close/>
                <a:moveTo>
                  <a:pt x="2038880" y="432384"/>
                </a:moveTo>
                <a:lnTo>
                  <a:pt x="2038931" y="432423"/>
                </a:lnTo>
                <a:lnTo>
                  <a:pt x="2038909" y="432406"/>
                </a:lnTo>
                <a:close/>
                <a:moveTo>
                  <a:pt x="2037811" y="431594"/>
                </a:moveTo>
                <a:lnTo>
                  <a:pt x="2037849" y="431622"/>
                </a:lnTo>
                <a:lnTo>
                  <a:pt x="2038909" y="432406"/>
                </a:lnTo>
                <a:lnTo>
                  <a:pt x="2038913" y="432409"/>
                </a:lnTo>
                <a:close/>
                <a:moveTo>
                  <a:pt x="2037467" y="431339"/>
                </a:moveTo>
                <a:lnTo>
                  <a:pt x="2038880" y="432384"/>
                </a:lnTo>
                <a:lnTo>
                  <a:pt x="2037849" y="431622"/>
                </a:lnTo>
                <a:lnTo>
                  <a:pt x="2037799" y="431585"/>
                </a:lnTo>
                <a:close/>
                <a:moveTo>
                  <a:pt x="2037078" y="431052"/>
                </a:moveTo>
                <a:lnTo>
                  <a:pt x="2037243" y="431174"/>
                </a:lnTo>
                <a:lnTo>
                  <a:pt x="2037799" y="431585"/>
                </a:lnTo>
                <a:lnTo>
                  <a:pt x="2037811" y="431594"/>
                </a:lnTo>
                <a:close/>
                <a:moveTo>
                  <a:pt x="2037068" y="431045"/>
                </a:moveTo>
                <a:lnTo>
                  <a:pt x="2037467" y="431339"/>
                </a:lnTo>
                <a:lnTo>
                  <a:pt x="2037243" y="431174"/>
                </a:lnTo>
                <a:lnTo>
                  <a:pt x="2037076" y="431050"/>
                </a:lnTo>
                <a:close/>
                <a:moveTo>
                  <a:pt x="2036773" y="430826"/>
                </a:moveTo>
                <a:lnTo>
                  <a:pt x="2037076" y="431050"/>
                </a:lnTo>
                <a:lnTo>
                  <a:pt x="2037078" y="431052"/>
                </a:lnTo>
                <a:close/>
                <a:moveTo>
                  <a:pt x="2036467" y="430600"/>
                </a:moveTo>
                <a:lnTo>
                  <a:pt x="2037053" y="431033"/>
                </a:lnTo>
                <a:lnTo>
                  <a:pt x="2037068" y="431045"/>
                </a:lnTo>
                <a:close/>
                <a:moveTo>
                  <a:pt x="2035558" y="429928"/>
                </a:moveTo>
                <a:lnTo>
                  <a:pt x="2035988" y="430246"/>
                </a:lnTo>
                <a:lnTo>
                  <a:pt x="2036773" y="430826"/>
                </a:lnTo>
                <a:close/>
                <a:moveTo>
                  <a:pt x="2028635" y="424809"/>
                </a:moveTo>
                <a:lnTo>
                  <a:pt x="2035327" y="429757"/>
                </a:lnTo>
                <a:lnTo>
                  <a:pt x="2035558" y="429928"/>
                </a:lnTo>
                <a:close/>
                <a:moveTo>
                  <a:pt x="2024556" y="421791"/>
                </a:moveTo>
                <a:lnTo>
                  <a:pt x="2026186" y="422996"/>
                </a:lnTo>
                <a:lnTo>
                  <a:pt x="2036467" y="430600"/>
                </a:lnTo>
                <a:lnTo>
                  <a:pt x="2035988" y="430246"/>
                </a:lnTo>
                <a:lnTo>
                  <a:pt x="2035327" y="429757"/>
                </a:lnTo>
                <a:close/>
                <a:moveTo>
                  <a:pt x="2022807" y="420498"/>
                </a:moveTo>
                <a:lnTo>
                  <a:pt x="2023433" y="420961"/>
                </a:lnTo>
                <a:lnTo>
                  <a:pt x="2024556" y="421791"/>
                </a:lnTo>
                <a:lnTo>
                  <a:pt x="2023674" y="421139"/>
                </a:lnTo>
                <a:close/>
                <a:moveTo>
                  <a:pt x="2020483" y="418779"/>
                </a:moveTo>
                <a:lnTo>
                  <a:pt x="2023674" y="421139"/>
                </a:lnTo>
                <a:lnTo>
                  <a:pt x="2028635" y="424809"/>
                </a:lnTo>
                <a:lnTo>
                  <a:pt x="2020488" y="418783"/>
                </a:lnTo>
                <a:close/>
                <a:moveTo>
                  <a:pt x="2020379" y="418702"/>
                </a:moveTo>
                <a:lnTo>
                  <a:pt x="2020654" y="418905"/>
                </a:lnTo>
                <a:lnTo>
                  <a:pt x="2020395" y="418714"/>
                </a:lnTo>
                <a:close/>
                <a:moveTo>
                  <a:pt x="2020096" y="418493"/>
                </a:moveTo>
                <a:lnTo>
                  <a:pt x="2020395" y="418714"/>
                </a:lnTo>
                <a:lnTo>
                  <a:pt x="2020483" y="418779"/>
                </a:lnTo>
                <a:lnTo>
                  <a:pt x="2020227" y="418590"/>
                </a:lnTo>
                <a:close/>
                <a:moveTo>
                  <a:pt x="2019941" y="418378"/>
                </a:moveTo>
                <a:lnTo>
                  <a:pt x="2020072" y="418475"/>
                </a:lnTo>
                <a:lnTo>
                  <a:pt x="2020314" y="418654"/>
                </a:lnTo>
                <a:lnTo>
                  <a:pt x="2020379" y="418702"/>
                </a:lnTo>
                <a:lnTo>
                  <a:pt x="2020222" y="418586"/>
                </a:lnTo>
                <a:close/>
                <a:moveTo>
                  <a:pt x="2019906" y="418352"/>
                </a:moveTo>
                <a:lnTo>
                  <a:pt x="2019941" y="418378"/>
                </a:lnTo>
                <a:lnTo>
                  <a:pt x="2019922" y="418364"/>
                </a:lnTo>
                <a:close/>
                <a:moveTo>
                  <a:pt x="2019881" y="418334"/>
                </a:moveTo>
                <a:lnTo>
                  <a:pt x="2019897" y="418345"/>
                </a:lnTo>
                <a:lnTo>
                  <a:pt x="2019906" y="418352"/>
                </a:lnTo>
                <a:close/>
                <a:moveTo>
                  <a:pt x="2019760" y="418244"/>
                </a:moveTo>
                <a:lnTo>
                  <a:pt x="2019819" y="418288"/>
                </a:lnTo>
                <a:lnTo>
                  <a:pt x="2019768" y="418250"/>
                </a:lnTo>
                <a:close/>
                <a:moveTo>
                  <a:pt x="2019717" y="418212"/>
                </a:moveTo>
                <a:lnTo>
                  <a:pt x="2019725" y="418219"/>
                </a:lnTo>
                <a:lnTo>
                  <a:pt x="2019768" y="418250"/>
                </a:lnTo>
                <a:lnTo>
                  <a:pt x="2019881" y="418334"/>
                </a:lnTo>
                <a:close/>
                <a:moveTo>
                  <a:pt x="2019648" y="418162"/>
                </a:moveTo>
                <a:lnTo>
                  <a:pt x="2019717" y="418212"/>
                </a:lnTo>
                <a:lnTo>
                  <a:pt x="2019696" y="418197"/>
                </a:lnTo>
                <a:close/>
                <a:moveTo>
                  <a:pt x="2019648" y="418161"/>
                </a:moveTo>
                <a:lnTo>
                  <a:pt x="2019648" y="418162"/>
                </a:lnTo>
                <a:lnTo>
                  <a:pt x="2019648" y="418162"/>
                </a:lnTo>
                <a:close/>
                <a:moveTo>
                  <a:pt x="2019408" y="417984"/>
                </a:moveTo>
                <a:lnTo>
                  <a:pt x="2019522" y="418068"/>
                </a:lnTo>
                <a:lnTo>
                  <a:pt x="2019760" y="418244"/>
                </a:lnTo>
                <a:lnTo>
                  <a:pt x="2019725" y="418219"/>
                </a:lnTo>
                <a:lnTo>
                  <a:pt x="2019648" y="418162"/>
                </a:lnTo>
                <a:close/>
                <a:moveTo>
                  <a:pt x="2019298" y="417903"/>
                </a:moveTo>
                <a:lnTo>
                  <a:pt x="2019696" y="418197"/>
                </a:lnTo>
                <a:lnTo>
                  <a:pt x="2019922" y="418364"/>
                </a:lnTo>
                <a:lnTo>
                  <a:pt x="2020096" y="418493"/>
                </a:lnTo>
                <a:close/>
                <a:moveTo>
                  <a:pt x="2019279" y="417888"/>
                </a:moveTo>
                <a:lnTo>
                  <a:pt x="2019282" y="417890"/>
                </a:lnTo>
                <a:lnTo>
                  <a:pt x="2019408" y="417984"/>
                </a:lnTo>
                <a:close/>
                <a:moveTo>
                  <a:pt x="2019270" y="417882"/>
                </a:moveTo>
                <a:lnTo>
                  <a:pt x="2019273" y="417884"/>
                </a:lnTo>
                <a:lnTo>
                  <a:pt x="2019648" y="418161"/>
                </a:lnTo>
                <a:close/>
                <a:moveTo>
                  <a:pt x="2019227" y="417850"/>
                </a:moveTo>
                <a:lnTo>
                  <a:pt x="2019237" y="417858"/>
                </a:lnTo>
                <a:lnTo>
                  <a:pt x="2019270" y="417882"/>
                </a:lnTo>
                <a:lnTo>
                  <a:pt x="2019256" y="417872"/>
                </a:lnTo>
                <a:close/>
                <a:moveTo>
                  <a:pt x="2019181" y="417816"/>
                </a:moveTo>
                <a:lnTo>
                  <a:pt x="2019256" y="417872"/>
                </a:lnTo>
                <a:lnTo>
                  <a:pt x="2019298" y="417903"/>
                </a:lnTo>
                <a:close/>
                <a:moveTo>
                  <a:pt x="2019151" y="417793"/>
                </a:moveTo>
                <a:lnTo>
                  <a:pt x="2019279" y="417888"/>
                </a:lnTo>
                <a:lnTo>
                  <a:pt x="2019273" y="417884"/>
                </a:lnTo>
                <a:lnTo>
                  <a:pt x="2019237" y="417858"/>
                </a:lnTo>
                <a:close/>
                <a:moveTo>
                  <a:pt x="2019117" y="417768"/>
                </a:moveTo>
                <a:lnTo>
                  <a:pt x="2019151" y="417793"/>
                </a:lnTo>
                <a:lnTo>
                  <a:pt x="2019148" y="417791"/>
                </a:lnTo>
                <a:close/>
                <a:moveTo>
                  <a:pt x="2019116" y="417768"/>
                </a:moveTo>
                <a:lnTo>
                  <a:pt x="2019116" y="417768"/>
                </a:lnTo>
                <a:lnTo>
                  <a:pt x="2019181" y="417816"/>
                </a:lnTo>
                <a:close/>
                <a:moveTo>
                  <a:pt x="2019063" y="417728"/>
                </a:moveTo>
                <a:lnTo>
                  <a:pt x="2019117" y="417768"/>
                </a:lnTo>
                <a:lnTo>
                  <a:pt x="2019066" y="417730"/>
                </a:lnTo>
                <a:close/>
                <a:moveTo>
                  <a:pt x="2018962" y="417654"/>
                </a:moveTo>
                <a:lnTo>
                  <a:pt x="2019066" y="417730"/>
                </a:lnTo>
                <a:lnTo>
                  <a:pt x="2019117" y="417768"/>
                </a:lnTo>
                <a:lnTo>
                  <a:pt x="2019148" y="417791"/>
                </a:lnTo>
                <a:lnTo>
                  <a:pt x="2019227" y="417850"/>
                </a:lnTo>
                <a:lnTo>
                  <a:pt x="2019116" y="417768"/>
                </a:lnTo>
                <a:close/>
                <a:moveTo>
                  <a:pt x="2018895" y="417605"/>
                </a:moveTo>
                <a:lnTo>
                  <a:pt x="2018954" y="417648"/>
                </a:lnTo>
                <a:lnTo>
                  <a:pt x="2018962" y="417654"/>
                </a:lnTo>
                <a:lnTo>
                  <a:pt x="2018897" y="417606"/>
                </a:lnTo>
                <a:close/>
                <a:moveTo>
                  <a:pt x="2018878" y="417592"/>
                </a:moveTo>
                <a:lnTo>
                  <a:pt x="2018895" y="417605"/>
                </a:lnTo>
                <a:lnTo>
                  <a:pt x="2018882" y="417595"/>
                </a:lnTo>
                <a:close/>
                <a:moveTo>
                  <a:pt x="2018850" y="417571"/>
                </a:moveTo>
                <a:lnTo>
                  <a:pt x="2019010" y="417689"/>
                </a:lnTo>
                <a:lnTo>
                  <a:pt x="2019063" y="417728"/>
                </a:lnTo>
                <a:lnTo>
                  <a:pt x="2018954" y="417648"/>
                </a:lnTo>
                <a:lnTo>
                  <a:pt x="2018860" y="417579"/>
                </a:lnTo>
                <a:close/>
                <a:moveTo>
                  <a:pt x="2018300" y="417165"/>
                </a:moveTo>
                <a:lnTo>
                  <a:pt x="2018860" y="417579"/>
                </a:lnTo>
                <a:lnTo>
                  <a:pt x="2018878" y="417592"/>
                </a:lnTo>
                <a:close/>
                <a:moveTo>
                  <a:pt x="2017788" y="416786"/>
                </a:moveTo>
                <a:lnTo>
                  <a:pt x="2018181" y="417076"/>
                </a:lnTo>
                <a:lnTo>
                  <a:pt x="2018300" y="417165"/>
                </a:lnTo>
                <a:close/>
                <a:moveTo>
                  <a:pt x="2017730" y="416743"/>
                </a:moveTo>
                <a:lnTo>
                  <a:pt x="2018850" y="417571"/>
                </a:lnTo>
                <a:lnTo>
                  <a:pt x="2018181" y="417076"/>
                </a:lnTo>
                <a:close/>
                <a:moveTo>
                  <a:pt x="2016298" y="415684"/>
                </a:moveTo>
                <a:lnTo>
                  <a:pt x="2017788" y="416786"/>
                </a:lnTo>
                <a:lnTo>
                  <a:pt x="2016696" y="415979"/>
                </a:lnTo>
                <a:close/>
                <a:moveTo>
                  <a:pt x="2015887" y="415380"/>
                </a:moveTo>
                <a:lnTo>
                  <a:pt x="2016696" y="415979"/>
                </a:lnTo>
                <a:lnTo>
                  <a:pt x="2017062" y="416250"/>
                </a:lnTo>
                <a:close/>
                <a:moveTo>
                  <a:pt x="2014412" y="414289"/>
                </a:moveTo>
                <a:lnTo>
                  <a:pt x="2016298" y="415684"/>
                </a:lnTo>
                <a:lnTo>
                  <a:pt x="2014414" y="414291"/>
                </a:lnTo>
                <a:close/>
                <a:moveTo>
                  <a:pt x="2013536" y="413642"/>
                </a:moveTo>
                <a:lnTo>
                  <a:pt x="2014414" y="414291"/>
                </a:lnTo>
                <a:lnTo>
                  <a:pt x="2015887" y="415380"/>
                </a:lnTo>
                <a:close/>
                <a:moveTo>
                  <a:pt x="2013418" y="413554"/>
                </a:moveTo>
                <a:lnTo>
                  <a:pt x="2013480" y="413601"/>
                </a:lnTo>
                <a:lnTo>
                  <a:pt x="2013536" y="413642"/>
                </a:lnTo>
                <a:close/>
                <a:moveTo>
                  <a:pt x="2013412" y="413550"/>
                </a:moveTo>
                <a:lnTo>
                  <a:pt x="2014333" y="414231"/>
                </a:lnTo>
                <a:lnTo>
                  <a:pt x="2014412" y="414289"/>
                </a:lnTo>
                <a:lnTo>
                  <a:pt x="2013480" y="413601"/>
                </a:lnTo>
                <a:close/>
                <a:moveTo>
                  <a:pt x="2013272" y="413446"/>
                </a:moveTo>
                <a:lnTo>
                  <a:pt x="2016403" y="415761"/>
                </a:lnTo>
                <a:lnTo>
                  <a:pt x="2017730" y="416743"/>
                </a:lnTo>
                <a:close/>
                <a:moveTo>
                  <a:pt x="2013248" y="413428"/>
                </a:moveTo>
                <a:lnTo>
                  <a:pt x="2013272" y="413446"/>
                </a:lnTo>
                <a:lnTo>
                  <a:pt x="2013249" y="413429"/>
                </a:lnTo>
                <a:close/>
                <a:moveTo>
                  <a:pt x="2013063" y="413292"/>
                </a:moveTo>
                <a:lnTo>
                  <a:pt x="2013248" y="413428"/>
                </a:lnTo>
                <a:lnTo>
                  <a:pt x="2013129" y="413340"/>
                </a:lnTo>
                <a:close/>
                <a:moveTo>
                  <a:pt x="2012937" y="413198"/>
                </a:moveTo>
                <a:lnTo>
                  <a:pt x="2012967" y="413220"/>
                </a:lnTo>
                <a:lnTo>
                  <a:pt x="2013063" y="413292"/>
                </a:lnTo>
                <a:close/>
                <a:moveTo>
                  <a:pt x="2012910" y="413179"/>
                </a:moveTo>
                <a:lnTo>
                  <a:pt x="2013258" y="413436"/>
                </a:lnTo>
                <a:lnTo>
                  <a:pt x="2013418" y="413554"/>
                </a:lnTo>
                <a:close/>
                <a:moveTo>
                  <a:pt x="2012829" y="413118"/>
                </a:moveTo>
                <a:lnTo>
                  <a:pt x="2012937" y="413198"/>
                </a:lnTo>
                <a:lnTo>
                  <a:pt x="2012887" y="413161"/>
                </a:lnTo>
                <a:close/>
                <a:moveTo>
                  <a:pt x="2012703" y="413025"/>
                </a:moveTo>
                <a:lnTo>
                  <a:pt x="2012829" y="413118"/>
                </a:lnTo>
                <a:lnTo>
                  <a:pt x="2012807" y="413102"/>
                </a:lnTo>
                <a:close/>
                <a:moveTo>
                  <a:pt x="2012647" y="412984"/>
                </a:moveTo>
                <a:lnTo>
                  <a:pt x="2012807" y="413102"/>
                </a:lnTo>
                <a:lnTo>
                  <a:pt x="2012887" y="413161"/>
                </a:lnTo>
                <a:lnTo>
                  <a:pt x="2013129" y="413340"/>
                </a:lnTo>
                <a:lnTo>
                  <a:pt x="2013249" y="413429"/>
                </a:lnTo>
                <a:lnTo>
                  <a:pt x="2013412" y="413550"/>
                </a:lnTo>
                <a:lnTo>
                  <a:pt x="2013258" y="413436"/>
                </a:lnTo>
                <a:lnTo>
                  <a:pt x="2012773" y="413078"/>
                </a:lnTo>
                <a:close/>
                <a:moveTo>
                  <a:pt x="2012577" y="412933"/>
                </a:moveTo>
                <a:lnTo>
                  <a:pt x="2012634" y="412975"/>
                </a:lnTo>
                <a:lnTo>
                  <a:pt x="2012773" y="413078"/>
                </a:lnTo>
                <a:lnTo>
                  <a:pt x="2012910" y="413179"/>
                </a:lnTo>
                <a:close/>
                <a:moveTo>
                  <a:pt x="2012572" y="412929"/>
                </a:moveTo>
                <a:lnTo>
                  <a:pt x="2012647" y="412984"/>
                </a:lnTo>
                <a:lnTo>
                  <a:pt x="2012634" y="412975"/>
                </a:lnTo>
                <a:close/>
                <a:moveTo>
                  <a:pt x="2012202" y="412655"/>
                </a:moveTo>
                <a:lnTo>
                  <a:pt x="2012572" y="412929"/>
                </a:lnTo>
                <a:lnTo>
                  <a:pt x="2012442" y="412833"/>
                </a:lnTo>
                <a:close/>
                <a:moveTo>
                  <a:pt x="2012107" y="412586"/>
                </a:moveTo>
                <a:lnTo>
                  <a:pt x="2012442" y="412833"/>
                </a:lnTo>
                <a:lnTo>
                  <a:pt x="2012577" y="412933"/>
                </a:lnTo>
                <a:close/>
                <a:moveTo>
                  <a:pt x="2011517" y="412148"/>
                </a:moveTo>
                <a:lnTo>
                  <a:pt x="2012101" y="412579"/>
                </a:lnTo>
                <a:lnTo>
                  <a:pt x="2012703" y="413025"/>
                </a:lnTo>
                <a:close/>
                <a:moveTo>
                  <a:pt x="2011458" y="412105"/>
                </a:moveTo>
                <a:lnTo>
                  <a:pt x="2012202" y="412655"/>
                </a:lnTo>
                <a:lnTo>
                  <a:pt x="2011727" y="412304"/>
                </a:lnTo>
                <a:close/>
                <a:moveTo>
                  <a:pt x="2011162" y="411885"/>
                </a:moveTo>
                <a:lnTo>
                  <a:pt x="2011279" y="411972"/>
                </a:lnTo>
                <a:lnTo>
                  <a:pt x="2011517" y="412148"/>
                </a:lnTo>
                <a:close/>
                <a:moveTo>
                  <a:pt x="2011006" y="411770"/>
                </a:moveTo>
                <a:lnTo>
                  <a:pt x="2011064" y="411812"/>
                </a:lnTo>
                <a:lnTo>
                  <a:pt x="2011162" y="411885"/>
                </a:lnTo>
                <a:close/>
                <a:moveTo>
                  <a:pt x="2010839" y="411648"/>
                </a:moveTo>
                <a:lnTo>
                  <a:pt x="2010911" y="411700"/>
                </a:lnTo>
                <a:lnTo>
                  <a:pt x="2011458" y="412105"/>
                </a:lnTo>
                <a:lnTo>
                  <a:pt x="2010979" y="411751"/>
                </a:lnTo>
                <a:close/>
                <a:moveTo>
                  <a:pt x="2010826" y="411637"/>
                </a:moveTo>
                <a:lnTo>
                  <a:pt x="2010839" y="411648"/>
                </a:lnTo>
                <a:lnTo>
                  <a:pt x="2010832" y="411642"/>
                </a:lnTo>
                <a:close/>
                <a:moveTo>
                  <a:pt x="2010675" y="411525"/>
                </a:moveTo>
                <a:lnTo>
                  <a:pt x="2010706" y="411548"/>
                </a:lnTo>
                <a:lnTo>
                  <a:pt x="2010918" y="411705"/>
                </a:lnTo>
                <a:lnTo>
                  <a:pt x="2011006" y="411770"/>
                </a:lnTo>
                <a:lnTo>
                  <a:pt x="2010911" y="411700"/>
                </a:lnTo>
                <a:lnTo>
                  <a:pt x="2010745" y="411577"/>
                </a:lnTo>
                <a:close/>
                <a:moveTo>
                  <a:pt x="2010619" y="411484"/>
                </a:moveTo>
                <a:lnTo>
                  <a:pt x="2010745" y="411577"/>
                </a:lnTo>
                <a:lnTo>
                  <a:pt x="2010826" y="411637"/>
                </a:lnTo>
                <a:lnTo>
                  <a:pt x="2010806" y="411623"/>
                </a:lnTo>
                <a:close/>
                <a:moveTo>
                  <a:pt x="2010545" y="411429"/>
                </a:moveTo>
                <a:lnTo>
                  <a:pt x="2010675" y="411525"/>
                </a:lnTo>
                <a:lnTo>
                  <a:pt x="2010592" y="411464"/>
                </a:lnTo>
                <a:close/>
                <a:moveTo>
                  <a:pt x="2010345" y="411282"/>
                </a:moveTo>
                <a:lnTo>
                  <a:pt x="2010481" y="411382"/>
                </a:lnTo>
                <a:lnTo>
                  <a:pt x="2010592" y="411464"/>
                </a:lnTo>
                <a:lnTo>
                  <a:pt x="2010619" y="411484"/>
                </a:lnTo>
                <a:lnTo>
                  <a:pt x="2010436" y="411349"/>
                </a:lnTo>
                <a:close/>
                <a:moveTo>
                  <a:pt x="2010148" y="411136"/>
                </a:moveTo>
                <a:lnTo>
                  <a:pt x="2010345" y="411282"/>
                </a:lnTo>
                <a:lnTo>
                  <a:pt x="2010321" y="411264"/>
                </a:lnTo>
                <a:close/>
                <a:moveTo>
                  <a:pt x="2009971" y="411005"/>
                </a:moveTo>
                <a:lnTo>
                  <a:pt x="2010148" y="411136"/>
                </a:lnTo>
                <a:lnTo>
                  <a:pt x="2010125" y="411119"/>
                </a:lnTo>
                <a:close/>
                <a:moveTo>
                  <a:pt x="2009909" y="411559"/>
                </a:moveTo>
                <a:lnTo>
                  <a:pt x="2019111" y="417765"/>
                </a:lnTo>
                <a:lnTo>
                  <a:pt x="2017062" y="416250"/>
                </a:lnTo>
                <a:lnTo>
                  <a:pt x="2018882" y="417595"/>
                </a:lnTo>
                <a:lnTo>
                  <a:pt x="2018897" y="417606"/>
                </a:lnTo>
                <a:lnTo>
                  <a:pt x="2019115" y="417768"/>
                </a:lnTo>
                <a:lnTo>
                  <a:pt x="2019116" y="417768"/>
                </a:lnTo>
                <a:lnTo>
                  <a:pt x="2011212" y="414696"/>
                </a:lnTo>
                <a:close/>
                <a:moveTo>
                  <a:pt x="2009770" y="410856"/>
                </a:moveTo>
                <a:lnTo>
                  <a:pt x="2010545" y="411429"/>
                </a:lnTo>
                <a:lnTo>
                  <a:pt x="2010481" y="411382"/>
                </a:lnTo>
                <a:lnTo>
                  <a:pt x="2009784" y="410867"/>
                </a:lnTo>
                <a:close/>
                <a:moveTo>
                  <a:pt x="2009649" y="411350"/>
                </a:moveTo>
                <a:lnTo>
                  <a:pt x="2009886" y="411504"/>
                </a:lnTo>
                <a:lnTo>
                  <a:pt x="2009909" y="411559"/>
                </a:lnTo>
                <a:lnTo>
                  <a:pt x="2009654" y="411387"/>
                </a:lnTo>
                <a:close/>
                <a:moveTo>
                  <a:pt x="2009610" y="410737"/>
                </a:moveTo>
                <a:lnTo>
                  <a:pt x="2044071" y="435299"/>
                </a:lnTo>
                <a:lnTo>
                  <a:pt x="2056478" y="442504"/>
                </a:lnTo>
                <a:lnTo>
                  <a:pt x="2047814" y="438991"/>
                </a:lnTo>
                <a:lnTo>
                  <a:pt x="2046619" y="438107"/>
                </a:lnTo>
                <a:lnTo>
                  <a:pt x="2042998" y="435429"/>
                </a:lnTo>
                <a:lnTo>
                  <a:pt x="2026186" y="422996"/>
                </a:lnTo>
                <a:lnTo>
                  <a:pt x="2023433" y="420961"/>
                </a:lnTo>
                <a:lnTo>
                  <a:pt x="2020630" y="418887"/>
                </a:lnTo>
                <a:lnTo>
                  <a:pt x="2022807" y="420498"/>
                </a:lnTo>
                <a:lnTo>
                  <a:pt x="2020654" y="418905"/>
                </a:lnTo>
                <a:lnTo>
                  <a:pt x="2021507" y="419536"/>
                </a:lnTo>
                <a:lnTo>
                  <a:pt x="2020314" y="418654"/>
                </a:lnTo>
                <a:lnTo>
                  <a:pt x="2020294" y="418639"/>
                </a:lnTo>
                <a:lnTo>
                  <a:pt x="2020072" y="418475"/>
                </a:lnTo>
                <a:lnTo>
                  <a:pt x="2019897" y="418345"/>
                </a:lnTo>
                <a:lnTo>
                  <a:pt x="2019819" y="418288"/>
                </a:lnTo>
                <a:lnTo>
                  <a:pt x="2020097" y="418493"/>
                </a:lnTo>
                <a:lnTo>
                  <a:pt x="2019522" y="418068"/>
                </a:lnTo>
                <a:lnTo>
                  <a:pt x="2019282" y="417890"/>
                </a:lnTo>
                <a:lnTo>
                  <a:pt x="2019117" y="417768"/>
                </a:lnTo>
                <a:lnTo>
                  <a:pt x="2019010" y="417689"/>
                </a:lnTo>
                <a:lnTo>
                  <a:pt x="2016403" y="415761"/>
                </a:lnTo>
                <a:lnTo>
                  <a:pt x="2012967" y="413220"/>
                </a:lnTo>
                <a:lnTo>
                  <a:pt x="2012101" y="412579"/>
                </a:lnTo>
                <a:lnTo>
                  <a:pt x="2011279" y="411972"/>
                </a:lnTo>
                <a:lnTo>
                  <a:pt x="2011064" y="411812"/>
                </a:lnTo>
                <a:lnTo>
                  <a:pt x="2010918" y="411705"/>
                </a:lnTo>
                <a:lnTo>
                  <a:pt x="2010746" y="411577"/>
                </a:lnTo>
                <a:lnTo>
                  <a:pt x="2010706" y="411548"/>
                </a:lnTo>
                <a:lnTo>
                  <a:pt x="2009767" y="410854"/>
                </a:lnTo>
                <a:close/>
                <a:moveTo>
                  <a:pt x="2009592" y="410724"/>
                </a:moveTo>
                <a:lnTo>
                  <a:pt x="2009767" y="410854"/>
                </a:lnTo>
                <a:lnTo>
                  <a:pt x="2009770" y="410856"/>
                </a:lnTo>
                <a:close/>
                <a:moveTo>
                  <a:pt x="2009590" y="410722"/>
                </a:moveTo>
                <a:lnTo>
                  <a:pt x="2009610" y="410737"/>
                </a:lnTo>
                <a:lnTo>
                  <a:pt x="2009592" y="410724"/>
                </a:lnTo>
                <a:close/>
                <a:moveTo>
                  <a:pt x="2009564" y="410704"/>
                </a:moveTo>
                <a:lnTo>
                  <a:pt x="2009582" y="410717"/>
                </a:lnTo>
                <a:lnTo>
                  <a:pt x="2009592" y="410724"/>
                </a:lnTo>
                <a:lnTo>
                  <a:pt x="2009784" y="410867"/>
                </a:lnTo>
                <a:lnTo>
                  <a:pt x="2009971" y="411005"/>
                </a:lnTo>
                <a:close/>
                <a:moveTo>
                  <a:pt x="2009551" y="410693"/>
                </a:moveTo>
                <a:lnTo>
                  <a:pt x="2009590" y="410722"/>
                </a:lnTo>
                <a:lnTo>
                  <a:pt x="2009582" y="410717"/>
                </a:lnTo>
                <a:close/>
                <a:moveTo>
                  <a:pt x="2009548" y="410692"/>
                </a:moveTo>
                <a:lnTo>
                  <a:pt x="2009551" y="410693"/>
                </a:lnTo>
                <a:lnTo>
                  <a:pt x="2009549" y="410693"/>
                </a:lnTo>
                <a:close/>
                <a:moveTo>
                  <a:pt x="2009544" y="410689"/>
                </a:moveTo>
                <a:lnTo>
                  <a:pt x="2009548" y="410692"/>
                </a:lnTo>
                <a:lnTo>
                  <a:pt x="2009545" y="410690"/>
                </a:lnTo>
                <a:close/>
                <a:moveTo>
                  <a:pt x="2009541" y="410687"/>
                </a:moveTo>
                <a:lnTo>
                  <a:pt x="2009543" y="410689"/>
                </a:lnTo>
                <a:lnTo>
                  <a:pt x="2009545" y="410690"/>
                </a:lnTo>
                <a:lnTo>
                  <a:pt x="2009549" y="410693"/>
                </a:lnTo>
                <a:close/>
                <a:moveTo>
                  <a:pt x="2008471" y="410590"/>
                </a:moveTo>
                <a:lnTo>
                  <a:pt x="2009549" y="410693"/>
                </a:lnTo>
                <a:lnTo>
                  <a:pt x="2009551" y="410694"/>
                </a:lnTo>
                <a:lnTo>
                  <a:pt x="2009551" y="410693"/>
                </a:lnTo>
                <a:lnTo>
                  <a:pt x="2009553" y="410696"/>
                </a:lnTo>
                <a:lnTo>
                  <a:pt x="2009564" y="410704"/>
                </a:lnTo>
                <a:lnTo>
                  <a:pt x="2009554" y="410697"/>
                </a:lnTo>
                <a:lnTo>
                  <a:pt x="2010125" y="411119"/>
                </a:lnTo>
                <a:lnTo>
                  <a:pt x="2010321" y="411264"/>
                </a:lnTo>
                <a:lnTo>
                  <a:pt x="2010436" y="411349"/>
                </a:lnTo>
                <a:lnTo>
                  <a:pt x="2010806" y="411623"/>
                </a:lnTo>
                <a:lnTo>
                  <a:pt x="2010832" y="411642"/>
                </a:lnTo>
                <a:lnTo>
                  <a:pt x="2010979" y="411751"/>
                </a:lnTo>
                <a:lnTo>
                  <a:pt x="2011727" y="412304"/>
                </a:lnTo>
                <a:lnTo>
                  <a:pt x="2012107" y="412586"/>
                </a:lnTo>
                <a:lnTo>
                  <a:pt x="2009556" y="410699"/>
                </a:lnTo>
                <a:lnTo>
                  <a:pt x="2014502" y="414472"/>
                </a:lnTo>
                <a:lnTo>
                  <a:pt x="2009886" y="411504"/>
                </a:lnTo>
                <a:lnTo>
                  <a:pt x="2009551" y="410695"/>
                </a:lnTo>
                <a:lnTo>
                  <a:pt x="2009649" y="411350"/>
                </a:lnTo>
                <a:lnTo>
                  <a:pt x="2008801" y="410805"/>
                </a:lnTo>
                <a:lnTo>
                  <a:pt x="2008602" y="410677"/>
                </a:lnTo>
                <a:close/>
                <a:moveTo>
                  <a:pt x="2004327" y="408047"/>
                </a:moveTo>
                <a:lnTo>
                  <a:pt x="2004923" y="408196"/>
                </a:lnTo>
                <a:lnTo>
                  <a:pt x="2008471" y="410590"/>
                </a:lnTo>
                <a:lnTo>
                  <a:pt x="2008464" y="410588"/>
                </a:lnTo>
                <a:lnTo>
                  <a:pt x="2006118" y="409081"/>
                </a:lnTo>
                <a:close/>
                <a:moveTo>
                  <a:pt x="2002764" y="407144"/>
                </a:moveTo>
                <a:lnTo>
                  <a:pt x="2004327" y="408047"/>
                </a:lnTo>
                <a:lnTo>
                  <a:pt x="2003265" y="407779"/>
                </a:lnTo>
                <a:close/>
                <a:moveTo>
                  <a:pt x="1999985" y="403620"/>
                </a:moveTo>
                <a:lnTo>
                  <a:pt x="2009541" y="410687"/>
                </a:lnTo>
                <a:lnTo>
                  <a:pt x="2000961" y="404857"/>
                </a:lnTo>
                <a:close/>
                <a:moveTo>
                  <a:pt x="1999985" y="403620"/>
                </a:moveTo>
                <a:lnTo>
                  <a:pt x="2009544" y="410689"/>
                </a:lnTo>
                <a:lnTo>
                  <a:pt x="2009543" y="410689"/>
                </a:lnTo>
                <a:close/>
                <a:moveTo>
                  <a:pt x="1989835" y="398332"/>
                </a:moveTo>
                <a:lnTo>
                  <a:pt x="1994162" y="400238"/>
                </a:lnTo>
                <a:lnTo>
                  <a:pt x="2000961" y="404857"/>
                </a:lnTo>
                <a:lnTo>
                  <a:pt x="2002764" y="407144"/>
                </a:lnTo>
                <a:lnTo>
                  <a:pt x="1992586" y="401269"/>
                </a:lnTo>
                <a:lnTo>
                  <a:pt x="1990458" y="400564"/>
                </a:lnTo>
                <a:close/>
                <a:moveTo>
                  <a:pt x="1966802" y="380162"/>
                </a:moveTo>
                <a:lnTo>
                  <a:pt x="1971286" y="382396"/>
                </a:lnTo>
                <a:cubicBezTo>
                  <a:pt x="1966504" y="378858"/>
                  <a:pt x="1973678" y="384164"/>
                  <a:pt x="1984440" y="392123"/>
                </a:cubicBezTo>
                <a:lnTo>
                  <a:pt x="1995314" y="400165"/>
                </a:lnTo>
                <a:lnTo>
                  <a:pt x="1998371" y="402427"/>
                </a:lnTo>
                <a:lnTo>
                  <a:pt x="1980852" y="389471"/>
                </a:lnTo>
                <a:cubicBezTo>
                  <a:pt x="1985636" y="393007"/>
                  <a:pt x="1988027" y="394776"/>
                  <a:pt x="1989378" y="396700"/>
                </a:cubicBezTo>
                <a:lnTo>
                  <a:pt x="1989835" y="398332"/>
                </a:lnTo>
                <a:lnTo>
                  <a:pt x="1979184" y="393643"/>
                </a:lnTo>
                <a:lnTo>
                  <a:pt x="1973988" y="386243"/>
                </a:lnTo>
                <a:lnTo>
                  <a:pt x="1968772" y="383792"/>
                </a:lnTo>
                <a:close/>
                <a:moveTo>
                  <a:pt x="1959796" y="376672"/>
                </a:moveTo>
                <a:cubicBezTo>
                  <a:pt x="1959640" y="375632"/>
                  <a:pt x="1961720" y="375321"/>
                  <a:pt x="1961720" y="375321"/>
                </a:cubicBezTo>
                <a:cubicBezTo>
                  <a:pt x="1961720" y="375321"/>
                  <a:pt x="1964112" y="377090"/>
                  <a:pt x="1966660" y="379898"/>
                </a:cubicBezTo>
                <a:lnTo>
                  <a:pt x="1966802" y="380162"/>
                </a:lnTo>
                <a:close/>
                <a:moveTo>
                  <a:pt x="1952310" y="369287"/>
                </a:moveTo>
                <a:cubicBezTo>
                  <a:pt x="1954547" y="370015"/>
                  <a:pt x="1956938" y="371785"/>
                  <a:pt x="1961720" y="375321"/>
                </a:cubicBezTo>
                <a:cubicBezTo>
                  <a:pt x="1961720" y="375321"/>
                  <a:pt x="1961720" y="375321"/>
                  <a:pt x="1953397" y="376565"/>
                </a:cubicBezTo>
                <a:cubicBezTo>
                  <a:pt x="1952776" y="372406"/>
                  <a:pt x="1952466" y="370327"/>
                  <a:pt x="1952310" y="369287"/>
                </a:cubicBezTo>
                <a:close/>
                <a:moveTo>
                  <a:pt x="1952156" y="368247"/>
                </a:moveTo>
                <a:cubicBezTo>
                  <a:pt x="1952156" y="368247"/>
                  <a:pt x="1952156" y="368247"/>
                  <a:pt x="1961720" y="375321"/>
                </a:cubicBezTo>
                <a:close/>
                <a:moveTo>
                  <a:pt x="1941042" y="364350"/>
                </a:moveTo>
                <a:lnTo>
                  <a:pt x="1942512" y="364770"/>
                </a:lnTo>
                <a:lnTo>
                  <a:pt x="1943832" y="369490"/>
                </a:lnTo>
                <a:close/>
                <a:moveTo>
                  <a:pt x="1940093" y="359326"/>
                </a:moveTo>
                <a:lnTo>
                  <a:pt x="1942590" y="361172"/>
                </a:lnTo>
                <a:cubicBezTo>
                  <a:pt x="1942590" y="361172"/>
                  <a:pt x="1942590" y="361172"/>
                  <a:pt x="1952156" y="368247"/>
                </a:cubicBezTo>
                <a:lnTo>
                  <a:pt x="1941496" y="360364"/>
                </a:lnTo>
                <a:close/>
                <a:moveTo>
                  <a:pt x="1938953" y="358483"/>
                </a:moveTo>
                <a:lnTo>
                  <a:pt x="1939600" y="358961"/>
                </a:lnTo>
                <a:lnTo>
                  <a:pt x="1940093" y="359326"/>
                </a:lnTo>
                <a:lnTo>
                  <a:pt x="1939306" y="358744"/>
                </a:lnTo>
                <a:close/>
                <a:moveTo>
                  <a:pt x="1934796" y="355409"/>
                </a:moveTo>
                <a:lnTo>
                  <a:pt x="1938953" y="358483"/>
                </a:lnTo>
                <a:lnTo>
                  <a:pt x="1938694" y="358292"/>
                </a:lnTo>
                <a:close/>
                <a:moveTo>
                  <a:pt x="1933995" y="354817"/>
                </a:moveTo>
                <a:lnTo>
                  <a:pt x="1934220" y="354983"/>
                </a:lnTo>
                <a:lnTo>
                  <a:pt x="1934796" y="355409"/>
                </a:lnTo>
                <a:lnTo>
                  <a:pt x="1934106" y="354899"/>
                </a:lnTo>
                <a:close/>
                <a:moveTo>
                  <a:pt x="1933023" y="354098"/>
                </a:moveTo>
                <a:cubicBezTo>
                  <a:pt x="1933023" y="354098"/>
                  <a:pt x="1935415" y="355867"/>
                  <a:pt x="1937962" y="358676"/>
                </a:cubicBezTo>
                <a:lnTo>
                  <a:pt x="1941042" y="364350"/>
                </a:lnTo>
                <a:lnTo>
                  <a:pt x="1938744" y="363694"/>
                </a:lnTo>
                <a:lnTo>
                  <a:pt x="1933577" y="357809"/>
                </a:lnTo>
                <a:lnTo>
                  <a:pt x="1933179" y="355138"/>
                </a:lnTo>
                <a:cubicBezTo>
                  <a:pt x="1933023" y="354098"/>
                  <a:pt x="1933023" y="354098"/>
                  <a:pt x="1933023" y="354098"/>
                </a:cubicBezTo>
                <a:close/>
                <a:moveTo>
                  <a:pt x="1933023" y="354098"/>
                </a:moveTo>
                <a:lnTo>
                  <a:pt x="1934106" y="354899"/>
                </a:lnTo>
                <a:lnTo>
                  <a:pt x="1938694" y="358292"/>
                </a:lnTo>
                <a:lnTo>
                  <a:pt x="1939306" y="358744"/>
                </a:lnTo>
                <a:lnTo>
                  <a:pt x="1941496" y="360364"/>
                </a:lnTo>
                <a:lnTo>
                  <a:pt x="1946177" y="363826"/>
                </a:lnTo>
                <a:cubicBezTo>
                  <a:pt x="1949764" y="366479"/>
                  <a:pt x="1952156" y="368247"/>
                  <a:pt x="1952156" y="368247"/>
                </a:cubicBezTo>
                <a:lnTo>
                  <a:pt x="1952310" y="369287"/>
                </a:lnTo>
                <a:lnTo>
                  <a:pt x="1948735" y="369372"/>
                </a:lnTo>
                <a:lnTo>
                  <a:pt x="1946487" y="365905"/>
                </a:lnTo>
                <a:lnTo>
                  <a:pt x="1942512" y="364770"/>
                </a:lnTo>
                <a:lnTo>
                  <a:pt x="1941549" y="361328"/>
                </a:lnTo>
                <a:cubicBezTo>
                  <a:pt x="1940198" y="359404"/>
                  <a:pt x="1937807" y="357636"/>
                  <a:pt x="1933023" y="354098"/>
                </a:cubicBezTo>
                <a:close/>
                <a:moveTo>
                  <a:pt x="1923456" y="347024"/>
                </a:moveTo>
                <a:lnTo>
                  <a:pt x="1923457" y="347024"/>
                </a:lnTo>
                <a:cubicBezTo>
                  <a:pt x="1923457" y="347024"/>
                  <a:pt x="1923457" y="347024"/>
                  <a:pt x="1928241" y="350561"/>
                </a:cubicBezTo>
                <a:lnTo>
                  <a:pt x="1933995" y="354817"/>
                </a:lnTo>
                <a:lnTo>
                  <a:pt x="1933023" y="354098"/>
                </a:lnTo>
                <a:close/>
                <a:moveTo>
                  <a:pt x="1914011" y="340170"/>
                </a:moveTo>
                <a:lnTo>
                  <a:pt x="1918829" y="344526"/>
                </a:lnTo>
                <a:cubicBezTo>
                  <a:pt x="1921299" y="346815"/>
                  <a:pt x="1923807" y="349363"/>
                  <a:pt x="1923982" y="350532"/>
                </a:cubicBezTo>
                <a:lnTo>
                  <a:pt x="1918934" y="349240"/>
                </a:lnTo>
                <a:close/>
                <a:moveTo>
                  <a:pt x="1913911" y="340079"/>
                </a:moveTo>
                <a:lnTo>
                  <a:pt x="1913995" y="340141"/>
                </a:lnTo>
                <a:lnTo>
                  <a:pt x="1914011" y="340170"/>
                </a:lnTo>
                <a:close/>
                <a:moveTo>
                  <a:pt x="1904348" y="336373"/>
                </a:moveTo>
                <a:lnTo>
                  <a:pt x="1907651" y="337611"/>
                </a:lnTo>
                <a:lnTo>
                  <a:pt x="1909729" y="340571"/>
                </a:lnTo>
                <a:cubicBezTo>
                  <a:pt x="1912121" y="342339"/>
                  <a:pt x="1914513" y="344108"/>
                  <a:pt x="1915133" y="348267"/>
                </a:cubicBezTo>
                <a:lnTo>
                  <a:pt x="1904350" y="336787"/>
                </a:lnTo>
                <a:close/>
                <a:moveTo>
                  <a:pt x="1904326" y="332875"/>
                </a:moveTo>
                <a:lnTo>
                  <a:pt x="1912696" y="339065"/>
                </a:lnTo>
                <a:lnTo>
                  <a:pt x="1923456" y="347024"/>
                </a:lnTo>
                <a:lnTo>
                  <a:pt x="1913995" y="340141"/>
                </a:lnTo>
                <a:lnTo>
                  <a:pt x="1913891" y="339950"/>
                </a:lnTo>
                <a:lnTo>
                  <a:pt x="1907651" y="337611"/>
                </a:lnTo>
                <a:close/>
                <a:moveTo>
                  <a:pt x="1875848" y="316058"/>
                </a:moveTo>
                <a:lnTo>
                  <a:pt x="1885194" y="318726"/>
                </a:lnTo>
                <a:lnTo>
                  <a:pt x="1904326" y="332875"/>
                </a:lnTo>
                <a:lnTo>
                  <a:pt x="1904348" y="336373"/>
                </a:lnTo>
                <a:lnTo>
                  <a:pt x="1903752" y="336149"/>
                </a:lnTo>
                <a:lnTo>
                  <a:pt x="1904350" y="336787"/>
                </a:lnTo>
                <a:lnTo>
                  <a:pt x="1904366" y="339439"/>
                </a:lnTo>
                <a:close/>
                <a:moveTo>
                  <a:pt x="1870846" y="311957"/>
                </a:moveTo>
                <a:lnTo>
                  <a:pt x="1875848" y="316058"/>
                </a:lnTo>
                <a:lnTo>
                  <a:pt x="1872973" y="315237"/>
                </a:lnTo>
                <a:close/>
                <a:moveTo>
                  <a:pt x="1845461" y="290286"/>
                </a:moveTo>
                <a:lnTo>
                  <a:pt x="1846931" y="290429"/>
                </a:lnTo>
                <a:cubicBezTo>
                  <a:pt x="1856497" y="297502"/>
                  <a:pt x="1856497" y="297502"/>
                  <a:pt x="1866063" y="304577"/>
                </a:cubicBezTo>
                <a:lnTo>
                  <a:pt x="1870846" y="311957"/>
                </a:lnTo>
                <a:lnTo>
                  <a:pt x="1869074" y="310504"/>
                </a:lnTo>
                <a:close/>
                <a:moveTo>
                  <a:pt x="1837365" y="283355"/>
                </a:moveTo>
                <a:lnTo>
                  <a:pt x="1837366" y="283355"/>
                </a:lnTo>
                <a:lnTo>
                  <a:pt x="1845461" y="290286"/>
                </a:lnTo>
                <a:lnTo>
                  <a:pt x="1842613" y="290010"/>
                </a:lnTo>
                <a:close/>
                <a:moveTo>
                  <a:pt x="1830627" y="282822"/>
                </a:moveTo>
                <a:lnTo>
                  <a:pt x="1835093" y="285952"/>
                </a:lnTo>
                <a:cubicBezTo>
                  <a:pt x="1838739" y="288995"/>
                  <a:pt x="1843079" y="293129"/>
                  <a:pt x="1848172" y="298746"/>
                </a:cubicBezTo>
                <a:cubicBezTo>
                  <a:pt x="1838607" y="291671"/>
                  <a:pt x="1838607" y="291671"/>
                  <a:pt x="1838607" y="291671"/>
                </a:cubicBezTo>
                <a:close/>
                <a:moveTo>
                  <a:pt x="1826557" y="267962"/>
                </a:moveTo>
                <a:cubicBezTo>
                  <a:pt x="1827799" y="276280"/>
                  <a:pt x="1836124" y="275037"/>
                  <a:pt x="1836124" y="275037"/>
                </a:cubicBezTo>
                <a:cubicBezTo>
                  <a:pt x="1845690" y="282111"/>
                  <a:pt x="1845690" y="282111"/>
                  <a:pt x="1845690" y="282111"/>
                </a:cubicBezTo>
                <a:cubicBezTo>
                  <a:pt x="1846931" y="290429"/>
                  <a:pt x="1846931" y="290429"/>
                  <a:pt x="1846931" y="290429"/>
                </a:cubicBezTo>
                <a:lnTo>
                  <a:pt x="1837366" y="283355"/>
                </a:lnTo>
                <a:lnTo>
                  <a:pt x="1837365" y="283354"/>
                </a:lnTo>
                <a:lnTo>
                  <a:pt x="1837365" y="283355"/>
                </a:lnTo>
                <a:lnTo>
                  <a:pt x="1827799" y="276280"/>
                </a:lnTo>
                <a:lnTo>
                  <a:pt x="1827178" y="272121"/>
                </a:lnTo>
                <a:cubicBezTo>
                  <a:pt x="1826868" y="270042"/>
                  <a:pt x="1826557" y="267962"/>
                  <a:pt x="1826557" y="267962"/>
                </a:cubicBezTo>
                <a:close/>
                <a:moveTo>
                  <a:pt x="1822306" y="272217"/>
                </a:moveTo>
                <a:lnTo>
                  <a:pt x="1823016" y="272742"/>
                </a:lnTo>
                <a:lnTo>
                  <a:pt x="1822635" y="272460"/>
                </a:lnTo>
                <a:close/>
                <a:moveTo>
                  <a:pt x="1813651" y="265817"/>
                </a:moveTo>
                <a:lnTo>
                  <a:pt x="1818234" y="269205"/>
                </a:lnTo>
                <a:lnTo>
                  <a:pt x="1822306" y="272217"/>
                </a:lnTo>
                <a:lnTo>
                  <a:pt x="1821490" y="271614"/>
                </a:lnTo>
                <a:close/>
                <a:moveTo>
                  <a:pt x="1811824" y="264465"/>
                </a:moveTo>
                <a:lnTo>
                  <a:pt x="1813651" y="265817"/>
                </a:lnTo>
                <a:lnTo>
                  <a:pt x="1813414" y="265641"/>
                </a:lnTo>
                <a:close/>
                <a:moveTo>
                  <a:pt x="1731596" y="5080729"/>
                </a:moveTo>
                <a:lnTo>
                  <a:pt x="1732982" y="5079428"/>
                </a:lnTo>
                <a:lnTo>
                  <a:pt x="1733434" y="5079733"/>
                </a:lnTo>
                <a:close/>
                <a:moveTo>
                  <a:pt x="1725752" y="195749"/>
                </a:moveTo>
                <a:lnTo>
                  <a:pt x="1730899" y="197218"/>
                </a:lnTo>
                <a:cubicBezTo>
                  <a:pt x="1730899" y="197218"/>
                  <a:pt x="1728818" y="197529"/>
                  <a:pt x="1726581" y="196800"/>
                </a:cubicBezTo>
                <a:close/>
                <a:moveTo>
                  <a:pt x="1725408" y="5086542"/>
                </a:moveTo>
                <a:cubicBezTo>
                  <a:pt x="1725408" y="5086542"/>
                  <a:pt x="1727177" y="5084150"/>
                  <a:pt x="1729985" y="5081604"/>
                </a:cubicBezTo>
                <a:lnTo>
                  <a:pt x="1731596" y="5080729"/>
                </a:lnTo>
                <a:close/>
                <a:moveTo>
                  <a:pt x="1717118" y="188506"/>
                </a:moveTo>
                <a:lnTo>
                  <a:pt x="1721333" y="190144"/>
                </a:lnTo>
                <a:lnTo>
                  <a:pt x="1725752" y="195749"/>
                </a:lnTo>
                <a:lnTo>
                  <a:pt x="1724480" y="195385"/>
                </a:lnTo>
                <a:lnTo>
                  <a:pt x="1721799" y="193263"/>
                </a:lnTo>
                <a:close/>
                <a:moveTo>
                  <a:pt x="1714676" y="187557"/>
                </a:moveTo>
                <a:lnTo>
                  <a:pt x="1715269" y="187788"/>
                </a:lnTo>
                <a:lnTo>
                  <a:pt x="1719949" y="194092"/>
                </a:lnTo>
                <a:lnTo>
                  <a:pt x="1718677" y="193729"/>
                </a:lnTo>
                <a:close/>
                <a:moveTo>
                  <a:pt x="1714002" y="198041"/>
                </a:moveTo>
                <a:lnTo>
                  <a:pt x="1717468" y="201126"/>
                </a:lnTo>
                <a:lnTo>
                  <a:pt x="1714250" y="199704"/>
                </a:lnTo>
                <a:close/>
                <a:moveTo>
                  <a:pt x="1711767" y="183069"/>
                </a:moveTo>
                <a:lnTo>
                  <a:pt x="1714676" y="187557"/>
                </a:lnTo>
                <a:lnTo>
                  <a:pt x="1713428" y="187072"/>
                </a:lnTo>
                <a:cubicBezTo>
                  <a:pt x="1712077" y="185148"/>
                  <a:pt x="1711767" y="183069"/>
                  <a:pt x="1711767" y="183069"/>
                </a:cubicBezTo>
                <a:close/>
                <a:moveTo>
                  <a:pt x="1711767" y="183069"/>
                </a:moveTo>
                <a:lnTo>
                  <a:pt x="1717118" y="188506"/>
                </a:lnTo>
                <a:lnTo>
                  <a:pt x="1715269" y="187788"/>
                </a:lnTo>
                <a:close/>
                <a:moveTo>
                  <a:pt x="1711548" y="195855"/>
                </a:moveTo>
                <a:cubicBezTo>
                  <a:pt x="1711238" y="193777"/>
                  <a:pt x="1713009" y="191386"/>
                  <a:pt x="1711767" y="183069"/>
                </a:cubicBezTo>
                <a:cubicBezTo>
                  <a:pt x="1712388" y="187228"/>
                  <a:pt x="1712698" y="189307"/>
                  <a:pt x="1713009" y="191386"/>
                </a:cubicBezTo>
                <a:lnTo>
                  <a:pt x="1714002" y="198041"/>
                </a:lnTo>
                <a:close/>
                <a:moveTo>
                  <a:pt x="1709468" y="196167"/>
                </a:moveTo>
                <a:lnTo>
                  <a:pt x="1714250" y="199704"/>
                </a:lnTo>
                <a:lnTo>
                  <a:pt x="1711140" y="197866"/>
                </a:lnTo>
                <a:close/>
                <a:moveTo>
                  <a:pt x="1704270" y="5082659"/>
                </a:moveTo>
                <a:lnTo>
                  <a:pt x="1704347" y="5082507"/>
                </a:lnTo>
                <a:cubicBezTo>
                  <a:pt x="1707896" y="5079583"/>
                  <a:pt x="1710853" y="5088716"/>
                  <a:pt x="1717092" y="5087784"/>
                </a:cubicBezTo>
                <a:close/>
                <a:moveTo>
                  <a:pt x="1695119" y="185555"/>
                </a:moveTo>
                <a:cubicBezTo>
                  <a:pt x="1699281" y="184934"/>
                  <a:pt x="1704374" y="190550"/>
                  <a:pt x="1709468" y="196167"/>
                </a:cubicBezTo>
                <a:lnTo>
                  <a:pt x="1704685" y="192629"/>
                </a:lnTo>
                <a:cubicBezTo>
                  <a:pt x="1699902" y="189092"/>
                  <a:pt x="1695119" y="185555"/>
                  <a:pt x="1695119" y="185555"/>
                </a:cubicBezTo>
                <a:close/>
                <a:moveTo>
                  <a:pt x="1693251" y="187295"/>
                </a:moveTo>
                <a:cubicBezTo>
                  <a:pt x="1694389" y="187789"/>
                  <a:pt x="1697821" y="189403"/>
                  <a:pt x="1704685" y="192629"/>
                </a:cubicBezTo>
                <a:lnTo>
                  <a:pt x="1703051" y="193085"/>
                </a:lnTo>
                <a:lnTo>
                  <a:pt x="1695584" y="188674"/>
                </a:lnTo>
                <a:cubicBezTo>
                  <a:pt x="1693271" y="187425"/>
                  <a:pt x="1692113" y="186801"/>
                  <a:pt x="1693251" y="187295"/>
                </a:cubicBezTo>
                <a:close/>
                <a:moveTo>
                  <a:pt x="1373397" y="4963711"/>
                </a:moveTo>
                <a:lnTo>
                  <a:pt x="1374938" y="4960166"/>
                </a:lnTo>
                <a:cubicBezTo>
                  <a:pt x="1377017" y="4959854"/>
                  <a:pt x="1377096" y="4960375"/>
                  <a:pt x="1376062" y="4961460"/>
                </a:cubicBezTo>
                <a:close/>
                <a:moveTo>
                  <a:pt x="1360789" y="4979297"/>
                </a:moveTo>
                <a:cubicBezTo>
                  <a:pt x="1360168" y="4975134"/>
                  <a:pt x="1365785" y="4970041"/>
                  <a:pt x="1370518" y="4966143"/>
                </a:cubicBezTo>
                <a:lnTo>
                  <a:pt x="1373397" y="4963711"/>
                </a:lnTo>
                <a:lnTo>
                  <a:pt x="1370983" y="4969266"/>
                </a:lnTo>
                <a:cubicBezTo>
                  <a:pt x="1368175" y="4971812"/>
                  <a:pt x="1364327" y="4974514"/>
                  <a:pt x="1360789" y="4979297"/>
                </a:cubicBezTo>
                <a:close/>
                <a:moveTo>
                  <a:pt x="1274565" y="2567803"/>
                </a:moveTo>
                <a:lnTo>
                  <a:pt x="1282307" y="2574276"/>
                </a:lnTo>
                <a:lnTo>
                  <a:pt x="1282465" y="2564825"/>
                </a:lnTo>
                <a:lnTo>
                  <a:pt x="1276355" y="2567428"/>
                </a:lnTo>
                <a:close/>
                <a:moveTo>
                  <a:pt x="1238260" y="602370"/>
                </a:moveTo>
                <a:cubicBezTo>
                  <a:pt x="1243044" y="605908"/>
                  <a:pt x="1245436" y="607677"/>
                  <a:pt x="1245590" y="608717"/>
                </a:cubicBezTo>
                <a:lnTo>
                  <a:pt x="1245407" y="608775"/>
                </a:lnTo>
                <a:close/>
                <a:moveTo>
                  <a:pt x="1124753" y="4708191"/>
                </a:moveTo>
                <a:cubicBezTo>
                  <a:pt x="1128291" y="4703407"/>
                  <a:pt x="1130061" y="4701015"/>
                  <a:pt x="1131100" y="4700861"/>
                </a:cubicBezTo>
                <a:lnTo>
                  <a:pt x="1131158" y="4701043"/>
                </a:lnTo>
                <a:close/>
                <a:moveTo>
                  <a:pt x="1119710" y="2601177"/>
                </a:moveTo>
                <a:cubicBezTo>
                  <a:pt x="1119090" y="2597019"/>
                  <a:pt x="1121170" y="2596707"/>
                  <a:pt x="1123562" y="2598477"/>
                </a:cubicBezTo>
                <a:cubicBezTo>
                  <a:pt x="1125954" y="2600245"/>
                  <a:pt x="1128655" y="2604092"/>
                  <a:pt x="1129276" y="2608251"/>
                </a:cubicBezTo>
                <a:cubicBezTo>
                  <a:pt x="1129276" y="2608251"/>
                  <a:pt x="1129276" y="2608251"/>
                  <a:pt x="1119710" y="2601177"/>
                </a:cubicBezTo>
                <a:close/>
                <a:moveTo>
                  <a:pt x="982740" y="851014"/>
                </a:moveTo>
                <a:lnTo>
                  <a:pt x="986285" y="852555"/>
                </a:lnTo>
                <a:cubicBezTo>
                  <a:pt x="986597" y="854634"/>
                  <a:pt x="986076" y="854713"/>
                  <a:pt x="984991" y="853679"/>
                </a:cubicBezTo>
                <a:close/>
                <a:moveTo>
                  <a:pt x="967154" y="838406"/>
                </a:moveTo>
                <a:cubicBezTo>
                  <a:pt x="971316" y="837785"/>
                  <a:pt x="976410" y="843402"/>
                  <a:pt x="980308" y="848135"/>
                </a:cubicBezTo>
                <a:lnTo>
                  <a:pt x="982740" y="851014"/>
                </a:lnTo>
                <a:lnTo>
                  <a:pt x="977185" y="848600"/>
                </a:lnTo>
                <a:cubicBezTo>
                  <a:pt x="974639" y="845792"/>
                  <a:pt x="971937" y="841944"/>
                  <a:pt x="967154" y="838406"/>
                </a:cubicBezTo>
                <a:close/>
                <a:moveTo>
                  <a:pt x="865721" y="1209213"/>
                </a:moveTo>
                <a:lnTo>
                  <a:pt x="867022" y="1210599"/>
                </a:lnTo>
                <a:lnTo>
                  <a:pt x="866718" y="1211051"/>
                </a:lnTo>
                <a:close/>
                <a:moveTo>
                  <a:pt x="859908" y="1203025"/>
                </a:moveTo>
                <a:cubicBezTo>
                  <a:pt x="859908" y="1203025"/>
                  <a:pt x="862300" y="1204794"/>
                  <a:pt x="864846" y="1207602"/>
                </a:cubicBezTo>
                <a:lnTo>
                  <a:pt x="865721" y="1209213"/>
                </a:lnTo>
                <a:close/>
                <a:moveTo>
                  <a:pt x="858667" y="1194709"/>
                </a:moveTo>
                <a:lnTo>
                  <a:pt x="863791" y="1181887"/>
                </a:lnTo>
                <a:lnTo>
                  <a:pt x="863943" y="1181964"/>
                </a:lnTo>
                <a:cubicBezTo>
                  <a:pt x="866867" y="1185513"/>
                  <a:pt x="857735" y="1188470"/>
                  <a:pt x="858667" y="1194709"/>
                </a:cubicBezTo>
                <a:close/>
                <a:moveTo>
                  <a:pt x="855380" y="4155774"/>
                </a:moveTo>
                <a:lnTo>
                  <a:pt x="858772" y="4172436"/>
                </a:lnTo>
                <a:cubicBezTo>
                  <a:pt x="860588" y="4177484"/>
                  <a:pt x="863288" y="4181335"/>
                  <a:pt x="868068" y="4184877"/>
                </a:cubicBezTo>
                <a:cubicBezTo>
                  <a:pt x="868068" y="4184877"/>
                  <a:pt x="868068" y="4184877"/>
                  <a:pt x="876387" y="4183634"/>
                </a:cubicBezTo>
                <a:cubicBezTo>
                  <a:pt x="881166" y="4187177"/>
                  <a:pt x="885636" y="4188636"/>
                  <a:pt x="889950" y="4189055"/>
                </a:cubicBezTo>
                <a:lnTo>
                  <a:pt x="894525" y="4188758"/>
                </a:lnTo>
                <a:lnTo>
                  <a:pt x="894262" y="4189475"/>
                </a:lnTo>
                <a:lnTo>
                  <a:pt x="894644" y="4188750"/>
                </a:lnTo>
                <a:lnTo>
                  <a:pt x="902581" y="4188234"/>
                </a:lnTo>
                <a:cubicBezTo>
                  <a:pt x="902581" y="4188234"/>
                  <a:pt x="904349" y="4185842"/>
                  <a:pt x="907002" y="4182255"/>
                </a:cubicBezTo>
                <a:lnTo>
                  <a:pt x="909545" y="4178816"/>
                </a:lnTo>
                <a:lnTo>
                  <a:pt x="907118" y="4176349"/>
                </a:lnTo>
                <a:lnTo>
                  <a:pt x="907057" y="4176396"/>
                </a:lnTo>
                <a:lnTo>
                  <a:pt x="907072" y="4176303"/>
                </a:lnTo>
                <a:lnTo>
                  <a:pt x="903291" y="4172461"/>
                </a:lnTo>
                <a:lnTo>
                  <a:pt x="903273" y="4172341"/>
                </a:lnTo>
                <a:lnTo>
                  <a:pt x="894644" y="4188750"/>
                </a:lnTo>
                <a:lnTo>
                  <a:pt x="894525" y="4188758"/>
                </a:lnTo>
                <a:lnTo>
                  <a:pt x="898792" y="4177098"/>
                </a:lnTo>
                <a:cubicBezTo>
                  <a:pt x="900406" y="4173666"/>
                  <a:pt x="900096" y="4171586"/>
                  <a:pt x="891778" y="4172827"/>
                </a:cubicBezTo>
                <a:lnTo>
                  <a:pt x="900694" y="4163789"/>
                </a:lnTo>
                <a:lnTo>
                  <a:pt x="887800" y="4160425"/>
                </a:lnTo>
                <a:cubicBezTo>
                  <a:pt x="878825" y="4161765"/>
                  <a:pt x="882482" y="4175567"/>
                  <a:pt x="869995" y="4177431"/>
                </a:cubicBezTo>
                <a:cubicBezTo>
                  <a:pt x="850863" y="4163282"/>
                  <a:pt x="886644" y="4174946"/>
                  <a:pt x="875835" y="4159554"/>
                </a:cubicBezTo>
                <a:cubicBezTo>
                  <a:pt x="866890" y="4156638"/>
                  <a:pt x="861377" y="4155336"/>
                  <a:pt x="857880" y="4155061"/>
                </a:cubicBezTo>
                <a:close/>
                <a:moveTo>
                  <a:pt x="823428" y="4088425"/>
                </a:moveTo>
                <a:lnTo>
                  <a:pt x="824080" y="4090758"/>
                </a:lnTo>
                <a:cubicBezTo>
                  <a:pt x="825431" y="4092681"/>
                  <a:pt x="827823" y="4094450"/>
                  <a:pt x="832605" y="4097987"/>
                </a:cubicBezTo>
                <a:cubicBezTo>
                  <a:pt x="834376" y="4095597"/>
                  <a:pt x="834430" y="4092400"/>
                  <a:pt x="833087" y="4088748"/>
                </a:cubicBezTo>
                <a:lnTo>
                  <a:pt x="828761" y="4082196"/>
                </a:lnTo>
                <a:close/>
                <a:moveTo>
                  <a:pt x="819027" y="4141141"/>
                </a:moveTo>
                <a:cubicBezTo>
                  <a:pt x="823185" y="4140520"/>
                  <a:pt x="827343" y="4139899"/>
                  <a:pt x="830462" y="4139433"/>
                </a:cubicBezTo>
                <a:lnTo>
                  <a:pt x="833115" y="4139037"/>
                </a:lnTo>
                <a:lnTo>
                  <a:pt x="834836" y="4136979"/>
                </a:lnTo>
                <a:cubicBezTo>
                  <a:pt x="836554" y="4135128"/>
                  <a:pt x="837882" y="4133335"/>
                  <a:pt x="837572" y="4131256"/>
                </a:cubicBezTo>
                <a:cubicBezTo>
                  <a:pt x="836331" y="4122939"/>
                  <a:pt x="818440" y="4117107"/>
                  <a:pt x="835089" y="4114622"/>
                </a:cubicBezTo>
                <a:lnTo>
                  <a:pt x="829928" y="4108583"/>
                </a:lnTo>
                <a:lnTo>
                  <a:pt x="826781" y="4121899"/>
                </a:lnTo>
                <a:cubicBezTo>
                  <a:pt x="827558" y="4127102"/>
                  <a:pt x="830258" y="4130954"/>
                  <a:pt x="834418" y="4130334"/>
                </a:cubicBezTo>
                <a:cubicBezTo>
                  <a:pt x="827344" y="4139900"/>
                  <a:pt x="834418" y="4130334"/>
                  <a:pt x="819027" y="4141141"/>
                </a:cubicBezTo>
                <a:close/>
                <a:moveTo>
                  <a:pt x="817516" y="3198964"/>
                </a:moveTo>
                <a:cubicBezTo>
                  <a:pt x="816895" y="3194806"/>
                  <a:pt x="818665" y="3192415"/>
                  <a:pt x="821788" y="3191949"/>
                </a:cubicBezTo>
                <a:lnTo>
                  <a:pt x="824191" y="3192829"/>
                </a:lnTo>
                <a:close/>
                <a:moveTo>
                  <a:pt x="805738" y="4109086"/>
                </a:moveTo>
                <a:lnTo>
                  <a:pt x="805738" y="4109085"/>
                </a:lnTo>
                <a:lnTo>
                  <a:pt x="812670" y="4100990"/>
                </a:lnTo>
                <a:lnTo>
                  <a:pt x="812394" y="4103838"/>
                </a:lnTo>
                <a:close/>
                <a:moveTo>
                  <a:pt x="805206" y="4115824"/>
                </a:moveTo>
                <a:lnTo>
                  <a:pt x="808336" y="4111358"/>
                </a:lnTo>
                <a:cubicBezTo>
                  <a:pt x="811378" y="4107712"/>
                  <a:pt x="815513" y="4103372"/>
                  <a:pt x="821129" y="4098279"/>
                </a:cubicBezTo>
                <a:cubicBezTo>
                  <a:pt x="814055" y="4107844"/>
                  <a:pt x="814055" y="4107844"/>
                  <a:pt x="814055" y="4107844"/>
                </a:cubicBezTo>
                <a:close/>
                <a:moveTo>
                  <a:pt x="794600" y="4124145"/>
                </a:moveTo>
                <a:lnTo>
                  <a:pt x="795125" y="4123435"/>
                </a:lnTo>
                <a:lnTo>
                  <a:pt x="794848" y="4123809"/>
                </a:lnTo>
                <a:close/>
                <a:moveTo>
                  <a:pt x="790346" y="4119894"/>
                </a:moveTo>
                <a:cubicBezTo>
                  <a:pt x="798664" y="4118652"/>
                  <a:pt x="797421" y="4110327"/>
                  <a:pt x="797421" y="4110327"/>
                </a:cubicBezTo>
                <a:cubicBezTo>
                  <a:pt x="804495" y="4100761"/>
                  <a:pt x="804495" y="4100761"/>
                  <a:pt x="804495" y="4100761"/>
                </a:cubicBezTo>
                <a:cubicBezTo>
                  <a:pt x="812812" y="4099519"/>
                  <a:pt x="812812" y="4099519"/>
                  <a:pt x="812812" y="4099519"/>
                </a:cubicBezTo>
                <a:lnTo>
                  <a:pt x="805738" y="4109085"/>
                </a:lnTo>
                <a:lnTo>
                  <a:pt x="805738" y="4109086"/>
                </a:lnTo>
                <a:lnTo>
                  <a:pt x="805738" y="4109086"/>
                </a:lnTo>
                <a:lnTo>
                  <a:pt x="798664" y="4118652"/>
                </a:lnTo>
                <a:lnTo>
                  <a:pt x="794504" y="4119273"/>
                </a:lnTo>
                <a:cubicBezTo>
                  <a:pt x="792426" y="4119583"/>
                  <a:pt x="790346" y="4119894"/>
                  <a:pt x="790346" y="4119894"/>
                </a:cubicBezTo>
                <a:close/>
                <a:moveTo>
                  <a:pt x="788126" y="4132900"/>
                </a:moveTo>
                <a:lnTo>
                  <a:pt x="791589" y="4128217"/>
                </a:lnTo>
                <a:lnTo>
                  <a:pt x="794600" y="4124145"/>
                </a:lnTo>
                <a:lnTo>
                  <a:pt x="793997" y="4124961"/>
                </a:lnTo>
                <a:close/>
                <a:moveTo>
                  <a:pt x="786849" y="4134627"/>
                </a:moveTo>
                <a:lnTo>
                  <a:pt x="788126" y="4132900"/>
                </a:lnTo>
                <a:lnTo>
                  <a:pt x="788024" y="4133037"/>
                </a:lnTo>
                <a:close/>
                <a:moveTo>
                  <a:pt x="720424" y="4232449"/>
                </a:moveTo>
                <a:lnTo>
                  <a:pt x="723509" y="4228983"/>
                </a:lnTo>
                <a:lnTo>
                  <a:pt x="722088" y="4232201"/>
                </a:lnTo>
                <a:close/>
                <a:moveTo>
                  <a:pt x="718550" y="4236983"/>
                </a:moveTo>
                <a:lnTo>
                  <a:pt x="722088" y="4232201"/>
                </a:lnTo>
                <a:lnTo>
                  <a:pt x="720249" y="4235311"/>
                </a:lnTo>
                <a:close/>
                <a:moveTo>
                  <a:pt x="718133" y="4220699"/>
                </a:moveTo>
                <a:lnTo>
                  <a:pt x="719602" y="4215552"/>
                </a:lnTo>
                <a:cubicBezTo>
                  <a:pt x="719602" y="4215552"/>
                  <a:pt x="719912" y="4217633"/>
                  <a:pt x="719183" y="4219870"/>
                </a:cubicBezTo>
                <a:close/>
                <a:moveTo>
                  <a:pt x="710890" y="4229333"/>
                </a:moveTo>
                <a:lnTo>
                  <a:pt x="712528" y="4225118"/>
                </a:lnTo>
                <a:lnTo>
                  <a:pt x="718133" y="4220699"/>
                </a:lnTo>
                <a:lnTo>
                  <a:pt x="717769" y="4221971"/>
                </a:lnTo>
                <a:lnTo>
                  <a:pt x="715647" y="4224652"/>
                </a:lnTo>
                <a:close/>
                <a:moveTo>
                  <a:pt x="709941" y="4231775"/>
                </a:moveTo>
                <a:lnTo>
                  <a:pt x="710172" y="4231182"/>
                </a:lnTo>
                <a:lnTo>
                  <a:pt x="716475" y="4226502"/>
                </a:lnTo>
                <a:lnTo>
                  <a:pt x="716113" y="4227774"/>
                </a:lnTo>
                <a:close/>
                <a:moveTo>
                  <a:pt x="709679" y="4253200"/>
                </a:moveTo>
                <a:cubicBezTo>
                  <a:pt x="710173" y="4252062"/>
                  <a:pt x="711786" y="4248630"/>
                  <a:pt x="715012" y="4241766"/>
                </a:cubicBezTo>
                <a:lnTo>
                  <a:pt x="715469" y="4243400"/>
                </a:lnTo>
                <a:lnTo>
                  <a:pt x="711058" y="4250867"/>
                </a:lnTo>
                <a:cubicBezTo>
                  <a:pt x="709809" y="4253179"/>
                  <a:pt x="709185" y="4254338"/>
                  <a:pt x="709679" y="4253200"/>
                </a:cubicBezTo>
                <a:close/>
                <a:moveTo>
                  <a:pt x="707938" y="4251332"/>
                </a:moveTo>
                <a:cubicBezTo>
                  <a:pt x="707318" y="4247170"/>
                  <a:pt x="712934" y="4242077"/>
                  <a:pt x="718550" y="4236983"/>
                </a:cubicBezTo>
                <a:lnTo>
                  <a:pt x="715012" y="4241766"/>
                </a:lnTo>
                <a:cubicBezTo>
                  <a:pt x="711476" y="4246549"/>
                  <a:pt x="707938" y="4251332"/>
                  <a:pt x="707938" y="4251332"/>
                </a:cubicBezTo>
                <a:close/>
                <a:moveTo>
                  <a:pt x="705452" y="4234684"/>
                </a:moveTo>
                <a:cubicBezTo>
                  <a:pt x="709612" y="4234063"/>
                  <a:pt x="711691" y="4233753"/>
                  <a:pt x="713769" y="4233442"/>
                </a:cubicBezTo>
                <a:lnTo>
                  <a:pt x="720424" y="4232449"/>
                </a:lnTo>
                <a:lnTo>
                  <a:pt x="718238" y="4234903"/>
                </a:lnTo>
                <a:cubicBezTo>
                  <a:pt x="716161" y="4235213"/>
                  <a:pt x="713769" y="4233442"/>
                  <a:pt x="705452" y="4234684"/>
                </a:cubicBezTo>
                <a:close/>
                <a:moveTo>
                  <a:pt x="705452" y="4234684"/>
                </a:moveTo>
                <a:lnTo>
                  <a:pt x="709941" y="4231775"/>
                </a:lnTo>
                <a:lnTo>
                  <a:pt x="709456" y="4233023"/>
                </a:lnTo>
                <a:cubicBezTo>
                  <a:pt x="707532" y="4234374"/>
                  <a:pt x="705452" y="4234684"/>
                  <a:pt x="705452" y="4234684"/>
                </a:cubicBezTo>
                <a:close/>
                <a:moveTo>
                  <a:pt x="705452" y="4234684"/>
                </a:moveTo>
                <a:lnTo>
                  <a:pt x="710890" y="4229333"/>
                </a:lnTo>
                <a:lnTo>
                  <a:pt x="710172" y="4231182"/>
                </a:lnTo>
                <a:close/>
                <a:moveTo>
                  <a:pt x="603216" y="1544521"/>
                </a:moveTo>
                <a:cubicBezTo>
                  <a:pt x="602940" y="1548016"/>
                  <a:pt x="603483" y="1551655"/>
                  <a:pt x="606185" y="1555503"/>
                </a:cubicBezTo>
                <a:cubicBezTo>
                  <a:pt x="616373" y="1566736"/>
                  <a:pt x="615441" y="1560498"/>
                  <a:pt x="614199" y="1552181"/>
                </a:cubicBezTo>
                <a:lnTo>
                  <a:pt x="613745" y="1544784"/>
                </a:lnTo>
                <a:lnTo>
                  <a:pt x="605096" y="1534745"/>
                </a:lnTo>
                <a:close/>
                <a:moveTo>
                  <a:pt x="580091" y="1471041"/>
                </a:moveTo>
                <a:lnTo>
                  <a:pt x="603404" y="1493858"/>
                </a:lnTo>
                <a:cubicBezTo>
                  <a:pt x="608782" y="1497842"/>
                  <a:pt x="614303" y="1501007"/>
                  <a:pt x="620039" y="1502943"/>
                </a:cubicBezTo>
                <a:lnTo>
                  <a:pt x="627575" y="1503662"/>
                </a:lnTo>
                <a:lnTo>
                  <a:pt x="635309" y="1501202"/>
                </a:lnTo>
                <a:lnTo>
                  <a:pt x="637936" y="1499587"/>
                </a:lnTo>
                <a:lnTo>
                  <a:pt x="637869" y="1487117"/>
                </a:lnTo>
                <a:cubicBezTo>
                  <a:pt x="635150" y="1471568"/>
                  <a:pt x="627281" y="1461574"/>
                  <a:pt x="638825" y="1453469"/>
                </a:cubicBezTo>
                <a:lnTo>
                  <a:pt x="642308" y="1455465"/>
                </a:lnTo>
                <a:lnTo>
                  <a:pt x="641229" y="1448239"/>
                </a:lnTo>
                <a:cubicBezTo>
                  <a:pt x="638745" y="1431605"/>
                  <a:pt x="675767" y="1451585"/>
                  <a:pt x="664960" y="1436193"/>
                </a:cubicBezTo>
                <a:cubicBezTo>
                  <a:pt x="674526" y="1443268"/>
                  <a:pt x="674526" y="1443268"/>
                  <a:pt x="675767" y="1451585"/>
                </a:cubicBezTo>
                <a:cubicBezTo>
                  <a:pt x="675767" y="1451585"/>
                  <a:pt x="675767" y="1451585"/>
                  <a:pt x="684092" y="1450342"/>
                </a:cubicBezTo>
                <a:cubicBezTo>
                  <a:pt x="682850" y="1442025"/>
                  <a:pt x="674526" y="1443268"/>
                  <a:pt x="674526" y="1443268"/>
                </a:cubicBezTo>
                <a:cubicBezTo>
                  <a:pt x="714904" y="1428737"/>
                  <a:pt x="733668" y="1383422"/>
                  <a:pt x="776530" y="1385525"/>
                </a:cubicBezTo>
                <a:cubicBezTo>
                  <a:pt x="783612" y="1375965"/>
                  <a:pt x="765722" y="1370134"/>
                  <a:pt x="766964" y="1378452"/>
                </a:cubicBezTo>
                <a:cubicBezTo>
                  <a:pt x="756156" y="1363059"/>
                  <a:pt x="772805" y="1360574"/>
                  <a:pt x="782371" y="1367648"/>
                </a:cubicBezTo>
                <a:cubicBezTo>
                  <a:pt x="777404" y="1334379"/>
                  <a:pt x="806101" y="1355603"/>
                  <a:pt x="809458" y="1321091"/>
                </a:cubicBezTo>
                <a:cubicBezTo>
                  <a:pt x="839398" y="1350631"/>
                  <a:pt x="831947" y="1300729"/>
                  <a:pt x="843996" y="1324438"/>
                </a:cubicBezTo>
                <a:cubicBezTo>
                  <a:pt x="860645" y="1321951"/>
                  <a:pt x="833189" y="1309045"/>
                  <a:pt x="833189" y="1309045"/>
                </a:cubicBezTo>
                <a:cubicBezTo>
                  <a:pt x="840272" y="1299485"/>
                  <a:pt x="854435" y="1280366"/>
                  <a:pt x="861518" y="1270806"/>
                </a:cubicBezTo>
                <a:cubicBezTo>
                  <a:pt x="861518" y="1270806"/>
                  <a:pt x="861518" y="1270806"/>
                  <a:pt x="842387" y="1256656"/>
                </a:cubicBezTo>
                <a:cubicBezTo>
                  <a:pt x="849469" y="1247098"/>
                  <a:pt x="851953" y="1263731"/>
                  <a:pt x="860277" y="1262489"/>
                </a:cubicBezTo>
                <a:cubicBezTo>
                  <a:pt x="850711" y="1255414"/>
                  <a:pt x="859034" y="1254171"/>
                  <a:pt x="867359" y="1252929"/>
                </a:cubicBezTo>
                <a:cubicBezTo>
                  <a:pt x="867359" y="1252929"/>
                  <a:pt x="875683" y="1251686"/>
                  <a:pt x="864875" y="1236294"/>
                </a:cubicBezTo>
                <a:cubicBezTo>
                  <a:pt x="873199" y="1235051"/>
                  <a:pt x="874441" y="1243369"/>
                  <a:pt x="875683" y="1251686"/>
                </a:cubicBezTo>
                <a:cubicBezTo>
                  <a:pt x="874441" y="1243369"/>
                  <a:pt x="880281" y="1225491"/>
                  <a:pt x="862392" y="1219660"/>
                </a:cubicBezTo>
                <a:cubicBezTo>
                  <a:pt x="857609" y="1216122"/>
                  <a:pt x="861771" y="1215501"/>
                  <a:pt x="864738" y="1213996"/>
                </a:cubicBezTo>
                <a:lnTo>
                  <a:pt x="866718" y="1211051"/>
                </a:lnTo>
                <a:lnTo>
                  <a:pt x="870715" y="1218417"/>
                </a:lnTo>
                <a:cubicBezTo>
                  <a:pt x="875314" y="1192222"/>
                  <a:pt x="900287" y="1188495"/>
                  <a:pt x="897804" y="1171860"/>
                </a:cubicBezTo>
                <a:cubicBezTo>
                  <a:pt x="907369" y="1178935"/>
                  <a:pt x="907369" y="1178935"/>
                  <a:pt x="915694" y="1177691"/>
                </a:cubicBezTo>
                <a:cubicBezTo>
                  <a:pt x="906128" y="1170617"/>
                  <a:pt x="911968" y="1152740"/>
                  <a:pt x="894078" y="1146908"/>
                </a:cubicBezTo>
                <a:cubicBezTo>
                  <a:pt x="892837" y="1138591"/>
                  <a:pt x="891594" y="1130273"/>
                  <a:pt x="901161" y="1137348"/>
                </a:cubicBezTo>
                <a:cubicBezTo>
                  <a:pt x="899919" y="1129031"/>
                  <a:pt x="890353" y="1121956"/>
                  <a:pt x="879546" y="1106565"/>
                </a:cubicBezTo>
                <a:cubicBezTo>
                  <a:pt x="872463" y="1116125"/>
                  <a:pt x="866622" y="1134002"/>
                  <a:pt x="885754" y="1148151"/>
                </a:cubicBezTo>
                <a:cubicBezTo>
                  <a:pt x="877430" y="1149393"/>
                  <a:pt x="866622" y="1134002"/>
                  <a:pt x="867864" y="1142320"/>
                </a:cubicBezTo>
                <a:cubicBezTo>
                  <a:pt x="869106" y="1150636"/>
                  <a:pt x="870348" y="1158954"/>
                  <a:pt x="869509" y="1167582"/>
                </a:cubicBezTo>
                <a:lnTo>
                  <a:pt x="863791" y="1181887"/>
                </a:lnTo>
                <a:lnTo>
                  <a:pt x="856183" y="1178074"/>
                </a:lnTo>
                <a:cubicBezTo>
                  <a:pt x="856183" y="1178074"/>
                  <a:pt x="842018" y="1197194"/>
                  <a:pt x="852826" y="1212585"/>
                </a:cubicBezTo>
                <a:cubicBezTo>
                  <a:pt x="843260" y="1205511"/>
                  <a:pt x="842018" y="1197194"/>
                  <a:pt x="833695" y="1198436"/>
                </a:cubicBezTo>
                <a:cubicBezTo>
                  <a:pt x="837420" y="1223388"/>
                  <a:pt x="800398" y="1203408"/>
                  <a:pt x="823255" y="1242508"/>
                </a:cubicBezTo>
                <a:cubicBezTo>
                  <a:pt x="814931" y="1243751"/>
                  <a:pt x="805365" y="1236676"/>
                  <a:pt x="805365" y="1236676"/>
                </a:cubicBezTo>
                <a:cubicBezTo>
                  <a:pt x="798282" y="1246236"/>
                  <a:pt x="816172" y="1252068"/>
                  <a:pt x="814931" y="1243751"/>
                </a:cubicBezTo>
                <a:cubicBezTo>
                  <a:pt x="828222" y="1275777"/>
                  <a:pt x="770827" y="1233330"/>
                  <a:pt x="775794" y="1266599"/>
                </a:cubicBezTo>
                <a:cubicBezTo>
                  <a:pt x="767469" y="1267842"/>
                  <a:pt x="773310" y="1249965"/>
                  <a:pt x="763744" y="1242890"/>
                </a:cubicBezTo>
                <a:cubicBezTo>
                  <a:pt x="757904" y="1260768"/>
                  <a:pt x="757904" y="1260768"/>
                  <a:pt x="750822" y="1270328"/>
                </a:cubicBezTo>
                <a:cubicBezTo>
                  <a:pt x="768711" y="1276159"/>
                  <a:pt x="767469" y="1267842"/>
                  <a:pt x="784118" y="1265356"/>
                </a:cubicBezTo>
                <a:cubicBezTo>
                  <a:pt x="787844" y="1290308"/>
                  <a:pt x="752063" y="1278645"/>
                  <a:pt x="755788" y="1303597"/>
                </a:cubicBezTo>
                <a:cubicBezTo>
                  <a:pt x="754547" y="1295279"/>
                  <a:pt x="753306" y="1286962"/>
                  <a:pt x="753306" y="1286962"/>
                </a:cubicBezTo>
                <a:cubicBezTo>
                  <a:pt x="736657" y="1289448"/>
                  <a:pt x="755788" y="1303597"/>
                  <a:pt x="725850" y="1274055"/>
                </a:cubicBezTo>
                <a:cubicBezTo>
                  <a:pt x="717525" y="1275299"/>
                  <a:pt x="728332" y="1290690"/>
                  <a:pt x="720008" y="1291933"/>
                </a:cubicBezTo>
                <a:cubicBezTo>
                  <a:pt x="739140" y="1306082"/>
                  <a:pt x="728332" y="1290690"/>
                  <a:pt x="736657" y="1289448"/>
                </a:cubicBezTo>
                <a:cubicBezTo>
                  <a:pt x="737898" y="1297764"/>
                  <a:pt x="739140" y="1306082"/>
                  <a:pt x="748705" y="1313157"/>
                </a:cubicBezTo>
                <a:cubicBezTo>
                  <a:pt x="730817" y="1307324"/>
                  <a:pt x="721251" y="1300251"/>
                  <a:pt x="704602" y="1302736"/>
                </a:cubicBezTo>
                <a:cubicBezTo>
                  <a:pt x="704602" y="1302736"/>
                  <a:pt x="715410" y="1318128"/>
                  <a:pt x="724976" y="1325202"/>
                </a:cubicBezTo>
                <a:cubicBezTo>
                  <a:pt x="716652" y="1326444"/>
                  <a:pt x="715410" y="1318128"/>
                  <a:pt x="705844" y="1311053"/>
                </a:cubicBezTo>
                <a:cubicBezTo>
                  <a:pt x="701245" y="1337248"/>
                  <a:pt x="694162" y="1346807"/>
                  <a:pt x="678756" y="1357611"/>
                </a:cubicBezTo>
                <a:cubicBezTo>
                  <a:pt x="663350" y="1368413"/>
                  <a:pt x="647944" y="1379216"/>
                  <a:pt x="633779" y="1398336"/>
                </a:cubicBezTo>
                <a:cubicBezTo>
                  <a:pt x="619614" y="1417456"/>
                  <a:pt x="607933" y="1453210"/>
                  <a:pt x="591284" y="1455696"/>
                </a:cubicBezTo>
                <a:cubicBezTo>
                  <a:pt x="587122" y="1456318"/>
                  <a:pt x="584466" y="1459902"/>
                  <a:pt x="582375" y="1464599"/>
                </a:cubicBezTo>
                <a:close/>
                <a:moveTo>
                  <a:pt x="576477" y="1755498"/>
                </a:moveTo>
                <a:lnTo>
                  <a:pt x="579296" y="1762616"/>
                </a:lnTo>
                <a:lnTo>
                  <a:pt x="578605" y="1762620"/>
                </a:lnTo>
                <a:cubicBezTo>
                  <a:pt x="577409" y="1761736"/>
                  <a:pt x="577098" y="1759657"/>
                  <a:pt x="576477" y="1755498"/>
                </a:cubicBezTo>
                <a:close/>
                <a:moveTo>
                  <a:pt x="548953" y="2903531"/>
                </a:moveTo>
                <a:lnTo>
                  <a:pt x="552661" y="2906905"/>
                </a:lnTo>
                <a:lnTo>
                  <a:pt x="551116" y="2911075"/>
                </a:lnTo>
                <a:close/>
                <a:moveTo>
                  <a:pt x="542222" y="2950977"/>
                </a:moveTo>
                <a:cubicBezTo>
                  <a:pt x="545763" y="2946197"/>
                  <a:pt x="544521" y="2937880"/>
                  <a:pt x="544320" y="2929407"/>
                </a:cubicBezTo>
                <a:lnTo>
                  <a:pt x="551116" y="2911075"/>
                </a:lnTo>
                <a:lnTo>
                  <a:pt x="551201" y="2911375"/>
                </a:lnTo>
                <a:cubicBezTo>
                  <a:pt x="553064" y="2923850"/>
                  <a:pt x="552845" y="2936636"/>
                  <a:pt x="560112" y="2956809"/>
                </a:cubicBezTo>
                <a:cubicBezTo>
                  <a:pt x="561353" y="2965126"/>
                  <a:pt x="550545" y="2949734"/>
                  <a:pt x="542222" y="2950977"/>
                </a:cubicBezTo>
                <a:close/>
                <a:moveTo>
                  <a:pt x="409402" y="1610405"/>
                </a:moveTo>
                <a:lnTo>
                  <a:pt x="410133" y="1610281"/>
                </a:lnTo>
                <a:lnTo>
                  <a:pt x="409666" y="1611008"/>
                </a:lnTo>
                <a:close/>
                <a:moveTo>
                  <a:pt x="404091" y="1619685"/>
                </a:moveTo>
                <a:lnTo>
                  <a:pt x="409666" y="1611008"/>
                </a:lnTo>
                <a:lnTo>
                  <a:pt x="413766" y="1620366"/>
                </a:lnTo>
                <a:cubicBezTo>
                  <a:pt x="417089" y="1628373"/>
                  <a:pt x="418020" y="1634611"/>
                  <a:pt x="404293" y="1628158"/>
                </a:cubicBezTo>
                <a:cubicBezTo>
                  <a:pt x="403671" y="1624000"/>
                  <a:pt x="403361" y="1621920"/>
                  <a:pt x="404091" y="1619685"/>
                </a:cubicBezTo>
                <a:close/>
                <a:moveTo>
                  <a:pt x="359137" y="1707923"/>
                </a:moveTo>
                <a:lnTo>
                  <a:pt x="359855" y="1708128"/>
                </a:lnTo>
                <a:cubicBezTo>
                  <a:pt x="363443" y="1710781"/>
                  <a:pt x="366145" y="1714629"/>
                  <a:pt x="366765" y="1718787"/>
                </a:cubicBezTo>
                <a:close/>
                <a:moveTo>
                  <a:pt x="0" y="1884079"/>
                </a:moveTo>
                <a:cubicBezTo>
                  <a:pt x="34538" y="1887425"/>
                  <a:pt x="32054" y="1870790"/>
                  <a:pt x="53301" y="1842110"/>
                </a:cubicBezTo>
                <a:cubicBezTo>
                  <a:pt x="64109" y="1857502"/>
                  <a:pt x="46219" y="1851670"/>
                  <a:pt x="57026" y="1867062"/>
                </a:cubicBezTo>
                <a:cubicBezTo>
                  <a:pt x="69950" y="1839625"/>
                  <a:pt x="78274" y="1838382"/>
                  <a:pt x="82872" y="1812187"/>
                </a:cubicBezTo>
                <a:cubicBezTo>
                  <a:pt x="109087" y="1816776"/>
                  <a:pt x="112443" y="1782265"/>
                  <a:pt x="144498" y="1768977"/>
                </a:cubicBezTo>
                <a:cubicBezTo>
                  <a:pt x="150339" y="1751099"/>
                  <a:pt x="124125" y="1746511"/>
                  <a:pt x="131207" y="1736951"/>
                </a:cubicBezTo>
                <a:cubicBezTo>
                  <a:pt x="161147" y="1766491"/>
                  <a:pt x="168229" y="1756931"/>
                  <a:pt x="174069" y="1739054"/>
                </a:cubicBezTo>
                <a:cubicBezTo>
                  <a:pt x="172828" y="1730737"/>
                  <a:pt x="179910" y="1721177"/>
                  <a:pt x="188234" y="1719934"/>
                </a:cubicBezTo>
                <a:cubicBezTo>
                  <a:pt x="186993" y="1711617"/>
                  <a:pt x="195316" y="1710374"/>
                  <a:pt x="204882" y="1717448"/>
                </a:cubicBezTo>
                <a:cubicBezTo>
                  <a:pt x="204882" y="1717448"/>
                  <a:pt x="203640" y="1709131"/>
                  <a:pt x="202399" y="1700814"/>
                </a:cubicBezTo>
                <a:cubicBezTo>
                  <a:pt x="234453" y="1687525"/>
                  <a:pt x="248618" y="1668405"/>
                  <a:pt x="262783" y="1649285"/>
                </a:cubicBezTo>
                <a:cubicBezTo>
                  <a:pt x="271107" y="1648043"/>
                  <a:pt x="269864" y="1639725"/>
                  <a:pt x="278189" y="1638483"/>
                </a:cubicBezTo>
                <a:cubicBezTo>
                  <a:pt x="278189" y="1638483"/>
                  <a:pt x="278189" y="1638483"/>
                  <a:pt x="284029" y="1620605"/>
                </a:cubicBezTo>
                <a:cubicBezTo>
                  <a:pt x="292354" y="1619363"/>
                  <a:pt x="299435" y="1609803"/>
                  <a:pt x="306518" y="1600243"/>
                </a:cubicBezTo>
                <a:cubicBezTo>
                  <a:pt x="316084" y="1607317"/>
                  <a:pt x="317326" y="1615635"/>
                  <a:pt x="318567" y="1623951"/>
                </a:cubicBezTo>
                <a:cubicBezTo>
                  <a:pt x="324409" y="1606075"/>
                  <a:pt x="321925" y="1589440"/>
                  <a:pt x="311118" y="1574049"/>
                </a:cubicBezTo>
                <a:cubicBezTo>
                  <a:pt x="320683" y="1581122"/>
                  <a:pt x="352737" y="1567835"/>
                  <a:pt x="324040" y="1546611"/>
                </a:cubicBezTo>
                <a:cubicBezTo>
                  <a:pt x="351496" y="1559517"/>
                  <a:pt x="383551" y="1546228"/>
                  <a:pt x="361935" y="1515446"/>
                </a:cubicBezTo>
                <a:cubicBezTo>
                  <a:pt x="400199" y="1543743"/>
                  <a:pt x="386907" y="1511717"/>
                  <a:pt x="403556" y="1509232"/>
                </a:cubicBezTo>
                <a:cubicBezTo>
                  <a:pt x="411881" y="1507988"/>
                  <a:pt x="403556" y="1509232"/>
                  <a:pt x="401072" y="1492597"/>
                </a:cubicBezTo>
                <a:cubicBezTo>
                  <a:pt x="410638" y="1499672"/>
                  <a:pt x="418962" y="1498428"/>
                  <a:pt x="406913" y="1474719"/>
                </a:cubicBezTo>
                <a:cubicBezTo>
                  <a:pt x="427286" y="1497186"/>
                  <a:pt x="413995" y="1465160"/>
                  <a:pt x="443935" y="1494701"/>
                </a:cubicBezTo>
                <a:cubicBezTo>
                  <a:pt x="433127" y="1479309"/>
                  <a:pt x="431885" y="1470992"/>
                  <a:pt x="452259" y="1493458"/>
                </a:cubicBezTo>
                <a:cubicBezTo>
                  <a:pt x="440209" y="1469749"/>
                  <a:pt x="459341" y="1483898"/>
                  <a:pt x="448534" y="1468506"/>
                </a:cubicBezTo>
                <a:cubicBezTo>
                  <a:pt x="485555" y="1488487"/>
                  <a:pt x="469780" y="1439825"/>
                  <a:pt x="487671" y="1445658"/>
                </a:cubicBezTo>
                <a:cubicBezTo>
                  <a:pt x="486428" y="1437340"/>
                  <a:pt x="475621" y="1421949"/>
                  <a:pt x="482703" y="1412389"/>
                </a:cubicBezTo>
                <a:cubicBezTo>
                  <a:pt x="510159" y="1425295"/>
                  <a:pt x="507676" y="1408660"/>
                  <a:pt x="511032" y="1374149"/>
                </a:cubicBezTo>
                <a:cubicBezTo>
                  <a:pt x="520598" y="1381223"/>
                  <a:pt x="503950" y="1383709"/>
                  <a:pt x="514758" y="1399100"/>
                </a:cubicBezTo>
                <a:cubicBezTo>
                  <a:pt x="536004" y="1370420"/>
                  <a:pt x="559736" y="1358375"/>
                  <a:pt x="572658" y="1330937"/>
                </a:cubicBezTo>
                <a:cubicBezTo>
                  <a:pt x="588065" y="1320135"/>
                  <a:pt x="595148" y="1310575"/>
                  <a:pt x="592664" y="1293941"/>
                </a:cubicBezTo>
                <a:cubicBezTo>
                  <a:pt x="598504" y="1276063"/>
                  <a:pt x="604345" y="1258186"/>
                  <a:pt x="600619" y="1233235"/>
                </a:cubicBezTo>
                <a:cubicBezTo>
                  <a:pt x="580246" y="1210768"/>
                  <a:pt x="592295" y="1234477"/>
                  <a:pt x="573163" y="1220328"/>
                </a:cubicBezTo>
                <a:cubicBezTo>
                  <a:pt x="579004" y="1202451"/>
                  <a:pt x="579004" y="1202451"/>
                  <a:pt x="577762" y="1194133"/>
                </a:cubicBezTo>
                <a:cubicBezTo>
                  <a:pt x="587328" y="1201208"/>
                  <a:pt x="579004" y="1202451"/>
                  <a:pt x="588570" y="1209526"/>
                </a:cubicBezTo>
                <a:cubicBezTo>
                  <a:pt x="598135" y="1216600"/>
                  <a:pt x="598135" y="1216600"/>
                  <a:pt x="605219" y="1207040"/>
                </a:cubicBezTo>
                <a:cubicBezTo>
                  <a:pt x="605219" y="1207040"/>
                  <a:pt x="596894" y="1208283"/>
                  <a:pt x="594411" y="1191648"/>
                </a:cubicBezTo>
                <a:cubicBezTo>
                  <a:pt x="603977" y="1198723"/>
                  <a:pt x="602734" y="1190406"/>
                  <a:pt x="593169" y="1183331"/>
                </a:cubicBezTo>
                <a:cubicBezTo>
                  <a:pt x="600252" y="1173771"/>
                  <a:pt x="601493" y="1182088"/>
                  <a:pt x="612300" y="1197480"/>
                </a:cubicBezTo>
                <a:cubicBezTo>
                  <a:pt x="611059" y="1189163"/>
                  <a:pt x="601493" y="1182088"/>
                  <a:pt x="590686" y="1166697"/>
                </a:cubicBezTo>
                <a:cubicBezTo>
                  <a:pt x="597768" y="1157137"/>
                  <a:pt x="600252" y="1173771"/>
                  <a:pt x="609817" y="1180846"/>
                </a:cubicBezTo>
                <a:cubicBezTo>
                  <a:pt x="611933" y="1138017"/>
                  <a:pt x="642745" y="1116412"/>
                  <a:pt x="665234" y="1096048"/>
                </a:cubicBezTo>
                <a:cubicBezTo>
                  <a:pt x="672316" y="1086488"/>
                  <a:pt x="680641" y="1085245"/>
                  <a:pt x="681882" y="1093563"/>
                </a:cubicBezTo>
                <a:cubicBezTo>
                  <a:pt x="678157" y="1068612"/>
                  <a:pt x="701887" y="1056565"/>
                  <a:pt x="722261" y="1079031"/>
                </a:cubicBezTo>
                <a:cubicBezTo>
                  <a:pt x="700646" y="1048249"/>
                  <a:pt x="738909" y="1076546"/>
                  <a:pt x="735184" y="1051595"/>
                </a:cubicBezTo>
                <a:cubicBezTo>
                  <a:pt x="766365" y="1089452"/>
                  <a:pt x="779287" y="1062015"/>
                  <a:pt x="768480" y="1046624"/>
                </a:cubicBezTo>
                <a:cubicBezTo>
                  <a:pt x="749349" y="1032475"/>
                  <a:pt x="742267" y="1042035"/>
                  <a:pt x="735184" y="1051595"/>
                </a:cubicBezTo>
                <a:cubicBezTo>
                  <a:pt x="720651" y="1011251"/>
                  <a:pt x="774321" y="1028746"/>
                  <a:pt x="750222" y="981329"/>
                </a:cubicBezTo>
                <a:cubicBezTo>
                  <a:pt x="764387" y="962209"/>
                  <a:pt x="793085" y="983432"/>
                  <a:pt x="796441" y="948920"/>
                </a:cubicBezTo>
                <a:cubicBezTo>
                  <a:pt x="807249" y="964312"/>
                  <a:pt x="808491" y="972629"/>
                  <a:pt x="818057" y="979703"/>
                </a:cubicBezTo>
                <a:cubicBezTo>
                  <a:pt x="825138" y="970144"/>
                  <a:pt x="807249" y="964312"/>
                  <a:pt x="804765" y="947677"/>
                </a:cubicBezTo>
                <a:cubicBezTo>
                  <a:pt x="813090" y="946435"/>
                  <a:pt x="818930" y="928557"/>
                  <a:pt x="824771" y="910680"/>
                </a:cubicBezTo>
                <a:cubicBezTo>
                  <a:pt x="822287" y="894046"/>
                  <a:pt x="829370" y="884486"/>
                  <a:pt x="846018" y="882001"/>
                </a:cubicBezTo>
                <a:cubicBezTo>
                  <a:pt x="853101" y="872441"/>
                  <a:pt x="844776" y="873683"/>
                  <a:pt x="833968" y="858291"/>
                </a:cubicBezTo>
                <a:cubicBezTo>
                  <a:pt x="848133" y="839172"/>
                  <a:pt x="866023" y="845003"/>
                  <a:pt x="863540" y="828368"/>
                </a:cubicBezTo>
                <a:cubicBezTo>
                  <a:pt x="873106" y="835443"/>
                  <a:pt x="882672" y="842517"/>
                  <a:pt x="889753" y="832958"/>
                </a:cubicBezTo>
                <a:cubicBezTo>
                  <a:pt x="890996" y="841274"/>
                  <a:pt x="890996" y="841274"/>
                  <a:pt x="882672" y="842517"/>
                </a:cubicBezTo>
                <a:cubicBezTo>
                  <a:pt x="893479" y="857909"/>
                  <a:pt x="900562" y="848349"/>
                  <a:pt x="900562" y="848349"/>
                </a:cubicBezTo>
                <a:cubicBezTo>
                  <a:pt x="900562" y="848349"/>
                  <a:pt x="890996" y="841274"/>
                  <a:pt x="899319" y="840032"/>
                </a:cubicBezTo>
                <a:cubicBezTo>
                  <a:pt x="908885" y="847107"/>
                  <a:pt x="900562" y="848349"/>
                  <a:pt x="910126" y="855423"/>
                </a:cubicBezTo>
                <a:cubicBezTo>
                  <a:pt x="912610" y="872058"/>
                  <a:pt x="893479" y="857909"/>
                  <a:pt x="915094" y="888692"/>
                </a:cubicBezTo>
                <a:cubicBezTo>
                  <a:pt x="876830" y="860394"/>
                  <a:pt x="921303" y="930278"/>
                  <a:pt x="893847" y="917372"/>
                </a:cubicBezTo>
                <a:cubicBezTo>
                  <a:pt x="925028" y="955231"/>
                  <a:pt x="898446" y="891178"/>
                  <a:pt x="920061" y="921961"/>
                </a:cubicBezTo>
                <a:cubicBezTo>
                  <a:pt x="927144" y="912402"/>
                  <a:pt x="916336" y="897009"/>
                  <a:pt x="924660" y="895767"/>
                </a:cubicBezTo>
                <a:cubicBezTo>
                  <a:pt x="934226" y="902842"/>
                  <a:pt x="925902" y="904084"/>
                  <a:pt x="927144" y="912402"/>
                </a:cubicBezTo>
                <a:cubicBezTo>
                  <a:pt x="945033" y="918233"/>
                  <a:pt x="942549" y="901598"/>
                  <a:pt x="942549" y="901598"/>
                </a:cubicBezTo>
                <a:cubicBezTo>
                  <a:pt x="941308" y="893282"/>
                  <a:pt x="941308" y="893282"/>
                  <a:pt x="932983" y="894524"/>
                </a:cubicBezTo>
                <a:cubicBezTo>
                  <a:pt x="932983" y="894524"/>
                  <a:pt x="938825" y="876647"/>
                  <a:pt x="949632" y="892038"/>
                </a:cubicBezTo>
                <a:cubicBezTo>
                  <a:pt x="948391" y="883721"/>
                  <a:pt x="948391" y="883721"/>
                  <a:pt x="947148" y="875404"/>
                </a:cubicBezTo>
                <a:cubicBezTo>
                  <a:pt x="945907" y="867087"/>
                  <a:pt x="955473" y="874161"/>
                  <a:pt x="956714" y="882478"/>
                </a:cubicBezTo>
                <a:cubicBezTo>
                  <a:pt x="965038" y="881235"/>
                  <a:pt x="954231" y="865844"/>
                  <a:pt x="945907" y="867087"/>
                </a:cubicBezTo>
                <a:cubicBezTo>
                  <a:pt x="943424" y="850453"/>
                  <a:pt x="963797" y="872918"/>
                  <a:pt x="970879" y="863358"/>
                </a:cubicBezTo>
                <a:cubicBezTo>
                  <a:pt x="935100" y="851695"/>
                  <a:pt x="988769" y="869190"/>
                  <a:pt x="986285" y="852555"/>
                </a:cubicBezTo>
                <a:cubicBezTo>
                  <a:pt x="972994" y="820529"/>
                  <a:pt x="1017099" y="830950"/>
                  <a:pt x="1002565" y="790606"/>
                </a:cubicBezTo>
                <a:cubicBezTo>
                  <a:pt x="1003808" y="798924"/>
                  <a:pt x="1012131" y="797681"/>
                  <a:pt x="1013374" y="805999"/>
                </a:cubicBezTo>
                <a:cubicBezTo>
                  <a:pt x="1021698" y="804756"/>
                  <a:pt x="1020456" y="796439"/>
                  <a:pt x="1019214" y="788121"/>
                </a:cubicBezTo>
                <a:cubicBezTo>
                  <a:pt x="1010890" y="789364"/>
                  <a:pt x="1009648" y="781046"/>
                  <a:pt x="1001324" y="782290"/>
                </a:cubicBezTo>
                <a:cubicBezTo>
                  <a:pt x="1000083" y="773972"/>
                  <a:pt x="1009648" y="781046"/>
                  <a:pt x="1008406" y="772730"/>
                </a:cubicBezTo>
                <a:cubicBezTo>
                  <a:pt x="1017971" y="779804"/>
                  <a:pt x="1009648" y="781046"/>
                  <a:pt x="1028780" y="795196"/>
                </a:cubicBezTo>
                <a:cubicBezTo>
                  <a:pt x="1027538" y="786879"/>
                  <a:pt x="1026296" y="778561"/>
                  <a:pt x="1044186" y="784392"/>
                </a:cubicBezTo>
                <a:cubicBezTo>
                  <a:pt x="1044186" y="784392"/>
                  <a:pt x="1034620" y="777319"/>
                  <a:pt x="1025055" y="770244"/>
                </a:cubicBezTo>
                <a:cubicBezTo>
                  <a:pt x="1042945" y="776076"/>
                  <a:pt x="1060835" y="781907"/>
                  <a:pt x="1029654" y="744050"/>
                </a:cubicBezTo>
                <a:cubicBezTo>
                  <a:pt x="1047544" y="749881"/>
                  <a:pt x="1004313" y="688315"/>
                  <a:pt x="1029285" y="684586"/>
                </a:cubicBezTo>
                <a:cubicBezTo>
                  <a:pt x="1040093" y="699978"/>
                  <a:pt x="1030527" y="692903"/>
                  <a:pt x="1048417" y="698735"/>
                </a:cubicBezTo>
                <a:cubicBezTo>
                  <a:pt x="1038851" y="691661"/>
                  <a:pt x="1037609" y="683343"/>
                  <a:pt x="1036368" y="675026"/>
                </a:cubicBezTo>
                <a:cubicBezTo>
                  <a:pt x="1044691" y="673783"/>
                  <a:pt x="1045933" y="682101"/>
                  <a:pt x="1043450" y="665466"/>
                </a:cubicBezTo>
                <a:cubicBezTo>
                  <a:pt x="1062581" y="679615"/>
                  <a:pt x="1054257" y="680858"/>
                  <a:pt x="1063823" y="687932"/>
                </a:cubicBezTo>
                <a:cubicBezTo>
                  <a:pt x="1053015" y="672541"/>
                  <a:pt x="1061340" y="671298"/>
                  <a:pt x="1058856" y="654663"/>
                </a:cubicBezTo>
                <a:cubicBezTo>
                  <a:pt x="1060098" y="662981"/>
                  <a:pt x="1079230" y="677129"/>
                  <a:pt x="1067180" y="653421"/>
                </a:cubicBezTo>
                <a:cubicBezTo>
                  <a:pt x="1086312" y="667569"/>
                  <a:pt x="1083829" y="650936"/>
                  <a:pt x="1102961" y="665084"/>
                </a:cubicBezTo>
                <a:cubicBezTo>
                  <a:pt x="1102961" y="665084"/>
                  <a:pt x="1083829" y="650936"/>
                  <a:pt x="1092152" y="649692"/>
                </a:cubicBezTo>
                <a:cubicBezTo>
                  <a:pt x="1111284" y="663841"/>
                  <a:pt x="1111284" y="663841"/>
                  <a:pt x="1113768" y="680476"/>
                </a:cubicBezTo>
                <a:cubicBezTo>
                  <a:pt x="1122092" y="679233"/>
                  <a:pt x="1120850" y="670916"/>
                  <a:pt x="1130416" y="677991"/>
                </a:cubicBezTo>
                <a:cubicBezTo>
                  <a:pt x="1119608" y="662598"/>
                  <a:pt x="1112526" y="672158"/>
                  <a:pt x="1100477" y="648449"/>
                </a:cubicBezTo>
                <a:cubicBezTo>
                  <a:pt x="1108801" y="647207"/>
                  <a:pt x="1132532" y="635162"/>
                  <a:pt x="1151663" y="649310"/>
                </a:cubicBezTo>
                <a:cubicBezTo>
                  <a:pt x="1151663" y="649310"/>
                  <a:pt x="1142098" y="642235"/>
                  <a:pt x="1140855" y="633918"/>
                </a:cubicBezTo>
                <a:cubicBezTo>
                  <a:pt x="1139614" y="625602"/>
                  <a:pt x="1159987" y="648067"/>
                  <a:pt x="1169552" y="655142"/>
                </a:cubicBezTo>
                <a:cubicBezTo>
                  <a:pt x="1161229" y="656384"/>
                  <a:pt x="1180361" y="670533"/>
                  <a:pt x="1163712" y="673019"/>
                </a:cubicBezTo>
                <a:cubicBezTo>
                  <a:pt x="1199492" y="684682"/>
                  <a:pt x="1179119" y="662217"/>
                  <a:pt x="1195767" y="659730"/>
                </a:cubicBezTo>
                <a:cubicBezTo>
                  <a:pt x="1184959" y="644339"/>
                  <a:pt x="1167070" y="638507"/>
                  <a:pt x="1168311" y="646824"/>
                </a:cubicBezTo>
                <a:cubicBezTo>
                  <a:pt x="1158745" y="639750"/>
                  <a:pt x="1167070" y="638507"/>
                  <a:pt x="1165827" y="630190"/>
                </a:cubicBezTo>
                <a:cubicBezTo>
                  <a:pt x="1175393" y="637264"/>
                  <a:pt x="1175393" y="637264"/>
                  <a:pt x="1184959" y="644339"/>
                </a:cubicBezTo>
                <a:cubicBezTo>
                  <a:pt x="1193283" y="643096"/>
                  <a:pt x="1182476" y="627704"/>
                  <a:pt x="1182476" y="627704"/>
                </a:cubicBezTo>
                <a:cubicBezTo>
                  <a:pt x="1192042" y="634779"/>
                  <a:pt x="1193283" y="643096"/>
                  <a:pt x="1202849" y="650170"/>
                </a:cubicBezTo>
                <a:cubicBezTo>
                  <a:pt x="1165459" y="570727"/>
                  <a:pt x="1241987" y="627323"/>
                  <a:pt x="1216646" y="571588"/>
                </a:cubicBezTo>
                <a:cubicBezTo>
                  <a:pt x="1226212" y="578661"/>
                  <a:pt x="1237019" y="594054"/>
                  <a:pt x="1239503" y="610688"/>
                </a:cubicBezTo>
                <a:lnTo>
                  <a:pt x="1245407" y="608775"/>
                </a:lnTo>
                <a:lnTo>
                  <a:pt x="1261134" y="622870"/>
                </a:lnTo>
                <a:cubicBezTo>
                  <a:pt x="1277200" y="631630"/>
                  <a:pt x="1275501" y="609565"/>
                  <a:pt x="1279881" y="596156"/>
                </a:cubicBezTo>
                <a:cubicBezTo>
                  <a:pt x="1290689" y="611549"/>
                  <a:pt x="1283607" y="621109"/>
                  <a:pt x="1284849" y="629425"/>
                </a:cubicBezTo>
                <a:cubicBezTo>
                  <a:pt x="1302738" y="635257"/>
                  <a:pt x="1311063" y="634015"/>
                  <a:pt x="1290689" y="611549"/>
                </a:cubicBezTo>
                <a:cubicBezTo>
                  <a:pt x="1299013" y="610305"/>
                  <a:pt x="1299013" y="610305"/>
                  <a:pt x="1297771" y="601989"/>
                </a:cubicBezTo>
                <a:cubicBezTo>
                  <a:pt x="1306096" y="600745"/>
                  <a:pt x="1290689" y="611549"/>
                  <a:pt x="1308579" y="617380"/>
                </a:cubicBezTo>
                <a:cubicBezTo>
                  <a:pt x="1327710" y="631529"/>
                  <a:pt x="1333551" y="613651"/>
                  <a:pt x="1333551" y="613651"/>
                </a:cubicBezTo>
                <a:cubicBezTo>
                  <a:pt x="1332309" y="605335"/>
                  <a:pt x="1340634" y="604091"/>
                  <a:pt x="1340634" y="604091"/>
                </a:cubicBezTo>
                <a:cubicBezTo>
                  <a:pt x="1338151" y="587457"/>
                  <a:pt x="1358524" y="609923"/>
                  <a:pt x="1365606" y="600363"/>
                </a:cubicBezTo>
                <a:cubicBezTo>
                  <a:pt x="1365606" y="600363"/>
                  <a:pt x="1354799" y="584971"/>
                  <a:pt x="1363123" y="583728"/>
                </a:cubicBezTo>
                <a:cubicBezTo>
                  <a:pt x="1370205" y="574168"/>
                  <a:pt x="1393936" y="562123"/>
                  <a:pt x="1387726" y="520537"/>
                </a:cubicBezTo>
                <a:cubicBezTo>
                  <a:pt x="1388969" y="528854"/>
                  <a:pt x="1398535" y="535928"/>
                  <a:pt x="1398535" y="535928"/>
                </a:cubicBezTo>
                <a:cubicBezTo>
                  <a:pt x="1417666" y="550078"/>
                  <a:pt x="1388969" y="528854"/>
                  <a:pt x="1390210" y="537172"/>
                </a:cubicBezTo>
                <a:cubicBezTo>
                  <a:pt x="1418908" y="558394"/>
                  <a:pt x="1425991" y="548834"/>
                  <a:pt x="1424748" y="540518"/>
                </a:cubicBezTo>
                <a:cubicBezTo>
                  <a:pt x="1415182" y="533443"/>
                  <a:pt x="1415182" y="533443"/>
                  <a:pt x="1405617" y="526368"/>
                </a:cubicBezTo>
                <a:cubicBezTo>
                  <a:pt x="1422264" y="523883"/>
                  <a:pt x="1459286" y="543864"/>
                  <a:pt x="1429347" y="514323"/>
                </a:cubicBezTo>
                <a:cubicBezTo>
                  <a:pt x="1436429" y="504763"/>
                  <a:pt x="1437672" y="513080"/>
                  <a:pt x="1447237" y="520155"/>
                </a:cubicBezTo>
                <a:cubicBezTo>
                  <a:pt x="1454319" y="510595"/>
                  <a:pt x="1454319" y="510595"/>
                  <a:pt x="1454319" y="510595"/>
                </a:cubicBezTo>
                <a:cubicBezTo>
                  <a:pt x="1443512" y="495203"/>
                  <a:pt x="1444753" y="503520"/>
                  <a:pt x="1444753" y="503520"/>
                </a:cubicBezTo>
                <a:cubicBezTo>
                  <a:pt x="1423138" y="472737"/>
                  <a:pt x="1461401" y="501035"/>
                  <a:pt x="1449352" y="477325"/>
                </a:cubicBezTo>
                <a:cubicBezTo>
                  <a:pt x="1468484" y="491475"/>
                  <a:pt x="1467243" y="483158"/>
                  <a:pt x="1476808" y="490232"/>
                </a:cubicBezTo>
                <a:cubicBezTo>
                  <a:pt x="1475566" y="481915"/>
                  <a:pt x="1475566" y="481915"/>
                  <a:pt x="1474325" y="473598"/>
                </a:cubicBezTo>
                <a:cubicBezTo>
                  <a:pt x="1474325" y="473598"/>
                  <a:pt x="1482649" y="472355"/>
                  <a:pt x="1482649" y="472355"/>
                </a:cubicBezTo>
                <a:cubicBezTo>
                  <a:pt x="1482649" y="472355"/>
                  <a:pt x="1482649" y="472355"/>
                  <a:pt x="1490972" y="471111"/>
                </a:cubicBezTo>
                <a:cubicBezTo>
                  <a:pt x="1487431" y="475892"/>
                  <a:pt x="1494514" y="466331"/>
                  <a:pt x="1502792" y="457657"/>
                </a:cubicBezTo>
                <a:lnTo>
                  <a:pt x="1505620" y="455222"/>
                </a:lnTo>
                <a:lnTo>
                  <a:pt x="1506224" y="459269"/>
                </a:lnTo>
                <a:cubicBezTo>
                  <a:pt x="1506379" y="460309"/>
                  <a:pt x="1506379" y="460309"/>
                  <a:pt x="1506379" y="460309"/>
                </a:cubicBezTo>
                <a:cubicBezTo>
                  <a:pt x="1523027" y="457824"/>
                  <a:pt x="1523027" y="457824"/>
                  <a:pt x="1523027" y="457824"/>
                </a:cubicBezTo>
                <a:cubicBezTo>
                  <a:pt x="1521786" y="449506"/>
                  <a:pt x="1521786" y="449506"/>
                  <a:pt x="1521786" y="449506"/>
                </a:cubicBezTo>
                <a:cubicBezTo>
                  <a:pt x="1521164" y="445348"/>
                  <a:pt x="1518486" y="445216"/>
                  <a:pt x="1514928" y="447209"/>
                </a:cubicBezTo>
                <a:lnTo>
                  <a:pt x="1505620" y="455222"/>
                </a:lnTo>
                <a:lnTo>
                  <a:pt x="1505137" y="451993"/>
                </a:lnTo>
                <a:cubicBezTo>
                  <a:pt x="1505137" y="451993"/>
                  <a:pt x="1505137" y="451993"/>
                  <a:pt x="1503896" y="443675"/>
                </a:cubicBezTo>
                <a:cubicBezTo>
                  <a:pt x="1503896" y="443675"/>
                  <a:pt x="1503896" y="443675"/>
                  <a:pt x="1502654" y="435358"/>
                </a:cubicBezTo>
                <a:cubicBezTo>
                  <a:pt x="1509736" y="425798"/>
                  <a:pt x="1516819" y="416238"/>
                  <a:pt x="1523901" y="406678"/>
                </a:cubicBezTo>
                <a:cubicBezTo>
                  <a:pt x="1523901" y="406678"/>
                  <a:pt x="1523901" y="406678"/>
                  <a:pt x="1532225" y="405435"/>
                </a:cubicBezTo>
                <a:cubicBezTo>
                  <a:pt x="1530983" y="397117"/>
                  <a:pt x="1530983" y="397117"/>
                  <a:pt x="1539307" y="395875"/>
                </a:cubicBezTo>
                <a:cubicBezTo>
                  <a:pt x="1538066" y="387557"/>
                  <a:pt x="1546390" y="386315"/>
                  <a:pt x="1553472" y="376755"/>
                </a:cubicBezTo>
                <a:cubicBezTo>
                  <a:pt x="1553472" y="376755"/>
                  <a:pt x="1561796" y="375512"/>
                  <a:pt x="1568878" y="365952"/>
                </a:cubicBezTo>
                <a:cubicBezTo>
                  <a:pt x="1568878" y="365952"/>
                  <a:pt x="1577203" y="364710"/>
                  <a:pt x="1577203" y="364710"/>
                </a:cubicBezTo>
                <a:cubicBezTo>
                  <a:pt x="1585527" y="363466"/>
                  <a:pt x="1585527" y="363466"/>
                  <a:pt x="1584285" y="355150"/>
                </a:cubicBezTo>
                <a:cubicBezTo>
                  <a:pt x="1573477" y="339757"/>
                  <a:pt x="1581802" y="338515"/>
                  <a:pt x="1588884" y="328955"/>
                </a:cubicBezTo>
                <a:cubicBezTo>
                  <a:pt x="1597208" y="327712"/>
                  <a:pt x="1597208" y="327712"/>
                  <a:pt x="1605532" y="326470"/>
                </a:cubicBezTo>
                <a:cubicBezTo>
                  <a:pt x="1604290" y="318152"/>
                  <a:pt x="1604290" y="318152"/>
                  <a:pt x="1604290" y="318152"/>
                </a:cubicBezTo>
                <a:cubicBezTo>
                  <a:pt x="1604290" y="318152"/>
                  <a:pt x="1603048" y="309834"/>
                  <a:pt x="1603048" y="309834"/>
                </a:cubicBezTo>
                <a:cubicBezTo>
                  <a:pt x="1611373" y="308592"/>
                  <a:pt x="1619696" y="307349"/>
                  <a:pt x="1638829" y="321498"/>
                </a:cubicBezTo>
                <a:cubicBezTo>
                  <a:pt x="1629262" y="314423"/>
                  <a:pt x="1628020" y="306107"/>
                  <a:pt x="1637586" y="313181"/>
                </a:cubicBezTo>
                <a:cubicBezTo>
                  <a:pt x="1644669" y="303621"/>
                  <a:pt x="1628020" y="306107"/>
                  <a:pt x="1617213" y="290715"/>
                </a:cubicBezTo>
                <a:cubicBezTo>
                  <a:pt x="1633862" y="288229"/>
                  <a:pt x="1624295" y="281154"/>
                  <a:pt x="1621811" y="264521"/>
                </a:cubicBezTo>
                <a:cubicBezTo>
                  <a:pt x="1620570" y="256203"/>
                  <a:pt x="1609763" y="240812"/>
                  <a:pt x="1609763" y="240812"/>
                </a:cubicBezTo>
                <a:cubicBezTo>
                  <a:pt x="1639701" y="270352"/>
                  <a:pt x="1620570" y="256203"/>
                  <a:pt x="1632619" y="279912"/>
                </a:cubicBezTo>
                <a:cubicBezTo>
                  <a:pt x="1640944" y="278669"/>
                  <a:pt x="1658833" y="284501"/>
                  <a:pt x="1656350" y="267867"/>
                </a:cubicBezTo>
                <a:cubicBezTo>
                  <a:pt x="1657592" y="276184"/>
                  <a:pt x="1667157" y="283258"/>
                  <a:pt x="1667157" y="283258"/>
                </a:cubicBezTo>
                <a:cubicBezTo>
                  <a:pt x="1665916" y="274941"/>
                  <a:pt x="1664675" y="266624"/>
                  <a:pt x="1664675" y="266624"/>
                </a:cubicBezTo>
                <a:cubicBezTo>
                  <a:pt x="1664675" y="266624"/>
                  <a:pt x="1672998" y="265381"/>
                  <a:pt x="1672998" y="265381"/>
                </a:cubicBezTo>
                <a:cubicBezTo>
                  <a:pt x="1672998" y="265381"/>
                  <a:pt x="1672998" y="265381"/>
                  <a:pt x="1681322" y="264138"/>
                </a:cubicBezTo>
                <a:cubicBezTo>
                  <a:pt x="1681322" y="264138"/>
                  <a:pt x="1671757" y="257064"/>
                  <a:pt x="1670515" y="248747"/>
                </a:cubicBezTo>
                <a:cubicBezTo>
                  <a:pt x="1670515" y="248747"/>
                  <a:pt x="1678840" y="247504"/>
                  <a:pt x="1678840" y="247504"/>
                </a:cubicBezTo>
                <a:cubicBezTo>
                  <a:pt x="1685921" y="237944"/>
                  <a:pt x="1685921" y="237944"/>
                  <a:pt x="1693003" y="228384"/>
                </a:cubicBezTo>
                <a:cubicBezTo>
                  <a:pt x="1693003" y="228384"/>
                  <a:pt x="1691762" y="220067"/>
                  <a:pt x="1700086" y="218824"/>
                </a:cubicBezTo>
                <a:cubicBezTo>
                  <a:pt x="1708409" y="217580"/>
                  <a:pt x="1708409" y="217580"/>
                  <a:pt x="1708409" y="217580"/>
                </a:cubicBezTo>
                <a:cubicBezTo>
                  <a:pt x="1708409" y="217580"/>
                  <a:pt x="1697602" y="202189"/>
                  <a:pt x="1689278" y="203432"/>
                </a:cubicBezTo>
                <a:cubicBezTo>
                  <a:pt x="1692819" y="198652"/>
                  <a:pt x="1694590" y="196262"/>
                  <a:pt x="1696515" y="194911"/>
                </a:cubicBezTo>
                <a:lnTo>
                  <a:pt x="1703051" y="193085"/>
                </a:lnTo>
                <a:lnTo>
                  <a:pt x="1711140" y="197866"/>
                </a:lnTo>
                <a:lnTo>
                  <a:pt x="1716991" y="203812"/>
                </a:lnTo>
                <a:cubicBezTo>
                  <a:pt x="1719422" y="205841"/>
                  <a:pt x="1721735" y="207089"/>
                  <a:pt x="1723816" y="206778"/>
                </a:cubicBezTo>
                <a:lnTo>
                  <a:pt x="1717468" y="201126"/>
                </a:lnTo>
                <a:lnTo>
                  <a:pt x="1728629" y="206060"/>
                </a:lnTo>
                <a:cubicBezTo>
                  <a:pt x="1737522" y="209514"/>
                  <a:pt x="1732140" y="205535"/>
                  <a:pt x="1732140" y="205535"/>
                </a:cubicBezTo>
                <a:cubicBezTo>
                  <a:pt x="1732140" y="205535"/>
                  <a:pt x="1727358" y="201998"/>
                  <a:pt x="1722420" y="197422"/>
                </a:cubicBezTo>
                <a:lnTo>
                  <a:pt x="1719949" y="194092"/>
                </a:lnTo>
                <a:lnTo>
                  <a:pt x="1724480" y="195385"/>
                </a:lnTo>
                <a:lnTo>
                  <a:pt x="1728433" y="198517"/>
                </a:lnTo>
                <a:cubicBezTo>
                  <a:pt x="1730169" y="199453"/>
                  <a:pt x="1731209" y="199297"/>
                  <a:pt x="1730899" y="197218"/>
                </a:cubicBezTo>
                <a:cubicBezTo>
                  <a:pt x="1740465" y="204293"/>
                  <a:pt x="1741706" y="212610"/>
                  <a:pt x="1751272" y="219684"/>
                </a:cubicBezTo>
                <a:cubicBezTo>
                  <a:pt x="1760837" y="226759"/>
                  <a:pt x="1770403" y="233833"/>
                  <a:pt x="1779970" y="240908"/>
                </a:cubicBezTo>
                <a:cubicBezTo>
                  <a:pt x="1779970" y="240908"/>
                  <a:pt x="1779970" y="240908"/>
                  <a:pt x="1788293" y="239665"/>
                </a:cubicBezTo>
                <a:cubicBezTo>
                  <a:pt x="1788293" y="239665"/>
                  <a:pt x="1788293" y="239665"/>
                  <a:pt x="1789536" y="247981"/>
                </a:cubicBezTo>
                <a:cubicBezTo>
                  <a:pt x="1789536" y="247981"/>
                  <a:pt x="1799102" y="255056"/>
                  <a:pt x="1799102" y="255056"/>
                </a:cubicBezTo>
                <a:lnTo>
                  <a:pt x="1811824" y="264465"/>
                </a:lnTo>
                <a:lnTo>
                  <a:pt x="1808668" y="262131"/>
                </a:lnTo>
                <a:lnTo>
                  <a:pt x="1813414" y="265641"/>
                </a:lnTo>
                <a:lnTo>
                  <a:pt x="1821490" y="271614"/>
                </a:lnTo>
                <a:lnTo>
                  <a:pt x="1822635" y="272460"/>
                </a:lnTo>
                <a:lnTo>
                  <a:pt x="1827799" y="276280"/>
                </a:lnTo>
                <a:cubicBezTo>
                  <a:pt x="1835905" y="287824"/>
                  <a:pt x="1826471" y="278072"/>
                  <a:pt x="1829843" y="281953"/>
                </a:cubicBezTo>
                <a:lnTo>
                  <a:pt x="1830627" y="282822"/>
                </a:lnTo>
                <a:lnTo>
                  <a:pt x="1826183" y="279709"/>
                </a:lnTo>
                <a:cubicBezTo>
                  <a:pt x="1821556" y="277211"/>
                  <a:pt x="1819475" y="277522"/>
                  <a:pt x="1819475" y="277522"/>
                </a:cubicBezTo>
                <a:cubicBezTo>
                  <a:pt x="1819475" y="277522"/>
                  <a:pt x="1820716" y="285840"/>
                  <a:pt x="1820716" y="285840"/>
                </a:cubicBezTo>
                <a:cubicBezTo>
                  <a:pt x="1839848" y="299989"/>
                  <a:pt x="1830282" y="292914"/>
                  <a:pt x="1838607" y="291671"/>
                </a:cubicBezTo>
                <a:cubicBezTo>
                  <a:pt x="1849414" y="307062"/>
                  <a:pt x="1841090" y="308306"/>
                  <a:pt x="1841090" y="308306"/>
                </a:cubicBezTo>
                <a:cubicBezTo>
                  <a:pt x="1831525" y="301231"/>
                  <a:pt x="1814876" y="303716"/>
                  <a:pt x="1816117" y="312034"/>
                </a:cubicBezTo>
                <a:cubicBezTo>
                  <a:pt x="1806551" y="304960"/>
                  <a:pt x="1816117" y="312034"/>
                  <a:pt x="1805310" y="296643"/>
                </a:cubicBezTo>
                <a:cubicBezTo>
                  <a:pt x="1806551" y="304960"/>
                  <a:pt x="1807794" y="313276"/>
                  <a:pt x="1807794" y="313276"/>
                </a:cubicBezTo>
                <a:cubicBezTo>
                  <a:pt x="1809035" y="321594"/>
                  <a:pt x="1809035" y="321594"/>
                  <a:pt x="1800711" y="322836"/>
                </a:cubicBezTo>
                <a:cubicBezTo>
                  <a:pt x="1800711" y="322836"/>
                  <a:pt x="1792388" y="324079"/>
                  <a:pt x="1793629" y="332396"/>
                </a:cubicBezTo>
                <a:cubicBezTo>
                  <a:pt x="1776980" y="334883"/>
                  <a:pt x="1768657" y="336125"/>
                  <a:pt x="1761574" y="345685"/>
                </a:cubicBezTo>
                <a:cubicBezTo>
                  <a:pt x="1761574" y="345685"/>
                  <a:pt x="1761574" y="345685"/>
                  <a:pt x="1762817" y="354003"/>
                </a:cubicBezTo>
                <a:cubicBezTo>
                  <a:pt x="1759274" y="358783"/>
                  <a:pt x="1757815" y="363252"/>
                  <a:pt x="1757396" y="367566"/>
                </a:cubicBezTo>
                <a:lnTo>
                  <a:pt x="1757693" y="372142"/>
                </a:lnTo>
                <a:lnTo>
                  <a:pt x="1756976" y="371879"/>
                </a:lnTo>
                <a:lnTo>
                  <a:pt x="1757701" y="372261"/>
                </a:lnTo>
                <a:lnTo>
                  <a:pt x="1758217" y="380197"/>
                </a:lnTo>
                <a:cubicBezTo>
                  <a:pt x="1758217" y="380197"/>
                  <a:pt x="1767783" y="387272"/>
                  <a:pt x="1777349" y="394345"/>
                </a:cubicBezTo>
                <a:cubicBezTo>
                  <a:pt x="1756976" y="371879"/>
                  <a:pt x="1785674" y="393103"/>
                  <a:pt x="1785674" y="393103"/>
                </a:cubicBezTo>
                <a:cubicBezTo>
                  <a:pt x="1785674" y="393103"/>
                  <a:pt x="1785674" y="393103"/>
                  <a:pt x="1784432" y="384785"/>
                </a:cubicBezTo>
                <a:cubicBezTo>
                  <a:pt x="1779649" y="381249"/>
                  <a:pt x="1777568" y="381559"/>
                  <a:pt x="1774291" y="380985"/>
                </a:cubicBezTo>
                <a:lnTo>
                  <a:pt x="1757701" y="372261"/>
                </a:lnTo>
                <a:lnTo>
                  <a:pt x="1757693" y="372142"/>
                </a:lnTo>
                <a:lnTo>
                  <a:pt x="1769353" y="376409"/>
                </a:lnTo>
                <a:cubicBezTo>
                  <a:pt x="1772785" y="378022"/>
                  <a:pt x="1774865" y="377712"/>
                  <a:pt x="1773624" y="369394"/>
                </a:cubicBezTo>
                <a:cubicBezTo>
                  <a:pt x="1793998" y="391860"/>
                  <a:pt x="1803563" y="398934"/>
                  <a:pt x="1802321" y="390618"/>
                </a:cubicBezTo>
                <a:cubicBezTo>
                  <a:pt x="1803563" y="398934"/>
                  <a:pt x="1813128" y="406009"/>
                  <a:pt x="1813128" y="406009"/>
                </a:cubicBezTo>
                <a:cubicBezTo>
                  <a:pt x="1814371" y="414326"/>
                  <a:pt x="1823937" y="421400"/>
                  <a:pt x="1832261" y="420158"/>
                </a:cubicBezTo>
                <a:cubicBezTo>
                  <a:pt x="1832261" y="420158"/>
                  <a:pt x="1840584" y="418915"/>
                  <a:pt x="1839343" y="410598"/>
                </a:cubicBezTo>
                <a:cubicBezTo>
                  <a:pt x="1839343" y="410598"/>
                  <a:pt x="1838102" y="402280"/>
                  <a:pt x="1829777" y="403524"/>
                </a:cubicBezTo>
                <a:cubicBezTo>
                  <a:pt x="1827293" y="386889"/>
                  <a:pt x="1854749" y="399795"/>
                  <a:pt x="1826052" y="378571"/>
                </a:cubicBezTo>
                <a:cubicBezTo>
                  <a:pt x="1833134" y="369011"/>
                  <a:pt x="1834376" y="377329"/>
                  <a:pt x="1842699" y="376086"/>
                </a:cubicBezTo>
                <a:cubicBezTo>
                  <a:pt x="1851024" y="374844"/>
                  <a:pt x="1852267" y="383160"/>
                  <a:pt x="1851024" y="374844"/>
                </a:cubicBezTo>
                <a:cubicBezTo>
                  <a:pt x="1859348" y="373600"/>
                  <a:pt x="1838975" y="351135"/>
                  <a:pt x="1837733" y="342818"/>
                </a:cubicBezTo>
                <a:cubicBezTo>
                  <a:pt x="1837733" y="342818"/>
                  <a:pt x="1847299" y="349891"/>
                  <a:pt x="1847299" y="349891"/>
                </a:cubicBezTo>
                <a:cubicBezTo>
                  <a:pt x="1846057" y="341575"/>
                  <a:pt x="1825684" y="319109"/>
                  <a:pt x="1855623" y="348649"/>
                </a:cubicBezTo>
                <a:cubicBezTo>
                  <a:pt x="1846057" y="341575"/>
                  <a:pt x="1847299" y="349891"/>
                  <a:pt x="1866430" y="364040"/>
                </a:cubicBezTo>
                <a:cubicBezTo>
                  <a:pt x="1856864" y="356966"/>
                  <a:pt x="1865189" y="355724"/>
                  <a:pt x="1873513" y="354480"/>
                </a:cubicBezTo>
                <a:cubicBezTo>
                  <a:pt x="1873513" y="354480"/>
                  <a:pt x="1881838" y="353237"/>
                  <a:pt x="1880595" y="344920"/>
                </a:cubicBezTo>
                <a:cubicBezTo>
                  <a:pt x="1880595" y="344920"/>
                  <a:pt x="1880595" y="344920"/>
                  <a:pt x="1879354" y="336604"/>
                </a:cubicBezTo>
                <a:cubicBezTo>
                  <a:pt x="1879354" y="336604"/>
                  <a:pt x="1888919" y="343677"/>
                  <a:pt x="1890161" y="351995"/>
                </a:cubicBezTo>
                <a:cubicBezTo>
                  <a:pt x="1887678" y="335361"/>
                  <a:pt x="1896001" y="334117"/>
                  <a:pt x="1897244" y="342435"/>
                </a:cubicBezTo>
                <a:cubicBezTo>
                  <a:pt x="1901406" y="341814"/>
                  <a:pt x="1903487" y="341502"/>
                  <a:pt x="1904372" y="340308"/>
                </a:cubicBezTo>
                <a:lnTo>
                  <a:pt x="1904366" y="339439"/>
                </a:lnTo>
                <a:lnTo>
                  <a:pt x="1915133" y="348267"/>
                </a:lnTo>
                <a:lnTo>
                  <a:pt x="1918934" y="349240"/>
                </a:lnTo>
                <a:lnTo>
                  <a:pt x="1919761" y="350764"/>
                </a:lnTo>
                <a:cubicBezTo>
                  <a:pt x="1922308" y="353573"/>
                  <a:pt x="1924700" y="355341"/>
                  <a:pt x="1924700" y="355341"/>
                </a:cubicBezTo>
                <a:cubicBezTo>
                  <a:pt x="1930943" y="354409"/>
                  <a:pt x="1927123" y="350197"/>
                  <a:pt x="1933417" y="357627"/>
                </a:cubicBezTo>
                <a:lnTo>
                  <a:pt x="1933577" y="357809"/>
                </a:lnTo>
                <a:lnTo>
                  <a:pt x="1934266" y="362416"/>
                </a:lnTo>
                <a:lnTo>
                  <a:pt x="1938744" y="363694"/>
                </a:lnTo>
                <a:lnTo>
                  <a:pt x="1943832" y="369490"/>
                </a:lnTo>
                <a:lnTo>
                  <a:pt x="1948735" y="369372"/>
                </a:lnTo>
                <a:lnTo>
                  <a:pt x="1953397" y="376565"/>
                </a:lnTo>
                <a:lnTo>
                  <a:pt x="1968772" y="383792"/>
                </a:lnTo>
                <a:lnTo>
                  <a:pt x="1972529" y="390713"/>
                </a:lnTo>
                <a:lnTo>
                  <a:pt x="1979184" y="393643"/>
                </a:lnTo>
                <a:lnTo>
                  <a:pt x="1982095" y="397787"/>
                </a:lnTo>
                <a:lnTo>
                  <a:pt x="1990458" y="400564"/>
                </a:lnTo>
                <a:lnTo>
                  <a:pt x="1991661" y="404862"/>
                </a:lnTo>
                <a:lnTo>
                  <a:pt x="2003265" y="407779"/>
                </a:lnTo>
                <a:lnTo>
                  <a:pt x="2005233" y="410275"/>
                </a:lnTo>
                <a:lnTo>
                  <a:pt x="2008464" y="410588"/>
                </a:lnTo>
                <a:lnTo>
                  <a:pt x="2008602" y="410677"/>
                </a:lnTo>
                <a:lnTo>
                  <a:pt x="2008793" y="410806"/>
                </a:lnTo>
                <a:lnTo>
                  <a:pt x="2009654" y="411387"/>
                </a:lnTo>
                <a:lnTo>
                  <a:pt x="2010171" y="414852"/>
                </a:lnTo>
                <a:cubicBezTo>
                  <a:pt x="2010482" y="416931"/>
                  <a:pt x="2010792" y="419011"/>
                  <a:pt x="2010792" y="419011"/>
                </a:cubicBezTo>
                <a:cubicBezTo>
                  <a:pt x="2010792" y="419011"/>
                  <a:pt x="2001226" y="411937"/>
                  <a:pt x="2001226" y="411937"/>
                </a:cubicBezTo>
                <a:cubicBezTo>
                  <a:pt x="2001226" y="411937"/>
                  <a:pt x="2002468" y="420253"/>
                  <a:pt x="2010792" y="419011"/>
                </a:cubicBezTo>
                <a:cubicBezTo>
                  <a:pt x="2010792" y="419011"/>
                  <a:pt x="2010792" y="419011"/>
                  <a:pt x="2003710" y="428571"/>
                </a:cubicBezTo>
                <a:cubicBezTo>
                  <a:pt x="2012033" y="427328"/>
                  <a:pt x="2021599" y="434402"/>
                  <a:pt x="2021599" y="434402"/>
                </a:cubicBezTo>
                <a:cubicBezTo>
                  <a:pt x="2021599" y="434402"/>
                  <a:pt x="2022842" y="442720"/>
                  <a:pt x="2024083" y="451037"/>
                </a:cubicBezTo>
                <a:cubicBezTo>
                  <a:pt x="2025325" y="459355"/>
                  <a:pt x="2025325" y="459355"/>
                  <a:pt x="2026566" y="467671"/>
                </a:cubicBezTo>
                <a:cubicBezTo>
                  <a:pt x="2006193" y="445206"/>
                  <a:pt x="2027809" y="475988"/>
                  <a:pt x="1999111" y="454766"/>
                </a:cubicBezTo>
                <a:cubicBezTo>
                  <a:pt x="2009918" y="470157"/>
                  <a:pt x="2001594" y="471400"/>
                  <a:pt x="2020726" y="485548"/>
                </a:cubicBezTo>
                <a:cubicBezTo>
                  <a:pt x="2012402" y="486791"/>
                  <a:pt x="2009918" y="470157"/>
                  <a:pt x="1992028" y="464326"/>
                </a:cubicBezTo>
                <a:cubicBezTo>
                  <a:pt x="1993271" y="472642"/>
                  <a:pt x="2013644" y="495108"/>
                  <a:pt x="2004078" y="488035"/>
                </a:cubicBezTo>
                <a:cubicBezTo>
                  <a:pt x="2004078" y="488035"/>
                  <a:pt x="1994512" y="480960"/>
                  <a:pt x="1986188" y="482202"/>
                </a:cubicBezTo>
                <a:cubicBezTo>
                  <a:pt x="1986188" y="482202"/>
                  <a:pt x="1996996" y="497595"/>
                  <a:pt x="1996996" y="497595"/>
                </a:cubicBezTo>
                <a:cubicBezTo>
                  <a:pt x="1996996" y="497595"/>
                  <a:pt x="1987430" y="490520"/>
                  <a:pt x="1987430" y="490520"/>
                </a:cubicBezTo>
                <a:cubicBezTo>
                  <a:pt x="1987430" y="490520"/>
                  <a:pt x="1998237" y="505911"/>
                  <a:pt x="1989913" y="507155"/>
                </a:cubicBezTo>
                <a:cubicBezTo>
                  <a:pt x="1989913" y="507155"/>
                  <a:pt x="1970781" y="493005"/>
                  <a:pt x="1963700" y="502565"/>
                </a:cubicBezTo>
                <a:cubicBezTo>
                  <a:pt x="1963700" y="502565"/>
                  <a:pt x="1984073" y="525031"/>
                  <a:pt x="1985314" y="533349"/>
                </a:cubicBezTo>
                <a:cubicBezTo>
                  <a:pt x="1978232" y="542909"/>
                  <a:pt x="1949535" y="521685"/>
                  <a:pt x="1961585" y="545394"/>
                </a:cubicBezTo>
                <a:cubicBezTo>
                  <a:pt x="1961585" y="545394"/>
                  <a:pt x="1943694" y="539562"/>
                  <a:pt x="1943694" y="539562"/>
                </a:cubicBezTo>
                <a:cubicBezTo>
                  <a:pt x="1936611" y="549122"/>
                  <a:pt x="1937854" y="557440"/>
                  <a:pt x="1930771" y="567000"/>
                </a:cubicBezTo>
                <a:cubicBezTo>
                  <a:pt x="1932012" y="575316"/>
                  <a:pt x="1932012" y="575316"/>
                  <a:pt x="1924930" y="584876"/>
                </a:cubicBezTo>
                <a:cubicBezTo>
                  <a:pt x="1926173" y="593194"/>
                  <a:pt x="1926173" y="593194"/>
                  <a:pt x="1919090" y="602754"/>
                </a:cubicBezTo>
                <a:cubicBezTo>
                  <a:pt x="1929897" y="618145"/>
                  <a:pt x="1952755" y="657246"/>
                  <a:pt x="1959837" y="647686"/>
                </a:cubicBezTo>
                <a:cubicBezTo>
                  <a:pt x="1959837" y="647686"/>
                  <a:pt x="1952755" y="657246"/>
                  <a:pt x="1953997" y="665564"/>
                </a:cubicBezTo>
                <a:cubicBezTo>
                  <a:pt x="1955238" y="673880"/>
                  <a:pt x="1955238" y="673880"/>
                  <a:pt x="1956479" y="682198"/>
                </a:cubicBezTo>
                <a:cubicBezTo>
                  <a:pt x="1966045" y="689273"/>
                  <a:pt x="1966045" y="689273"/>
                  <a:pt x="1975611" y="696346"/>
                </a:cubicBezTo>
                <a:cubicBezTo>
                  <a:pt x="1983935" y="695104"/>
                  <a:pt x="1981452" y="678470"/>
                  <a:pt x="1981452" y="678470"/>
                </a:cubicBezTo>
                <a:cubicBezTo>
                  <a:pt x="1989776" y="677226"/>
                  <a:pt x="1998100" y="675984"/>
                  <a:pt x="2005182" y="666424"/>
                </a:cubicBezTo>
                <a:cubicBezTo>
                  <a:pt x="2005182" y="666424"/>
                  <a:pt x="2005182" y="666424"/>
                  <a:pt x="2003941" y="658106"/>
                </a:cubicBezTo>
                <a:cubicBezTo>
                  <a:pt x="2002699" y="649790"/>
                  <a:pt x="2002699" y="649790"/>
                  <a:pt x="2001457" y="641472"/>
                </a:cubicBezTo>
                <a:cubicBezTo>
                  <a:pt x="2048918" y="617381"/>
                  <a:pt x="2051034" y="574552"/>
                  <a:pt x="2092654" y="568338"/>
                </a:cubicBezTo>
                <a:cubicBezTo>
                  <a:pt x="2113027" y="590804"/>
                  <a:pt x="2130917" y="596636"/>
                  <a:pt x="2130917" y="596636"/>
                </a:cubicBezTo>
                <a:cubicBezTo>
                  <a:pt x="2138000" y="587076"/>
                  <a:pt x="2136758" y="578759"/>
                  <a:pt x="2125950" y="563367"/>
                </a:cubicBezTo>
                <a:cubicBezTo>
                  <a:pt x="2134275" y="562124"/>
                  <a:pt x="2142598" y="560882"/>
                  <a:pt x="2142598" y="560882"/>
                </a:cubicBezTo>
                <a:cubicBezTo>
                  <a:pt x="2141357" y="552564"/>
                  <a:pt x="2141357" y="552564"/>
                  <a:pt x="2149681" y="551322"/>
                </a:cubicBezTo>
                <a:cubicBezTo>
                  <a:pt x="2149681" y="551322"/>
                  <a:pt x="2148439" y="543004"/>
                  <a:pt x="2148439" y="543004"/>
                </a:cubicBezTo>
                <a:cubicBezTo>
                  <a:pt x="2148439" y="543004"/>
                  <a:pt x="2147197" y="534687"/>
                  <a:pt x="2147197" y="534687"/>
                </a:cubicBezTo>
                <a:cubicBezTo>
                  <a:pt x="2154280" y="525127"/>
                  <a:pt x="2154280" y="525127"/>
                  <a:pt x="2153038" y="516810"/>
                </a:cubicBezTo>
                <a:cubicBezTo>
                  <a:pt x="2153659" y="520969"/>
                  <a:pt x="2156051" y="522737"/>
                  <a:pt x="2158287" y="523466"/>
                </a:cubicBezTo>
                <a:lnTo>
                  <a:pt x="2161223" y="523750"/>
                </a:lnTo>
                <a:lnTo>
                  <a:pt x="2161564" y="524040"/>
                </a:lnTo>
                <a:cubicBezTo>
                  <a:pt x="2162915" y="525964"/>
                  <a:pt x="2163225" y="528043"/>
                  <a:pt x="2163846" y="532202"/>
                </a:cubicBezTo>
                <a:cubicBezTo>
                  <a:pt x="2168008" y="531580"/>
                  <a:pt x="2167697" y="529501"/>
                  <a:pt x="2165151" y="526693"/>
                </a:cubicBezTo>
                <a:lnTo>
                  <a:pt x="2161588" y="523786"/>
                </a:lnTo>
                <a:lnTo>
                  <a:pt x="2162603" y="523884"/>
                </a:lnTo>
                <a:cubicBezTo>
                  <a:pt x="2162603" y="523884"/>
                  <a:pt x="2170928" y="522642"/>
                  <a:pt x="2190059" y="536790"/>
                </a:cubicBezTo>
                <a:cubicBezTo>
                  <a:pt x="2185277" y="533254"/>
                  <a:pt x="2178102" y="527948"/>
                  <a:pt x="2173320" y="524411"/>
                </a:cubicBezTo>
                <a:lnTo>
                  <a:pt x="2170929" y="522642"/>
                </a:lnTo>
                <a:lnTo>
                  <a:pt x="2180269" y="526429"/>
                </a:lnTo>
                <a:cubicBezTo>
                  <a:pt x="2186372" y="529902"/>
                  <a:pt x="2185277" y="533254"/>
                  <a:pt x="2199627" y="543865"/>
                </a:cubicBezTo>
                <a:cubicBezTo>
                  <a:pt x="2199627" y="543865"/>
                  <a:pt x="2190059" y="536790"/>
                  <a:pt x="2209191" y="550939"/>
                </a:cubicBezTo>
                <a:cubicBezTo>
                  <a:pt x="2217515" y="549697"/>
                  <a:pt x="2218757" y="558014"/>
                  <a:pt x="2227081" y="556771"/>
                </a:cubicBezTo>
                <a:cubicBezTo>
                  <a:pt x="2227081" y="556771"/>
                  <a:pt x="2227081" y="556771"/>
                  <a:pt x="2228122" y="556616"/>
                </a:cubicBezTo>
                <a:lnTo>
                  <a:pt x="2233654" y="555789"/>
                </a:lnTo>
                <a:lnTo>
                  <a:pt x="2235621" y="556974"/>
                </a:lnTo>
                <a:lnTo>
                  <a:pt x="2244972" y="562603"/>
                </a:lnTo>
                <a:lnTo>
                  <a:pt x="2264066" y="570805"/>
                </a:lnTo>
                <a:lnTo>
                  <a:pt x="2265874" y="574362"/>
                </a:lnTo>
                <a:cubicBezTo>
                  <a:pt x="2263793" y="574672"/>
                  <a:pt x="2259320" y="573214"/>
                  <a:pt x="2254537" y="569676"/>
                </a:cubicBezTo>
                <a:cubicBezTo>
                  <a:pt x="2254537" y="569676"/>
                  <a:pt x="2252456" y="569987"/>
                  <a:pt x="2252611" y="571027"/>
                </a:cubicBezTo>
                <a:lnTo>
                  <a:pt x="2254026" y="572274"/>
                </a:lnTo>
                <a:lnTo>
                  <a:pt x="2251571" y="571183"/>
                </a:lnTo>
                <a:cubicBezTo>
                  <a:pt x="2248294" y="570609"/>
                  <a:pt x="2246213" y="570920"/>
                  <a:pt x="2246213" y="570920"/>
                </a:cubicBezTo>
                <a:cubicBezTo>
                  <a:pt x="2228323" y="565088"/>
                  <a:pt x="2228323" y="565088"/>
                  <a:pt x="2218757" y="558014"/>
                </a:cubicBezTo>
                <a:cubicBezTo>
                  <a:pt x="2210433" y="559257"/>
                  <a:pt x="2210433" y="559257"/>
                  <a:pt x="2202109" y="560499"/>
                </a:cubicBezTo>
                <a:cubicBezTo>
                  <a:pt x="2192544" y="553425"/>
                  <a:pt x="2184219" y="554668"/>
                  <a:pt x="2184219" y="554668"/>
                </a:cubicBezTo>
                <a:cubicBezTo>
                  <a:pt x="2185460" y="562985"/>
                  <a:pt x="2185460" y="562985"/>
                  <a:pt x="2185460" y="562985"/>
                </a:cubicBezTo>
                <a:cubicBezTo>
                  <a:pt x="2185460" y="562985"/>
                  <a:pt x="2186703" y="571302"/>
                  <a:pt x="2186703" y="571302"/>
                </a:cubicBezTo>
                <a:cubicBezTo>
                  <a:pt x="2186703" y="571302"/>
                  <a:pt x="2178378" y="572545"/>
                  <a:pt x="2178378" y="572545"/>
                </a:cubicBezTo>
                <a:cubicBezTo>
                  <a:pt x="2178378" y="572545"/>
                  <a:pt x="2170054" y="573788"/>
                  <a:pt x="2170054" y="573788"/>
                </a:cubicBezTo>
                <a:cubicBezTo>
                  <a:pt x="2161730" y="575030"/>
                  <a:pt x="2153406" y="576273"/>
                  <a:pt x="2145082" y="577516"/>
                </a:cubicBezTo>
                <a:cubicBezTo>
                  <a:pt x="2146325" y="585833"/>
                  <a:pt x="2138000" y="587076"/>
                  <a:pt x="2140483" y="603711"/>
                </a:cubicBezTo>
                <a:cubicBezTo>
                  <a:pt x="2178746" y="632008"/>
                  <a:pt x="2206202" y="644914"/>
                  <a:pt x="2227818" y="675698"/>
                </a:cubicBezTo>
                <a:cubicBezTo>
                  <a:pt x="2229059" y="684014"/>
                  <a:pt x="2229059" y="684014"/>
                  <a:pt x="2237384" y="682772"/>
                </a:cubicBezTo>
                <a:cubicBezTo>
                  <a:pt x="2236142" y="674454"/>
                  <a:pt x="2225334" y="659063"/>
                  <a:pt x="2254033" y="680287"/>
                </a:cubicBezTo>
                <a:cubicBezTo>
                  <a:pt x="2236142" y="674454"/>
                  <a:pt x="2246949" y="689847"/>
                  <a:pt x="2248191" y="698163"/>
                </a:cubicBezTo>
                <a:cubicBezTo>
                  <a:pt x="2258999" y="713555"/>
                  <a:pt x="2269806" y="728947"/>
                  <a:pt x="2271049" y="737264"/>
                </a:cubicBezTo>
                <a:cubicBezTo>
                  <a:pt x="2281856" y="752655"/>
                  <a:pt x="2290180" y="751413"/>
                  <a:pt x="2298504" y="750170"/>
                </a:cubicBezTo>
                <a:cubicBezTo>
                  <a:pt x="2300988" y="766804"/>
                  <a:pt x="2291422" y="759730"/>
                  <a:pt x="2303471" y="783439"/>
                </a:cubicBezTo>
                <a:cubicBezTo>
                  <a:pt x="2310554" y="773879"/>
                  <a:pt x="2317636" y="764319"/>
                  <a:pt x="2325960" y="763076"/>
                </a:cubicBezTo>
                <a:cubicBezTo>
                  <a:pt x="2334284" y="761833"/>
                  <a:pt x="2349690" y="751030"/>
                  <a:pt x="2367581" y="756863"/>
                </a:cubicBezTo>
                <a:cubicBezTo>
                  <a:pt x="2358015" y="749788"/>
                  <a:pt x="2348449" y="742714"/>
                  <a:pt x="2348449" y="742714"/>
                </a:cubicBezTo>
                <a:cubicBezTo>
                  <a:pt x="2338883" y="735639"/>
                  <a:pt x="2355531" y="733154"/>
                  <a:pt x="2365097" y="740228"/>
                </a:cubicBezTo>
                <a:cubicBezTo>
                  <a:pt x="2354289" y="724836"/>
                  <a:pt x="2354289" y="724836"/>
                  <a:pt x="2353047" y="716519"/>
                </a:cubicBezTo>
                <a:cubicBezTo>
                  <a:pt x="2361371" y="715276"/>
                  <a:pt x="2361371" y="715276"/>
                  <a:pt x="2350564" y="699885"/>
                </a:cubicBezTo>
                <a:cubicBezTo>
                  <a:pt x="2331432" y="685735"/>
                  <a:pt x="2321867" y="678661"/>
                  <a:pt x="2323108" y="686979"/>
                </a:cubicBezTo>
                <a:cubicBezTo>
                  <a:pt x="2318325" y="683441"/>
                  <a:pt x="2311461" y="680215"/>
                  <a:pt x="2305638" y="676833"/>
                </a:cubicBezTo>
                <a:lnTo>
                  <a:pt x="2294416" y="665760"/>
                </a:lnTo>
                <a:lnTo>
                  <a:pt x="2295756" y="666750"/>
                </a:lnTo>
                <a:lnTo>
                  <a:pt x="2294417" y="665760"/>
                </a:lnTo>
                <a:lnTo>
                  <a:pt x="2312921" y="675745"/>
                </a:lnTo>
                <a:cubicBezTo>
                  <a:pt x="2319785" y="678973"/>
                  <a:pt x="2326649" y="682199"/>
                  <a:pt x="2331432" y="685735"/>
                </a:cubicBezTo>
                <a:cubicBezTo>
                  <a:pt x="2330190" y="677419"/>
                  <a:pt x="2320624" y="670344"/>
                  <a:pt x="2320624" y="670344"/>
                </a:cubicBezTo>
                <a:cubicBezTo>
                  <a:pt x="2311058" y="663270"/>
                  <a:pt x="2308978" y="663580"/>
                  <a:pt x="2308093" y="664775"/>
                </a:cubicBezTo>
                <a:lnTo>
                  <a:pt x="2307425" y="664743"/>
                </a:lnTo>
                <a:lnTo>
                  <a:pt x="2301493" y="656195"/>
                </a:lnTo>
                <a:cubicBezTo>
                  <a:pt x="2272795" y="634971"/>
                  <a:pt x="2274037" y="643289"/>
                  <a:pt x="2265714" y="644532"/>
                </a:cubicBezTo>
                <a:cubicBezTo>
                  <a:pt x="2256147" y="637458"/>
                  <a:pt x="2264471" y="636215"/>
                  <a:pt x="2272795" y="634971"/>
                </a:cubicBezTo>
                <a:cubicBezTo>
                  <a:pt x="2272795" y="634971"/>
                  <a:pt x="2281120" y="633729"/>
                  <a:pt x="2281120" y="633729"/>
                </a:cubicBezTo>
                <a:cubicBezTo>
                  <a:pt x="2281120" y="633729"/>
                  <a:pt x="2281120" y="633729"/>
                  <a:pt x="2279878" y="625411"/>
                </a:cubicBezTo>
                <a:cubicBezTo>
                  <a:pt x="2288201" y="624169"/>
                  <a:pt x="2288201" y="624169"/>
                  <a:pt x="2288201" y="624169"/>
                </a:cubicBezTo>
                <a:cubicBezTo>
                  <a:pt x="2297767" y="631244"/>
                  <a:pt x="2306092" y="630001"/>
                  <a:pt x="2314416" y="628758"/>
                </a:cubicBezTo>
                <a:cubicBezTo>
                  <a:pt x="2314416" y="628758"/>
                  <a:pt x="2332306" y="634590"/>
                  <a:pt x="2362245" y="664130"/>
                </a:cubicBezTo>
                <a:cubicBezTo>
                  <a:pt x="2371811" y="671205"/>
                  <a:pt x="2401751" y="700745"/>
                  <a:pt x="2385102" y="703231"/>
                </a:cubicBezTo>
                <a:cubicBezTo>
                  <a:pt x="2412558" y="716136"/>
                  <a:pt x="2411317" y="707820"/>
                  <a:pt x="2401751" y="700745"/>
                </a:cubicBezTo>
                <a:cubicBezTo>
                  <a:pt x="2390942" y="685354"/>
                  <a:pt x="2380135" y="669961"/>
                  <a:pt x="2389701" y="677036"/>
                </a:cubicBezTo>
                <a:cubicBezTo>
                  <a:pt x="2407591" y="682867"/>
                  <a:pt x="2389701" y="677036"/>
                  <a:pt x="2410074" y="699502"/>
                </a:cubicBezTo>
                <a:cubicBezTo>
                  <a:pt x="2400508" y="692427"/>
                  <a:pt x="2401751" y="700745"/>
                  <a:pt x="2419641" y="706576"/>
                </a:cubicBezTo>
                <a:cubicBezTo>
                  <a:pt x="2419641" y="706576"/>
                  <a:pt x="2437530" y="712408"/>
                  <a:pt x="2408833" y="691185"/>
                </a:cubicBezTo>
                <a:cubicBezTo>
                  <a:pt x="2418398" y="698260"/>
                  <a:pt x="2426723" y="697016"/>
                  <a:pt x="2425480" y="688700"/>
                </a:cubicBezTo>
                <a:cubicBezTo>
                  <a:pt x="2435046" y="695774"/>
                  <a:pt x="2435046" y="695774"/>
                  <a:pt x="2445854" y="711166"/>
                </a:cubicBezTo>
                <a:cubicBezTo>
                  <a:pt x="2454178" y="709922"/>
                  <a:pt x="2454178" y="709922"/>
                  <a:pt x="2462502" y="708680"/>
                </a:cubicBezTo>
                <a:cubicBezTo>
                  <a:pt x="2463745" y="716997"/>
                  <a:pt x="2492442" y="738221"/>
                  <a:pt x="2502008" y="745295"/>
                </a:cubicBezTo>
                <a:cubicBezTo>
                  <a:pt x="2502008" y="745295"/>
                  <a:pt x="2519898" y="751127"/>
                  <a:pt x="2539030" y="765276"/>
                </a:cubicBezTo>
                <a:cubicBezTo>
                  <a:pt x="2530705" y="766518"/>
                  <a:pt x="2521139" y="759443"/>
                  <a:pt x="2530705" y="766518"/>
                </a:cubicBezTo>
                <a:cubicBezTo>
                  <a:pt x="2551078" y="788984"/>
                  <a:pt x="2548595" y="772349"/>
                  <a:pt x="2547353" y="764032"/>
                </a:cubicBezTo>
                <a:cubicBezTo>
                  <a:pt x="2548595" y="772349"/>
                  <a:pt x="2548595" y="772349"/>
                  <a:pt x="2558161" y="779424"/>
                </a:cubicBezTo>
                <a:cubicBezTo>
                  <a:pt x="2556920" y="771107"/>
                  <a:pt x="2565243" y="769864"/>
                  <a:pt x="2565243" y="769864"/>
                </a:cubicBezTo>
                <a:cubicBezTo>
                  <a:pt x="2565243" y="769864"/>
                  <a:pt x="2573567" y="768622"/>
                  <a:pt x="2573567" y="768622"/>
                </a:cubicBezTo>
                <a:cubicBezTo>
                  <a:pt x="2572326" y="760304"/>
                  <a:pt x="2572326" y="760304"/>
                  <a:pt x="2553195" y="746156"/>
                </a:cubicBezTo>
                <a:cubicBezTo>
                  <a:pt x="2534063" y="732007"/>
                  <a:pt x="2535305" y="740323"/>
                  <a:pt x="2524496" y="724932"/>
                </a:cubicBezTo>
                <a:cubicBezTo>
                  <a:pt x="2506607" y="719101"/>
                  <a:pt x="2514930" y="717858"/>
                  <a:pt x="2497041" y="712026"/>
                </a:cubicBezTo>
                <a:cubicBezTo>
                  <a:pt x="2497041" y="712026"/>
                  <a:pt x="2513689" y="709541"/>
                  <a:pt x="2513689" y="709541"/>
                </a:cubicBezTo>
                <a:cubicBezTo>
                  <a:pt x="2518471" y="713078"/>
                  <a:pt x="2520553" y="712767"/>
                  <a:pt x="2519046" y="709803"/>
                </a:cubicBezTo>
                <a:lnTo>
                  <a:pt x="2505836" y="697009"/>
                </a:lnTo>
                <a:lnTo>
                  <a:pt x="2507664" y="697686"/>
                </a:lnTo>
                <a:cubicBezTo>
                  <a:pt x="2512136" y="699144"/>
                  <a:pt x="2516610" y="700602"/>
                  <a:pt x="2512448" y="701223"/>
                </a:cubicBezTo>
                <a:cubicBezTo>
                  <a:pt x="2538661" y="705812"/>
                  <a:pt x="2529095" y="698738"/>
                  <a:pt x="2511205" y="692906"/>
                </a:cubicBezTo>
                <a:cubicBezTo>
                  <a:pt x="2501639" y="685832"/>
                  <a:pt x="2501639" y="685832"/>
                  <a:pt x="2492073" y="678757"/>
                </a:cubicBezTo>
                <a:cubicBezTo>
                  <a:pt x="2492073" y="678757"/>
                  <a:pt x="2482509" y="671683"/>
                  <a:pt x="2490832" y="670440"/>
                </a:cubicBezTo>
                <a:cubicBezTo>
                  <a:pt x="2486670" y="671062"/>
                  <a:pt x="2484589" y="671372"/>
                  <a:pt x="2482353" y="670643"/>
                </a:cubicBezTo>
                <a:lnTo>
                  <a:pt x="2481308" y="669973"/>
                </a:lnTo>
                <a:lnTo>
                  <a:pt x="2481002" y="668720"/>
                </a:lnTo>
                <a:lnTo>
                  <a:pt x="2477241" y="666801"/>
                </a:lnTo>
                <a:lnTo>
                  <a:pt x="2471545" y="655251"/>
                </a:lnTo>
                <a:lnTo>
                  <a:pt x="2463586" y="636476"/>
                </a:lnTo>
                <a:lnTo>
                  <a:pt x="2477541" y="638413"/>
                </a:lnTo>
                <a:cubicBezTo>
                  <a:pt x="2477541" y="638413"/>
                  <a:pt x="2477541" y="638413"/>
                  <a:pt x="2485865" y="637171"/>
                </a:cubicBezTo>
                <a:cubicBezTo>
                  <a:pt x="2485865" y="637171"/>
                  <a:pt x="2485865" y="637171"/>
                  <a:pt x="2494188" y="635928"/>
                </a:cubicBezTo>
                <a:cubicBezTo>
                  <a:pt x="2502513" y="634686"/>
                  <a:pt x="2510837" y="633443"/>
                  <a:pt x="2519162" y="632199"/>
                </a:cubicBezTo>
                <a:cubicBezTo>
                  <a:pt x="2535809" y="629714"/>
                  <a:pt x="2560782" y="625985"/>
                  <a:pt x="2560782" y="625985"/>
                </a:cubicBezTo>
                <a:cubicBezTo>
                  <a:pt x="2569106" y="624743"/>
                  <a:pt x="2585755" y="622258"/>
                  <a:pt x="2585755" y="622258"/>
                </a:cubicBezTo>
                <a:cubicBezTo>
                  <a:pt x="2610727" y="618529"/>
                  <a:pt x="2620293" y="625604"/>
                  <a:pt x="2629858" y="632678"/>
                </a:cubicBezTo>
                <a:cubicBezTo>
                  <a:pt x="2628617" y="624361"/>
                  <a:pt x="2645265" y="621875"/>
                  <a:pt x="2660671" y="611073"/>
                </a:cubicBezTo>
                <a:cubicBezTo>
                  <a:pt x="2661912" y="619390"/>
                  <a:pt x="2685644" y="607344"/>
                  <a:pt x="2678561" y="616904"/>
                </a:cubicBezTo>
                <a:cubicBezTo>
                  <a:pt x="2695210" y="614419"/>
                  <a:pt x="2685644" y="607344"/>
                  <a:pt x="2677319" y="608587"/>
                </a:cubicBezTo>
                <a:cubicBezTo>
                  <a:pt x="2684401" y="599027"/>
                  <a:pt x="2692726" y="597784"/>
                  <a:pt x="2692726" y="597784"/>
                </a:cubicBezTo>
                <a:cubicBezTo>
                  <a:pt x="2709374" y="595299"/>
                  <a:pt x="2716456" y="585739"/>
                  <a:pt x="2734346" y="591570"/>
                </a:cubicBezTo>
                <a:cubicBezTo>
                  <a:pt x="2734346" y="591570"/>
                  <a:pt x="2724780" y="584496"/>
                  <a:pt x="2724780" y="584496"/>
                </a:cubicBezTo>
                <a:cubicBezTo>
                  <a:pt x="2741429" y="582010"/>
                  <a:pt x="2734346" y="591570"/>
                  <a:pt x="2759319" y="587842"/>
                </a:cubicBezTo>
                <a:cubicBezTo>
                  <a:pt x="2743911" y="598645"/>
                  <a:pt x="2692726" y="597784"/>
                  <a:pt x="2685644" y="607344"/>
                </a:cubicBezTo>
                <a:cubicBezTo>
                  <a:pt x="2711857" y="611934"/>
                  <a:pt x="2692726" y="597784"/>
                  <a:pt x="2727264" y="601130"/>
                </a:cubicBezTo>
                <a:cubicBezTo>
                  <a:pt x="2718939" y="602374"/>
                  <a:pt x="2735588" y="599887"/>
                  <a:pt x="2736830" y="608205"/>
                </a:cubicBezTo>
                <a:cubicBezTo>
                  <a:pt x="2795098" y="599505"/>
                  <a:pt x="2817587" y="579142"/>
                  <a:pt x="2798455" y="564993"/>
                </a:cubicBezTo>
                <a:cubicBezTo>
                  <a:pt x="2823428" y="561266"/>
                  <a:pt x="2823428" y="561266"/>
                  <a:pt x="2857966" y="564612"/>
                </a:cubicBezTo>
                <a:cubicBezTo>
                  <a:pt x="2857966" y="564612"/>
                  <a:pt x="2857966" y="564612"/>
                  <a:pt x="2859208" y="572928"/>
                </a:cubicBezTo>
                <a:cubicBezTo>
                  <a:pt x="2866290" y="563368"/>
                  <a:pt x="2882938" y="560883"/>
                  <a:pt x="2884180" y="569200"/>
                </a:cubicBezTo>
                <a:cubicBezTo>
                  <a:pt x="2917476" y="564229"/>
                  <a:pt x="2934124" y="561743"/>
                  <a:pt x="2957855" y="549698"/>
                </a:cubicBezTo>
                <a:cubicBezTo>
                  <a:pt x="2975745" y="555529"/>
                  <a:pt x="3007799" y="542241"/>
                  <a:pt x="3049420" y="536027"/>
                </a:cubicBezTo>
                <a:cubicBezTo>
                  <a:pt x="3082716" y="531056"/>
                  <a:pt x="3107688" y="527327"/>
                  <a:pt x="3111414" y="552280"/>
                </a:cubicBezTo>
                <a:cubicBezTo>
                  <a:pt x="3119738" y="551037"/>
                  <a:pt x="3129304" y="558111"/>
                  <a:pt x="3137628" y="556868"/>
                </a:cubicBezTo>
                <a:cubicBezTo>
                  <a:pt x="3138870" y="565186"/>
                  <a:pt x="3147194" y="563942"/>
                  <a:pt x="3147194" y="563942"/>
                </a:cubicBezTo>
                <a:cubicBezTo>
                  <a:pt x="3167567" y="586408"/>
                  <a:pt x="3195023" y="599314"/>
                  <a:pt x="3232045" y="619296"/>
                </a:cubicBezTo>
                <a:cubicBezTo>
                  <a:pt x="3224962" y="628855"/>
                  <a:pt x="3251176" y="633444"/>
                  <a:pt x="3270308" y="647593"/>
                </a:cubicBezTo>
                <a:cubicBezTo>
                  <a:pt x="3296523" y="652182"/>
                  <a:pt x="3314412" y="658013"/>
                  <a:pt x="3300248" y="677133"/>
                </a:cubicBezTo>
                <a:cubicBezTo>
                  <a:pt x="3291924" y="678377"/>
                  <a:pt x="3283599" y="679619"/>
                  <a:pt x="3275275" y="680862"/>
                </a:cubicBezTo>
                <a:cubicBezTo>
                  <a:pt x="3286083" y="696253"/>
                  <a:pt x="3270676" y="707056"/>
                  <a:pt x="3246946" y="719102"/>
                </a:cubicBezTo>
                <a:cubicBezTo>
                  <a:pt x="3232781" y="738222"/>
                  <a:pt x="3217375" y="749025"/>
                  <a:pt x="3229424" y="772733"/>
                </a:cubicBezTo>
                <a:cubicBezTo>
                  <a:pt x="3279369" y="765277"/>
                  <a:pt x="3274401" y="732008"/>
                  <a:pt x="3343478" y="738700"/>
                </a:cubicBezTo>
                <a:cubicBezTo>
                  <a:pt x="3344719" y="747017"/>
                  <a:pt x="3336396" y="748260"/>
                  <a:pt x="3345962" y="755334"/>
                </a:cubicBezTo>
                <a:cubicBezTo>
                  <a:pt x="3372175" y="759923"/>
                  <a:pt x="3361368" y="744532"/>
                  <a:pt x="3369691" y="743289"/>
                </a:cubicBezTo>
                <a:cubicBezTo>
                  <a:pt x="3387582" y="749120"/>
                  <a:pt x="3379258" y="750363"/>
                  <a:pt x="3372175" y="759923"/>
                </a:cubicBezTo>
                <a:cubicBezTo>
                  <a:pt x="3397147" y="756195"/>
                  <a:pt x="3415038" y="762026"/>
                  <a:pt x="3424603" y="769101"/>
                </a:cubicBezTo>
                <a:cubicBezTo>
                  <a:pt x="3442494" y="774933"/>
                  <a:pt x="3453301" y="790324"/>
                  <a:pt x="3486597" y="785352"/>
                </a:cubicBezTo>
                <a:cubicBezTo>
                  <a:pt x="3480757" y="803230"/>
                  <a:pt x="3465351" y="814033"/>
                  <a:pt x="3499888" y="817379"/>
                </a:cubicBezTo>
                <a:cubicBezTo>
                  <a:pt x="3484482" y="828181"/>
                  <a:pt x="3486966" y="844816"/>
                  <a:pt x="3522745" y="856480"/>
                </a:cubicBezTo>
                <a:cubicBezTo>
                  <a:pt x="3508581" y="875600"/>
                  <a:pt x="3484851" y="887645"/>
                  <a:pt x="3451553" y="892616"/>
                </a:cubicBezTo>
                <a:cubicBezTo>
                  <a:pt x="3443230" y="893859"/>
                  <a:pt x="3427824" y="904662"/>
                  <a:pt x="3419500" y="905904"/>
                </a:cubicBezTo>
                <a:cubicBezTo>
                  <a:pt x="3411175" y="907148"/>
                  <a:pt x="3404093" y="916708"/>
                  <a:pt x="3404093" y="916708"/>
                </a:cubicBezTo>
                <a:cubicBezTo>
                  <a:pt x="3404093" y="916708"/>
                  <a:pt x="3404093" y="916708"/>
                  <a:pt x="3405335" y="925024"/>
                </a:cubicBezTo>
                <a:cubicBezTo>
                  <a:pt x="3397010" y="926268"/>
                  <a:pt x="3397010" y="926268"/>
                  <a:pt x="3397010" y="926268"/>
                </a:cubicBezTo>
                <a:cubicBezTo>
                  <a:pt x="3388687" y="927510"/>
                  <a:pt x="3370797" y="921678"/>
                  <a:pt x="3370797" y="921678"/>
                </a:cubicBezTo>
                <a:cubicBezTo>
                  <a:pt x="3362472" y="922922"/>
                  <a:pt x="3362472" y="922922"/>
                  <a:pt x="3361231" y="914604"/>
                </a:cubicBezTo>
                <a:cubicBezTo>
                  <a:pt x="3318369" y="912501"/>
                  <a:pt x="3322094" y="937452"/>
                  <a:pt x="3279232" y="935350"/>
                </a:cubicBezTo>
                <a:cubicBezTo>
                  <a:pt x="3279232" y="935350"/>
                  <a:pt x="3279232" y="935350"/>
                  <a:pt x="3280473" y="943666"/>
                </a:cubicBezTo>
                <a:cubicBezTo>
                  <a:pt x="3281715" y="951983"/>
                  <a:pt x="3281715" y="951983"/>
                  <a:pt x="3281715" y="951983"/>
                </a:cubicBezTo>
                <a:cubicBezTo>
                  <a:pt x="3282957" y="960301"/>
                  <a:pt x="3284199" y="968618"/>
                  <a:pt x="3284199" y="968618"/>
                </a:cubicBezTo>
                <a:cubicBezTo>
                  <a:pt x="3285440" y="976935"/>
                  <a:pt x="3278358" y="986495"/>
                  <a:pt x="3262952" y="997299"/>
                </a:cubicBezTo>
                <a:cubicBezTo>
                  <a:pt x="3290408" y="1010204"/>
                  <a:pt x="3285440" y="976935"/>
                  <a:pt x="3297490" y="1000645"/>
                </a:cubicBezTo>
                <a:cubicBezTo>
                  <a:pt x="3296248" y="992327"/>
                  <a:pt x="3296248" y="992327"/>
                  <a:pt x="3295006" y="984010"/>
                </a:cubicBezTo>
                <a:cubicBezTo>
                  <a:pt x="3303330" y="982767"/>
                  <a:pt x="3330786" y="995673"/>
                  <a:pt x="3329544" y="987356"/>
                </a:cubicBezTo>
                <a:cubicBezTo>
                  <a:pt x="3347434" y="993187"/>
                  <a:pt x="3330786" y="995673"/>
                  <a:pt x="3322462" y="996916"/>
                </a:cubicBezTo>
                <a:cubicBezTo>
                  <a:pt x="3340352" y="1002747"/>
                  <a:pt x="3357000" y="1000262"/>
                  <a:pt x="3367808" y="1015653"/>
                </a:cubicBezTo>
                <a:cubicBezTo>
                  <a:pt x="3381973" y="996533"/>
                  <a:pt x="3347434" y="993187"/>
                  <a:pt x="3344951" y="976553"/>
                </a:cubicBezTo>
                <a:cubicBezTo>
                  <a:pt x="3353275" y="975311"/>
                  <a:pt x="3362841" y="982384"/>
                  <a:pt x="3372407" y="989459"/>
                </a:cubicBezTo>
                <a:cubicBezTo>
                  <a:pt x="3380730" y="988216"/>
                  <a:pt x="3380730" y="988216"/>
                  <a:pt x="3389055" y="986973"/>
                </a:cubicBezTo>
                <a:cubicBezTo>
                  <a:pt x="3389055" y="986973"/>
                  <a:pt x="3397379" y="985731"/>
                  <a:pt x="3397379" y="985731"/>
                </a:cubicBezTo>
                <a:cubicBezTo>
                  <a:pt x="3397379" y="985731"/>
                  <a:pt x="3398621" y="994048"/>
                  <a:pt x="3398621" y="994048"/>
                </a:cubicBezTo>
                <a:lnTo>
                  <a:pt x="3406945" y="992805"/>
                </a:lnTo>
                <a:lnTo>
                  <a:pt x="3411801" y="992080"/>
                </a:lnTo>
                <a:lnTo>
                  <a:pt x="3413278" y="991860"/>
                </a:lnTo>
                <a:lnTo>
                  <a:pt x="3421512" y="990630"/>
                </a:lnTo>
                <a:cubicBezTo>
                  <a:pt x="3423593" y="990319"/>
                  <a:pt x="3423593" y="990319"/>
                  <a:pt x="3423593" y="990319"/>
                </a:cubicBezTo>
                <a:lnTo>
                  <a:pt x="3414909" y="991616"/>
                </a:lnTo>
                <a:lnTo>
                  <a:pt x="3414229" y="991717"/>
                </a:lnTo>
                <a:lnTo>
                  <a:pt x="3414190" y="991723"/>
                </a:lnTo>
                <a:lnTo>
                  <a:pt x="3413615" y="991810"/>
                </a:lnTo>
                <a:lnTo>
                  <a:pt x="3412148" y="992028"/>
                </a:lnTo>
                <a:lnTo>
                  <a:pt x="3411476" y="992129"/>
                </a:lnTo>
                <a:lnTo>
                  <a:pt x="3411264" y="992160"/>
                </a:lnTo>
                <a:lnTo>
                  <a:pt x="3406945" y="992805"/>
                </a:lnTo>
                <a:lnTo>
                  <a:pt x="3406790" y="991766"/>
                </a:lnTo>
                <a:cubicBezTo>
                  <a:pt x="3406635" y="990726"/>
                  <a:pt x="3406324" y="988647"/>
                  <a:pt x="3405702" y="984488"/>
                </a:cubicBezTo>
                <a:cubicBezTo>
                  <a:pt x="3405702" y="984488"/>
                  <a:pt x="3405702" y="984488"/>
                  <a:pt x="3414027" y="983245"/>
                </a:cubicBezTo>
                <a:cubicBezTo>
                  <a:pt x="3412785" y="974928"/>
                  <a:pt x="3412785" y="974928"/>
                  <a:pt x="3421110" y="973685"/>
                </a:cubicBezTo>
                <a:cubicBezTo>
                  <a:pt x="3430676" y="980759"/>
                  <a:pt x="3438999" y="979517"/>
                  <a:pt x="3447323" y="978274"/>
                </a:cubicBezTo>
                <a:cubicBezTo>
                  <a:pt x="3466455" y="992423"/>
                  <a:pt x="3500994" y="995769"/>
                  <a:pt x="3498510" y="979134"/>
                </a:cubicBezTo>
                <a:cubicBezTo>
                  <a:pt x="3517642" y="993283"/>
                  <a:pt x="3542614" y="989555"/>
                  <a:pt x="3550938" y="988312"/>
                </a:cubicBezTo>
                <a:cubicBezTo>
                  <a:pt x="3568828" y="994144"/>
                  <a:pt x="3568828" y="994144"/>
                  <a:pt x="3560504" y="995386"/>
                </a:cubicBezTo>
                <a:cubicBezTo>
                  <a:pt x="3578394" y="1001219"/>
                  <a:pt x="3595042" y="998732"/>
                  <a:pt x="3603366" y="997490"/>
                </a:cubicBezTo>
                <a:cubicBezTo>
                  <a:pt x="3611690" y="996247"/>
                  <a:pt x="3611690" y="996247"/>
                  <a:pt x="3611690" y="996247"/>
                </a:cubicBezTo>
                <a:cubicBezTo>
                  <a:pt x="3611690" y="996247"/>
                  <a:pt x="3620014" y="995005"/>
                  <a:pt x="3620014" y="995005"/>
                </a:cubicBezTo>
                <a:cubicBezTo>
                  <a:pt x="3627097" y="985445"/>
                  <a:pt x="3625854" y="977127"/>
                  <a:pt x="3632937" y="967567"/>
                </a:cubicBezTo>
                <a:cubicBezTo>
                  <a:pt x="3638778" y="949690"/>
                  <a:pt x="3643377" y="923496"/>
                  <a:pt x="3649217" y="905618"/>
                </a:cubicBezTo>
                <a:cubicBezTo>
                  <a:pt x="3649217" y="905618"/>
                  <a:pt x="3649217" y="905618"/>
                  <a:pt x="3646733" y="888983"/>
                </a:cubicBezTo>
                <a:cubicBezTo>
                  <a:pt x="3646733" y="888983"/>
                  <a:pt x="3646733" y="888983"/>
                  <a:pt x="3653816" y="879423"/>
                </a:cubicBezTo>
                <a:cubicBezTo>
                  <a:pt x="3653816" y="879423"/>
                  <a:pt x="3653816" y="879423"/>
                  <a:pt x="3652574" y="871107"/>
                </a:cubicBezTo>
                <a:cubicBezTo>
                  <a:pt x="3652574" y="871107"/>
                  <a:pt x="3659657" y="861547"/>
                  <a:pt x="3658415" y="853229"/>
                </a:cubicBezTo>
                <a:cubicBezTo>
                  <a:pt x="3648849" y="846154"/>
                  <a:pt x="3650091" y="854472"/>
                  <a:pt x="3650091" y="854472"/>
                </a:cubicBezTo>
                <a:cubicBezTo>
                  <a:pt x="3648849" y="846154"/>
                  <a:pt x="3653447" y="819961"/>
                  <a:pt x="3668854" y="809158"/>
                </a:cubicBezTo>
                <a:cubicBezTo>
                  <a:pt x="3667612" y="800841"/>
                  <a:pt x="3650965" y="803326"/>
                  <a:pt x="3650965" y="803326"/>
                </a:cubicBezTo>
                <a:cubicBezTo>
                  <a:pt x="3649722" y="795009"/>
                  <a:pt x="3649722" y="795009"/>
                  <a:pt x="3648481" y="786692"/>
                </a:cubicBezTo>
                <a:cubicBezTo>
                  <a:pt x="3647239" y="778374"/>
                  <a:pt x="3647239" y="778374"/>
                  <a:pt x="3645997" y="770057"/>
                </a:cubicBezTo>
                <a:cubicBezTo>
                  <a:pt x="3644755" y="761741"/>
                  <a:pt x="3643514" y="753423"/>
                  <a:pt x="3642271" y="745106"/>
                </a:cubicBezTo>
                <a:cubicBezTo>
                  <a:pt x="3639788" y="728471"/>
                  <a:pt x="3628981" y="713079"/>
                  <a:pt x="3626497" y="696445"/>
                </a:cubicBezTo>
                <a:cubicBezTo>
                  <a:pt x="3624013" y="679811"/>
                  <a:pt x="3621531" y="663177"/>
                  <a:pt x="3619047" y="646542"/>
                </a:cubicBezTo>
                <a:cubicBezTo>
                  <a:pt x="3617805" y="638224"/>
                  <a:pt x="3616563" y="629908"/>
                  <a:pt x="3615321" y="621590"/>
                </a:cubicBezTo>
                <a:cubicBezTo>
                  <a:pt x="3614080" y="613273"/>
                  <a:pt x="3612837" y="604955"/>
                  <a:pt x="3619920" y="595395"/>
                </a:cubicBezTo>
                <a:cubicBezTo>
                  <a:pt x="3619920" y="595395"/>
                  <a:pt x="3603272" y="597882"/>
                  <a:pt x="3594948" y="599124"/>
                </a:cubicBezTo>
                <a:cubicBezTo>
                  <a:pt x="3592464" y="582489"/>
                  <a:pt x="3591223" y="574173"/>
                  <a:pt x="3588739" y="557538"/>
                </a:cubicBezTo>
                <a:cubicBezTo>
                  <a:pt x="3580415" y="558780"/>
                  <a:pt x="3579173" y="550464"/>
                  <a:pt x="3577932" y="542147"/>
                </a:cubicBezTo>
                <a:cubicBezTo>
                  <a:pt x="3577932" y="542147"/>
                  <a:pt x="3568366" y="535072"/>
                  <a:pt x="3567123" y="526754"/>
                </a:cubicBezTo>
                <a:cubicBezTo>
                  <a:pt x="3556316" y="511363"/>
                  <a:pt x="3545509" y="495972"/>
                  <a:pt x="3550107" y="469777"/>
                </a:cubicBezTo>
                <a:cubicBezTo>
                  <a:pt x="3533459" y="472263"/>
                  <a:pt x="3525135" y="473506"/>
                  <a:pt x="3518053" y="483066"/>
                </a:cubicBezTo>
                <a:cubicBezTo>
                  <a:pt x="3508487" y="475991"/>
                  <a:pt x="3522652" y="456871"/>
                  <a:pt x="3497679" y="460599"/>
                </a:cubicBezTo>
                <a:cubicBezTo>
                  <a:pt x="3496437" y="452282"/>
                  <a:pt x="3513086" y="449797"/>
                  <a:pt x="3502278" y="434406"/>
                </a:cubicBezTo>
                <a:cubicBezTo>
                  <a:pt x="3493955" y="435648"/>
                  <a:pt x="3485630" y="436891"/>
                  <a:pt x="3486872" y="445208"/>
                </a:cubicBezTo>
                <a:cubicBezTo>
                  <a:pt x="3493955" y="435648"/>
                  <a:pt x="3492712" y="427331"/>
                  <a:pt x="3490229" y="410697"/>
                </a:cubicBezTo>
                <a:cubicBezTo>
                  <a:pt x="3497311" y="401137"/>
                  <a:pt x="3494827" y="384502"/>
                  <a:pt x="3501910" y="374942"/>
                </a:cubicBezTo>
                <a:cubicBezTo>
                  <a:pt x="3499426" y="358308"/>
                  <a:pt x="3505267" y="340430"/>
                  <a:pt x="3520673" y="329628"/>
                </a:cubicBezTo>
                <a:cubicBezTo>
                  <a:pt x="3527756" y="320068"/>
                  <a:pt x="3551487" y="308021"/>
                  <a:pt x="3566893" y="297219"/>
                </a:cubicBezTo>
                <a:cubicBezTo>
                  <a:pt x="3536954" y="267679"/>
                  <a:pt x="3463278" y="287180"/>
                  <a:pt x="3426256" y="267201"/>
                </a:cubicBezTo>
                <a:cubicBezTo>
                  <a:pt x="3440421" y="248080"/>
                  <a:pt x="3489124" y="232307"/>
                  <a:pt x="3511613" y="211944"/>
                </a:cubicBezTo>
                <a:cubicBezTo>
                  <a:pt x="3529503" y="217775"/>
                  <a:pt x="3571123" y="211561"/>
                  <a:pt x="3568640" y="194927"/>
                </a:cubicBezTo>
                <a:cubicBezTo>
                  <a:pt x="3586529" y="200759"/>
                  <a:pt x="3597338" y="216150"/>
                  <a:pt x="3599821" y="232785"/>
                </a:cubicBezTo>
                <a:cubicBezTo>
                  <a:pt x="3609386" y="239859"/>
                  <a:pt x="3611870" y="256494"/>
                  <a:pt x="3622677" y="271885"/>
                </a:cubicBezTo>
                <a:cubicBezTo>
                  <a:pt x="3655974" y="266913"/>
                  <a:pt x="3661814" y="249037"/>
                  <a:pt x="3677221" y="238233"/>
                </a:cubicBezTo>
                <a:cubicBezTo>
                  <a:pt x="3684304" y="228673"/>
                  <a:pt x="3699710" y="217871"/>
                  <a:pt x="3742572" y="219974"/>
                </a:cubicBezTo>
                <a:cubicBezTo>
                  <a:pt x="3750897" y="218732"/>
                  <a:pt x="3760462" y="225806"/>
                  <a:pt x="3777110" y="223321"/>
                </a:cubicBezTo>
                <a:cubicBezTo>
                  <a:pt x="3785434" y="222078"/>
                  <a:pt x="3784193" y="213760"/>
                  <a:pt x="3800841" y="211275"/>
                </a:cubicBezTo>
                <a:cubicBezTo>
                  <a:pt x="3809165" y="210032"/>
                  <a:pt x="3818731" y="217107"/>
                  <a:pt x="3827055" y="215864"/>
                </a:cubicBezTo>
                <a:cubicBezTo>
                  <a:pt x="3836621" y="222938"/>
                  <a:pt x="3844945" y="221695"/>
                  <a:pt x="3853269" y="220453"/>
                </a:cubicBezTo>
                <a:cubicBezTo>
                  <a:pt x="3855753" y="237088"/>
                  <a:pt x="3873643" y="242919"/>
                  <a:pt x="3892775" y="257068"/>
                </a:cubicBezTo>
                <a:cubicBezTo>
                  <a:pt x="3901098" y="255825"/>
                  <a:pt x="3910665" y="262899"/>
                  <a:pt x="3920231" y="269974"/>
                </a:cubicBezTo>
                <a:cubicBezTo>
                  <a:pt x="3920231" y="269974"/>
                  <a:pt x="3928554" y="268731"/>
                  <a:pt x="3929796" y="277048"/>
                </a:cubicBezTo>
                <a:cubicBezTo>
                  <a:pt x="3929796" y="277048"/>
                  <a:pt x="3931038" y="285365"/>
                  <a:pt x="3932279" y="293683"/>
                </a:cubicBezTo>
                <a:cubicBezTo>
                  <a:pt x="3973900" y="287469"/>
                  <a:pt x="3997631" y="275422"/>
                  <a:pt x="4029685" y="262135"/>
                </a:cubicBezTo>
                <a:cubicBezTo>
                  <a:pt x="4053415" y="250089"/>
                  <a:pt x="4085470" y="236801"/>
                  <a:pt x="4117525" y="223512"/>
                </a:cubicBezTo>
                <a:cubicBezTo>
                  <a:pt x="4116283" y="215196"/>
                  <a:pt x="4092552" y="227241"/>
                  <a:pt x="4099635" y="217681"/>
                </a:cubicBezTo>
                <a:cubicBezTo>
                  <a:pt x="4137531" y="186515"/>
                  <a:pt x="4152937" y="175713"/>
                  <a:pt x="4202881" y="168255"/>
                </a:cubicBezTo>
                <a:cubicBezTo>
                  <a:pt x="4209964" y="158695"/>
                  <a:pt x="4217046" y="149135"/>
                  <a:pt x="4217046" y="149135"/>
                </a:cubicBezTo>
                <a:cubicBezTo>
                  <a:pt x="4224128" y="139575"/>
                  <a:pt x="4222886" y="131259"/>
                  <a:pt x="4229968" y="121699"/>
                </a:cubicBezTo>
                <a:cubicBezTo>
                  <a:pt x="4237051" y="112139"/>
                  <a:pt x="4242892" y="94261"/>
                  <a:pt x="4266622" y="82216"/>
                </a:cubicBezTo>
                <a:cubicBezTo>
                  <a:pt x="4269106" y="98850"/>
                  <a:pt x="4264507" y="125045"/>
                  <a:pt x="4266990" y="141679"/>
                </a:cubicBezTo>
                <a:cubicBezTo>
                  <a:pt x="4261150" y="159556"/>
                  <a:pt x="4255309" y="177434"/>
                  <a:pt x="4249469" y="195310"/>
                </a:cubicBezTo>
                <a:cubicBezTo>
                  <a:pt x="4243628" y="213188"/>
                  <a:pt x="4259035" y="202385"/>
                  <a:pt x="4260276" y="210702"/>
                </a:cubicBezTo>
                <a:cubicBezTo>
                  <a:pt x="4285249" y="206974"/>
                  <a:pt x="4293572" y="205731"/>
                  <a:pt x="4303138" y="212805"/>
                </a:cubicBezTo>
                <a:cubicBezTo>
                  <a:pt x="4328111" y="209077"/>
                  <a:pt x="4316062" y="185369"/>
                  <a:pt x="4351841" y="197032"/>
                </a:cubicBezTo>
                <a:cubicBezTo>
                  <a:pt x="4341034" y="181640"/>
                  <a:pt x="4356440" y="170837"/>
                  <a:pt x="4363523" y="161277"/>
                </a:cubicBezTo>
                <a:cubicBezTo>
                  <a:pt x="4362280" y="152960"/>
                  <a:pt x="4344390" y="147128"/>
                  <a:pt x="4341907" y="130493"/>
                </a:cubicBezTo>
                <a:cubicBezTo>
                  <a:pt x="4350232" y="129251"/>
                  <a:pt x="4359798" y="136326"/>
                  <a:pt x="4368122" y="135083"/>
                </a:cubicBezTo>
                <a:cubicBezTo>
                  <a:pt x="4375204" y="125523"/>
                  <a:pt x="4382286" y="115963"/>
                  <a:pt x="4389369" y="106403"/>
                </a:cubicBezTo>
                <a:cubicBezTo>
                  <a:pt x="4396451" y="96843"/>
                  <a:pt x="4403532" y="87283"/>
                  <a:pt x="4418940" y="76480"/>
                </a:cubicBezTo>
                <a:cubicBezTo>
                  <a:pt x="4433105" y="57360"/>
                  <a:pt x="4455593" y="36997"/>
                  <a:pt x="4479323" y="24951"/>
                </a:cubicBezTo>
                <a:cubicBezTo>
                  <a:pt x="4478082" y="16634"/>
                  <a:pt x="4467274" y="1243"/>
                  <a:pt x="4475598" y="0"/>
                </a:cubicBezTo>
                <a:cubicBezTo>
                  <a:pt x="4493488" y="5831"/>
                  <a:pt x="4501813" y="4589"/>
                  <a:pt x="4494730" y="14149"/>
                </a:cubicBezTo>
                <a:cubicBezTo>
                  <a:pt x="4495972" y="22466"/>
                  <a:pt x="4488889" y="32026"/>
                  <a:pt x="4483049" y="49903"/>
                </a:cubicBezTo>
                <a:cubicBezTo>
                  <a:pt x="4460560" y="70265"/>
                  <a:pt x="4438071" y="90629"/>
                  <a:pt x="4441797" y="115580"/>
                </a:cubicBezTo>
                <a:cubicBezTo>
                  <a:pt x="4468010" y="120169"/>
                  <a:pt x="4482175" y="101049"/>
                  <a:pt x="4492982" y="116442"/>
                </a:cubicBezTo>
                <a:cubicBezTo>
                  <a:pt x="4494225" y="124758"/>
                  <a:pt x="4455088" y="147607"/>
                  <a:pt x="4496708" y="141393"/>
                </a:cubicBezTo>
                <a:cubicBezTo>
                  <a:pt x="4497950" y="149710"/>
                  <a:pt x="4481301" y="152195"/>
                  <a:pt x="4482544" y="160513"/>
                </a:cubicBezTo>
                <a:cubicBezTo>
                  <a:pt x="4457571" y="164241"/>
                  <a:pt x="4481301" y="152195"/>
                  <a:pt x="4471736" y="145120"/>
                </a:cubicBezTo>
                <a:cubicBezTo>
                  <a:pt x="4446764" y="148849"/>
                  <a:pt x="4458813" y="172558"/>
                  <a:pt x="4460055" y="180876"/>
                </a:cubicBezTo>
                <a:cubicBezTo>
                  <a:pt x="4429242" y="202481"/>
                  <a:pt x="4394703" y="199135"/>
                  <a:pt x="4363891" y="220741"/>
                </a:cubicBezTo>
                <a:cubicBezTo>
                  <a:pt x="4347243" y="223226"/>
                  <a:pt x="4346000" y="214909"/>
                  <a:pt x="4336435" y="207835"/>
                </a:cubicBezTo>
                <a:cubicBezTo>
                  <a:pt x="4322270" y="226955"/>
                  <a:pt x="4342644" y="249420"/>
                  <a:pt x="4367616" y="245692"/>
                </a:cubicBezTo>
                <a:cubicBezTo>
                  <a:pt x="4345127" y="266055"/>
                  <a:pt x="4350095" y="299324"/>
                  <a:pt x="4318040" y="312612"/>
                </a:cubicBezTo>
                <a:cubicBezTo>
                  <a:pt x="4276419" y="318826"/>
                  <a:pt x="4258530" y="312994"/>
                  <a:pt x="4223992" y="309648"/>
                </a:cubicBezTo>
                <a:cubicBezTo>
                  <a:pt x="4207343" y="312134"/>
                  <a:pt x="4200260" y="321694"/>
                  <a:pt x="4201503" y="330010"/>
                </a:cubicBezTo>
                <a:cubicBezTo>
                  <a:pt x="4194420" y="339571"/>
                  <a:pt x="4195662" y="347888"/>
                  <a:pt x="4189822" y="365766"/>
                </a:cubicBezTo>
                <a:cubicBezTo>
                  <a:pt x="4155283" y="362419"/>
                  <a:pt x="4142360" y="389857"/>
                  <a:pt x="4129437" y="417293"/>
                </a:cubicBezTo>
                <a:cubicBezTo>
                  <a:pt x="4122355" y="426853"/>
                  <a:pt x="4116514" y="444731"/>
                  <a:pt x="4109431" y="454291"/>
                </a:cubicBezTo>
                <a:cubicBezTo>
                  <a:pt x="4102350" y="463851"/>
                  <a:pt x="4086943" y="474654"/>
                  <a:pt x="4070295" y="477140"/>
                </a:cubicBezTo>
                <a:cubicBezTo>
                  <a:pt x="4057372" y="504576"/>
                  <a:pt x="4052773" y="530771"/>
                  <a:pt x="4048174" y="556965"/>
                </a:cubicBezTo>
                <a:cubicBezTo>
                  <a:pt x="4043576" y="583160"/>
                  <a:pt x="4047300" y="608111"/>
                  <a:pt x="4051026" y="633063"/>
                </a:cubicBezTo>
                <a:cubicBezTo>
                  <a:pt x="4042703" y="634305"/>
                  <a:pt x="4041460" y="625989"/>
                  <a:pt x="4041460" y="625989"/>
                </a:cubicBezTo>
                <a:cubicBezTo>
                  <a:pt x="4033136" y="627231"/>
                  <a:pt x="4031894" y="618914"/>
                  <a:pt x="4023570" y="620156"/>
                </a:cubicBezTo>
                <a:cubicBezTo>
                  <a:pt x="4011889" y="655912"/>
                  <a:pt x="4028905" y="712889"/>
                  <a:pt x="3969395" y="713272"/>
                </a:cubicBezTo>
                <a:cubicBezTo>
                  <a:pt x="3970637" y="721588"/>
                  <a:pt x="3970637" y="721588"/>
                  <a:pt x="3970637" y="721588"/>
                </a:cubicBezTo>
                <a:cubicBezTo>
                  <a:pt x="3963555" y="731148"/>
                  <a:pt x="3963555" y="731148"/>
                  <a:pt x="3963555" y="731148"/>
                </a:cubicBezTo>
                <a:cubicBezTo>
                  <a:pt x="3964796" y="739466"/>
                  <a:pt x="3964796" y="739466"/>
                  <a:pt x="3957713" y="749026"/>
                </a:cubicBezTo>
                <a:cubicBezTo>
                  <a:pt x="3958956" y="757343"/>
                  <a:pt x="3951873" y="766903"/>
                  <a:pt x="3944791" y="776463"/>
                </a:cubicBezTo>
                <a:cubicBezTo>
                  <a:pt x="3938951" y="794340"/>
                  <a:pt x="3923544" y="805143"/>
                  <a:pt x="3909380" y="824264"/>
                </a:cubicBezTo>
                <a:cubicBezTo>
                  <a:pt x="3891489" y="818431"/>
                  <a:pt x="3889005" y="801797"/>
                  <a:pt x="3887764" y="793480"/>
                </a:cubicBezTo>
                <a:cubicBezTo>
                  <a:pt x="3853226" y="790134"/>
                  <a:pt x="3848627" y="816327"/>
                  <a:pt x="3824896" y="828374"/>
                </a:cubicBezTo>
                <a:cubicBezTo>
                  <a:pt x="3845271" y="850840"/>
                  <a:pt x="3822781" y="871203"/>
                  <a:pt x="3808616" y="890323"/>
                </a:cubicBezTo>
                <a:cubicBezTo>
                  <a:pt x="3809859" y="898640"/>
                  <a:pt x="3801535" y="899883"/>
                  <a:pt x="3794452" y="909443"/>
                </a:cubicBezTo>
                <a:cubicBezTo>
                  <a:pt x="3794452" y="909443"/>
                  <a:pt x="3794452" y="909443"/>
                  <a:pt x="3795694" y="917759"/>
                </a:cubicBezTo>
                <a:cubicBezTo>
                  <a:pt x="3787370" y="919003"/>
                  <a:pt x="3788611" y="927319"/>
                  <a:pt x="3788611" y="927319"/>
                </a:cubicBezTo>
                <a:cubicBezTo>
                  <a:pt x="3781529" y="936879"/>
                  <a:pt x="3775689" y="954757"/>
                  <a:pt x="3778172" y="971392"/>
                </a:cubicBezTo>
                <a:cubicBezTo>
                  <a:pt x="3804386" y="975981"/>
                  <a:pt x="3828117" y="963934"/>
                  <a:pt x="3860171" y="950646"/>
                </a:cubicBezTo>
                <a:cubicBezTo>
                  <a:pt x="3868495" y="949404"/>
                  <a:pt x="3883901" y="938600"/>
                  <a:pt x="3900550" y="936115"/>
                </a:cubicBezTo>
                <a:cubicBezTo>
                  <a:pt x="3900550" y="936115"/>
                  <a:pt x="3900550" y="936115"/>
                  <a:pt x="3908874" y="934873"/>
                </a:cubicBezTo>
                <a:cubicBezTo>
                  <a:pt x="3907632" y="926555"/>
                  <a:pt x="3915957" y="925313"/>
                  <a:pt x="3915957" y="925313"/>
                </a:cubicBezTo>
                <a:cubicBezTo>
                  <a:pt x="3924281" y="924070"/>
                  <a:pt x="3924281" y="924070"/>
                  <a:pt x="3932604" y="922826"/>
                </a:cubicBezTo>
                <a:cubicBezTo>
                  <a:pt x="3932604" y="922826"/>
                  <a:pt x="3969626" y="942807"/>
                  <a:pt x="3965901" y="917856"/>
                </a:cubicBezTo>
                <a:cubicBezTo>
                  <a:pt x="3975466" y="924930"/>
                  <a:pt x="3976709" y="933247"/>
                  <a:pt x="3977950" y="941565"/>
                </a:cubicBezTo>
                <a:cubicBezTo>
                  <a:pt x="3986275" y="940322"/>
                  <a:pt x="3994598" y="939079"/>
                  <a:pt x="3992115" y="922445"/>
                </a:cubicBezTo>
                <a:cubicBezTo>
                  <a:pt x="4002922" y="937836"/>
                  <a:pt x="4019571" y="935351"/>
                  <a:pt x="4034977" y="924548"/>
                </a:cubicBezTo>
                <a:cubicBezTo>
                  <a:pt x="4051625" y="922062"/>
                  <a:pt x="4059950" y="920819"/>
                  <a:pt x="4069515" y="927894"/>
                </a:cubicBezTo>
                <a:cubicBezTo>
                  <a:pt x="4092005" y="907531"/>
                  <a:pt x="4116977" y="903803"/>
                  <a:pt x="4140707" y="891757"/>
                </a:cubicBezTo>
                <a:cubicBezTo>
                  <a:pt x="4156114" y="880954"/>
                  <a:pt x="4163195" y="871394"/>
                  <a:pt x="4171520" y="870151"/>
                </a:cubicBezTo>
                <a:cubicBezTo>
                  <a:pt x="4178602" y="860591"/>
                  <a:pt x="4186926" y="859349"/>
                  <a:pt x="4195251" y="858106"/>
                </a:cubicBezTo>
                <a:cubicBezTo>
                  <a:pt x="4194009" y="849789"/>
                  <a:pt x="4202332" y="848546"/>
                  <a:pt x="4201091" y="840229"/>
                </a:cubicBezTo>
                <a:cubicBezTo>
                  <a:pt x="4284332" y="827801"/>
                  <a:pt x="4341359" y="810784"/>
                  <a:pt x="4390061" y="795010"/>
                </a:cubicBezTo>
                <a:cubicBezTo>
                  <a:pt x="4448330" y="786310"/>
                  <a:pt x="4497033" y="770536"/>
                  <a:pt x="4571950" y="759351"/>
                </a:cubicBezTo>
                <a:cubicBezTo>
                  <a:pt x="4581516" y="766426"/>
                  <a:pt x="4577791" y="741475"/>
                  <a:pt x="4586115" y="740232"/>
                </a:cubicBezTo>
                <a:cubicBezTo>
                  <a:pt x="4595681" y="747306"/>
                  <a:pt x="4620653" y="743577"/>
                  <a:pt x="4624378" y="768530"/>
                </a:cubicBezTo>
                <a:cubicBezTo>
                  <a:pt x="4632703" y="767287"/>
                  <a:pt x="4621895" y="751895"/>
                  <a:pt x="4638543" y="749410"/>
                </a:cubicBezTo>
                <a:cubicBezTo>
                  <a:pt x="4668483" y="778949"/>
                  <a:pt x="4701778" y="773978"/>
                  <a:pt x="4751724" y="766522"/>
                </a:cubicBezTo>
                <a:cubicBezTo>
                  <a:pt x="4751724" y="766522"/>
                  <a:pt x="4761289" y="773597"/>
                  <a:pt x="4761289" y="773597"/>
                </a:cubicBezTo>
                <a:cubicBezTo>
                  <a:pt x="4762531" y="781914"/>
                  <a:pt x="4754206" y="783157"/>
                  <a:pt x="4755449" y="791473"/>
                </a:cubicBezTo>
                <a:cubicBezTo>
                  <a:pt x="4787504" y="778185"/>
                  <a:pt x="4805393" y="784016"/>
                  <a:pt x="4824525" y="798165"/>
                </a:cubicBezTo>
                <a:cubicBezTo>
                  <a:pt x="4842415" y="803998"/>
                  <a:pt x="4861546" y="818146"/>
                  <a:pt x="4893601" y="804858"/>
                </a:cubicBezTo>
                <a:cubicBezTo>
                  <a:pt x="4891486" y="847686"/>
                  <a:pt x="4896453" y="880955"/>
                  <a:pt x="4909744" y="912982"/>
                </a:cubicBezTo>
                <a:cubicBezTo>
                  <a:pt x="4910986" y="921299"/>
                  <a:pt x="4912227" y="929616"/>
                  <a:pt x="4913470" y="937934"/>
                </a:cubicBezTo>
                <a:cubicBezTo>
                  <a:pt x="4923035" y="945008"/>
                  <a:pt x="4924277" y="953325"/>
                  <a:pt x="4925518" y="961641"/>
                </a:cubicBezTo>
                <a:cubicBezTo>
                  <a:pt x="4936327" y="977034"/>
                  <a:pt x="4938809" y="993668"/>
                  <a:pt x="4949618" y="1009060"/>
                </a:cubicBezTo>
                <a:cubicBezTo>
                  <a:pt x="4962908" y="1041087"/>
                  <a:pt x="4976200" y="1073111"/>
                  <a:pt x="4981167" y="1106380"/>
                </a:cubicBezTo>
                <a:cubicBezTo>
                  <a:pt x="4982408" y="1114698"/>
                  <a:pt x="4984892" y="1131333"/>
                  <a:pt x="4986134" y="1139649"/>
                </a:cubicBezTo>
                <a:cubicBezTo>
                  <a:pt x="4986134" y="1139649"/>
                  <a:pt x="4986134" y="1139649"/>
                  <a:pt x="4987375" y="1147967"/>
                </a:cubicBezTo>
                <a:cubicBezTo>
                  <a:pt x="4987375" y="1147967"/>
                  <a:pt x="4987375" y="1147967"/>
                  <a:pt x="4988617" y="1156284"/>
                </a:cubicBezTo>
                <a:cubicBezTo>
                  <a:pt x="4989859" y="1164601"/>
                  <a:pt x="4989859" y="1164601"/>
                  <a:pt x="4991100" y="1172918"/>
                </a:cubicBezTo>
                <a:cubicBezTo>
                  <a:pt x="4987744" y="1207430"/>
                  <a:pt x="4983145" y="1233624"/>
                  <a:pt x="4971464" y="1269379"/>
                </a:cubicBezTo>
                <a:cubicBezTo>
                  <a:pt x="4936926" y="1266033"/>
                  <a:pt x="4918162" y="1311347"/>
                  <a:pt x="4896915" y="1340027"/>
                </a:cubicBezTo>
                <a:cubicBezTo>
                  <a:pt x="4886981" y="1273490"/>
                  <a:pt x="4884129" y="1197392"/>
                  <a:pt x="4872953" y="1122537"/>
                </a:cubicBezTo>
                <a:cubicBezTo>
                  <a:pt x="4872953" y="1122537"/>
                  <a:pt x="4872953" y="1122537"/>
                  <a:pt x="4871712" y="1114219"/>
                </a:cubicBezTo>
                <a:cubicBezTo>
                  <a:pt x="4871712" y="1114219"/>
                  <a:pt x="4871712" y="1114219"/>
                  <a:pt x="4870470" y="1105903"/>
                </a:cubicBezTo>
                <a:cubicBezTo>
                  <a:pt x="4869229" y="1097586"/>
                  <a:pt x="4869229" y="1097586"/>
                  <a:pt x="4867986" y="1089268"/>
                </a:cubicBezTo>
                <a:cubicBezTo>
                  <a:pt x="4865503" y="1072633"/>
                  <a:pt x="4864261" y="1064317"/>
                  <a:pt x="4853454" y="1048924"/>
                </a:cubicBezTo>
                <a:cubicBezTo>
                  <a:pt x="4850970" y="1032290"/>
                  <a:pt x="4838921" y="1008582"/>
                  <a:pt x="4826871" y="984873"/>
                </a:cubicBezTo>
                <a:cubicBezTo>
                  <a:pt x="4808981" y="979041"/>
                  <a:pt x="4803141" y="996918"/>
                  <a:pt x="4796059" y="1006478"/>
                </a:cubicBezTo>
                <a:cubicBezTo>
                  <a:pt x="4790217" y="1024356"/>
                  <a:pt x="4821031" y="1002749"/>
                  <a:pt x="4808107" y="1030187"/>
                </a:cubicBezTo>
                <a:cubicBezTo>
                  <a:pt x="4772328" y="1018523"/>
                  <a:pt x="4760646" y="1054279"/>
                  <a:pt x="4765614" y="1087547"/>
                </a:cubicBezTo>
                <a:cubicBezTo>
                  <a:pt x="4766855" y="1095865"/>
                  <a:pt x="4766855" y="1095865"/>
                  <a:pt x="4766855" y="1095865"/>
                </a:cubicBezTo>
                <a:cubicBezTo>
                  <a:pt x="4766855" y="1095865"/>
                  <a:pt x="4766855" y="1095865"/>
                  <a:pt x="4759774" y="1105425"/>
                </a:cubicBezTo>
                <a:cubicBezTo>
                  <a:pt x="4761015" y="1113741"/>
                  <a:pt x="4762256" y="1122059"/>
                  <a:pt x="4763499" y="1130376"/>
                </a:cubicBezTo>
                <a:cubicBezTo>
                  <a:pt x="4757657" y="1148254"/>
                  <a:pt x="4760141" y="1164887"/>
                  <a:pt x="4761383" y="1173205"/>
                </a:cubicBezTo>
                <a:cubicBezTo>
                  <a:pt x="4758026" y="1207716"/>
                  <a:pt x="4753427" y="1233911"/>
                  <a:pt x="4747587" y="1251788"/>
                </a:cubicBezTo>
                <a:cubicBezTo>
                  <a:pt x="4742988" y="1277983"/>
                  <a:pt x="4726340" y="1280468"/>
                  <a:pt x="4712175" y="1299588"/>
                </a:cubicBezTo>
                <a:cubicBezTo>
                  <a:pt x="4713417" y="1307905"/>
                  <a:pt x="4714658" y="1316223"/>
                  <a:pt x="4707576" y="1325783"/>
                </a:cubicBezTo>
                <a:cubicBezTo>
                  <a:pt x="4708817" y="1334100"/>
                  <a:pt x="4708817" y="1334100"/>
                  <a:pt x="4710060" y="1342417"/>
                </a:cubicBezTo>
                <a:cubicBezTo>
                  <a:pt x="4711301" y="1350734"/>
                  <a:pt x="4712543" y="1359052"/>
                  <a:pt x="4712543" y="1359052"/>
                </a:cubicBezTo>
                <a:cubicBezTo>
                  <a:pt x="4713785" y="1367369"/>
                  <a:pt x="4715027" y="1375685"/>
                  <a:pt x="4698379" y="1378172"/>
                </a:cubicBezTo>
                <a:cubicBezTo>
                  <a:pt x="4707945" y="1385245"/>
                  <a:pt x="4707945" y="1385245"/>
                  <a:pt x="4709186" y="1393563"/>
                </a:cubicBezTo>
                <a:cubicBezTo>
                  <a:pt x="4709186" y="1393563"/>
                  <a:pt x="4709186" y="1393563"/>
                  <a:pt x="4708145" y="1393719"/>
                </a:cubicBezTo>
                <a:lnTo>
                  <a:pt x="4705243" y="1394152"/>
                </a:lnTo>
                <a:lnTo>
                  <a:pt x="4705755" y="1391949"/>
                </a:lnTo>
                <a:lnTo>
                  <a:pt x="4704780" y="1394221"/>
                </a:lnTo>
                <a:lnTo>
                  <a:pt x="4700862" y="1394805"/>
                </a:lnTo>
                <a:cubicBezTo>
                  <a:pt x="4700862" y="1394805"/>
                  <a:pt x="4700862" y="1394805"/>
                  <a:pt x="4699620" y="1386488"/>
                </a:cubicBezTo>
                <a:cubicBezTo>
                  <a:pt x="4690055" y="1379414"/>
                  <a:pt x="4680489" y="1372339"/>
                  <a:pt x="4679246" y="1364023"/>
                </a:cubicBezTo>
                <a:cubicBezTo>
                  <a:pt x="4661357" y="1358190"/>
                  <a:pt x="4662599" y="1366508"/>
                  <a:pt x="4663840" y="1374825"/>
                </a:cubicBezTo>
                <a:cubicBezTo>
                  <a:pt x="4663840" y="1374825"/>
                  <a:pt x="4672164" y="1373583"/>
                  <a:pt x="4673406" y="1381899"/>
                </a:cubicBezTo>
                <a:cubicBezTo>
                  <a:pt x="4673406" y="1381899"/>
                  <a:pt x="4673406" y="1381899"/>
                  <a:pt x="4674447" y="1381745"/>
                </a:cubicBezTo>
                <a:lnTo>
                  <a:pt x="4676222" y="1381480"/>
                </a:lnTo>
                <a:lnTo>
                  <a:pt x="4673885" y="1384220"/>
                </a:lnTo>
                <a:cubicBezTo>
                  <a:pt x="4671371" y="1389644"/>
                  <a:pt x="4667565" y="1399777"/>
                  <a:pt x="4661725" y="1417654"/>
                </a:cubicBezTo>
                <a:cubicBezTo>
                  <a:pt x="4661725" y="1417654"/>
                  <a:pt x="4661725" y="1417654"/>
                  <a:pt x="4653401" y="1418897"/>
                </a:cubicBezTo>
                <a:cubicBezTo>
                  <a:pt x="4653401" y="1418897"/>
                  <a:pt x="4653401" y="1418897"/>
                  <a:pt x="4654643" y="1427214"/>
                </a:cubicBezTo>
                <a:cubicBezTo>
                  <a:pt x="4655885" y="1435532"/>
                  <a:pt x="4657126" y="1443848"/>
                  <a:pt x="4648803" y="1445092"/>
                </a:cubicBezTo>
                <a:cubicBezTo>
                  <a:pt x="4647560" y="1436774"/>
                  <a:pt x="4637994" y="1429699"/>
                  <a:pt x="4636753" y="1421382"/>
                </a:cubicBezTo>
                <a:cubicBezTo>
                  <a:pt x="4644674" y="1403194"/>
                  <a:pt x="4648923" y="1392463"/>
                  <a:pt x="4650950" y="1386449"/>
                </a:cubicBezTo>
                <a:lnTo>
                  <a:pt x="4651621" y="1381326"/>
                </a:lnTo>
                <a:lnTo>
                  <a:pt x="4655516" y="1376068"/>
                </a:lnTo>
                <a:cubicBezTo>
                  <a:pt x="4655516" y="1376068"/>
                  <a:pt x="4655516" y="1376068"/>
                  <a:pt x="4647192" y="1377311"/>
                </a:cubicBezTo>
                <a:cubicBezTo>
                  <a:pt x="4645950" y="1368993"/>
                  <a:pt x="4645950" y="1368993"/>
                  <a:pt x="4645950" y="1368993"/>
                </a:cubicBezTo>
                <a:cubicBezTo>
                  <a:pt x="4637627" y="1370237"/>
                  <a:pt x="4637627" y="1370237"/>
                  <a:pt x="4637627" y="1370237"/>
                </a:cubicBezTo>
                <a:cubicBezTo>
                  <a:pt x="4633464" y="1370858"/>
                  <a:pt x="4631073" y="1369089"/>
                  <a:pt x="4629722" y="1367165"/>
                </a:cubicBezTo>
                <a:lnTo>
                  <a:pt x="4629305" y="1366160"/>
                </a:lnTo>
                <a:lnTo>
                  <a:pt x="4629428" y="1365083"/>
                </a:lnTo>
                <a:cubicBezTo>
                  <a:pt x="4629504" y="1363478"/>
                  <a:pt x="4629361" y="1362968"/>
                  <a:pt x="4629101" y="1363006"/>
                </a:cubicBezTo>
                <a:lnTo>
                  <a:pt x="4628349" y="1363858"/>
                </a:lnTo>
                <a:lnTo>
                  <a:pt x="4628061" y="1363162"/>
                </a:lnTo>
                <a:cubicBezTo>
                  <a:pt x="4628061" y="1363162"/>
                  <a:pt x="4628061" y="1363162"/>
                  <a:pt x="4626818" y="1354844"/>
                </a:cubicBezTo>
                <a:cubicBezTo>
                  <a:pt x="4625979" y="1363473"/>
                  <a:pt x="4626289" y="1365553"/>
                  <a:pt x="4626940" y="1365455"/>
                </a:cubicBezTo>
                <a:lnTo>
                  <a:pt x="4628349" y="1363858"/>
                </a:lnTo>
                <a:lnTo>
                  <a:pt x="4629305" y="1366160"/>
                </a:lnTo>
                <a:lnTo>
                  <a:pt x="4628442" y="1373733"/>
                </a:lnTo>
                <a:cubicBezTo>
                  <a:pt x="4627212" y="1382419"/>
                  <a:pt x="4624703" y="1397673"/>
                  <a:pt x="4620104" y="1423868"/>
                </a:cubicBezTo>
                <a:cubicBezTo>
                  <a:pt x="4620104" y="1423868"/>
                  <a:pt x="4620104" y="1423868"/>
                  <a:pt x="4618863" y="1415551"/>
                </a:cubicBezTo>
                <a:cubicBezTo>
                  <a:pt x="4618863" y="1415551"/>
                  <a:pt x="4618863" y="1415551"/>
                  <a:pt x="4617621" y="1407233"/>
                </a:cubicBezTo>
                <a:cubicBezTo>
                  <a:pt x="4610538" y="1416793"/>
                  <a:pt x="4611781" y="1425111"/>
                  <a:pt x="4613022" y="1433428"/>
                </a:cubicBezTo>
                <a:cubicBezTo>
                  <a:pt x="4615505" y="1450062"/>
                  <a:pt x="4627555" y="1473771"/>
                  <a:pt x="4621714" y="1491648"/>
                </a:cubicBezTo>
                <a:cubicBezTo>
                  <a:pt x="4597984" y="1503694"/>
                  <a:pt x="4576737" y="1532374"/>
                  <a:pt x="4572138" y="1558569"/>
                </a:cubicBezTo>
                <a:cubicBezTo>
                  <a:pt x="4565056" y="1568129"/>
                  <a:pt x="4566297" y="1576446"/>
                  <a:pt x="4559216" y="1586006"/>
                </a:cubicBezTo>
                <a:cubicBezTo>
                  <a:pt x="4559216" y="1586006"/>
                  <a:pt x="4560457" y="1594323"/>
                  <a:pt x="4561698" y="1602640"/>
                </a:cubicBezTo>
                <a:cubicBezTo>
                  <a:pt x="4555858" y="1620517"/>
                  <a:pt x="4557099" y="1628835"/>
                  <a:pt x="4558342" y="1637151"/>
                </a:cubicBezTo>
                <a:cubicBezTo>
                  <a:pt x="4566665" y="1635909"/>
                  <a:pt x="4582073" y="1625106"/>
                  <a:pt x="4598720" y="1622621"/>
                </a:cubicBezTo>
                <a:cubicBezTo>
                  <a:pt x="4601204" y="1639255"/>
                  <a:pt x="4602446" y="1647572"/>
                  <a:pt x="4604930" y="1664206"/>
                </a:cubicBezTo>
                <a:cubicBezTo>
                  <a:pt x="4621577" y="1661721"/>
                  <a:pt x="4636983" y="1650919"/>
                  <a:pt x="4641583" y="1624723"/>
                </a:cubicBezTo>
                <a:cubicBezTo>
                  <a:pt x="4664439" y="1663825"/>
                  <a:pt x="4692769" y="1625585"/>
                  <a:pt x="4722340" y="1595662"/>
                </a:cubicBezTo>
                <a:cubicBezTo>
                  <a:pt x="4731906" y="1602736"/>
                  <a:pt x="4726066" y="1620613"/>
                  <a:pt x="4710659" y="1631416"/>
                </a:cubicBezTo>
                <a:cubicBezTo>
                  <a:pt x="4695252" y="1642218"/>
                  <a:pt x="4686929" y="1643462"/>
                  <a:pt x="4685686" y="1635145"/>
                </a:cubicBezTo>
                <a:cubicBezTo>
                  <a:pt x="4670280" y="1645947"/>
                  <a:pt x="4672764" y="1662582"/>
                  <a:pt x="4679846" y="1653022"/>
                </a:cubicBezTo>
                <a:cubicBezTo>
                  <a:pt x="4688170" y="1651778"/>
                  <a:pt x="4683571" y="1677973"/>
                  <a:pt x="4674005" y="1670898"/>
                </a:cubicBezTo>
                <a:cubicBezTo>
                  <a:pt x="4684814" y="1686291"/>
                  <a:pt x="4696862" y="1710000"/>
                  <a:pt x="4730159" y="1705028"/>
                </a:cubicBezTo>
                <a:cubicBezTo>
                  <a:pt x="4717236" y="1732466"/>
                  <a:pt x="4719719" y="1749100"/>
                  <a:pt x="4722203" y="1765735"/>
                </a:cubicBezTo>
                <a:cubicBezTo>
                  <a:pt x="4724686" y="1782368"/>
                  <a:pt x="4734252" y="1789443"/>
                  <a:pt x="4727170" y="1799003"/>
                </a:cubicBezTo>
                <a:cubicBezTo>
                  <a:pt x="4729654" y="1815637"/>
                  <a:pt x="4730895" y="1823955"/>
                  <a:pt x="4725055" y="1841832"/>
                </a:cubicBezTo>
                <a:cubicBezTo>
                  <a:pt x="4734621" y="1848906"/>
                  <a:pt x="4742945" y="1847664"/>
                  <a:pt x="4750027" y="1838103"/>
                </a:cubicBezTo>
                <a:cubicBezTo>
                  <a:pt x="4750027" y="1838103"/>
                  <a:pt x="4758351" y="1836861"/>
                  <a:pt x="4758351" y="1836861"/>
                </a:cubicBezTo>
                <a:cubicBezTo>
                  <a:pt x="4758351" y="1836861"/>
                  <a:pt x="4758351" y="1836861"/>
                  <a:pt x="4759593" y="1845178"/>
                </a:cubicBezTo>
                <a:cubicBezTo>
                  <a:pt x="4752511" y="1854738"/>
                  <a:pt x="4744186" y="1855981"/>
                  <a:pt x="4744186" y="1855981"/>
                </a:cubicBezTo>
                <a:cubicBezTo>
                  <a:pt x="4725422" y="1901295"/>
                  <a:pt x="4710016" y="1912097"/>
                  <a:pt x="4699578" y="1956170"/>
                </a:cubicBezTo>
                <a:cubicBezTo>
                  <a:pt x="4702061" y="1972804"/>
                  <a:pt x="4712868" y="1988195"/>
                  <a:pt x="4715352" y="2004830"/>
                </a:cubicBezTo>
                <a:cubicBezTo>
                  <a:pt x="4717836" y="2021464"/>
                  <a:pt x="4711995" y="2039341"/>
                  <a:pt x="4699072" y="2066779"/>
                </a:cubicBezTo>
                <a:cubicBezTo>
                  <a:pt x="4726528" y="2079685"/>
                  <a:pt x="4741934" y="2068883"/>
                  <a:pt x="4763550" y="2099665"/>
                </a:cubicBezTo>
                <a:cubicBezTo>
                  <a:pt x="4758951" y="2125860"/>
                  <a:pt x="4753110" y="2143736"/>
                  <a:pt x="4730621" y="2164099"/>
                </a:cubicBezTo>
                <a:cubicBezTo>
                  <a:pt x="4717699" y="2191537"/>
                  <a:pt x="4693968" y="2203583"/>
                  <a:pt x="4671479" y="2223945"/>
                </a:cubicBezTo>
                <a:cubicBezTo>
                  <a:pt x="4656072" y="2234748"/>
                  <a:pt x="4641908" y="2253868"/>
                  <a:pt x="4636067" y="2271746"/>
                </a:cubicBezTo>
                <a:cubicBezTo>
                  <a:pt x="4630227" y="2289622"/>
                  <a:pt x="4632711" y="2306257"/>
                  <a:pt x="4644759" y="2329966"/>
                </a:cubicBezTo>
                <a:cubicBezTo>
                  <a:pt x="4621029" y="2342011"/>
                  <a:pt x="4610221" y="2326620"/>
                  <a:pt x="4598172" y="2302911"/>
                </a:cubicBezTo>
                <a:cubicBezTo>
                  <a:pt x="4574441" y="2314956"/>
                  <a:pt x="4559035" y="2325759"/>
                  <a:pt x="4535305" y="2337805"/>
                </a:cubicBezTo>
                <a:cubicBezTo>
                  <a:pt x="4528222" y="2347365"/>
                  <a:pt x="4511573" y="2349850"/>
                  <a:pt x="4504491" y="2359410"/>
                </a:cubicBezTo>
                <a:cubicBezTo>
                  <a:pt x="4496167" y="2360653"/>
                  <a:pt x="4497410" y="2368970"/>
                  <a:pt x="4489085" y="2370213"/>
                </a:cubicBezTo>
                <a:cubicBezTo>
                  <a:pt x="4489085" y="2370213"/>
                  <a:pt x="4482003" y="2379773"/>
                  <a:pt x="4473679" y="2381016"/>
                </a:cubicBezTo>
                <a:cubicBezTo>
                  <a:pt x="4458273" y="2391819"/>
                  <a:pt x="4444108" y="2410939"/>
                  <a:pt x="4428702" y="2421742"/>
                </a:cubicBezTo>
                <a:cubicBezTo>
                  <a:pt x="4421619" y="2431302"/>
                  <a:pt x="4406212" y="2442104"/>
                  <a:pt x="4407454" y="2450422"/>
                </a:cubicBezTo>
                <a:cubicBezTo>
                  <a:pt x="4399131" y="2451664"/>
                  <a:pt x="4392047" y="2461224"/>
                  <a:pt x="4384966" y="2470784"/>
                </a:cubicBezTo>
                <a:cubicBezTo>
                  <a:pt x="4402856" y="2476616"/>
                  <a:pt x="4421987" y="2490764"/>
                  <a:pt x="4429069" y="2481204"/>
                </a:cubicBezTo>
                <a:cubicBezTo>
                  <a:pt x="4441119" y="2504913"/>
                  <a:pt x="4459008" y="2510745"/>
                  <a:pt x="4486464" y="2523652"/>
                </a:cubicBezTo>
                <a:cubicBezTo>
                  <a:pt x="4469816" y="2526137"/>
                  <a:pt x="4454410" y="2536939"/>
                  <a:pt x="4437761" y="2539426"/>
                </a:cubicBezTo>
                <a:cubicBezTo>
                  <a:pt x="4437761" y="2539426"/>
                  <a:pt x="4425713" y="2515716"/>
                  <a:pt x="4419872" y="2533593"/>
                </a:cubicBezTo>
                <a:cubicBezTo>
                  <a:pt x="4418630" y="2525276"/>
                  <a:pt x="4417388" y="2516959"/>
                  <a:pt x="4416147" y="2508642"/>
                </a:cubicBezTo>
                <a:cubicBezTo>
                  <a:pt x="4407823" y="2509884"/>
                  <a:pt x="4409064" y="2518202"/>
                  <a:pt x="4392416" y="2520687"/>
                </a:cubicBezTo>
                <a:cubicBezTo>
                  <a:pt x="4385333" y="2530247"/>
                  <a:pt x="4404465" y="2544396"/>
                  <a:pt x="4404465" y="2544396"/>
                </a:cubicBezTo>
                <a:cubicBezTo>
                  <a:pt x="4389059" y="2555199"/>
                  <a:pt x="4380734" y="2556442"/>
                  <a:pt x="4360361" y="2533976"/>
                </a:cubicBezTo>
                <a:cubicBezTo>
                  <a:pt x="4364087" y="2558927"/>
                  <a:pt x="4353279" y="2543536"/>
                  <a:pt x="4344955" y="2544778"/>
                </a:cubicBezTo>
                <a:cubicBezTo>
                  <a:pt x="4336631" y="2546021"/>
                  <a:pt x="4357005" y="2568487"/>
                  <a:pt x="4364087" y="2558927"/>
                </a:cubicBezTo>
                <a:cubicBezTo>
                  <a:pt x="4347439" y="2561413"/>
                  <a:pt x="4326191" y="2590094"/>
                  <a:pt x="4329916" y="2615045"/>
                </a:cubicBezTo>
                <a:cubicBezTo>
                  <a:pt x="4326191" y="2590094"/>
                  <a:pt x="4290780" y="2637893"/>
                  <a:pt x="4303703" y="2610456"/>
                </a:cubicBezTo>
                <a:cubicBezTo>
                  <a:pt x="4295379" y="2611699"/>
                  <a:pt x="4287054" y="2612941"/>
                  <a:pt x="4288297" y="2621259"/>
                </a:cubicBezTo>
                <a:cubicBezTo>
                  <a:pt x="4279972" y="2622501"/>
                  <a:pt x="4271648" y="2623744"/>
                  <a:pt x="4272890" y="2632061"/>
                </a:cubicBezTo>
                <a:cubicBezTo>
                  <a:pt x="4256242" y="2634546"/>
                  <a:pt x="4249159" y="2644106"/>
                  <a:pt x="4240835" y="2645350"/>
                </a:cubicBezTo>
                <a:cubicBezTo>
                  <a:pt x="4233752" y="2654910"/>
                  <a:pt x="4225429" y="2656153"/>
                  <a:pt x="4217105" y="2657395"/>
                </a:cubicBezTo>
                <a:cubicBezTo>
                  <a:pt x="4217105" y="2657395"/>
                  <a:pt x="4210023" y="2666955"/>
                  <a:pt x="4201699" y="2668198"/>
                </a:cubicBezTo>
                <a:cubicBezTo>
                  <a:pt x="4201699" y="2668198"/>
                  <a:pt x="4201699" y="2668198"/>
                  <a:pt x="4193374" y="2669440"/>
                </a:cubicBezTo>
                <a:cubicBezTo>
                  <a:pt x="4193374" y="2669440"/>
                  <a:pt x="4193374" y="2669440"/>
                  <a:pt x="4185050" y="2670684"/>
                </a:cubicBezTo>
                <a:cubicBezTo>
                  <a:pt x="4186292" y="2679000"/>
                  <a:pt x="4201699" y="2668198"/>
                  <a:pt x="4195858" y="2686075"/>
                </a:cubicBezTo>
                <a:cubicBezTo>
                  <a:pt x="4169643" y="2681487"/>
                  <a:pt x="4155478" y="2700607"/>
                  <a:pt x="4125540" y="2671066"/>
                </a:cubicBezTo>
                <a:cubicBezTo>
                  <a:pt x="4118457" y="2680626"/>
                  <a:pt x="4118457" y="2680626"/>
                  <a:pt x="4110133" y="2681868"/>
                </a:cubicBezTo>
                <a:cubicBezTo>
                  <a:pt x="4111375" y="2690186"/>
                  <a:pt x="4111375" y="2690186"/>
                  <a:pt x="4103050" y="2691428"/>
                </a:cubicBezTo>
                <a:cubicBezTo>
                  <a:pt x="4095969" y="2700988"/>
                  <a:pt x="4097210" y="2709306"/>
                  <a:pt x="4097210" y="2709306"/>
                </a:cubicBezTo>
                <a:cubicBezTo>
                  <a:pt x="4098451" y="2717623"/>
                  <a:pt x="4106776" y="2716381"/>
                  <a:pt x="4106776" y="2716381"/>
                </a:cubicBezTo>
                <a:cubicBezTo>
                  <a:pt x="4118826" y="2740089"/>
                  <a:pt x="4090128" y="2718866"/>
                  <a:pt x="4080562" y="2711791"/>
                </a:cubicBezTo>
                <a:cubicBezTo>
                  <a:pt x="4073479" y="2721351"/>
                  <a:pt x="4066397" y="2730911"/>
                  <a:pt x="4058073" y="2732155"/>
                </a:cubicBezTo>
                <a:cubicBezTo>
                  <a:pt x="4050991" y="2741715"/>
                  <a:pt x="4050991" y="2741715"/>
                  <a:pt x="4050991" y="2741715"/>
                </a:cubicBezTo>
                <a:cubicBezTo>
                  <a:pt x="4043908" y="2751274"/>
                  <a:pt x="4043908" y="2751274"/>
                  <a:pt x="4045150" y="2759591"/>
                </a:cubicBezTo>
                <a:cubicBezTo>
                  <a:pt x="4034342" y="2744200"/>
                  <a:pt x="4027261" y="2753760"/>
                  <a:pt x="4016452" y="2738369"/>
                </a:cubicBezTo>
                <a:cubicBezTo>
                  <a:pt x="4017695" y="2746685"/>
                  <a:pt x="4009370" y="2747929"/>
                  <a:pt x="4018936" y="2755002"/>
                </a:cubicBezTo>
                <a:cubicBezTo>
                  <a:pt x="4029743" y="2770394"/>
                  <a:pt x="4017695" y="2746685"/>
                  <a:pt x="4027261" y="2753760"/>
                </a:cubicBezTo>
                <a:cubicBezTo>
                  <a:pt x="4028502" y="2762077"/>
                  <a:pt x="4013096" y="2772880"/>
                  <a:pt x="4006014" y="2782440"/>
                </a:cubicBezTo>
                <a:cubicBezTo>
                  <a:pt x="3998931" y="2792000"/>
                  <a:pt x="3993090" y="2809878"/>
                  <a:pt x="4003898" y="2825269"/>
                </a:cubicBezTo>
                <a:cubicBezTo>
                  <a:pt x="3995574" y="2826511"/>
                  <a:pt x="3994332" y="2818194"/>
                  <a:pt x="3984766" y="2811120"/>
                </a:cubicBezTo>
                <a:cubicBezTo>
                  <a:pt x="3976442" y="2812363"/>
                  <a:pt x="3986007" y="2819438"/>
                  <a:pt x="3987250" y="2827754"/>
                </a:cubicBezTo>
                <a:cubicBezTo>
                  <a:pt x="3988491" y="2836071"/>
                  <a:pt x="3988491" y="2836071"/>
                  <a:pt x="3988491" y="2836071"/>
                </a:cubicBezTo>
                <a:cubicBezTo>
                  <a:pt x="3989733" y="2844389"/>
                  <a:pt x="3989733" y="2844389"/>
                  <a:pt x="3981409" y="2845631"/>
                </a:cubicBezTo>
                <a:cubicBezTo>
                  <a:pt x="3980167" y="2837314"/>
                  <a:pt x="3980167" y="2837314"/>
                  <a:pt x="3978926" y="2828996"/>
                </a:cubicBezTo>
                <a:cubicBezTo>
                  <a:pt x="3977684" y="2820680"/>
                  <a:pt x="3976442" y="2812363"/>
                  <a:pt x="3966876" y="2805288"/>
                </a:cubicBezTo>
                <a:cubicBezTo>
                  <a:pt x="3968118" y="2813605"/>
                  <a:pt x="3959794" y="2814848"/>
                  <a:pt x="3958553" y="2806531"/>
                </a:cubicBezTo>
                <a:cubicBezTo>
                  <a:pt x="3958553" y="2806531"/>
                  <a:pt x="3950228" y="2807774"/>
                  <a:pt x="3950228" y="2807774"/>
                </a:cubicBezTo>
                <a:cubicBezTo>
                  <a:pt x="3948987" y="2799456"/>
                  <a:pt x="3940662" y="2800699"/>
                  <a:pt x="3940662" y="2800699"/>
                </a:cubicBezTo>
                <a:cubicBezTo>
                  <a:pt x="3933580" y="2810259"/>
                  <a:pt x="3951470" y="2816091"/>
                  <a:pt x="3943146" y="2817334"/>
                </a:cubicBezTo>
                <a:cubicBezTo>
                  <a:pt x="3944388" y="2825651"/>
                  <a:pt x="3934822" y="2818577"/>
                  <a:pt x="3933580" y="2810259"/>
                </a:cubicBezTo>
                <a:cubicBezTo>
                  <a:pt x="3936063" y="2826894"/>
                  <a:pt x="3937306" y="2835210"/>
                  <a:pt x="3938547" y="2843528"/>
                </a:cubicBezTo>
                <a:cubicBezTo>
                  <a:pt x="3920657" y="2837697"/>
                  <a:pt x="3920657" y="2837697"/>
                  <a:pt x="3921898" y="2846014"/>
                </a:cubicBezTo>
                <a:cubicBezTo>
                  <a:pt x="3921898" y="2846014"/>
                  <a:pt x="3919507" y="2844245"/>
                  <a:pt x="3916960" y="2841437"/>
                </a:cubicBezTo>
                <a:lnTo>
                  <a:pt x="3912710" y="2833606"/>
                </a:lnTo>
                <a:lnTo>
                  <a:pt x="3915875" y="2834159"/>
                </a:lnTo>
                <a:cubicBezTo>
                  <a:pt x="3920347" y="2835617"/>
                  <a:pt x="3924819" y="2837075"/>
                  <a:pt x="3928981" y="2836454"/>
                </a:cubicBezTo>
                <a:cubicBezTo>
                  <a:pt x="3927740" y="2828137"/>
                  <a:pt x="3927740" y="2828137"/>
                  <a:pt x="3927740" y="2828137"/>
                </a:cubicBezTo>
                <a:cubicBezTo>
                  <a:pt x="3926497" y="2819819"/>
                  <a:pt x="3926497" y="2819819"/>
                  <a:pt x="3926497" y="2819819"/>
                </a:cubicBezTo>
                <a:cubicBezTo>
                  <a:pt x="3918174" y="2821062"/>
                  <a:pt x="3918174" y="2821062"/>
                  <a:pt x="3918174" y="2821062"/>
                </a:cubicBezTo>
                <a:lnTo>
                  <a:pt x="3908250" y="2832824"/>
                </a:lnTo>
                <a:lnTo>
                  <a:pt x="3902767" y="2831865"/>
                </a:lnTo>
                <a:lnTo>
                  <a:pt x="3904459" y="2837317"/>
                </a:lnTo>
                <a:lnTo>
                  <a:pt x="3899848" y="2842782"/>
                </a:lnTo>
                <a:lnTo>
                  <a:pt x="3895685" y="2841425"/>
                </a:lnTo>
                <a:lnTo>
                  <a:pt x="3896477" y="2846728"/>
                </a:lnTo>
                <a:lnTo>
                  <a:pt x="3886158" y="2858656"/>
                </a:lnTo>
                <a:lnTo>
                  <a:pt x="3881719" y="2863518"/>
                </a:lnTo>
                <a:lnTo>
                  <a:pt x="3881128" y="2864041"/>
                </a:lnTo>
                <a:cubicBezTo>
                  <a:pt x="3879638" y="2865584"/>
                  <a:pt x="3878721" y="2866704"/>
                  <a:pt x="3879264" y="2866206"/>
                </a:cubicBezTo>
                <a:lnTo>
                  <a:pt x="3881719" y="2863518"/>
                </a:lnTo>
                <a:lnTo>
                  <a:pt x="3886429" y="2859345"/>
                </a:lnTo>
                <a:cubicBezTo>
                  <a:pt x="3888177" y="2858156"/>
                  <a:pt x="3889612" y="2857743"/>
                  <a:pt x="3889844" y="2859302"/>
                </a:cubicBezTo>
                <a:cubicBezTo>
                  <a:pt x="3891086" y="2867619"/>
                  <a:pt x="3891086" y="2867619"/>
                  <a:pt x="3891086" y="2867619"/>
                </a:cubicBezTo>
                <a:cubicBezTo>
                  <a:pt x="3899410" y="2866377"/>
                  <a:pt x="3899410" y="2866377"/>
                  <a:pt x="3899410" y="2866377"/>
                </a:cubicBezTo>
                <a:cubicBezTo>
                  <a:pt x="3907516" y="2877920"/>
                  <a:pt x="3894797" y="2878225"/>
                  <a:pt x="3893014" y="2887658"/>
                </a:cubicBezTo>
                <a:lnTo>
                  <a:pt x="3894271" y="2893128"/>
                </a:lnTo>
                <a:lnTo>
                  <a:pt x="3872801" y="2915253"/>
                </a:lnTo>
                <a:cubicBezTo>
                  <a:pt x="3857210" y="2947075"/>
                  <a:pt x="3855295" y="2998376"/>
                  <a:pt x="3816905" y="2997731"/>
                </a:cubicBezTo>
                <a:cubicBezTo>
                  <a:pt x="3818148" y="3006048"/>
                  <a:pt x="3819389" y="3014366"/>
                  <a:pt x="3812307" y="3023925"/>
                </a:cubicBezTo>
                <a:cubicBezTo>
                  <a:pt x="3803983" y="3025169"/>
                  <a:pt x="3802741" y="3016851"/>
                  <a:pt x="3793176" y="3009776"/>
                </a:cubicBezTo>
                <a:cubicBezTo>
                  <a:pt x="3784851" y="3011020"/>
                  <a:pt x="3786093" y="3019336"/>
                  <a:pt x="3776527" y="3012262"/>
                </a:cubicBezTo>
                <a:cubicBezTo>
                  <a:pt x="3777768" y="3020580"/>
                  <a:pt x="3780252" y="3037214"/>
                  <a:pt x="3788577" y="3035971"/>
                </a:cubicBezTo>
                <a:cubicBezTo>
                  <a:pt x="3799384" y="3051362"/>
                  <a:pt x="3771928" y="3038456"/>
                  <a:pt x="3770686" y="3030140"/>
                </a:cubicBezTo>
                <a:cubicBezTo>
                  <a:pt x="3759878" y="3014747"/>
                  <a:pt x="3754038" y="3032625"/>
                  <a:pt x="3745714" y="3033868"/>
                </a:cubicBezTo>
                <a:cubicBezTo>
                  <a:pt x="3756521" y="3049259"/>
                  <a:pt x="3762362" y="3031382"/>
                  <a:pt x="3771928" y="3038456"/>
                </a:cubicBezTo>
                <a:cubicBezTo>
                  <a:pt x="3764846" y="3048016"/>
                  <a:pt x="3757763" y="3057576"/>
                  <a:pt x="3757763" y="3057576"/>
                </a:cubicBezTo>
                <a:cubicBezTo>
                  <a:pt x="3754222" y="3062356"/>
                  <a:pt x="3752762" y="3066826"/>
                  <a:pt x="3751457" y="3072335"/>
                </a:cubicBezTo>
                <a:lnTo>
                  <a:pt x="3750817" y="3074834"/>
                </a:lnTo>
                <a:lnTo>
                  <a:pt x="3731170" y="3063805"/>
                </a:lnTo>
                <a:cubicBezTo>
                  <a:pt x="3711259" y="3056017"/>
                  <a:pt x="3694091" y="3058580"/>
                  <a:pt x="3681604" y="3060444"/>
                </a:cubicBezTo>
                <a:cubicBezTo>
                  <a:pt x="3677879" y="3035493"/>
                  <a:pt x="3716143" y="3063790"/>
                  <a:pt x="3731549" y="3052988"/>
                </a:cubicBezTo>
                <a:cubicBezTo>
                  <a:pt x="3711175" y="3030521"/>
                  <a:pt x="3751555" y="3015990"/>
                  <a:pt x="3766961" y="3005187"/>
                </a:cubicBezTo>
                <a:cubicBezTo>
                  <a:pt x="3766961" y="3005187"/>
                  <a:pt x="3766961" y="3005187"/>
                  <a:pt x="3765720" y="2996870"/>
                </a:cubicBezTo>
                <a:cubicBezTo>
                  <a:pt x="3756154" y="2989796"/>
                  <a:pt x="3756154" y="2989796"/>
                  <a:pt x="3749071" y="2999356"/>
                </a:cubicBezTo>
                <a:cubicBezTo>
                  <a:pt x="3745345" y="2974405"/>
                  <a:pt x="3808582" y="2998974"/>
                  <a:pt x="3776158" y="2952799"/>
                </a:cubicBezTo>
                <a:cubicBezTo>
                  <a:pt x="3758269" y="2946967"/>
                  <a:pt x="3779883" y="2977750"/>
                  <a:pt x="3751186" y="2956527"/>
                </a:cubicBezTo>
                <a:cubicBezTo>
                  <a:pt x="3742863" y="2957770"/>
                  <a:pt x="3754911" y="2981479"/>
                  <a:pt x="3737021" y="2975647"/>
                </a:cubicBezTo>
                <a:cubicBezTo>
                  <a:pt x="3735412" y="2907866"/>
                  <a:pt x="3811571" y="2904998"/>
                  <a:pt x="3805361" y="2863413"/>
                </a:cubicBezTo>
                <a:cubicBezTo>
                  <a:pt x="3789955" y="2874216"/>
                  <a:pt x="3773307" y="2876701"/>
                  <a:pt x="3755417" y="2870870"/>
                </a:cubicBezTo>
                <a:cubicBezTo>
                  <a:pt x="3745851" y="2863795"/>
                  <a:pt x="3770823" y="2860067"/>
                  <a:pt x="3752933" y="2854235"/>
                </a:cubicBezTo>
                <a:cubicBezTo>
                  <a:pt x="3735043" y="2848404"/>
                  <a:pt x="3738768" y="2873355"/>
                  <a:pt x="3719637" y="2859206"/>
                </a:cubicBezTo>
                <a:cubicBezTo>
                  <a:pt x="3712555" y="2868766"/>
                  <a:pt x="3727961" y="2857964"/>
                  <a:pt x="3738768" y="2873355"/>
                </a:cubicBezTo>
                <a:cubicBezTo>
                  <a:pt x="3729203" y="2866281"/>
                  <a:pt x="3723362" y="2884157"/>
                  <a:pt x="3732928" y="2891232"/>
                </a:cubicBezTo>
                <a:cubicBezTo>
                  <a:pt x="3716280" y="2893717"/>
                  <a:pt x="3649687" y="2903660"/>
                  <a:pt x="3662979" y="2935686"/>
                </a:cubicBezTo>
                <a:cubicBezTo>
                  <a:pt x="3646330" y="2938172"/>
                  <a:pt x="3652170" y="2920295"/>
                  <a:pt x="3642604" y="2913220"/>
                </a:cubicBezTo>
                <a:cubicBezTo>
                  <a:pt x="3645088" y="2929854"/>
                  <a:pt x="3630923" y="2948975"/>
                  <a:pt x="3632165" y="2957292"/>
                </a:cubicBezTo>
                <a:cubicBezTo>
                  <a:pt x="3625083" y="2966852"/>
                  <a:pt x="3622599" y="2950218"/>
                  <a:pt x="3614276" y="2951460"/>
                </a:cubicBezTo>
                <a:cubicBezTo>
                  <a:pt x="3610113" y="2952082"/>
                  <a:pt x="3608342" y="2954472"/>
                  <a:pt x="3608808" y="2957591"/>
                </a:cubicBezTo>
                <a:lnTo>
                  <a:pt x="3610729" y="2960128"/>
                </a:lnTo>
                <a:lnTo>
                  <a:pt x="3611231" y="2960523"/>
                </a:lnTo>
                <a:cubicBezTo>
                  <a:pt x="3619131" y="2963599"/>
                  <a:pt x="3627759" y="2964438"/>
                  <a:pt x="3636076" y="2963196"/>
                </a:cubicBezTo>
                <a:cubicBezTo>
                  <a:pt x="3620683" y="2974005"/>
                  <a:pt x="3629001" y="2972763"/>
                  <a:pt x="3621927" y="2982329"/>
                </a:cubicBezTo>
                <a:cubicBezTo>
                  <a:pt x="3656438" y="2985686"/>
                  <a:pt x="3646017" y="3029789"/>
                  <a:pt x="3700510" y="2996125"/>
                </a:cubicBezTo>
                <a:cubicBezTo>
                  <a:pt x="3701752" y="3004449"/>
                  <a:pt x="3686361" y="3015256"/>
                  <a:pt x="3679286" y="3024822"/>
                </a:cubicBezTo>
                <a:cubicBezTo>
                  <a:pt x="3628141" y="3023949"/>
                  <a:pt x="3646878" y="2978604"/>
                  <a:pt x="3596975" y="2986054"/>
                </a:cubicBezTo>
                <a:cubicBezTo>
                  <a:pt x="3581583" y="2996862"/>
                  <a:pt x="3600703" y="3011026"/>
                  <a:pt x="3584070" y="3013509"/>
                </a:cubicBezTo>
                <a:cubicBezTo>
                  <a:pt x="3619824" y="3025190"/>
                  <a:pt x="3636840" y="3082217"/>
                  <a:pt x="3671351" y="3085575"/>
                </a:cubicBezTo>
                <a:cubicBezTo>
                  <a:pt x="3657203" y="3104707"/>
                  <a:pt x="3661791" y="3078492"/>
                  <a:pt x="3646400" y="3089300"/>
                </a:cubicBezTo>
                <a:cubicBezTo>
                  <a:pt x="3665520" y="3103463"/>
                  <a:pt x="3676323" y="3118872"/>
                  <a:pt x="3687125" y="3134278"/>
                </a:cubicBezTo>
                <a:cubicBezTo>
                  <a:pt x="3697928" y="3149684"/>
                  <a:pt x="3717048" y="3163849"/>
                  <a:pt x="3740757" y="3151799"/>
                </a:cubicBezTo>
                <a:cubicBezTo>
                  <a:pt x="3726608" y="3170931"/>
                  <a:pt x="3732440" y="3153040"/>
                  <a:pt x="3717048" y="3163849"/>
                </a:cubicBezTo>
                <a:cubicBezTo>
                  <a:pt x="3743243" y="3168448"/>
                  <a:pt x="3700796" y="3225843"/>
                  <a:pt x="3749457" y="3210067"/>
                </a:cubicBezTo>
                <a:cubicBezTo>
                  <a:pt x="3741139" y="3211310"/>
                  <a:pt x="3734066" y="3220875"/>
                  <a:pt x="3735308" y="3229199"/>
                </a:cubicBezTo>
                <a:cubicBezTo>
                  <a:pt x="3744868" y="3236282"/>
                  <a:pt x="3761502" y="3233798"/>
                  <a:pt x="3762746" y="3242123"/>
                </a:cubicBezTo>
                <a:cubicBezTo>
                  <a:pt x="3755671" y="3251689"/>
                  <a:pt x="3754428" y="3243364"/>
                  <a:pt x="3754428" y="3243364"/>
                </a:cubicBezTo>
                <a:cubicBezTo>
                  <a:pt x="3746111" y="3244605"/>
                  <a:pt x="3755671" y="3251689"/>
                  <a:pt x="3755671" y="3251689"/>
                </a:cubicBezTo>
                <a:cubicBezTo>
                  <a:pt x="3684545" y="3287836"/>
                  <a:pt x="3797639" y="3304990"/>
                  <a:pt x="3808442" y="3320397"/>
                </a:cubicBezTo>
                <a:cubicBezTo>
                  <a:pt x="3808442" y="3320397"/>
                  <a:pt x="3808442" y="3320397"/>
                  <a:pt x="3800125" y="3321638"/>
                </a:cubicBezTo>
                <a:cubicBezTo>
                  <a:pt x="3810927" y="3337045"/>
                  <a:pt x="3830048" y="3351209"/>
                  <a:pt x="3840850" y="3366615"/>
                </a:cubicBezTo>
                <a:cubicBezTo>
                  <a:pt x="3850410" y="3373698"/>
                  <a:pt x="3869530" y="3387863"/>
                  <a:pt x="3872015" y="3404511"/>
                </a:cubicBezTo>
                <a:cubicBezTo>
                  <a:pt x="3881575" y="3411594"/>
                  <a:pt x="3880333" y="3403269"/>
                  <a:pt x="3879090" y="3394945"/>
                </a:cubicBezTo>
                <a:cubicBezTo>
                  <a:pt x="3886260" y="3400256"/>
                  <a:pt x="3878212" y="3431774"/>
                  <a:pt x="3890760" y="3441069"/>
                </a:cubicBezTo>
                <a:lnTo>
                  <a:pt x="3911498" y="3441165"/>
                </a:lnTo>
                <a:cubicBezTo>
                  <a:pt x="3903182" y="3442406"/>
                  <a:pt x="3903182" y="3442406"/>
                  <a:pt x="3894864" y="3443648"/>
                </a:cubicBezTo>
                <a:lnTo>
                  <a:pt x="3911498" y="3441165"/>
                </a:lnTo>
                <a:cubicBezTo>
                  <a:pt x="3917425" y="3438152"/>
                  <a:pt x="3923353" y="3435140"/>
                  <a:pt x="3928133" y="3438681"/>
                </a:cubicBezTo>
                <a:cubicBezTo>
                  <a:pt x="3921058" y="3448246"/>
                  <a:pt x="3912742" y="3449489"/>
                  <a:pt x="3904424" y="3450731"/>
                </a:cubicBezTo>
                <a:cubicBezTo>
                  <a:pt x="3899836" y="3476944"/>
                  <a:pt x="3940178" y="3462412"/>
                  <a:pt x="3927272" y="3489868"/>
                </a:cubicBezTo>
                <a:cubicBezTo>
                  <a:pt x="3935589" y="3488625"/>
                  <a:pt x="3942664" y="3479059"/>
                  <a:pt x="3943907" y="3487384"/>
                </a:cubicBezTo>
                <a:cubicBezTo>
                  <a:pt x="3967616" y="3475335"/>
                  <a:pt x="3950981" y="3477818"/>
                  <a:pt x="3966373" y="3467011"/>
                </a:cubicBezTo>
                <a:cubicBezTo>
                  <a:pt x="3966373" y="3467011"/>
                  <a:pt x="3967616" y="3475335"/>
                  <a:pt x="3967616" y="3475335"/>
                </a:cubicBezTo>
                <a:cubicBezTo>
                  <a:pt x="3967616" y="3475335"/>
                  <a:pt x="3960541" y="3484901"/>
                  <a:pt x="3952224" y="3486142"/>
                </a:cubicBezTo>
                <a:cubicBezTo>
                  <a:pt x="3945149" y="3495708"/>
                  <a:pt x="3968858" y="3483657"/>
                  <a:pt x="3945149" y="3495708"/>
                </a:cubicBezTo>
                <a:cubicBezTo>
                  <a:pt x="3961784" y="3493224"/>
                  <a:pt x="3963027" y="3501548"/>
                  <a:pt x="3978418" y="3490741"/>
                </a:cubicBezTo>
                <a:cubicBezTo>
                  <a:pt x="3979661" y="3499064"/>
                  <a:pt x="3963027" y="3501548"/>
                  <a:pt x="3955952" y="3511114"/>
                </a:cubicBezTo>
                <a:cubicBezTo>
                  <a:pt x="3966755" y="3526520"/>
                  <a:pt x="3976315" y="3533604"/>
                  <a:pt x="3985875" y="3540685"/>
                </a:cubicBezTo>
                <a:cubicBezTo>
                  <a:pt x="3995435" y="3547769"/>
                  <a:pt x="4013312" y="3553609"/>
                  <a:pt x="4031190" y="3559448"/>
                </a:cubicBezTo>
                <a:cubicBezTo>
                  <a:pt x="4001649" y="3589388"/>
                  <a:pt x="4013695" y="3613119"/>
                  <a:pt x="4039889" y="3617718"/>
                </a:cubicBezTo>
                <a:cubicBezTo>
                  <a:pt x="4014938" y="3621443"/>
                  <a:pt x="4034058" y="3635608"/>
                  <a:pt x="4026983" y="3645174"/>
                </a:cubicBezTo>
                <a:cubicBezTo>
                  <a:pt x="4028226" y="3653497"/>
                  <a:pt x="4026983" y="3645174"/>
                  <a:pt x="4035300" y="3643931"/>
                </a:cubicBezTo>
                <a:cubicBezTo>
                  <a:pt x="4050693" y="3633124"/>
                  <a:pt x="4034058" y="3635608"/>
                  <a:pt x="4057766" y="3623558"/>
                </a:cubicBezTo>
                <a:cubicBezTo>
                  <a:pt x="4050693" y="3633124"/>
                  <a:pt x="4044860" y="3651014"/>
                  <a:pt x="4030711" y="3670146"/>
                </a:cubicBezTo>
                <a:cubicBezTo>
                  <a:pt x="4044860" y="3651014"/>
                  <a:pt x="4029469" y="3661822"/>
                  <a:pt x="4019909" y="3654740"/>
                </a:cubicBezTo>
                <a:cubicBezTo>
                  <a:pt x="4014077" y="3672629"/>
                  <a:pt x="4030711" y="3670146"/>
                  <a:pt x="4040272" y="3677228"/>
                </a:cubicBezTo>
                <a:cubicBezTo>
                  <a:pt x="4055663" y="3666421"/>
                  <a:pt x="4046103" y="3659339"/>
                  <a:pt x="4044860" y="3651014"/>
                </a:cubicBezTo>
                <a:cubicBezTo>
                  <a:pt x="4047346" y="3667662"/>
                  <a:pt x="4091418" y="3678102"/>
                  <a:pt x="4070194" y="3706799"/>
                </a:cubicBezTo>
                <a:cubicBezTo>
                  <a:pt x="4086829" y="3704316"/>
                  <a:pt x="4084343" y="3687667"/>
                  <a:pt x="4109294" y="3683942"/>
                </a:cubicBezTo>
                <a:cubicBezTo>
                  <a:pt x="4091418" y="3678102"/>
                  <a:pt x="4063980" y="3665179"/>
                  <a:pt x="4092278" y="3626915"/>
                </a:cubicBezTo>
                <a:cubicBezTo>
                  <a:pt x="4094764" y="3643564"/>
                  <a:pt x="4110155" y="3632756"/>
                  <a:pt x="4125546" y="3621948"/>
                </a:cubicBezTo>
                <a:cubicBezTo>
                  <a:pt x="4126789" y="3630273"/>
                  <a:pt x="4144667" y="3636113"/>
                  <a:pt x="4130518" y="3655245"/>
                </a:cubicBezTo>
                <a:cubicBezTo>
                  <a:pt x="4138835" y="3654003"/>
                  <a:pt x="4147153" y="3652762"/>
                  <a:pt x="4155469" y="3651519"/>
                </a:cubicBezTo>
                <a:cubicBezTo>
                  <a:pt x="4158265" y="3670248"/>
                  <a:pt x="4183057" y="3676121"/>
                  <a:pt x="4186848" y="3693504"/>
                </a:cubicBezTo>
                <a:lnTo>
                  <a:pt x="4184274" y="3705365"/>
                </a:lnTo>
                <a:lnTo>
                  <a:pt x="4180803" y="3707305"/>
                </a:lnTo>
                <a:cubicBezTo>
                  <a:pt x="4165412" y="3718112"/>
                  <a:pt x="4173729" y="3716870"/>
                  <a:pt x="4183289" y="3723953"/>
                </a:cubicBezTo>
                <a:cubicBezTo>
                  <a:pt x="4191607" y="3722711"/>
                  <a:pt x="4190363" y="3714387"/>
                  <a:pt x="4190363" y="3714387"/>
                </a:cubicBezTo>
                <a:cubicBezTo>
                  <a:pt x="4201167" y="3729793"/>
                  <a:pt x="4260631" y="3729425"/>
                  <a:pt x="4239407" y="3758123"/>
                </a:cubicBezTo>
                <a:cubicBezTo>
                  <a:pt x="4264359" y="3754397"/>
                  <a:pt x="4255181" y="3806825"/>
                  <a:pt x="4294282" y="3783968"/>
                </a:cubicBezTo>
                <a:cubicBezTo>
                  <a:pt x="4278890" y="3794776"/>
                  <a:pt x="4271816" y="3804343"/>
                  <a:pt x="4274301" y="3820990"/>
                </a:cubicBezTo>
                <a:cubicBezTo>
                  <a:pt x="4281376" y="3811423"/>
                  <a:pt x="4306327" y="3807699"/>
                  <a:pt x="4275545" y="3829314"/>
                </a:cubicBezTo>
                <a:cubicBezTo>
                  <a:pt x="4292178" y="3826831"/>
                  <a:pt x="4301738" y="3833913"/>
                  <a:pt x="4311299" y="3840996"/>
                </a:cubicBezTo>
                <a:cubicBezTo>
                  <a:pt x="4312541" y="3849320"/>
                  <a:pt x="4312541" y="3849320"/>
                  <a:pt x="4322101" y="3856402"/>
                </a:cubicBezTo>
                <a:cubicBezTo>
                  <a:pt x="4322101" y="3856402"/>
                  <a:pt x="4323344" y="3864725"/>
                  <a:pt x="4324586" y="3873048"/>
                </a:cubicBezTo>
                <a:cubicBezTo>
                  <a:pt x="4335390" y="3888457"/>
                  <a:pt x="4353266" y="3894296"/>
                  <a:pt x="4386535" y="3889329"/>
                </a:cubicBezTo>
                <a:cubicBezTo>
                  <a:pt x="4386535" y="3889329"/>
                  <a:pt x="4371144" y="3900138"/>
                  <a:pt x="4372386" y="3908461"/>
                </a:cubicBezTo>
                <a:cubicBezTo>
                  <a:pt x="4387779" y="3897654"/>
                  <a:pt x="4387779" y="3897654"/>
                  <a:pt x="4394853" y="3888088"/>
                </a:cubicBezTo>
                <a:cubicBezTo>
                  <a:pt x="4380704" y="3907220"/>
                  <a:pt x="4397339" y="3904736"/>
                  <a:pt x="4390264" y="3914303"/>
                </a:cubicBezTo>
                <a:cubicBezTo>
                  <a:pt x="4390264" y="3914303"/>
                  <a:pt x="4365313" y="3918027"/>
                  <a:pt x="4366555" y="3926351"/>
                </a:cubicBezTo>
                <a:cubicBezTo>
                  <a:pt x="4358238" y="3927594"/>
                  <a:pt x="4380704" y="3907220"/>
                  <a:pt x="4362826" y="3901379"/>
                </a:cubicBezTo>
                <a:cubicBezTo>
                  <a:pt x="4355753" y="3910945"/>
                  <a:pt x="4364069" y="3909704"/>
                  <a:pt x="4365313" y="3918027"/>
                </a:cubicBezTo>
                <a:cubicBezTo>
                  <a:pt x="4349920" y="3928835"/>
                  <a:pt x="4355753" y="3910945"/>
                  <a:pt x="4355753" y="3910945"/>
                </a:cubicBezTo>
                <a:cubicBezTo>
                  <a:pt x="4341604" y="3930077"/>
                  <a:pt x="4351164" y="3937160"/>
                  <a:pt x="4352406" y="3945484"/>
                </a:cubicBezTo>
                <a:cubicBezTo>
                  <a:pt x="4334529" y="3939642"/>
                  <a:pt x="4322484" y="3915912"/>
                  <a:pt x="4310437" y="3892182"/>
                </a:cubicBezTo>
                <a:cubicBezTo>
                  <a:pt x="4309195" y="3883858"/>
                  <a:pt x="4309195" y="3883858"/>
                  <a:pt x="4309195" y="3883858"/>
                </a:cubicBezTo>
                <a:cubicBezTo>
                  <a:pt x="4307952" y="3875533"/>
                  <a:pt x="4307952" y="3875533"/>
                  <a:pt x="4307952" y="3875533"/>
                </a:cubicBezTo>
                <a:cubicBezTo>
                  <a:pt x="4298392" y="3868452"/>
                  <a:pt x="4297150" y="3860127"/>
                  <a:pt x="4288832" y="3861368"/>
                </a:cubicBezTo>
                <a:cubicBezTo>
                  <a:pt x="4278030" y="3845963"/>
                  <a:pt x="4268470" y="3838879"/>
                  <a:pt x="4251835" y="3841363"/>
                </a:cubicBezTo>
                <a:cubicBezTo>
                  <a:pt x="4242275" y="3834281"/>
                  <a:pt x="4256425" y="3815150"/>
                  <a:pt x="4255181" y="3806825"/>
                </a:cubicBezTo>
                <a:cubicBezTo>
                  <a:pt x="4246865" y="3808067"/>
                  <a:pt x="4232715" y="3827197"/>
                  <a:pt x="4231472" y="3818875"/>
                </a:cubicBezTo>
                <a:cubicBezTo>
                  <a:pt x="4261013" y="3788935"/>
                  <a:pt x="4206521" y="3822600"/>
                  <a:pt x="4236061" y="3792660"/>
                </a:cubicBezTo>
                <a:cubicBezTo>
                  <a:pt x="4220670" y="3803468"/>
                  <a:pt x="4211109" y="3796386"/>
                  <a:pt x="4195718" y="3807193"/>
                </a:cubicBezTo>
                <a:cubicBezTo>
                  <a:pt x="4194476" y="3798870"/>
                  <a:pt x="4201549" y="3789303"/>
                  <a:pt x="4209867" y="3788062"/>
                </a:cubicBezTo>
                <a:cubicBezTo>
                  <a:pt x="4179082" y="3809677"/>
                  <a:pt x="4171626" y="3759733"/>
                  <a:pt x="4156235" y="3770540"/>
                </a:cubicBezTo>
                <a:cubicBezTo>
                  <a:pt x="4162066" y="3752650"/>
                  <a:pt x="4144188" y="3746810"/>
                  <a:pt x="4126312" y="3740969"/>
                </a:cubicBezTo>
                <a:cubicBezTo>
                  <a:pt x="4103846" y="3761343"/>
                  <a:pt x="4131282" y="3774265"/>
                  <a:pt x="4147917" y="3771782"/>
                </a:cubicBezTo>
                <a:cubicBezTo>
                  <a:pt x="4135011" y="3799238"/>
                  <a:pt x="4154131" y="3813402"/>
                  <a:pt x="4163691" y="3820484"/>
                </a:cubicBezTo>
                <a:cubicBezTo>
                  <a:pt x="4148300" y="3831293"/>
                  <a:pt x="4147056" y="3822968"/>
                  <a:pt x="4139982" y="3832534"/>
                </a:cubicBezTo>
                <a:cubicBezTo>
                  <a:pt x="4131665" y="3833777"/>
                  <a:pt x="4132907" y="3842099"/>
                  <a:pt x="4124590" y="3843343"/>
                </a:cubicBezTo>
                <a:cubicBezTo>
                  <a:pt x="4134150" y="3850424"/>
                  <a:pt x="4136636" y="3867072"/>
                  <a:pt x="4160345" y="3855022"/>
                </a:cubicBezTo>
                <a:cubicBezTo>
                  <a:pt x="4164074" y="3879995"/>
                  <a:pt x="4190268" y="3884595"/>
                  <a:pt x="4171530" y="3929938"/>
                </a:cubicBezTo>
                <a:cubicBezTo>
                  <a:pt x="4179848" y="3928698"/>
                  <a:pt x="4188164" y="3927455"/>
                  <a:pt x="4189408" y="3935780"/>
                </a:cubicBezTo>
                <a:cubicBezTo>
                  <a:pt x="4190650" y="3944104"/>
                  <a:pt x="4181090" y="3937022"/>
                  <a:pt x="4181090" y="3937022"/>
                </a:cubicBezTo>
                <a:cubicBezTo>
                  <a:pt x="4182333" y="3945346"/>
                  <a:pt x="4175258" y="3954913"/>
                  <a:pt x="4183575" y="3953669"/>
                </a:cubicBezTo>
                <a:cubicBezTo>
                  <a:pt x="4184818" y="3961994"/>
                  <a:pt x="4184818" y="3961994"/>
                  <a:pt x="4186062" y="3970319"/>
                </a:cubicBezTo>
                <a:cubicBezTo>
                  <a:pt x="4186062" y="3970319"/>
                  <a:pt x="4194379" y="3969076"/>
                  <a:pt x="4194379" y="3969076"/>
                </a:cubicBezTo>
                <a:cubicBezTo>
                  <a:pt x="4202696" y="3967835"/>
                  <a:pt x="4202696" y="3967835"/>
                  <a:pt x="4201454" y="3959511"/>
                </a:cubicBezTo>
                <a:cubicBezTo>
                  <a:pt x="4193135" y="3960753"/>
                  <a:pt x="4193135" y="3960753"/>
                  <a:pt x="4191893" y="3952429"/>
                </a:cubicBezTo>
                <a:cubicBezTo>
                  <a:pt x="4207285" y="3941622"/>
                  <a:pt x="4208528" y="3949945"/>
                  <a:pt x="4209771" y="3958269"/>
                </a:cubicBezTo>
                <a:cubicBezTo>
                  <a:pt x="4218088" y="3957028"/>
                  <a:pt x="4211014" y="3966594"/>
                  <a:pt x="4219331" y="3965352"/>
                </a:cubicBezTo>
                <a:cubicBezTo>
                  <a:pt x="4212256" y="3974917"/>
                  <a:pt x="4212256" y="3974917"/>
                  <a:pt x="4202696" y="3967835"/>
                </a:cubicBezTo>
                <a:cubicBezTo>
                  <a:pt x="4198108" y="3994050"/>
                  <a:pt x="4200593" y="4010697"/>
                  <a:pt x="4218470" y="4016538"/>
                </a:cubicBezTo>
                <a:cubicBezTo>
                  <a:pt x="4242179" y="4004488"/>
                  <a:pt x="4217228" y="4008213"/>
                  <a:pt x="4240936" y="3996165"/>
                </a:cubicBezTo>
                <a:cubicBezTo>
                  <a:pt x="4232619" y="3997405"/>
                  <a:pt x="4219713" y="4024862"/>
                  <a:pt x="4242179" y="4004488"/>
                </a:cubicBezTo>
                <a:cubicBezTo>
                  <a:pt x="4236348" y="4022378"/>
                  <a:pt x="4237590" y="4030703"/>
                  <a:pt x="4261299" y="4018653"/>
                </a:cubicBezTo>
                <a:cubicBezTo>
                  <a:pt x="4255468" y="4036543"/>
                  <a:pt x="4255468" y="4036543"/>
                  <a:pt x="4265028" y="4043626"/>
                </a:cubicBezTo>
                <a:cubicBezTo>
                  <a:pt x="4248393" y="4046109"/>
                  <a:pt x="4245908" y="4029461"/>
                  <a:pt x="4219713" y="4024862"/>
                </a:cubicBezTo>
                <a:cubicBezTo>
                  <a:pt x="4205564" y="4043994"/>
                  <a:pt x="4216367" y="4059400"/>
                  <a:pt x="4231759" y="4048593"/>
                </a:cubicBezTo>
                <a:cubicBezTo>
                  <a:pt x="4216367" y="4059400"/>
                  <a:pt x="4225927" y="4066482"/>
                  <a:pt x="4235487" y="4073565"/>
                </a:cubicBezTo>
                <a:cubicBezTo>
                  <a:pt x="4236730" y="4081889"/>
                  <a:pt x="4246291" y="4088971"/>
                  <a:pt x="4223824" y="4109345"/>
                </a:cubicBezTo>
                <a:cubicBezTo>
                  <a:pt x="4250018" y="4113943"/>
                  <a:pt x="4221721" y="4152208"/>
                  <a:pt x="4264550" y="4154322"/>
                </a:cubicBezTo>
                <a:cubicBezTo>
                  <a:pt x="4247915" y="4156805"/>
                  <a:pt x="4249158" y="4165130"/>
                  <a:pt x="4250401" y="4173454"/>
                </a:cubicBezTo>
                <a:cubicBezTo>
                  <a:pt x="4251643" y="4181777"/>
                  <a:pt x="4259961" y="4180536"/>
                  <a:pt x="4261203" y="4188861"/>
                </a:cubicBezTo>
                <a:cubicBezTo>
                  <a:pt x="4283670" y="4168487"/>
                  <a:pt x="4275352" y="4169728"/>
                  <a:pt x="4274110" y="4161405"/>
                </a:cubicBezTo>
                <a:cubicBezTo>
                  <a:pt x="4267035" y="4170970"/>
                  <a:pt x="4258718" y="4172212"/>
                  <a:pt x="4257475" y="4163888"/>
                </a:cubicBezTo>
                <a:cubicBezTo>
                  <a:pt x="4279941" y="4143514"/>
                  <a:pt x="4299061" y="4157679"/>
                  <a:pt x="4276595" y="4178053"/>
                </a:cubicBezTo>
                <a:cubicBezTo>
                  <a:pt x="4296957" y="4200541"/>
                  <a:pt x="4306517" y="4207623"/>
                  <a:pt x="4296097" y="4251728"/>
                </a:cubicBezTo>
                <a:cubicBezTo>
                  <a:pt x="4304415" y="4250485"/>
                  <a:pt x="4303171" y="4242161"/>
                  <a:pt x="4301929" y="4233838"/>
                </a:cubicBezTo>
                <a:cubicBezTo>
                  <a:pt x="4311489" y="4240921"/>
                  <a:pt x="4340169" y="4262168"/>
                  <a:pt x="4342655" y="4278815"/>
                </a:cubicBezTo>
                <a:cubicBezTo>
                  <a:pt x="4368849" y="4283414"/>
                  <a:pt x="4363018" y="4301303"/>
                  <a:pt x="4375063" y="4325034"/>
                </a:cubicBezTo>
                <a:cubicBezTo>
                  <a:pt x="4375063" y="4325034"/>
                  <a:pt x="4373820" y="4316711"/>
                  <a:pt x="4373820" y="4316711"/>
                </a:cubicBezTo>
                <a:cubicBezTo>
                  <a:pt x="4392940" y="4330876"/>
                  <a:pt x="4413303" y="4353364"/>
                  <a:pt x="4424106" y="4368770"/>
                </a:cubicBezTo>
                <a:cubicBezTo>
                  <a:pt x="4443226" y="4382935"/>
                  <a:pt x="4462346" y="4397100"/>
                  <a:pt x="4481466" y="4411264"/>
                </a:cubicBezTo>
                <a:cubicBezTo>
                  <a:pt x="4474391" y="4420830"/>
                  <a:pt x="4473148" y="4412506"/>
                  <a:pt x="4457757" y="4423314"/>
                </a:cubicBezTo>
                <a:cubicBezTo>
                  <a:pt x="4451925" y="4441205"/>
                  <a:pt x="4475633" y="4429155"/>
                  <a:pt x="4482708" y="4419589"/>
                </a:cubicBezTo>
                <a:cubicBezTo>
                  <a:pt x="4476877" y="4437479"/>
                  <a:pt x="4494753" y="4443318"/>
                  <a:pt x="4512631" y="4449160"/>
                </a:cubicBezTo>
                <a:cubicBezTo>
                  <a:pt x="4530509" y="4455001"/>
                  <a:pt x="4548386" y="4460841"/>
                  <a:pt x="4550871" y="4477489"/>
                </a:cubicBezTo>
                <a:cubicBezTo>
                  <a:pt x="4550871" y="4477489"/>
                  <a:pt x="4543796" y="4487054"/>
                  <a:pt x="4543796" y="4487054"/>
                </a:cubicBezTo>
                <a:cubicBezTo>
                  <a:pt x="4543796" y="4487054"/>
                  <a:pt x="4560431" y="4484572"/>
                  <a:pt x="4536722" y="4496620"/>
                </a:cubicBezTo>
                <a:cubicBezTo>
                  <a:pt x="4568749" y="4483330"/>
                  <a:pt x="4572476" y="4508302"/>
                  <a:pt x="4589111" y="4505818"/>
                </a:cubicBezTo>
                <a:cubicBezTo>
                  <a:pt x="4590354" y="4514143"/>
                  <a:pt x="4583280" y="4523708"/>
                  <a:pt x="4576205" y="4533274"/>
                </a:cubicBezTo>
                <a:cubicBezTo>
                  <a:pt x="4576205" y="4533274"/>
                  <a:pt x="4576205" y="4533274"/>
                  <a:pt x="4584523" y="4532033"/>
                </a:cubicBezTo>
                <a:cubicBezTo>
                  <a:pt x="4585765" y="4540356"/>
                  <a:pt x="4583280" y="4523708"/>
                  <a:pt x="4598671" y="4512900"/>
                </a:cubicBezTo>
                <a:cubicBezTo>
                  <a:pt x="4602400" y="4537873"/>
                  <a:pt x="4589494" y="4565328"/>
                  <a:pt x="4613203" y="4553280"/>
                </a:cubicBezTo>
                <a:cubicBezTo>
                  <a:pt x="4606128" y="4562846"/>
                  <a:pt x="4599054" y="4572410"/>
                  <a:pt x="4600297" y="4580736"/>
                </a:cubicBezTo>
                <a:cubicBezTo>
                  <a:pt x="4607370" y="4571170"/>
                  <a:pt x="4609857" y="4587818"/>
                  <a:pt x="4618174" y="4586576"/>
                </a:cubicBezTo>
                <a:cubicBezTo>
                  <a:pt x="4604024" y="4605708"/>
                  <a:pt x="4602782" y="4597383"/>
                  <a:pt x="4595708" y="4606949"/>
                </a:cubicBezTo>
                <a:cubicBezTo>
                  <a:pt x="4605268" y="4614032"/>
                  <a:pt x="4606510" y="4622355"/>
                  <a:pt x="4608996" y="4639004"/>
                </a:cubicBezTo>
                <a:cubicBezTo>
                  <a:pt x="4611482" y="4655652"/>
                  <a:pt x="4612724" y="4663976"/>
                  <a:pt x="4629358" y="4661492"/>
                </a:cubicBezTo>
                <a:cubicBezTo>
                  <a:pt x="4616452" y="4688948"/>
                  <a:pt x="4619798" y="4654410"/>
                  <a:pt x="4605649" y="4673542"/>
                </a:cubicBezTo>
                <a:cubicBezTo>
                  <a:pt x="4609378" y="4698514"/>
                  <a:pt x="4663870" y="4664850"/>
                  <a:pt x="4652207" y="4700630"/>
                </a:cubicBezTo>
                <a:cubicBezTo>
                  <a:pt x="4653450" y="4708954"/>
                  <a:pt x="4659281" y="4691064"/>
                  <a:pt x="4667598" y="4689822"/>
                </a:cubicBezTo>
                <a:cubicBezTo>
                  <a:pt x="4654692" y="4717278"/>
                  <a:pt x="4672570" y="4723118"/>
                  <a:pt x="4689204" y="4720636"/>
                </a:cubicBezTo>
                <a:cubicBezTo>
                  <a:pt x="4669224" y="4757656"/>
                  <a:pt x="4670466" y="4765981"/>
                  <a:pt x="4678784" y="4764738"/>
                </a:cubicBezTo>
                <a:cubicBezTo>
                  <a:pt x="4688344" y="4771821"/>
                  <a:pt x="4696661" y="4770580"/>
                  <a:pt x="4692071" y="4796793"/>
                </a:cubicBezTo>
                <a:cubicBezTo>
                  <a:pt x="4707464" y="4785986"/>
                  <a:pt x="4709949" y="4802634"/>
                  <a:pt x="4713678" y="4827607"/>
                </a:cubicBezTo>
                <a:cubicBezTo>
                  <a:pt x="4714299" y="4831769"/>
                  <a:pt x="4718147" y="4829066"/>
                  <a:pt x="4721995" y="4826363"/>
                </a:cubicBezTo>
                <a:cubicBezTo>
                  <a:pt x="4716163" y="4844254"/>
                  <a:pt x="4718649" y="4860902"/>
                  <a:pt x="4732798" y="4841772"/>
                </a:cubicBezTo>
                <a:cubicBezTo>
                  <a:pt x="4734040" y="4850094"/>
                  <a:pt x="4728209" y="4867985"/>
                  <a:pt x="4729452" y="4876310"/>
                </a:cubicBezTo>
                <a:cubicBezTo>
                  <a:pt x="4730694" y="4884633"/>
                  <a:pt x="4742358" y="4848854"/>
                  <a:pt x="4751918" y="4855935"/>
                </a:cubicBezTo>
                <a:cubicBezTo>
                  <a:pt x="4730694" y="4884633"/>
                  <a:pt x="4740254" y="4891716"/>
                  <a:pt x="4748572" y="4890473"/>
                </a:cubicBezTo>
                <a:cubicBezTo>
                  <a:pt x="4749814" y="4898798"/>
                  <a:pt x="4758132" y="4897556"/>
                  <a:pt x="4752299" y="4915447"/>
                </a:cubicBezTo>
                <a:cubicBezTo>
                  <a:pt x="4760617" y="4914205"/>
                  <a:pt x="4771420" y="4929611"/>
                  <a:pt x="4782223" y="4945018"/>
                </a:cubicBezTo>
                <a:cubicBezTo>
                  <a:pt x="4766831" y="4955825"/>
                  <a:pt x="4769317" y="4972474"/>
                  <a:pt x="4769317" y="4972474"/>
                </a:cubicBezTo>
                <a:cubicBezTo>
                  <a:pt x="4752682" y="4974956"/>
                  <a:pt x="4773906" y="4946258"/>
                  <a:pt x="4751440" y="4966633"/>
                </a:cubicBezTo>
                <a:cubicBezTo>
                  <a:pt x="4752682" y="4974956"/>
                  <a:pt x="4746851" y="4992846"/>
                  <a:pt x="4746851" y="4992846"/>
                </a:cubicBezTo>
                <a:cubicBezTo>
                  <a:pt x="4744365" y="4976199"/>
                  <a:pt x="4753925" y="4983280"/>
                  <a:pt x="4762242" y="4982040"/>
                </a:cubicBezTo>
                <a:cubicBezTo>
                  <a:pt x="4755167" y="4991605"/>
                  <a:pt x="4748093" y="5001171"/>
                  <a:pt x="4741018" y="5010736"/>
                </a:cubicBezTo>
                <a:cubicBezTo>
                  <a:pt x="4741018" y="5010736"/>
                  <a:pt x="4739776" y="5002412"/>
                  <a:pt x="4731458" y="5003654"/>
                </a:cubicBezTo>
                <a:cubicBezTo>
                  <a:pt x="4731458" y="5003654"/>
                  <a:pt x="4723142" y="5004895"/>
                  <a:pt x="4721898" y="4996571"/>
                </a:cubicBezTo>
                <a:cubicBezTo>
                  <a:pt x="4713582" y="4997812"/>
                  <a:pt x="4696947" y="5000296"/>
                  <a:pt x="4682798" y="5019428"/>
                </a:cubicBezTo>
                <a:cubicBezTo>
                  <a:pt x="4692358" y="5026510"/>
                  <a:pt x="4692358" y="5026510"/>
                  <a:pt x="4701918" y="5033593"/>
                </a:cubicBezTo>
                <a:cubicBezTo>
                  <a:pt x="4707750" y="5015703"/>
                  <a:pt x="4707750" y="5015703"/>
                  <a:pt x="4699432" y="5016945"/>
                </a:cubicBezTo>
                <a:cubicBezTo>
                  <a:pt x="4705264" y="4999055"/>
                  <a:pt x="4707750" y="5015703"/>
                  <a:pt x="4716067" y="5014462"/>
                </a:cubicBezTo>
                <a:cubicBezTo>
                  <a:pt x="4700676" y="5025268"/>
                  <a:pt x="4710236" y="5032352"/>
                  <a:pt x="4694845" y="5043159"/>
                </a:cubicBezTo>
                <a:cubicBezTo>
                  <a:pt x="4694845" y="5043159"/>
                  <a:pt x="4694845" y="5043159"/>
                  <a:pt x="4686527" y="5044400"/>
                </a:cubicBezTo>
                <a:cubicBezTo>
                  <a:pt x="4673621" y="5071856"/>
                  <a:pt x="4697330" y="5059806"/>
                  <a:pt x="4699815" y="5076455"/>
                </a:cubicBezTo>
                <a:cubicBezTo>
                  <a:pt x="4685666" y="5095587"/>
                  <a:pt x="4697330" y="5059806"/>
                  <a:pt x="4681938" y="5070615"/>
                </a:cubicBezTo>
                <a:cubicBezTo>
                  <a:pt x="4670275" y="5106395"/>
                  <a:pt x="4684424" y="5087262"/>
                  <a:pt x="4686909" y="5103912"/>
                </a:cubicBezTo>
                <a:cubicBezTo>
                  <a:pt x="4665686" y="5132609"/>
                  <a:pt x="4661957" y="5107637"/>
                  <a:pt x="4653640" y="5108878"/>
                </a:cubicBezTo>
                <a:cubicBezTo>
                  <a:pt x="4645323" y="5110119"/>
                  <a:pt x="4639491" y="5128011"/>
                  <a:pt x="4637006" y="5111361"/>
                </a:cubicBezTo>
                <a:cubicBezTo>
                  <a:pt x="4629931" y="5120929"/>
                  <a:pt x="4614540" y="5131735"/>
                  <a:pt x="4604980" y="5124653"/>
                </a:cubicBezTo>
                <a:cubicBezTo>
                  <a:pt x="4613297" y="5123410"/>
                  <a:pt x="4613297" y="5123410"/>
                  <a:pt x="4620371" y="5113845"/>
                </a:cubicBezTo>
                <a:cubicBezTo>
                  <a:pt x="4610811" y="5106763"/>
                  <a:pt x="4588345" y="5127136"/>
                  <a:pt x="4575439" y="5154593"/>
                </a:cubicBezTo>
                <a:cubicBezTo>
                  <a:pt x="4568365" y="5164158"/>
                  <a:pt x="4583756" y="5153350"/>
                  <a:pt x="4584999" y="5161674"/>
                </a:cubicBezTo>
                <a:cubicBezTo>
                  <a:pt x="4568365" y="5164158"/>
                  <a:pt x="4562534" y="5182048"/>
                  <a:pt x="4540067" y="5202421"/>
                </a:cubicBezTo>
                <a:cubicBezTo>
                  <a:pt x="4530507" y="5195339"/>
                  <a:pt x="4528021" y="5178690"/>
                  <a:pt x="4506799" y="5207389"/>
                </a:cubicBezTo>
                <a:cubicBezTo>
                  <a:pt x="4490164" y="5209872"/>
                  <a:pt x="4487679" y="5193224"/>
                  <a:pt x="4465212" y="5213598"/>
                </a:cubicBezTo>
                <a:cubicBezTo>
                  <a:pt x="4476876" y="5177818"/>
                  <a:pt x="4437775" y="5200673"/>
                  <a:pt x="4422384" y="5211483"/>
                </a:cubicBezTo>
                <a:cubicBezTo>
                  <a:pt x="4424869" y="5228129"/>
                  <a:pt x="4426111" y="5236454"/>
                  <a:pt x="4434429" y="5235212"/>
                </a:cubicBezTo>
                <a:cubicBezTo>
                  <a:pt x="4428597" y="5253101"/>
                  <a:pt x="4411962" y="5255586"/>
                  <a:pt x="4419037" y="5246020"/>
                </a:cubicBezTo>
                <a:cubicBezTo>
                  <a:pt x="4410720" y="5247261"/>
                  <a:pt x="4403646" y="5256828"/>
                  <a:pt x="4396571" y="5266394"/>
                </a:cubicBezTo>
                <a:cubicBezTo>
                  <a:pt x="4391983" y="5292608"/>
                  <a:pt x="4429840" y="5261426"/>
                  <a:pt x="4416934" y="5288882"/>
                </a:cubicBezTo>
                <a:cubicBezTo>
                  <a:pt x="4400300" y="5291366"/>
                  <a:pt x="4376591" y="5303414"/>
                  <a:pt x="4357471" y="5289250"/>
                </a:cubicBezTo>
                <a:cubicBezTo>
                  <a:pt x="4357471" y="5289250"/>
                  <a:pt x="4344182" y="5257197"/>
                  <a:pt x="4339594" y="5283410"/>
                </a:cubicBezTo>
                <a:cubicBezTo>
                  <a:pt x="4331276" y="5284652"/>
                  <a:pt x="4330034" y="5276327"/>
                  <a:pt x="4320474" y="5269245"/>
                </a:cubicBezTo>
                <a:cubicBezTo>
                  <a:pt x="4320474" y="5269245"/>
                  <a:pt x="4310914" y="5262162"/>
                  <a:pt x="4298007" y="5289618"/>
                </a:cubicBezTo>
                <a:cubicBezTo>
                  <a:pt x="4261010" y="5269613"/>
                  <a:pt x="4226498" y="5266257"/>
                  <a:pt x="4181184" y="5247493"/>
                </a:cubicBezTo>
                <a:cubicBezTo>
                  <a:pt x="4174109" y="5257059"/>
                  <a:pt x="4182426" y="5255816"/>
                  <a:pt x="4183669" y="5264140"/>
                </a:cubicBezTo>
                <a:cubicBezTo>
                  <a:pt x="4168277" y="5274950"/>
                  <a:pt x="4184911" y="5272465"/>
                  <a:pt x="4169520" y="5283273"/>
                </a:cubicBezTo>
                <a:cubicBezTo>
                  <a:pt x="4168277" y="5274950"/>
                  <a:pt x="4175351" y="5265383"/>
                  <a:pt x="4172866" y="5248734"/>
                </a:cubicBezTo>
                <a:cubicBezTo>
                  <a:pt x="4140840" y="5262025"/>
                  <a:pt x="4148775" y="5201274"/>
                  <a:pt x="4103843" y="5242020"/>
                </a:cubicBezTo>
                <a:cubicBezTo>
                  <a:pt x="4101357" y="5225372"/>
                  <a:pt x="4101357" y="5225372"/>
                  <a:pt x="4085966" y="5236179"/>
                </a:cubicBezTo>
                <a:cubicBezTo>
                  <a:pt x="4090554" y="5209966"/>
                  <a:pt x="4052697" y="5241146"/>
                  <a:pt x="4050211" y="5224499"/>
                </a:cubicBezTo>
                <a:cubicBezTo>
                  <a:pt x="4014840" y="5272328"/>
                  <a:pt x="4063500" y="5256553"/>
                  <a:pt x="4065985" y="5273201"/>
                </a:cubicBezTo>
                <a:cubicBezTo>
                  <a:pt x="4050593" y="5284010"/>
                  <a:pt x="4041033" y="5276927"/>
                  <a:pt x="4031473" y="5269845"/>
                </a:cubicBezTo>
                <a:cubicBezTo>
                  <a:pt x="4020671" y="5254437"/>
                  <a:pt x="4002793" y="5248597"/>
                  <a:pt x="3994476" y="5249840"/>
                </a:cubicBezTo>
                <a:cubicBezTo>
                  <a:pt x="3983673" y="5234433"/>
                  <a:pt x="3963311" y="5211945"/>
                  <a:pt x="3953751" y="5204861"/>
                </a:cubicBezTo>
                <a:cubicBezTo>
                  <a:pt x="3939602" y="5223994"/>
                  <a:pt x="3932527" y="5233559"/>
                  <a:pt x="3942087" y="5240642"/>
                </a:cubicBezTo>
                <a:cubicBezTo>
                  <a:pt x="3935013" y="5250207"/>
                  <a:pt x="3932527" y="5233559"/>
                  <a:pt x="3924211" y="5234801"/>
                </a:cubicBezTo>
                <a:cubicBezTo>
                  <a:pt x="3939602" y="5223994"/>
                  <a:pt x="3938359" y="5215669"/>
                  <a:pt x="3937117" y="5207345"/>
                </a:cubicBezTo>
                <a:cubicBezTo>
                  <a:pt x="3905090" y="5220636"/>
                  <a:pt x="3915510" y="5176532"/>
                  <a:pt x="3882242" y="5181500"/>
                </a:cubicBezTo>
                <a:cubicBezTo>
                  <a:pt x="3882242" y="5181500"/>
                  <a:pt x="3882242" y="5181500"/>
                  <a:pt x="3889317" y="5171933"/>
                </a:cubicBezTo>
                <a:cubicBezTo>
                  <a:pt x="3868954" y="5149444"/>
                  <a:pt x="3858151" y="5134038"/>
                  <a:pt x="3837788" y="5111550"/>
                </a:cubicBezTo>
                <a:cubicBezTo>
                  <a:pt x="3825742" y="5087819"/>
                  <a:pt x="3805380" y="5065330"/>
                  <a:pt x="3786260" y="5051165"/>
                </a:cubicBezTo>
                <a:cubicBezTo>
                  <a:pt x="3775457" y="5035759"/>
                  <a:pt x="3756337" y="5021594"/>
                  <a:pt x="3737217" y="5007430"/>
                </a:cubicBezTo>
                <a:cubicBezTo>
                  <a:pt x="3727657" y="5000348"/>
                  <a:pt x="3707294" y="4977859"/>
                  <a:pt x="3703565" y="4952887"/>
                </a:cubicBezTo>
                <a:cubicBezTo>
                  <a:pt x="3688174" y="4963695"/>
                  <a:pt x="3682343" y="4981585"/>
                  <a:pt x="3690659" y="4980343"/>
                </a:cubicBezTo>
                <a:cubicBezTo>
                  <a:pt x="3682343" y="4981585"/>
                  <a:pt x="3663223" y="4967421"/>
                  <a:pt x="3653663" y="4960337"/>
                </a:cubicBezTo>
                <a:cubicBezTo>
                  <a:pt x="3676129" y="4939965"/>
                  <a:pt x="3654905" y="4968662"/>
                  <a:pt x="3670297" y="4957854"/>
                </a:cubicBezTo>
                <a:cubicBezTo>
                  <a:pt x="3677372" y="4948289"/>
                  <a:pt x="3669054" y="4949529"/>
                  <a:pt x="3667812" y="4941206"/>
                </a:cubicBezTo>
                <a:cubicBezTo>
                  <a:pt x="3659494" y="4942447"/>
                  <a:pt x="3660737" y="4950772"/>
                  <a:pt x="3653663" y="4960337"/>
                </a:cubicBezTo>
                <a:cubicBezTo>
                  <a:pt x="3633300" y="4937849"/>
                  <a:pt x="3622497" y="4922443"/>
                  <a:pt x="3602134" y="4899954"/>
                </a:cubicBezTo>
                <a:cubicBezTo>
                  <a:pt x="3591331" y="4884548"/>
                  <a:pt x="3572211" y="4870383"/>
                  <a:pt x="3553091" y="4856218"/>
                </a:cubicBezTo>
                <a:cubicBezTo>
                  <a:pt x="3524794" y="4894481"/>
                  <a:pt x="3599649" y="4883305"/>
                  <a:pt x="3561791" y="4914486"/>
                </a:cubicBezTo>
                <a:cubicBezTo>
                  <a:pt x="3574696" y="4887030"/>
                  <a:pt x="3543914" y="4908646"/>
                  <a:pt x="3541428" y="4891998"/>
                </a:cubicBezTo>
                <a:cubicBezTo>
                  <a:pt x="3520205" y="4920696"/>
                  <a:pt x="3553474" y="4915728"/>
                  <a:pt x="3561791" y="4914486"/>
                </a:cubicBezTo>
                <a:cubicBezTo>
                  <a:pt x="3553474" y="4915728"/>
                  <a:pt x="3554716" y="4924052"/>
                  <a:pt x="3546399" y="4925293"/>
                </a:cubicBezTo>
                <a:cubicBezTo>
                  <a:pt x="3561791" y="4914486"/>
                  <a:pt x="3563034" y="4922811"/>
                  <a:pt x="3564276" y="4931135"/>
                </a:cubicBezTo>
                <a:cubicBezTo>
                  <a:pt x="3571351" y="4921569"/>
                  <a:pt x="3571351" y="4921569"/>
                  <a:pt x="3595060" y="4909520"/>
                </a:cubicBezTo>
                <a:cubicBezTo>
                  <a:pt x="3580910" y="4928651"/>
                  <a:pt x="3604620" y="4916602"/>
                  <a:pt x="3582154" y="4936976"/>
                </a:cubicBezTo>
                <a:cubicBezTo>
                  <a:pt x="3584639" y="4953623"/>
                  <a:pt x="3605863" y="4924926"/>
                  <a:pt x="3608348" y="4941574"/>
                </a:cubicBezTo>
                <a:cubicBezTo>
                  <a:pt x="3601274" y="4951139"/>
                  <a:pt x="3592957" y="4952382"/>
                  <a:pt x="3584639" y="4953623"/>
                </a:cubicBezTo>
                <a:cubicBezTo>
                  <a:pt x="3585882" y="4961948"/>
                  <a:pt x="3601274" y="4951139"/>
                  <a:pt x="3602517" y="4959464"/>
                </a:cubicBezTo>
                <a:cubicBezTo>
                  <a:pt x="3609590" y="4949897"/>
                  <a:pt x="3601274" y="4951139"/>
                  <a:pt x="3616665" y="4940332"/>
                </a:cubicBezTo>
                <a:cubicBezTo>
                  <a:pt x="3617908" y="4948656"/>
                  <a:pt x="3621637" y="4973628"/>
                  <a:pt x="3638270" y="4971146"/>
                </a:cubicBezTo>
                <a:cubicBezTo>
                  <a:pt x="3621637" y="4973628"/>
                  <a:pt x="3629954" y="4972387"/>
                  <a:pt x="3614562" y="4983194"/>
                </a:cubicBezTo>
                <a:cubicBezTo>
                  <a:pt x="3624122" y="4990277"/>
                  <a:pt x="3631197" y="4980712"/>
                  <a:pt x="3632439" y="4989035"/>
                </a:cubicBezTo>
                <a:cubicBezTo>
                  <a:pt x="3645728" y="5021089"/>
                  <a:pt x="3664848" y="5035254"/>
                  <a:pt x="3685211" y="5057742"/>
                </a:cubicBezTo>
                <a:cubicBezTo>
                  <a:pt x="3696013" y="5073148"/>
                  <a:pt x="3705573" y="5080231"/>
                  <a:pt x="3716376" y="5095637"/>
                </a:cubicBezTo>
                <a:cubicBezTo>
                  <a:pt x="3725936" y="5102721"/>
                  <a:pt x="3735496" y="5109803"/>
                  <a:pt x="3746299" y="5125209"/>
                </a:cubicBezTo>
                <a:cubicBezTo>
                  <a:pt x="3746299" y="5125209"/>
                  <a:pt x="3745056" y="5116884"/>
                  <a:pt x="3761690" y="5114401"/>
                </a:cubicBezTo>
                <a:cubicBezTo>
                  <a:pt x="3762932" y="5122726"/>
                  <a:pt x="3787885" y="5119000"/>
                  <a:pt x="3766661" y="5147698"/>
                </a:cubicBezTo>
                <a:cubicBezTo>
                  <a:pt x="3783296" y="5145214"/>
                  <a:pt x="3778706" y="5171429"/>
                  <a:pt x="3801173" y="5151054"/>
                </a:cubicBezTo>
                <a:cubicBezTo>
                  <a:pt x="3787024" y="5170186"/>
                  <a:pt x="3819050" y="5156895"/>
                  <a:pt x="3804901" y="5176026"/>
                </a:cubicBezTo>
                <a:cubicBezTo>
                  <a:pt x="3804901" y="5176026"/>
                  <a:pt x="3811976" y="5166462"/>
                  <a:pt x="3820293" y="5165219"/>
                </a:cubicBezTo>
                <a:cubicBezTo>
                  <a:pt x="3820293" y="5165219"/>
                  <a:pt x="3826507" y="5206840"/>
                  <a:pt x="3848973" y="5186466"/>
                </a:cubicBezTo>
                <a:cubicBezTo>
                  <a:pt x="3837310" y="5222246"/>
                  <a:pt x="3869335" y="5208955"/>
                  <a:pt x="3856429" y="5236411"/>
                </a:cubicBezTo>
                <a:cubicBezTo>
                  <a:pt x="3855187" y="5228087"/>
                  <a:pt x="3864747" y="5235169"/>
                  <a:pt x="3878895" y="5216037"/>
                </a:cubicBezTo>
                <a:cubicBezTo>
                  <a:pt x="3878895" y="5216037"/>
                  <a:pt x="3871822" y="5225604"/>
                  <a:pt x="3873064" y="5233927"/>
                </a:cubicBezTo>
                <a:cubicBezTo>
                  <a:pt x="3881382" y="5232686"/>
                  <a:pt x="3890942" y="5239768"/>
                  <a:pt x="3900502" y="5246852"/>
                </a:cubicBezTo>
                <a:cubicBezTo>
                  <a:pt x="3910062" y="5253933"/>
                  <a:pt x="3919622" y="5261015"/>
                  <a:pt x="3929182" y="5268097"/>
                </a:cubicBezTo>
                <a:cubicBezTo>
                  <a:pt x="3941227" y="5291828"/>
                  <a:pt x="3961590" y="5314316"/>
                  <a:pt x="3979467" y="5320157"/>
                </a:cubicBezTo>
                <a:cubicBezTo>
                  <a:pt x="3965318" y="5339289"/>
                  <a:pt x="3989027" y="5327240"/>
                  <a:pt x="3981952" y="5336806"/>
                </a:cubicBezTo>
                <a:cubicBezTo>
                  <a:pt x="4018950" y="5356811"/>
                  <a:pt x="4055947" y="5376816"/>
                  <a:pt x="4084626" y="5398063"/>
                </a:cubicBezTo>
                <a:cubicBezTo>
                  <a:pt x="4103747" y="5412228"/>
                  <a:pt x="4114550" y="5427634"/>
                  <a:pt x="4132427" y="5433474"/>
                </a:cubicBezTo>
                <a:cubicBezTo>
                  <a:pt x="4143230" y="5448881"/>
                  <a:pt x="4162349" y="5463045"/>
                  <a:pt x="4181469" y="5477210"/>
                </a:cubicBezTo>
                <a:cubicBezTo>
                  <a:pt x="4136155" y="5458446"/>
                  <a:pt x="4089598" y="5431359"/>
                  <a:pt x="4041798" y="5395948"/>
                </a:cubicBezTo>
                <a:cubicBezTo>
                  <a:pt x="4022678" y="5381783"/>
                  <a:pt x="3995241" y="5368860"/>
                  <a:pt x="3984439" y="5353453"/>
                </a:cubicBezTo>
                <a:cubicBezTo>
                  <a:pt x="3973635" y="5338047"/>
                  <a:pt x="3964075" y="5330965"/>
                  <a:pt x="3954515" y="5323883"/>
                </a:cubicBezTo>
                <a:cubicBezTo>
                  <a:pt x="3944955" y="5316800"/>
                  <a:pt x="3943712" y="5308477"/>
                  <a:pt x="3932910" y="5293069"/>
                </a:cubicBezTo>
                <a:cubicBezTo>
                  <a:pt x="3925836" y="5302635"/>
                  <a:pt x="3911687" y="5321768"/>
                  <a:pt x="3903370" y="5323009"/>
                </a:cubicBezTo>
                <a:cubicBezTo>
                  <a:pt x="3917518" y="5303878"/>
                  <a:pt x="3907958" y="5296795"/>
                  <a:pt x="3899641" y="5298037"/>
                </a:cubicBezTo>
                <a:cubicBezTo>
                  <a:pt x="3913789" y="5278905"/>
                  <a:pt x="3905473" y="5280147"/>
                  <a:pt x="3895913" y="5273064"/>
                </a:cubicBezTo>
                <a:cubicBezTo>
                  <a:pt x="3888838" y="5282630"/>
                  <a:pt x="3880521" y="5283871"/>
                  <a:pt x="3881763" y="5292196"/>
                </a:cubicBezTo>
                <a:cubicBezTo>
                  <a:pt x="3886353" y="5265981"/>
                  <a:pt x="3868476" y="5260142"/>
                  <a:pt x="3836449" y="5273433"/>
                </a:cubicBezTo>
                <a:cubicBezTo>
                  <a:pt x="3843524" y="5263867"/>
                  <a:pt x="3843524" y="5263867"/>
                  <a:pt x="3850598" y="5254301"/>
                </a:cubicBezTo>
                <a:cubicBezTo>
                  <a:pt x="3825647" y="5258027"/>
                  <a:pt x="3805284" y="5235537"/>
                  <a:pt x="3809873" y="5209323"/>
                </a:cubicBezTo>
                <a:cubicBezTo>
                  <a:pt x="3787407" y="5229698"/>
                  <a:pt x="3802798" y="5218888"/>
                  <a:pt x="3781575" y="5247587"/>
                </a:cubicBezTo>
                <a:cubicBezTo>
                  <a:pt x="3787407" y="5229698"/>
                  <a:pt x="3794480" y="5220131"/>
                  <a:pt x="3801555" y="5210565"/>
                </a:cubicBezTo>
                <a:cubicBezTo>
                  <a:pt x="3791995" y="5203482"/>
                  <a:pt x="3782435" y="5196402"/>
                  <a:pt x="3772875" y="5189318"/>
                </a:cubicBezTo>
                <a:cubicBezTo>
                  <a:pt x="3763315" y="5182236"/>
                  <a:pt x="3763315" y="5182236"/>
                  <a:pt x="3753755" y="5175154"/>
                </a:cubicBezTo>
                <a:cubicBezTo>
                  <a:pt x="3734635" y="5160989"/>
                  <a:pt x="3723832" y="5145583"/>
                  <a:pt x="3718861" y="5112286"/>
                </a:cubicBezTo>
                <a:lnTo>
                  <a:pt x="3715212" y="5122260"/>
                </a:lnTo>
                <a:lnTo>
                  <a:pt x="3694699" y="5099938"/>
                </a:lnTo>
                <a:cubicBezTo>
                  <a:pt x="3686023" y="5091661"/>
                  <a:pt x="3676463" y="5084578"/>
                  <a:pt x="3662745" y="5078116"/>
                </a:cubicBezTo>
                <a:cubicBezTo>
                  <a:pt x="3643625" y="5063952"/>
                  <a:pt x="3624504" y="5049786"/>
                  <a:pt x="3597067" y="5036864"/>
                </a:cubicBezTo>
                <a:cubicBezTo>
                  <a:pt x="3576704" y="5014375"/>
                  <a:pt x="3549267" y="5001453"/>
                  <a:pt x="3530147" y="4987288"/>
                </a:cubicBezTo>
                <a:cubicBezTo>
                  <a:pt x="3511027" y="4973124"/>
                  <a:pt x="3490664" y="4950635"/>
                  <a:pt x="3471545" y="4936470"/>
                </a:cubicBezTo>
                <a:cubicBezTo>
                  <a:pt x="3470301" y="4928146"/>
                  <a:pt x="3461984" y="4929388"/>
                  <a:pt x="3454910" y="4938954"/>
                </a:cubicBezTo>
                <a:cubicBezTo>
                  <a:pt x="3447454" y="4889009"/>
                  <a:pt x="3393821" y="4871487"/>
                  <a:pt x="3349750" y="4861047"/>
                </a:cubicBezTo>
                <a:cubicBezTo>
                  <a:pt x="3356825" y="4851481"/>
                  <a:pt x="3363898" y="4841916"/>
                  <a:pt x="3372216" y="4840673"/>
                </a:cubicBezTo>
                <a:cubicBezTo>
                  <a:pt x="3355581" y="4843158"/>
                  <a:pt x="3346021" y="4836075"/>
                  <a:pt x="3337704" y="4837318"/>
                </a:cubicBezTo>
                <a:cubicBezTo>
                  <a:pt x="3328144" y="4830235"/>
                  <a:pt x="3318584" y="4823153"/>
                  <a:pt x="3309024" y="4816070"/>
                </a:cubicBezTo>
                <a:cubicBezTo>
                  <a:pt x="3289904" y="4801905"/>
                  <a:pt x="3279102" y="4786499"/>
                  <a:pt x="3276615" y="4769851"/>
                </a:cubicBezTo>
                <a:cubicBezTo>
                  <a:pt x="3268298" y="4771093"/>
                  <a:pt x="3276615" y="4769851"/>
                  <a:pt x="3277858" y="4778175"/>
                </a:cubicBezTo>
                <a:cubicBezTo>
                  <a:pt x="3251664" y="4773577"/>
                  <a:pt x="3262084" y="4729472"/>
                  <a:pt x="3214667" y="4753571"/>
                </a:cubicBezTo>
                <a:cubicBezTo>
                  <a:pt x="3221741" y="4744005"/>
                  <a:pt x="3221741" y="4744005"/>
                  <a:pt x="3228816" y="4734439"/>
                </a:cubicBezTo>
                <a:cubicBezTo>
                  <a:pt x="3201379" y="4721516"/>
                  <a:pt x="3157307" y="4711077"/>
                  <a:pt x="3160654" y="4676538"/>
                </a:cubicBezTo>
                <a:cubicBezTo>
                  <a:pt x="3160654" y="4676538"/>
                  <a:pt x="3146504" y="4695671"/>
                  <a:pt x="3145261" y="4687346"/>
                </a:cubicBezTo>
                <a:cubicBezTo>
                  <a:pt x="3141534" y="4662374"/>
                  <a:pt x="3114096" y="4649452"/>
                  <a:pt x="3079585" y="4646094"/>
                </a:cubicBezTo>
                <a:cubicBezTo>
                  <a:pt x="3099947" y="4668583"/>
                  <a:pt x="3084938" y="4738902"/>
                  <a:pt x="3136084" y="4739774"/>
                </a:cubicBezTo>
                <a:cubicBezTo>
                  <a:pt x="3130253" y="4757664"/>
                  <a:pt x="3119449" y="4742258"/>
                  <a:pt x="3096984" y="4762631"/>
                </a:cubicBezTo>
                <a:cubicBezTo>
                  <a:pt x="3124420" y="4775555"/>
                  <a:pt x="3196790" y="4747731"/>
                  <a:pt x="3187612" y="4800159"/>
                </a:cubicBezTo>
                <a:cubicBezTo>
                  <a:pt x="3185127" y="4783510"/>
                  <a:pt x="3166006" y="4769345"/>
                  <a:pt x="3135223" y="4790961"/>
                </a:cubicBezTo>
                <a:cubicBezTo>
                  <a:pt x="3141055" y="4773071"/>
                  <a:pt x="3125663" y="4783879"/>
                  <a:pt x="3114860" y="4768473"/>
                </a:cubicBezTo>
                <a:cubicBezTo>
                  <a:pt x="3094880" y="4805493"/>
                  <a:pt x="3142298" y="4781395"/>
                  <a:pt x="3130634" y="4817175"/>
                </a:cubicBezTo>
                <a:cubicBezTo>
                  <a:pt x="3112758" y="4811334"/>
                  <a:pt x="3101954" y="4795928"/>
                  <a:pt x="3075760" y="4791330"/>
                </a:cubicBezTo>
                <a:cubicBezTo>
                  <a:pt x="3061611" y="4810461"/>
                  <a:pt x="3080732" y="4824626"/>
                  <a:pt x="3097365" y="4822142"/>
                </a:cubicBezTo>
                <a:cubicBezTo>
                  <a:pt x="3089048" y="4823384"/>
                  <a:pt x="3089048" y="4823384"/>
                  <a:pt x="3081974" y="4832949"/>
                </a:cubicBezTo>
                <a:cubicBezTo>
                  <a:pt x="3083217" y="4841274"/>
                  <a:pt x="3105683" y="4820901"/>
                  <a:pt x="3106925" y="4829224"/>
                </a:cubicBezTo>
                <a:cubicBezTo>
                  <a:pt x="3091534" y="4840031"/>
                  <a:pt x="3074899" y="4842515"/>
                  <a:pt x="3065339" y="4835433"/>
                </a:cubicBezTo>
                <a:cubicBezTo>
                  <a:pt x="3060750" y="4861647"/>
                  <a:pt x="3099852" y="4838789"/>
                  <a:pt x="3111897" y="4862520"/>
                </a:cubicBezTo>
                <a:cubicBezTo>
                  <a:pt x="3089431" y="4882895"/>
                  <a:pt x="3098991" y="4889976"/>
                  <a:pt x="3107308" y="4888734"/>
                </a:cubicBezTo>
                <a:cubicBezTo>
                  <a:pt x="3070693" y="4928239"/>
                  <a:pt x="3089431" y="4882895"/>
                  <a:pt x="3096505" y="4873329"/>
                </a:cubicBezTo>
                <a:cubicBezTo>
                  <a:pt x="3079870" y="4875811"/>
                  <a:pt x="3077385" y="4859164"/>
                  <a:pt x="3067825" y="4852081"/>
                </a:cubicBezTo>
                <a:cubicBezTo>
                  <a:pt x="3059508" y="4853323"/>
                  <a:pt x="3059508" y="4853323"/>
                  <a:pt x="3060750" y="4861647"/>
                </a:cubicBezTo>
                <a:cubicBezTo>
                  <a:pt x="3049948" y="4846241"/>
                  <a:pt x="3080732" y="4824626"/>
                  <a:pt x="3044976" y="4812944"/>
                </a:cubicBezTo>
                <a:cubicBezTo>
                  <a:pt x="3022510" y="4833317"/>
                  <a:pt x="3047463" y="4829592"/>
                  <a:pt x="3041630" y="4847483"/>
                </a:cubicBezTo>
                <a:cubicBezTo>
                  <a:pt x="3042873" y="4855806"/>
                  <a:pt x="3027482" y="4866613"/>
                  <a:pt x="3028724" y="4874938"/>
                </a:cubicBezTo>
                <a:cubicBezTo>
                  <a:pt x="3029968" y="4883262"/>
                  <a:pt x="3063237" y="4878296"/>
                  <a:pt x="3049087" y="4897427"/>
                </a:cubicBezTo>
                <a:cubicBezTo>
                  <a:pt x="3040770" y="4898669"/>
                  <a:pt x="3013333" y="4885745"/>
                  <a:pt x="3002530" y="4870340"/>
                </a:cubicBezTo>
                <a:cubicBezTo>
                  <a:pt x="3017922" y="4859532"/>
                  <a:pt x="3010848" y="4869097"/>
                  <a:pt x="3020408" y="4876179"/>
                </a:cubicBezTo>
                <a:cubicBezTo>
                  <a:pt x="3049948" y="4846241"/>
                  <a:pt x="3009605" y="4860774"/>
                  <a:pt x="3032070" y="4840400"/>
                </a:cubicBezTo>
                <a:cubicBezTo>
                  <a:pt x="3022510" y="4833317"/>
                  <a:pt x="3003773" y="4878663"/>
                  <a:pt x="2992970" y="4863257"/>
                </a:cubicBezTo>
                <a:cubicBezTo>
                  <a:pt x="3000045" y="4853691"/>
                  <a:pt x="3001288" y="4862016"/>
                  <a:pt x="3001288" y="4862016"/>
                </a:cubicBezTo>
                <a:cubicBezTo>
                  <a:pt x="3008362" y="4852450"/>
                  <a:pt x="3008362" y="4852450"/>
                  <a:pt x="3007119" y="4844126"/>
                </a:cubicBezTo>
                <a:cubicBezTo>
                  <a:pt x="2984653" y="4864499"/>
                  <a:pt x="2982168" y="4847851"/>
                  <a:pt x="2963048" y="4833686"/>
                </a:cubicBezTo>
                <a:cubicBezTo>
                  <a:pt x="2955973" y="4843252"/>
                  <a:pt x="2958459" y="4859899"/>
                  <a:pt x="2948899" y="4852817"/>
                </a:cubicBezTo>
                <a:cubicBezTo>
                  <a:pt x="2958459" y="4859899"/>
                  <a:pt x="2987139" y="4881147"/>
                  <a:pt x="3003773" y="4878663"/>
                </a:cubicBezTo>
                <a:cubicBezTo>
                  <a:pt x="2997942" y="4896554"/>
                  <a:pt x="3025379" y="4909477"/>
                  <a:pt x="3058647" y="4904508"/>
                </a:cubicBezTo>
                <a:cubicBezTo>
                  <a:pt x="3076524" y="4910350"/>
                  <a:pt x="3106447" y="4939921"/>
                  <a:pt x="3142202" y="4951603"/>
                </a:cubicBezTo>
                <a:cubicBezTo>
                  <a:pt x="3155490" y="4983657"/>
                  <a:pt x="3175852" y="5006145"/>
                  <a:pt x="3196216" y="5028633"/>
                </a:cubicBezTo>
                <a:cubicBezTo>
                  <a:pt x="3216579" y="5051123"/>
                  <a:pt x="3245259" y="5072369"/>
                  <a:pt x="3265622" y="5094859"/>
                </a:cubicBezTo>
                <a:cubicBezTo>
                  <a:pt x="3294302" y="5116105"/>
                  <a:pt x="3314664" y="5138593"/>
                  <a:pt x="3336269" y="5169407"/>
                </a:cubicBezTo>
                <a:cubicBezTo>
                  <a:pt x="3356632" y="5191896"/>
                  <a:pt x="3369921" y="5223951"/>
                  <a:pt x="3383209" y="5256005"/>
                </a:cubicBezTo>
                <a:cubicBezTo>
                  <a:pt x="3401086" y="5261845"/>
                  <a:pt x="3413132" y="5285576"/>
                  <a:pt x="3436841" y="5273526"/>
                </a:cubicBezTo>
                <a:cubicBezTo>
                  <a:pt x="3429766" y="5283093"/>
                  <a:pt x="3403572" y="5278494"/>
                  <a:pt x="3414375" y="5293901"/>
                </a:cubicBezTo>
                <a:cubicBezTo>
                  <a:pt x="3407300" y="5303466"/>
                  <a:pt x="3397740" y="5296383"/>
                  <a:pt x="3383591" y="5315516"/>
                </a:cubicBezTo>
                <a:cubicBezTo>
                  <a:pt x="3379003" y="5341730"/>
                  <a:pt x="3421831" y="5343846"/>
                  <a:pt x="3410168" y="5379625"/>
                </a:cubicBezTo>
                <a:cubicBezTo>
                  <a:pt x="3401850" y="5380866"/>
                  <a:pt x="3388945" y="5408322"/>
                  <a:pt x="3390188" y="5416646"/>
                </a:cubicBezTo>
                <a:cubicBezTo>
                  <a:pt x="3399652" y="5408850"/>
                  <a:pt x="3407426" y="5403968"/>
                  <a:pt x="3414392" y="5400799"/>
                </a:cubicBezTo>
                <a:lnTo>
                  <a:pt x="3425914" y="5397497"/>
                </a:lnTo>
                <a:lnTo>
                  <a:pt x="3418788" y="5405329"/>
                </a:lnTo>
                <a:cubicBezTo>
                  <a:pt x="3413658" y="5413674"/>
                  <a:pt x="3421688" y="5414072"/>
                  <a:pt x="3416382" y="5421245"/>
                </a:cubicBezTo>
                <a:cubicBezTo>
                  <a:pt x="3409308" y="5430811"/>
                  <a:pt x="3399748" y="5423729"/>
                  <a:pt x="3391430" y="5424971"/>
                </a:cubicBezTo>
                <a:cubicBezTo>
                  <a:pt x="3384355" y="5434536"/>
                  <a:pt x="3392673" y="5433294"/>
                  <a:pt x="3376039" y="5435779"/>
                </a:cubicBezTo>
                <a:cubicBezTo>
                  <a:pt x="3377282" y="5444102"/>
                  <a:pt x="3386842" y="5451185"/>
                  <a:pt x="3400990" y="5432053"/>
                </a:cubicBezTo>
                <a:cubicBezTo>
                  <a:pt x="3411793" y="5447459"/>
                  <a:pt x="3414279" y="5464107"/>
                  <a:pt x="3440473" y="5468707"/>
                </a:cubicBezTo>
                <a:cubicBezTo>
                  <a:pt x="3426324" y="5487838"/>
                  <a:pt x="3437127" y="5503244"/>
                  <a:pt x="3455005" y="5509084"/>
                </a:cubicBezTo>
                <a:cubicBezTo>
                  <a:pt x="3464565" y="5516167"/>
                  <a:pt x="3482442" y="5522008"/>
                  <a:pt x="3490758" y="5520766"/>
                </a:cubicBezTo>
                <a:cubicBezTo>
                  <a:pt x="3500318" y="5527849"/>
                  <a:pt x="3493245" y="5537414"/>
                  <a:pt x="3493245" y="5537414"/>
                </a:cubicBezTo>
                <a:cubicBezTo>
                  <a:pt x="3505290" y="5561145"/>
                  <a:pt x="3531485" y="5565744"/>
                  <a:pt x="3558921" y="5578666"/>
                </a:cubicBezTo>
                <a:cubicBezTo>
                  <a:pt x="3568481" y="5585748"/>
                  <a:pt x="3568481" y="5585748"/>
                  <a:pt x="3578041" y="5592831"/>
                </a:cubicBezTo>
                <a:cubicBezTo>
                  <a:pt x="3578041" y="5592831"/>
                  <a:pt x="3587601" y="5599914"/>
                  <a:pt x="3587601" y="5599914"/>
                </a:cubicBezTo>
                <a:cubicBezTo>
                  <a:pt x="3598404" y="5615320"/>
                  <a:pt x="3607964" y="5622402"/>
                  <a:pt x="3602133" y="5640292"/>
                </a:cubicBezTo>
                <a:cubicBezTo>
                  <a:pt x="3618767" y="5637808"/>
                  <a:pt x="3620010" y="5646133"/>
                  <a:pt x="3607104" y="5673590"/>
                </a:cubicBezTo>
                <a:cubicBezTo>
                  <a:pt x="3582153" y="5677314"/>
                  <a:pt x="3571350" y="5661908"/>
                  <a:pt x="3548884" y="5682281"/>
                </a:cubicBezTo>
                <a:cubicBezTo>
                  <a:pt x="3533492" y="5693088"/>
                  <a:pt x="3527660" y="5710978"/>
                  <a:pt x="3528903" y="5719303"/>
                </a:cubicBezTo>
                <a:cubicBezTo>
                  <a:pt x="3551369" y="5698929"/>
                  <a:pt x="3540949" y="5743033"/>
                  <a:pt x="3569247" y="5704770"/>
                </a:cubicBezTo>
                <a:cubicBezTo>
                  <a:pt x="3584638" y="5693963"/>
                  <a:pt x="3548023" y="5733468"/>
                  <a:pt x="3546780" y="5725143"/>
                </a:cubicBezTo>
                <a:cubicBezTo>
                  <a:pt x="3565901" y="5739308"/>
                  <a:pt x="3547163" y="5784653"/>
                  <a:pt x="3566282" y="5798819"/>
                </a:cubicBezTo>
                <a:cubicBezTo>
                  <a:pt x="3534257" y="5812110"/>
                  <a:pt x="3551752" y="5758440"/>
                  <a:pt x="3515997" y="5746759"/>
                </a:cubicBezTo>
                <a:cubicBezTo>
                  <a:pt x="3514754" y="5738434"/>
                  <a:pt x="3501848" y="5765891"/>
                  <a:pt x="3494773" y="5775456"/>
                </a:cubicBezTo>
                <a:cubicBezTo>
                  <a:pt x="3472308" y="5795829"/>
                  <a:pt x="3497259" y="5792104"/>
                  <a:pt x="3499744" y="5808753"/>
                </a:cubicBezTo>
                <a:cubicBezTo>
                  <a:pt x="3477278" y="5829126"/>
                  <a:pt x="3487699" y="5785022"/>
                  <a:pt x="3458158" y="5814961"/>
                </a:cubicBezTo>
                <a:cubicBezTo>
                  <a:pt x="3454431" y="5789990"/>
                  <a:pt x="3439899" y="5749610"/>
                  <a:pt x="3403284" y="5789115"/>
                </a:cubicBezTo>
                <a:cubicBezTo>
                  <a:pt x="3382922" y="5766627"/>
                  <a:pt x="3345924" y="5746622"/>
                  <a:pt x="3317244" y="5725374"/>
                </a:cubicBezTo>
                <a:cubicBezTo>
                  <a:pt x="3299368" y="5719533"/>
                  <a:pt x="3280247" y="5705368"/>
                  <a:pt x="3262370" y="5699528"/>
                </a:cubicBezTo>
                <a:cubicBezTo>
                  <a:pt x="3244492" y="5693687"/>
                  <a:pt x="3226616" y="5687848"/>
                  <a:pt x="3207496" y="5673682"/>
                </a:cubicBezTo>
                <a:cubicBezTo>
                  <a:pt x="3171741" y="5662001"/>
                  <a:pt x="3143061" y="5640754"/>
                  <a:pt x="3107307" y="5629074"/>
                </a:cubicBezTo>
                <a:cubicBezTo>
                  <a:pt x="3078627" y="5607826"/>
                  <a:pt x="3058264" y="5585338"/>
                  <a:pt x="3036658" y="5554525"/>
                </a:cubicBezTo>
                <a:cubicBezTo>
                  <a:pt x="3027098" y="5547442"/>
                  <a:pt x="3029584" y="5564091"/>
                  <a:pt x="3021267" y="5565333"/>
                </a:cubicBezTo>
                <a:cubicBezTo>
                  <a:pt x="3027098" y="5547442"/>
                  <a:pt x="3002146" y="5551167"/>
                  <a:pt x="3009221" y="5541602"/>
                </a:cubicBezTo>
                <a:cubicBezTo>
                  <a:pt x="2987998" y="5570299"/>
                  <a:pt x="3014193" y="5574898"/>
                  <a:pt x="3030827" y="5572414"/>
                </a:cubicBezTo>
                <a:cubicBezTo>
                  <a:pt x="3032069" y="5580739"/>
                  <a:pt x="3041629" y="5587821"/>
                  <a:pt x="3042872" y="5596146"/>
                </a:cubicBezTo>
                <a:cubicBezTo>
                  <a:pt x="3044115" y="5604469"/>
                  <a:pt x="3053675" y="5611552"/>
                  <a:pt x="3063234" y="5618634"/>
                </a:cubicBezTo>
                <a:cubicBezTo>
                  <a:pt x="3081112" y="5624475"/>
                  <a:pt x="3103961" y="5663611"/>
                  <a:pt x="3132641" y="5684858"/>
                </a:cubicBezTo>
                <a:cubicBezTo>
                  <a:pt x="3112660" y="5721880"/>
                  <a:pt x="3154246" y="5715673"/>
                  <a:pt x="3156732" y="5732319"/>
                </a:cubicBezTo>
                <a:cubicBezTo>
                  <a:pt x="3133022" y="5744370"/>
                  <a:pt x="3119735" y="5712314"/>
                  <a:pt x="3118492" y="5703990"/>
                </a:cubicBezTo>
                <a:cubicBezTo>
                  <a:pt x="3094782" y="5716041"/>
                  <a:pt x="3086466" y="5717281"/>
                  <a:pt x="3060271" y="5712682"/>
                </a:cubicBezTo>
                <a:cubicBezTo>
                  <a:pt x="3067346" y="5703116"/>
                  <a:pt x="3067346" y="5703116"/>
                  <a:pt x="3075663" y="5701875"/>
                </a:cubicBezTo>
                <a:cubicBezTo>
                  <a:pt x="3067346" y="5703116"/>
                  <a:pt x="3066103" y="5694793"/>
                  <a:pt x="3056543" y="5687711"/>
                </a:cubicBezTo>
                <a:cubicBezTo>
                  <a:pt x="3049468" y="5697276"/>
                  <a:pt x="3050711" y="5705600"/>
                  <a:pt x="3043637" y="5715166"/>
                </a:cubicBezTo>
                <a:cubicBezTo>
                  <a:pt x="3056543" y="5687711"/>
                  <a:pt x="3023274" y="5692678"/>
                  <a:pt x="3006640" y="5695160"/>
                </a:cubicBezTo>
                <a:cubicBezTo>
                  <a:pt x="3005397" y="5686836"/>
                  <a:pt x="3022031" y="5684353"/>
                  <a:pt x="3020788" y="5676029"/>
                </a:cubicBezTo>
                <a:cubicBezTo>
                  <a:pt x="3019546" y="5667704"/>
                  <a:pt x="3012471" y="5677271"/>
                  <a:pt x="3009986" y="5660623"/>
                </a:cubicBezTo>
                <a:cubicBezTo>
                  <a:pt x="3001668" y="5661865"/>
                  <a:pt x="2995837" y="5679754"/>
                  <a:pt x="2995837" y="5679754"/>
                </a:cubicBezTo>
                <a:cubicBezTo>
                  <a:pt x="2987519" y="5680996"/>
                  <a:pt x="2993351" y="5663108"/>
                  <a:pt x="2976717" y="5665589"/>
                </a:cubicBezTo>
                <a:cubicBezTo>
                  <a:pt x="2953008" y="5677639"/>
                  <a:pt x="2979202" y="5682238"/>
                  <a:pt x="2962568" y="5684721"/>
                </a:cubicBezTo>
                <a:cubicBezTo>
                  <a:pt x="2973371" y="5700127"/>
                  <a:pt x="2968782" y="5726342"/>
                  <a:pt x="2979585" y="5741748"/>
                </a:cubicBezTo>
                <a:cubicBezTo>
                  <a:pt x="2964193" y="5752555"/>
                  <a:pt x="2957979" y="5710936"/>
                  <a:pt x="2934271" y="5722984"/>
                </a:cubicBezTo>
                <a:cubicBezTo>
                  <a:pt x="2929682" y="5749200"/>
                  <a:pt x="2958361" y="5770446"/>
                  <a:pt x="2976238" y="5776286"/>
                </a:cubicBezTo>
                <a:cubicBezTo>
                  <a:pt x="2960847" y="5787094"/>
                  <a:pt x="2952530" y="5788337"/>
                  <a:pt x="2941727" y="5772929"/>
                </a:cubicBezTo>
                <a:cubicBezTo>
                  <a:pt x="2941727" y="5772929"/>
                  <a:pt x="2942970" y="5781253"/>
                  <a:pt x="2942970" y="5781253"/>
                </a:cubicBezTo>
                <a:cubicBezTo>
                  <a:pt x="2934652" y="5782495"/>
                  <a:pt x="2934652" y="5782495"/>
                  <a:pt x="2934652" y="5782495"/>
                </a:cubicBezTo>
                <a:cubicBezTo>
                  <a:pt x="2953772" y="5796660"/>
                  <a:pt x="2939624" y="5815792"/>
                  <a:pt x="2959986" y="5838280"/>
                </a:cubicBezTo>
                <a:cubicBezTo>
                  <a:pt x="2922129" y="5869461"/>
                  <a:pt x="2981593" y="5869093"/>
                  <a:pt x="2959126" y="5889467"/>
                </a:cubicBezTo>
                <a:cubicBezTo>
                  <a:pt x="2935035" y="5842005"/>
                  <a:pt x="2870982" y="5868587"/>
                  <a:pt x="2863526" y="5818643"/>
                </a:cubicBezTo>
                <a:cubicBezTo>
                  <a:pt x="2853966" y="5811560"/>
                  <a:pt x="2846892" y="5821126"/>
                  <a:pt x="2846892" y="5821126"/>
                </a:cubicBezTo>
                <a:cubicBezTo>
                  <a:pt x="2838575" y="5822369"/>
                  <a:pt x="2830257" y="5823610"/>
                  <a:pt x="2829015" y="5815286"/>
                </a:cubicBezTo>
                <a:cubicBezTo>
                  <a:pt x="2819455" y="5808205"/>
                  <a:pt x="2809895" y="5801121"/>
                  <a:pt x="2801577" y="5802363"/>
                </a:cubicBezTo>
                <a:cubicBezTo>
                  <a:pt x="2820314" y="5757017"/>
                  <a:pt x="2770412" y="5764468"/>
                  <a:pt x="2759609" y="5749063"/>
                </a:cubicBezTo>
                <a:cubicBezTo>
                  <a:pt x="2752152" y="5699118"/>
                  <a:pt x="2676915" y="5650784"/>
                  <a:pt x="2669459" y="5600837"/>
                </a:cubicBezTo>
                <a:cubicBezTo>
                  <a:pt x="2645750" y="5612887"/>
                  <a:pt x="2658655" y="5585431"/>
                  <a:pt x="2625387" y="5590399"/>
                </a:cubicBezTo>
                <a:cubicBezTo>
                  <a:pt x="2633704" y="5589156"/>
                  <a:pt x="2633704" y="5589156"/>
                  <a:pt x="2640778" y="5579591"/>
                </a:cubicBezTo>
                <a:cubicBezTo>
                  <a:pt x="2597950" y="5577475"/>
                  <a:pt x="2585904" y="5553745"/>
                  <a:pt x="2534758" y="5552872"/>
                </a:cubicBezTo>
                <a:cubicBezTo>
                  <a:pt x="2519366" y="5563680"/>
                  <a:pt x="2552635" y="5558712"/>
                  <a:pt x="2530170" y="5579086"/>
                </a:cubicBezTo>
                <a:cubicBezTo>
                  <a:pt x="2519366" y="5563680"/>
                  <a:pt x="2518123" y="5555355"/>
                  <a:pt x="2507321" y="5539949"/>
                </a:cubicBezTo>
                <a:cubicBezTo>
                  <a:pt x="2497761" y="5532866"/>
                  <a:pt x="2489443" y="5534108"/>
                  <a:pt x="2472809" y="5536591"/>
                </a:cubicBezTo>
                <a:cubicBezTo>
                  <a:pt x="2479883" y="5527026"/>
                  <a:pt x="2478641" y="5518702"/>
                  <a:pt x="2477398" y="5510378"/>
                </a:cubicBezTo>
                <a:cubicBezTo>
                  <a:pt x="2476155" y="5502053"/>
                  <a:pt x="2454932" y="5530752"/>
                  <a:pt x="2452447" y="5514103"/>
                </a:cubicBezTo>
                <a:cubicBezTo>
                  <a:pt x="2467838" y="5503295"/>
                  <a:pt x="2469081" y="5511619"/>
                  <a:pt x="2476155" y="5502053"/>
                </a:cubicBezTo>
                <a:cubicBezTo>
                  <a:pt x="2467838" y="5503295"/>
                  <a:pt x="2458278" y="5496213"/>
                  <a:pt x="2447475" y="5480807"/>
                </a:cubicBezTo>
                <a:cubicBezTo>
                  <a:pt x="2441643" y="5498697"/>
                  <a:pt x="2433327" y="5499938"/>
                  <a:pt x="2426252" y="5509504"/>
                </a:cubicBezTo>
                <a:cubicBezTo>
                  <a:pt x="2428738" y="5526152"/>
                  <a:pt x="2441643" y="5498697"/>
                  <a:pt x="2444129" y="5515344"/>
                </a:cubicBezTo>
                <a:cubicBezTo>
                  <a:pt x="2428738" y="5526152"/>
                  <a:pt x="2417934" y="5510745"/>
                  <a:pt x="2394225" y="5522795"/>
                </a:cubicBezTo>
                <a:cubicBezTo>
                  <a:pt x="2385908" y="5524036"/>
                  <a:pt x="2416692" y="5502423"/>
                  <a:pt x="2417934" y="5510745"/>
                </a:cubicBezTo>
                <a:cubicBezTo>
                  <a:pt x="2448718" y="5489132"/>
                  <a:pt x="2444989" y="5464158"/>
                  <a:pt x="2421280" y="5476207"/>
                </a:cubicBezTo>
                <a:cubicBezTo>
                  <a:pt x="2412964" y="5477449"/>
                  <a:pt x="2414207" y="5485773"/>
                  <a:pt x="2414207" y="5485773"/>
                </a:cubicBezTo>
                <a:cubicBezTo>
                  <a:pt x="2405889" y="5487015"/>
                  <a:pt x="2390498" y="5497824"/>
                  <a:pt x="2382180" y="5499064"/>
                </a:cubicBezTo>
                <a:cubicBezTo>
                  <a:pt x="2404647" y="5478690"/>
                  <a:pt x="2403404" y="5470367"/>
                  <a:pt x="2417553" y="5451235"/>
                </a:cubicBezTo>
                <a:cubicBezTo>
                  <a:pt x="2409235" y="5452477"/>
                  <a:pt x="2400918" y="5453718"/>
                  <a:pt x="2399675" y="5445396"/>
                </a:cubicBezTo>
                <a:cubicBezTo>
                  <a:pt x="2398433" y="5437071"/>
                  <a:pt x="2390115" y="5438312"/>
                  <a:pt x="2381798" y="5439554"/>
                </a:cubicBezTo>
                <a:cubicBezTo>
                  <a:pt x="2374724" y="5449120"/>
                  <a:pt x="2409235" y="5452477"/>
                  <a:pt x="2377209" y="5465768"/>
                </a:cubicBezTo>
                <a:cubicBezTo>
                  <a:pt x="2391358" y="5446636"/>
                  <a:pt x="2367649" y="5458687"/>
                  <a:pt x="2351015" y="5461170"/>
                </a:cubicBezTo>
                <a:cubicBezTo>
                  <a:pt x="2381798" y="5439554"/>
                  <a:pt x="2351875" y="5409982"/>
                  <a:pt x="2312775" y="5432840"/>
                </a:cubicBezTo>
                <a:cubicBezTo>
                  <a:pt x="2304458" y="5434082"/>
                  <a:pt x="2333998" y="5404143"/>
                  <a:pt x="2310289" y="5416192"/>
                </a:cubicBezTo>
                <a:cubicBezTo>
                  <a:pt x="2325681" y="5405384"/>
                  <a:pt x="2316121" y="5398302"/>
                  <a:pt x="2313635" y="5381654"/>
                </a:cubicBezTo>
                <a:cubicBezTo>
                  <a:pt x="2298244" y="5392461"/>
                  <a:pt x="2298244" y="5392461"/>
                  <a:pt x="2307804" y="5399545"/>
                </a:cubicBezTo>
                <a:cubicBezTo>
                  <a:pt x="2285971" y="5402804"/>
                  <a:pt x="2315740" y="5359267"/>
                  <a:pt x="2291757" y="5364477"/>
                </a:cubicBezTo>
                <a:lnTo>
                  <a:pt x="2284999" y="5367154"/>
                </a:lnTo>
                <a:lnTo>
                  <a:pt x="2284955" y="5360408"/>
                </a:lnTo>
                <a:cubicBezTo>
                  <a:pt x="2284955" y="5360408"/>
                  <a:pt x="2286198" y="5368730"/>
                  <a:pt x="2269564" y="5371214"/>
                </a:cubicBezTo>
                <a:cubicBezTo>
                  <a:pt x="2268321" y="5362891"/>
                  <a:pt x="2276638" y="5361648"/>
                  <a:pt x="2292030" y="5350841"/>
                </a:cubicBezTo>
                <a:cubicBezTo>
                  <a:pt x="2268321" y="5362891"/>
                  <a:pt x="2260003" y="5364132"/>
                  <a:pt x="2243369" y="5366615"/>
                </a:cubicBezTo>
                <a:cubicBezTo>
                  <a:pt x="2250443" y="5357049"/>
                  <a:pt x="2257518" y="5347484"/>
                  <a:pt x="2256275" y="5339160"/>
                </a:cubicBezTo>
                <a:cubicBezTo>
                  <a:pt x="2243369" y="5366615"/>
                  <a:pt x="2215932" y="5353694"/>
                  <a:pt x="2238398" y="5333319"/>
                </a:cubicBezTo>
                <a:cubicBezTo>
                  <a:pt x="2238398" y="5333319"/>
                  <a:pt x="2213446" y="5337044"/>
                  <a:pt x="2214690" y="5345369"/>
                </a:cubicBezTo>
                <a:cubicBezTo>
                  <a:pt x="2214690" y="5345369"/>
                  <a:pt x="2234669" y="5308347"/>
                  <a:pt x="2203886" y="5329963"/>
                </a:cubicBezTo>
                <a:cubicBezTo>
                  <a:pt x="2216792" y="5302506"/>
                  <a:pt x="2181038" y="5290825"/>
                  <a:pt x="2150254" y="5312441"/>
                </a:cubicBezTo>
                <a:cubicBezTo>
                  <a:pt x="2143181" y="5322006"/>
                  <a:pt x="2140694" y="5305358"/>
                  <a:pt x="2147769" y="5295792"/>
                </a:cubicBezTo>
                <a:cubicBezTo>
                  <a:pt x="2146527" y="5287468"/>
                  <a:pt x="2125303" y="5316165"/>
                  <a:pt x="2122818" y="5299518"/>
                </a:cubicBezTo>
                <a:cubicBezTo>
                  <a:pt x="2126546" y="5324489"/>
                  <a:pt x="2136106" y="5331571"/>
                  <a:pt x="2155226" y="5345737"/>
                </a:cubicBezTo>
                <a:cubicBezTo>
                  <a:pt x="2169374" y="5326604"/>
                  <a:pt x="2152741" y="5329088"/>
                  <a:pt x="2166889" y="5309958"/>
                </a:cubicBezTo>
                <a:cubicBezTo>
                  <a:pt x="2169374" y="5326604"/>
                  <a:pt x="2198916" y="5296667"/>
                  <a:pt x="2201401" y="5313313"/>
                </a:cubicBezTo>
                <a:cubicBezTo>
                  <a:pt x="2194327" y="5322879"/>
                  <a:pt x="2193083" y="5314555"/>
                  <a:pt x="2184767" y="5315797"/>
                </a:cubicBezTo>
                <a:cubicBezTo>
                  <a:pt x="2163543" y="5344495"/>
                  <a:pt x="2166028" y="5361144"/>
                  <a:pt x="2168515" y="5377791"/>
                </a:cubicBezTo>
                <a:cubicBezTo>
                  <a:pt x="2153122" y="5388598"/>
                  <a:pt x="2157711" y="5362385"/>
                  <a:pt x="2156468" y="5354062"/>
                </a:cubicBezTo>
                <a:cubicBezTo>
                  <a:pt x="2131517" y="5357786"/>
                  <a:pt x="2133621" y="5314924"/>
                  <a:pt x="2080371" y="5356912"/>
                </a:cubicBezTo>
                <a:cubicBezTo>
                  <a:pt x="2093277" y="5329456"/>
                  <a:pt x="2054177" y="5352314"/>
                  <a:pt x="2037542" y="5354797"/>
                </a:cubicBezTo>
                <a:cubicBezTo>
                  <a:pt x="2050448" y="5327341"/>
                  <a:pt x="2062494" y="5351072"/>
                  <a:pt x="2077886" y="5340265"/>
                </a:cubicBezTo>
                <a:cubicBezTo>
                  <a:pt x="2100352" y="5319890"/>
                  <a:pt x="2052934" y="5343990"/>
                  <a:pt x="2058765" y="5326100"/>
                </a:cubicBezTo>
                <a:cubicBezTo>
                  <a:pt x="2050448" y="5327341"/>
                  <a:pt x="2052934" y="5343990"/>
                  <a:pt x="2036299" y="5346473"/>
                </a:cubicBezTo>
                <a:cubicBezTo>
                  <a:pt x="2025497" y="5331066"/>
                  <a:pt x="2027600" y="5288204"/>
                  <a:pt x="1993088" y="5284848"/>
                </a:cubicBezTo>
                <a:cubicBezTo>
                  <a:pt x="1986014" y="5294413"/>
                  <a:pt x="1994331" y="5293172"/>
                  <a:pt x="1995574" y="5301495"/>
                </a:cubicBezTo>
                <a:cubicBezTo>
                  <a:pt x="1987257" y="5302737"/>
                  <a:pt x="1987257" y="5302737"/>
                  <a:pt x="1970622" y="5305221"/>
                </a:cubicBezTo>
                <a:cubicBezTo>
                  <a:pt x="1953988" y="5307706"/>
                  <a:pt x="1973968" y="5270684"/>
                  <a:pt x="1958576" y="5281490"/>
                </a:cubicBezTo>
                <a:cubicBezTo>
                  <a:pt x="1965651" y="5271924"/>
                  <a:pt x="1965651" y="5271924"/>
                  <a:pt x="1973968" y="5270684"/>
                </a:cubicBezTo>
                <a:cubicBezTo>
                  <a:pt x="1973968" y="5270684"/>
                  <a:pt x="1973968" y="5270684"/>
                  <a:pt x="1972725" y="5262358"/>
                </a:cubicBezTo>
                <a:cubicBezTo>
                  <a:pt x="1964408" y="5263600"/>
                  <a:pt x="1965651" y="5271924"/>
                  <a:pt x="1965651" y="5271924"/>
                </a:cubicBezTo>
                <a:cubicBezTo>
                  <a:pt x="1951120" y="5231547"/>
                  <a:pt x="1905805" y="5212782"/>
                  <a:pt x="1907908" y="5169920"/>
                </a:cubicBezTo>
                <a:cubicBezTo>
                  <a:pt x="1898348" y="5162838"/>
                  <a:pt x="1892517" y="5180728"/>
                  <a:pt x="1900835" y="5179486"/>
                </a:cubicBezTo>
                <a:cubicBezTo>
                  <a:pt x="1885442" y="5190294"/>
                  <a:pt x="1882957" y="5173645"/>
                  <a:pt x="1890031" y="5164080"/>
                </a:cubicBezTo>
                <a:cubicBezTo>
                  <a:pt x="1856762" y="5169046"/>
                  <a:pt x="1877986" y="5140349"/>
                  <a:pt x="1843474" y="5136992"/>
                </a:cubicBezTo>
                <a:cubicBezTo>
                  <a:pt x="1873014" y="5107052"/>
                  <a:pt x="1823112" y="5114503"/>
                  <a:pt x="1846821" y="5102455"/>
                </a:cubicBezTo>
                <a:cubicBezTo>
                  <a:pt x="1844334" y="5085805"/>
                  <a:pt x="1831428" y="5113261"/>
                  <a:pt x="1831428" y="5113261"/>
                </a:cubicBezTo>
                <a:cubicBezTo>
                  <a:pt x="1821868" y="5106178"/>
                  <a:pt x="1802749" y="5092015"/>
                  <a:pt x="1793189" y="5084932"/>
                </a:cubicBezTo>
                <a:cubicBezTo>
                  <a:pt x="1793189" y="5084932"/>
                  <a:pt x="1793189" y="5084932"/>
                  <a:pt x="1779039" y="5104063"/>
                </a:cubicBezTo>
                <a:cubicBezTo>
                  <a:pt x="1769481" y="5096981"/>
                  <a:pt x="1786114" y="5094498"/>
                  <a:pt x="1784872" y="5086173"/>
                </a:cubicBezTo>
                <a:cubicBezTo>
                  <a:pt x="1777797" y="5095739"/>
                  <a:pt x="1776554" y="5087416"/>
                  <a:pt x="1775312" y="5079092"/>
                </a:cubicBezTo>
                <a:cubicBezTo>
                  <a:pt x="1775312" y="5079092"/>
                  <a:pt x="1774069" y="5070767"/>
                  <a:pt x="1758677" y="5081575"/>
                </a:cubicBezTo>
                <a:cubicBezTo>
                  <a:pt x="1757434" y="5073251"/>
                  <a:pt x="1765752" y="5072010"/>
                  <a:pt x="1774069" y="5070767"/>
                </a:cubicBezTo>
                <a:cubicBezTo>
                  <a:pt x="1765752" y="5072010"/>
                  <a:pt x="1747874" y="5066169"/>
                  <a:pt x="1742043" y="5084058"/>
                </a:cubicBezTo>
                <a:cubicBezTo>
                  <a:pt x="1738505" y="5088842"/>
                  <a:pt x="1737884" y="5084679"/>
                  <a:pt x="1736379" y="5081712"/>
                </a:cubicBezTo>
                <a:lnTo>
                  <a:pt x="1733434" y="5079733"/>
                </a:lnTo>
                <a:lnTo>
                  <a:pt x="1740800" y="5075735"/>
                </a:lnTo>
                <a:cubicBezTo>
                  <a:pt x="1714605" y="5071136"/>
                  <a:pt x="1710878" y="5046164"/>
                  <a:pt x="1694243" y="5048647"/>
                </a:cubicBezTo>
                <a:cubicBezTo>
                  <a:pt x="1701318" y="5039081"/>
                  <a:pt x="1701318" y="5039081"/>
                  <a:pt x="1700074" y="5030756"/>
                </a:cubicBezTo>
                <a:cubicBezTo>
                  <a:pt x="1693000" y="5040322"/>
                  <a:pt x="1675123" y="5034482"/>
                  <a:pt x="1669291" y="5052372"/>
                </a:cubicBezTo>
                <a:cubicBezTo>
                  <a:pt x="1660974" y="5053613"/>
                  <a:pt x="1652656" y="5054856"/>
                  <a:pt x="1659731" y="5045289"/>
                </a:cubicBezTo>
                <a:cubicBezTo>
                  <a:pt x="1651414" y="5046532"/>
                  <a:pt x="1644339" y="5056097"/>
                  <a:pt x="1628948" y="5066904"/>
                </a:cubicBezTo>
                <a:cubicBezTo>
                  <a:pt x="1638508" y="5073987"/>
                  <a:pt x="1656385" y="5079828"/>
                  <a:pt x="1670534" y="5060696"/>
                </a:cubicBezTo>
                <a:cubicBezTo>
                  <a:pt x="1671776" y="5069020"/>
                  <a:pt x="1656385" y="5079828"/>
                  <a:pt x="1664703" y="5078586"/>
                </a:cubicBezTo>
                <a:cubicBezTo>
                  <a:pt x="1673019" y="5077344"/>
                  <a:pt x="1681337" y="5076102"/>
                  <a:pt x="1689965" y="5076941"/>
                </a:cubicBezTo>
                <a:lnTo>
                  <a:pt x="1704270" y="5082659"/>
                </a:lnTo>
                <a:lnTo>
                  <a:pt x="1700457" y="5090267"/>
                </a:lnTo>
                <a:cubicBezTo>
                  <a:pt x="1700457" y="5090267"/>
                  <a:pt x="1719577" y="5104432"/>
                  <a:pt x="1734968" y="5093624"/>
                </a:cubicBezTo>
                <a:cubicBezTo>
                  <a:pt x="1727894" y="5103190"/>
                  <a:pt x="1719577" y="5104432"/>
                  <a:pt x="1720819" y="5112755"/>
                </a:cubicBezTo>
                <a:cubicBezTo>
                  <a:pt x="1745771" y="5109030"/>
                  <a:pt x="1725791" y="5146052"/>
                  <a:pt x="1764891" y="5123195"/>
                </a:cubicBezTo>
                <a:cubicBezTo>
                  <a:pt x="1766134" y="5131520"/>
                  <a:pt x="1759059" y="5141085"/>
                  <a:pt x="1759059" y="5141085"/>
                </a:cubicBezTo>
                <a:cubicBezTo>
                  <a:pt x="1768619" y="5148168"/>
                  <a:pt x="1774451" y="5130278"/>
                  <a:pt x="1766134" y="5131520"/>
                </a:cubicBezTo>
                <a:cubicBezTo>
                  <a:pt x="1798160" y="5118229"/>
                  <a:pt x="1755713" y="5175623"/>
                  <a:pt x="1788982" y="5170656"/>
                </a:cubicBezTo>
                <a:cubicBezTo>
                  <a:pt x="1790225" y="5178982"/>
                  <a:pt x="1772348" y="5173140"/>
                  <a:pt x="1765273" y="5182706"/>
                </a:cubicBezTo>
                <a:cubicBezTo>
                  <a:pt x="1783151" y="5188547"/>
                  <a:pt x="1783151" y="5188547"/>
                  <a:pt x="1792711" y="5195628"/>
                </a:cubicBezTo>
                <a:cubicBezTo>
                  <a:pt x="1798542" y="5177739"/>
                  <a:pt x="1790225" y="5178982"/>
                  <a:pt x="1787739" y="5162332"/>
                </a:cubicBezTo>
                <a:cubicBezTo>
                  <a:pt x="1812691" y="5158606"/>
                  <a:pt x="1801028" y="5194387"/>
                  <a:pt x="1825980" y="5190662"/>
                </a:cubicBezTo>
                <a:cubicBezTo>
                  <a:pt x="1817662" y="5191903"/>
                  <a:pt x="1809345" y="5193145"/>
                  <a:pt x="1809345" y="5193145"/>
                </a:cubicBezTo>
                <a:cubicBezTo>
                  <a:pt x="1811831" y="5209793"/>
                  <a:pt x="1825980" y="5190662"/>
                  <a:pt x="1796438" y="5220600"/>
                </a:cubicBezTo>
                <a:cubicBezTo>
                  <a:pt x="1797682" y="5228925"/>
                  <a:pt x="1813073" y="5218118"/>
                  <a:pt x="1814316" y="5226442"/>
                </a:cubicBezTo>
                <a:cubicBezTo>
                  <a:pt x="1828465" y="5207310"/>
                  <a:pt x="1813073" y="5218118"/>
                  <a:pt x="1811831" y="5209793"/>
                </a:cubicBezTo>
                <a:cubicBezTo>
                  <a:pt x="1820147" y="5208552"/>
                  <a:pt x="1828465" y="5207310"/>
                  <a:pt x="1835540" y="5197745"/>
                </a:cubicBezTo>
                <a:cubicBezTo>
                  <a:pt x="1829707" y="5215633"/>
                  <a:pt x="1822634" y="5225199"/>
                  <a:pt x="1825119" y="5241848"/>
                </a:cubicBezTo>
                <a:cubicBezTo>
                  <a:pt x="1825119" y="5241848"/>
                  <a:pt x="1840511" y="5231040"/>
                  <a:pt x="1847585" y="5221474"/>
                </a:cubicBezTo>
                <a:cubicBezTo>
                  <a:pt x="1848827" y="5229798"/>
                  <a:pt x="1840511" y="5231040"/>
                  <a:pt x="1833436" y="5240607"/>
                </a:cubicBezTo>
                <a:cubicBezTo>
                  <a:pt x="1859631" y="5245205"/>
                  <a:pt x="1869190" y="5252288"/>
                  <a:pt x="1879994" y="5267694"/>
                </a:cubicBezTo>
                <a:cubicBezTo>
                  <a:pt x="1890796" y="5283100"/>
                  <a:pt x="1901599" y="5298506"/>
                  <a:pt x="1920719" y="5312671"/>
                </a:cubicBezTo>
                <a:cubicBezTo>
                  <a:pt x="1939839" y="5326836"/>
                  <a:pt x="1975593" y="5338517"/>
                  <a:pt x="1978079" y="5355166"/>
                </a:cubicBezTo>
                <a:cubicBezTo>
                  <a:pt x="1980564" y="5371814"/>
                  <a:pt x="2030468" y="5364363"/>
                  <a:pt x="2009244" y="5393060"/>
                </a:cubicBezTo>
                <a:cubicBezTo>
                  <a:pt x="2032093" y="5432197"/>
                  <a:pt x="2067847" y="5443879"/>
                  <a:pt x="2089452" y="5474692"/>
                </a:cubicBezTo>
                <a:cubicBezTo>
                  <a:pt x="2082379" y="5484258"/>
                  <a:pt x="2081136" y="5475933"/>
                  <a:pt x="2074061" y="5485500"/>
                </a:cubicBezTo>
                <a:cubicBezTo>
                  <a:pt x="2058670" y="5496308"/>
                  <a:pt x="2075304" y="5493823"/>
                  <a:pt x="2076546" y="5502148"/>
                </a:cubicBezTo>
                <a:cubicBezTo>
                  <a:pt x="2091939" y="5491339"/>
                  <a:pt x="2074061" y="5485500"/>
                  <a:pt x="2090696" y="5483017"/>
                </a:cubicBezTo>
                <a:cubicBezTo>
                  <a:pt x="2108572" y="5488857"/>
                  <a:pt x="2121861" y="5520911"/>
                  <a:pt x="2148055" y="5525510"/>
                </a:cubicBezTo>
                <a:cubicBezTo>
                  <a:pt x="2132664" y="5536317"/>
                  <a:pt x="2139739" y="5526751"/>
                  <a:pt x="2124346" y="5537559"/>
                </a:cubicBezTo>
                <a:cubicBezTo>
                  <a:pt x="2124658" y="5539641"/>
                  <a:pt x="2127257" y="5539252"/>
                  <a:pt x="2130779" y="5537928"/>
                </a:cubicBezTo>
                <a:lnTo>
                  <a:pt x="2132788" y="5537049"/>
                </a:lnTo>
                <a:lnTo>
                  <a:pt x="2134905" y="5549545"/>
                </a:lnTo>
                <a:cubicBezTo>
                  <a:pt x="2141644" y="5557315"/>
                  <a:pt x="2158332" y="5551632"/>
                  <a:pt x="2153026" y="5558806"/>
                </a:cubicBezTo>
                <a:cubicBezTo>
                  <a:pt x="2161344" y="5557565"/>
                  <a:pt x="2161344" y="5557565"/>
                  <a:pt x="2160102" y="5549240"/>
                </a:cubicBezTo>
                <a:cubicBezTo>
                  <a:pt x="2170904" y="5564647"/>
                  <a:pt x="2185435" y="5605025"/>
                  <a:pt x="2216218" y="5583410"/>
                </a:cubicBezTo>
                <a:cubicBezTo>
                  <a:pt x="2217462" y="5591733"/>
                  <a:pt x="2200827" y="5594218"/>
                  <a:pt x="2210387" y="5601301"/>
                </a:cubicBezTo>
                <a:cubicBezTo>
                  <a:pt x="2210387" y="5601301"/>
                  <a:pt x="2214234" y="5598598"/>
                  <a:pt x="2220007" y="5594545"/>
                </a:cubicBezTo>
                <a:lnTo>
                  <a:pt x="2230306" y="5587313"/>
                </a:lnTo>
                <a:lnTo>
                  <a:pt x="2227022" y="5598818"/>
                </a:lnTo>
                <a:cubicBezTo>
                  <a:pt x="2227022" y="5598818"/>
                  <a:pt x="2227022" y="5598818"/>
                  <a:pt x="2228264" y="5607141"/>
                </a:cubicBezTo>
                <a:cubicBezTo>
                  <a:pt x="2228264" y="5607141"/>
                  <a:pt x="2228264" y="5607141"/>
                  <a:pt x="2229507" y="5615464"/>
                </a:cubicBezTo>
                <a:cubicBezTo>
                  <a:pt x="2239067" y="5622547"/>
                  <a:pt x="2258187" y="5636712"/>
                  <a:pt x="2258187" y="5636712"/>
                </a:cubicBezTo>
                <a:cubicBezTo>
                  <a:pt x="2235721" y="5657085"/>
                  <a:pt x="2230749" y="5623789"/>
                  <a:pt x="2207041" y="5635838"/>
                </a:cubicBezTo>
                <a:cubicBezTo>
                  <a:pt x="2226161" y="5650003"/>
                  <a:pt x="2246523" y="5672491"/>
                  <a:pt x="2279792" y="5667525"/>
                </a:cubicBezTo>
                <a:cubicBezTo>
                  <a:pt x="2273961" y="5685415"/>
                  <a:pt x="2284763" y="5700821"/>
                  <a:pt x="2294323" y="5707903"/>
                </a:cubicBezTo>
                <a:cubicBezTo>
                  <a:pt x="2295566" y="5716227"/>
                  <a:pt x="2295566" y="5716227"/>
                  <a:pt x="2295566" y="5716227"/>
                </a:cubicBezTo>
                <a:cubicBezTo>
                  <a:pt x="2305126" y="5723309"/>
                  <a:pt x="2305126" y="5723309"/>
                  <a:pt x="2305126" y="5723309"/>
                </a:cubicBezTo>
                <a:cubicBezTo>
                  <a:pt x="2314686" y="5730393"/>
                  <a:pt x="2315929" y="5738717"/>
                  <a:pt x="2324246" y="5737474"/>
                </a:cubicBezTo>
                <a:cubicBezTo>
                  <a:pt x="2352926" y="5758722"/>
                  <a:pt x="2380364" y="5771644"/>
                  <a:pt x="2385334" y="5804941"/>
                </a:cubicBezTo>
                <a:cubicBezTo>
                  <a:pt x="2394894" y="5812023"/>
                  <a:pt x="2419846" y="5808297"/>
                  <a:pt x="2414014" y="5826187"/>
                </a:cubicBezTo>
                <a:cubicBezTo>
                  <a:pt x="2414014" y="5826187"/>
                  <a:pt x="2406940" y="5835753"/>
                  <a:pt x="2398623" y="5836997"/>
                </a:cubicBezTo>
                <a:cubicBezTo>
                  <a:pt x="2420228" y="5867808"/>
                  <a:pt x="2467647" y="5843711"/>
                  <a:pt x="2458468" y="5896139"/>
                </a:cubicBezTo>
                <a:cubicBezTo>
                  <a:pt x="2443077" y="5906945"/>
                  <a:pt x="2464301" y="5878248"/>
                  <a:pt x="2446423" y="5872408"/>
                </a:cubicBezTo>
                <a:cubicBezTo>
                  <a:pt x="2425199" y="5901105"/>
                  <a:pt x="2436002" y="5916511"/>
                  <a:pt x="2446805" y="5931917"/>
                </a:cubicBezTo>
                <a:cubicBezTo>
                  <a:pt x="2431413" y="5942726"/>
                  <a:pt x="2428928" y="5926077"/>
                  <a:pt x="2406462" y="5946450"/>
                </a:cubicBezTo>
                <a:cubicBezTo>
                  <a:pt x="2409808" y="5911913"/>
                  <a:pt x="2393173" y="5914396"/>
                  <a:pt x="2364493" y="5893149"/>
                </a:cubicBezTo>
                <a:cubicBezTo>
                  <a:pt x="2379885" y="5882341"/>
                  <a:pt x="2374053" y="5900231"/>
                  <a:pt x="2389445" y="5889425"/>
                </a:cubicBezTo>
                <a:cubicBezTo>
                  <a:pt x="2362008" y="5876500"/>
                  <a:pt x="2360765" y="5868177"/>
                  <a:pt x="2334570" y="5863579"/>
                </a:cubicBezTo>
                <a:cubicBezTo>
                  <a:pt x="2339159" y="5837363"/>
                  <a:pt x="2304648" y="5834007"/>
                  <a:pt x="2291360" y="5801952"/>
                </a:cubicBezTo>
                <a:cubicBezTo>
                  <a:pt x="2273482" y="5796112"/>
                  <a:pt x="2268894" y="5822326"/>
                  <a:pt x="2259334" y="5815243"/>
                </a:cubicBezTo>
                <a:cubicBezTo>
                  <a:pt x="2288874" y="5785304"/>
                  <a:pt x="2279314" y="5778221"/>
                  <a:pt x="2261437" y="5772381"/>
                </a:cubicBezTo>
                <a:cubicBezTo>
                  <a:pt x="2253120" y="5773622"/>
                  <a:pt x="2243560" y="5766540"/>
                  <a:pt x="2242317" y="5758216"/>
                </a:cubicBezTo>
                <a:cubicBezTo>
                  <a:pt x="2234000" y="5759458"/>
                  <a:pt x="2232757" y="5751134"/>
                  <a:pt x="2239831" y="5741568"/>
                </a:cubicBezTo>
                <a:cubicBezTo>
                  <a:pt x="2239831" y="5741568"/>
                  <a:pt x="2231514" y="5742810"/>
                  <a:pt x="2223197" y="5744051"/>
                </a:cubicBezTo>
                <a:cubicBezTo>
                  <a:pt x="2209908" y="5711997"/>
                  <a:pt x="2190788" y="5697833"/>
                  <a:pt x="2171668" y="5683667"/>
                </a:cubicBezTo>
                <a:cubicBezTo>
                  <a:pt x="2170426" y="5675343"/>
                  <a:pt x="2162108" y="5676586"/>
                  <a:pt x="2160866" y="5668261"/>
                </a:cubicBezTo>
                <a:cubicBezTo>
                  <a:pt x="2160866" y="5668261"/>
                  <a:pt x="2160866" y="5668261"/>
                  <a:pt x="2142988" y="5662422"/>
                </a:cubicBezTo>
                <a:cubicBezTo>
                  <a:pt x="2141746" y="5654097"/>
                  <a:pt x="2132186" y="5647015"/>
                  <a:pt x="2122626" y="5639932"/>
                </a:cubicBezTo>
                <a:cubicBezTo>
                  <a:pt x="2129700" y="5630366"/>
                  <a:pt x="2138018" y="5629124"/>
                  <a:pt x="2146334" y="5627883"/>
                </a:cubicBezTo>
                <a:cubicBezTo>
                  <a:pt x="2128458" y="5622041"/>
                  <a:pt x="2111823" y="5624525"/>
                  <a:pt x="2096432" y="5635332"/>
                </a:cubicBezTo>
                <a:cubicBezTo>
                  <a:pt x="2103505" y="5625767"/>
                  <a:pt x="2090218" y="5593713"/>
                  <a:pt x="2068994" y="5622410"/>
                </a:cubicBezTo>
                <a:cubicBezTo>
                  <a:pt x="2081900" y="5594955"/>
                  <a:pt x="2068611" y="5562899"/>
                  <a:pt x="2037829" y="5584515"/>
                </a:cubicBezTo>
                <a:cubicBezTo>
                  <a:pt x="2066126" y="5546251"/>
                  <a:pt x="2034100" y="5559544"/>
                  <a:pt x="2031615" y="5542894"/>
                </a:cubicBezTo>
                <a:cubicBezTo>
                  <a:pt x="2030371" y="5534569"/>
                  <a:pt x="2031615" y="5542894"/>
                  <a:pt x="2014980" y="5545378"/>
                </a:cubicBezTo>
                <a:cubicBezTo>
                  <a:pt x="2022055" y="5535813"/>
                  <a:pt x="2020811" y="5527488"/>
                  <a:pt x="1997102" y="5539537"/>
                </a:cubicBezTo>
                <a:cubicBezTo>
                  <a:pt x="2019569" y="5519164"/>
                  <a:pt x="1987543" y="5532455"/>
                  <a:pt x="2017084" y="5502515"/>
                </a:cubicBezTo>
                <a:cubicBezTo>
                  <a:pt x="2001692" y="5513323"/>
                  <a:pt x="1993375" y="5514565"/>
                  <a:pt x="2015841" y="5494191"/>
                </a:cubicBezTo>
                <a:cubicBezTo>
                  <a:pt x="1992132" y="5506241"/>
                  <a:pt x="2006281" y="5487109"/>
                  <a:pt x="1990889" y="5497916"/>
                </a:cubicBezTo>
                <a:cubicBezTo>
                  <a:pt x="2010870" y="5460895"/>
                  <a:pt x="1962208" y="5476671"/>
                  <a:pt x="1968041" y="5458779"/>
                </a:cubicBezTo>
                <a:cubicBezTo>
                  <a:pt x="1959723" y="5460022"/>
                  <a:pt x="1944332" y="5470829"/>
                  <a:pt x="1934772" y="5463748"/>
                </a:cubicBezTo>
                <a:cubicBezTo>
                  <a:pt x="1947678" y="5436291"/>
                  <a:pt x="1931043" y="5438774"/>
                  <a:pt x="1896532" y="5435418"/>
                </a:cubicBezTo>
                <a:cubicBezTo>
                  <a:pt x="1903606" y="5425852"/>
                  <a:pt x="1906092" y="5442500"/>
                  <a:pt x="1921483" y="5431692"/>
                </a:cubicBezTo>
                <a:cubicBezTo>
                  <a:pt x="1892803" y="5410446"/>
                  <a:pt x="1880758" y="5386714"/>
                  <a:pt x="1853320" y="5373793"/>
                </a:cubicBezTo>
                <a:cubicBezTo>
                  <a:pt x="1842518" y="5358385"/>
                  <a:pt x="1832958" y="5351302"/>
                  <a:pt x="1816324" y="5353786"/>
                </a:cubicBezTo>
                <a:cubicBezTo>
                  <a:pt x="1798446" y="5347947"/>
                  <a:pt x="1780569" y="5342105"/>
                  <a:pt x="1755618" y="5345831"/>
                </a:cubicBezTo>
                <a:cubicBezTo>
                  <a:pt x="1733151" y="5366204"/>
                  <a:pt x="1756860" y="5354156"/>
                  <a:pt x="1742711" y="5373287"/>
                </a:cubicBezTo>
                <a:cubicBezTo>
                  <a:pt x="1724834" y="5367447"/>
                  <a:pt x="1724834" y="5367447"/>
                  <a:pt x="1716516" y="5368688"/>
                </a:cubicBezTo>
                <a:cubicBezTo>
                  <a:pt x="1723591" y="5359122"/>
                  <a:pt x="1724834" y="5367447"/>
                  <a:pt x="1731909" y="5357880"/>
                </a:cubicBezTo>
                <a:cubicBezTo>
                  <a:pt x="1738983" y="5348315"/>
                  <a:pt x="1738983" y="5348315"/>
                  <a:pt x="1729423" y="5341231"/>
                </a:cubicBezTo>
                <a:cubicBezTo>
                  <a:pt x="1729423" y="5341231"/>
                  <a:pt x="1730666" y="5349556"/>
                  <a:pt x="1714031" y="5352039"/>
                </a:cubicBezTo>
                <a:cubicBezTo>
                  <a:pt x="1721106" y="5342473"/>
                  <a:pt x="1712789" y="5343716"/>
                  <a:pt x="1705714" y="5353281"/>
                </a:cubicBezTo>
                <a:cubicBezTo>
                  <a:pt x="1696154" y="5346199"/>
                  <a:pt x="1704471" y="5344957"/>
                  <a:pt x="1719863" y="5334150"/>
                </a:cubicBezTo>
                <a:cubicBezTo>
                  <a:pt x="1711546" y="5335391"/>
                  <a:pt x="1704471" y="5344957"/>
                  <a:pt x="1689080" y="5355764"/>
                </a:cubicBezTo>
                <a:cubicBezTo>
                  <a:pt x="1679520" y="5348682"/>
                  <a:pt x="1696154" y="5346199"/>
                  <a:pt x="1703229" y="5336633"/>
                </a:cubicBezTo>
                <a:cubicBezTo>
                  <a:pt x="1660400" y="5334517"/>
                  <a:pt x="1638795" y="5303705"/>
                  <a:pt x="1618431" y="5281216"/>
                </a:cubicBezTo>
                <a:cubicBezTo>
                  <a:pt x="1608871" y="5274134"/>
                  <a:pt x="1607628" y="5265809"/>
                  <a:pt x="1615946" y="5264568"/>
                </a:cubicBezTo>
                <a:cubicBezTo>
                  <a:pt x="1590995" y="5268293"/>
                  <a:pt x="1578948" y="5244563"/>
                  <a:pt x="1601414" y="5224189"/>
                </a:cubicBezTo>
                <a:cubicBezTo>
                  <a:pt x="1570632" y="5245804"/>
                  <a:pt x="1598929" y="5207541"/>
                  <a:pt x="1573978" y="5211266"/>
                </a:cubicBezTo>
                <a:cubicBezTo>
                  <a:pt x="1611835" y="5180085"/>
                  <a:pt x="1584398" y="5167163"/>
                  <a:pt x="1569007" y="5177970"/>
                </a:cubicBezTo>
                <a:cubicBezTo>
                  <a:pt x="1554858" y="5197101"/>
                  <a:pt x="1564418" y="5204184"/>
                  <a:pt x="1573978" y="5211266"/>
                </a:cubicBezTo>
                <a:cubicBezTo>
                  <a:pt x="1533634" y="5225800"/>
                  <a:pt x="1551129" y="5172129"/>
                  <a:pt x="1503712" y="5196228"/>
                </a:cubicBezTo>
                <a:cubicBezTo>
                  <a:pt x="1484592" y="5182064"/>
                  <a:pt x="1505815" y="5153365"/>
                  <a:pt x="1471303" y="5150009"/>
                </a:cubicBezTo>
                <a:cubicBezTo>
                  <a:pt x="1486695" y="5139201"/>
                  <a:pt x="1495012" y="5137959"/>
                  <a:pt x="1502086" y="5128393"/>
                </a:cubicBezTo>
                <a:cubicBezTo>
                  <a:pt x="1492527" y="5121312"/>
                  <a:pt x="1486695" y="5139201"/>
                  <a:pt x="1470060" y="5141685"/>
                </a:cubicBezTo>
                <a:cubicBezTo>
                  <a:pt x="1468818" y="5133360"/>
                  <a:pt x="1450940" y="5127520"/>
                  <a:pt x="1433063" y="5121679"/>
                </a:cubicBezTo>
                <a:cubicBezTo>
                  <a:pt x="1416429" y="5124163"/>
                  <a:pt x="1406869" y="5117080"/>
                  <a:pt x="1404384" y="5100432"/>
                </a:cubicBezTo>
                <a:cubicBezTo>
                  <a:pt x="1394824" y="5093349"/>
                  <a:pt x="1396066" y="5101674"/>
                  <a:pt x="1380674" y="5112482"/>
                </a:cubicBezTo>
                <a:cubicBezTo>
                  <a:pt x="1361555" y="5098317"/>
                  <a:pt x="1367386" y="5080427"/>
                  <a:pt x="1350751" y="5082910"/>
                </a:cubicBezTo>
                <a:cubicBezTo>
                  <a:pt x="1357826" y="5073345"/>
                  <a:pt x="1364900" y="5063778"/>
                  <a:pt x="1355341" y="5056697"/>
                </a:cubicBezTo>
                <a:cubicBezTo>
                  <a:pt x="1363657" y="5055455"/>
                  <a:pt x="1363657" y="5055455"/>
                  <a:pt x="1364900" y="5063778"/>
                </a:cubicBezTo>
                <a:cubicBezTo>
                  <a:pt x="1380292" y="5052972"/>
                  <a:pt x="1370732" y="5045888"/>
                  <a:pt x="1370732" y="5045888"/>
                </a:cubicBezTo>
                <a:cubicBezTo>
                  <a:pt x="1370732" y="5045888"/>
                  <a:pt x="1363657" y="5055455"/>
                  <a:pt x="1362415" y="5047131"/>
                </a:cubicBezTo>
                <a:cubicBezTo>
                  <a:pt x="1369490" y="5037566"/>
                  <a:pt x="1370732" y="5045888"/>
                  <a:pt x="1377806" y="5036324"/>
                </a:cubicBezTo>
                <a:cubicBezTo>
                  <a:pt x="1394441" y="5033840"/>
                  <a:pt x="1380292" y="5052972"/>
                  <a:pt x="1411075" y="5031356"/>
                </a:cubicBezTo>
                <a:cubicBezTo>
                  <a:pt x="1382777" y="5069620"/>
                  <a:pt x="1452661" y="5025147"/>
                  <a:pt x="1439755" y="5052603"/>
                </a:cubicBezTo>
                <a:cubicBezTo>
                  <a:pt x="1477614" y="5021422"/>
                  <a:pt x="1413561" y="5048004"/>
                  <a:pt x="1444344" y="5026389"/>
                </a:cubicBezTo>
                <a:cubicBezTo>
                  <a:pt x="1434785" y="5019306"/>
                  <a:pt x="1419392" y="5030114"/>
                  <a:pt x="1418150" y="5021790"/>
                </a:cubicBezTo>
                <a:cubicBezTo>
                  <a:pt x="1425225" y="5012224"/>
                  <a:pt x="1426467" y="5020549"/>
                  <a:pt x="1434785" y="5019306"/>
                </a:cubicBezTo>
                <a:cubicBezTo>
                  <a:pt x="1440616" y="5001417"/>
                  <a:pt x="1423981" y="5003901"/>
                  <a:pt x="1423981" y="5003901"/>
                </a:cubicBezTo>
                <a:cubicBezTo>
                  <a:pt x="1415665" y="5005142"/>
                  <a:pt x="1415665" y="5005142"/>
                  <a:pt x="1416907" y="5013467"/>
                </a:cubicBezTo>
                <a:cubicBezTo>
                  <a:pt x="1416907" y="5013467"/>
                  <a:pt x="1399030" y="5007625"/>
                  <a:pt x="1414421" y="4996818"/>
                </a:cubicBezTo>
                <a:cubicBezTo>
                  <a:pt x="1406104" y="4998059"/>
                  <a:pt x="1406104" y="4998059"/>
                  <a:pt x="1397787" y="4999302"/>
                </a:cubicBezTo>
                <a:cubicBezTo>
                  <a:pt x="1389470" y="5000544"/>
                  <a:pt x="1396544" y="4990978"/>
                  <a:pt x="1404861" y="4989737"/>
                </a:cubicBezTo>
                <a:cubicBezTo>
                  <a:pt x="1403618" y="4981413"/>
                  <a:pt x="1388227" y="4992220"/>
                  <a:pt x="1389470" y="5000544"/>
                </a:cubicBezTo>
                <a:cubicBezTo>
                  <a:pt x="1372836" y="5003027"/>
                  <a:pt x="1395301" y="4982653"/>
                  <a:pt x="1385741" y="4975572"/>
                </a:cubicBezTo>
                <a:cubicBezTo>
                  <a:pt x="1374078" y="5011350"/>
                  <a:pt x="1391573" y="4957682"/>
                  <a:pt x="1374938" y="4960166"/>
                </a:cubicBezTo>
                <a:cubicBezTo>
                  <a:pt x="1342912" y="4973457"/>
                  <a:pt x="1353333" y="4929352"/>
                  <a:pt x="1312989" y="4943886"/>
                </a:cubicBezTo>
                <a:cubicBezTo>
                  <a:pt x="1321307" y="4942643"/>
                  <a:pt x="1320065" y="4934319"/>
                  <a:pt x="1328382" y="4933077"/>
                </a:cubicBezTo>
                <a:cubicBezTo>
                  <a:pt x="1327139" y="4924753"/>
                  <a:pt x="1318822" y="4925995"/>
                  <a:pt x="1310505" y="4927237"/>
                </a:cubicBezTo>
                <a:cubicBezTo>
                  <a:pt x="1311748" y="4935561"/>
                  <a:pt x="1303429" y="4936802"/>
                  <a:pt x="1304674" y="4945127"/>
                </a:cubicBezTo>
                <a:cubicBezTo>
                  <a:pt x="1296355" y="4946368"/>
                  <a:pt x="1303429" y="4936802"/>
                  <a:pt x="1295114" y="4938045"/>
                </a:cubicBezTo>
                <a:cubicBezTo>
                  <a:pt x="1302188" y="4928480"/>
                  <a:pt x="1303429" y="4936802"/>
                  <a:pt x="1317580" y="4917671"/>
                </a:cubicBezTo>
                <a:cubicBezTo>
                  <a:pt x="1309262" y="4918913"/>
                  <a:pt x="1300945" y="4920155"/>
                  <a:pt x="1306776" y="4902265"/>
                </a:cubicBezTo>
                <a:cubicBezTo>
                  <a:pt x="1306776" y="4902265"/>
                  <a:pt x="1299702" y="4911831"/>
                  <a:pt x="1292628" y="4921396"/>
                </a:cubicBezTo>
                <a:cubicBezTo>
                  <a:pt x="1298459" y="4903506"/>
                  <a:pt x="1304290" y="4885616"/>
                  <a:pt x="1266434" y="4916797"/>
                </a:cubicBezTo>
                <a:cubicBezTo>
                  <a:pt x="1272265" y="4898907"/>
                  <a:pt x="1210699" y="4942138"/>
                  <a:pt x="1206970" y="4917165"/>
                </a:cubicBezTo>
                <a:cubicBezTo>
                  <a:pt x="1222362" y="4906358"/>
                  <a:pt x="1215287" y="4915924"/>
                  <a:pt x="1221119" y="4898034"/>
                </a:cubicBezTo>
                <a:cubicBezTo>
                  <a:pt x="1214045" y="4907600"/>
                  <a:pt x="1205727" y="4908842"/>
                  <a:pt x="1197410" y="4910083"/>
                </a:cubicBezTo>
                <a:cubicBezTo>
                  <a:pt x="1196167" y="4901760"/>
                  <a:pt x="1204485" y="4900518"/>
                  <a:pt x="1187850" y="4903001"/>
                </a:cubicBezTo>
                <a:cubicBezTo>
                  <a:pt x="1201999" y="4883870"/>
                  <a:pt x="1203242" y="4892194"/>
                  <a:pt x="1210316" y="4882628"/>
                </a:cubicBezTo>
                <a:cubicBezTo>
                  <a:pt x="1194925" y="4893436"/>
                  <a:pt x="1193682" y="4885111"/>
                  <a:pt x="1177047" y="4887595"/>
                </a:cubicBezTo>
                <a:cubicBezTo>
                  <a:pt x="1185365" y="4886353"/>
                  <a:pt x="1199513" y="4867220"/>
                  <a:pt x="1175804" y="4879271"/>
                </a:cubicBezTo>
                <a:cubicBezTo>
                  <a:pt x="1189953" y="4860139"/>
                  <a:pt x="1173320" y="4862622"/>
                  <a:pt x="1187467" y="4843489"/>
                </a:cubicBezTo>
                <a:cubicBezTo>
                  <a:pt x="1187467" y="4843489"/>
                  <a:pt x="1173320" y="4862622"/>
                  <a:pt x="1172076" y="4854299"/>
                </a:cubicBezTo>
                <a:cubicBezTo>
                  <a:pt x="1186224" y="4835167"/>
                  <a:pt x="1186224" y="4835167"/>
                  <a:pt x="1202860" y="4832683"/>
                </a:cubicBezTo>
                <a:cubicBezTo>
                  <a:pt x="1201617" y="4824359"/>
                  <a:pt x="1193300" y="4825601"/>
                  <a:pt x="1200374" y="4816035"/>
                </a:cubicBezTo>
                <a:cubicBezTo>
                  <a:pt x="1184981" y="4826843"/>
                  <a:pt x="1194541" y="4833925"/>
                  <a:pt x="1170833" y="4845974"/>
                </a:cubicBezTo>
                <a:cubicBezTo>
                  <a:pt x="1169591" y="4837650"/>
                  <a:pt x="1157546" y="4813919"/>
                  <a:pt x="1171694" y="4794787"/>
                </a:cubicBezTo>
                <a:cubicBezTo>
                  <a:pt x="1171694" y="4794787"/>
                  <a:pt x="1164618" y="4804353"/>
                  <a:pt x="1156302" y="4805595"/>
                </a:cubicBezTo>
                <a:cubicBezTo>
                  <a:pt x="1147986" y="4806837"/>
                  <a:pt x="1170451" y="4786464"/>
                  <a:pt x="1177525" y="4776899"/>
                </a:cubicBezTo>
                <a:cubicBezTo>
                  <a:pt x="1178768" y="4785222"/>
                  <a:pt x="1192917" y="4766090"/>
                  <a:pt x="1195403" y="4782739"/>
                </a:cubicBezTo>
                <a:cubicBezTo>
                  <a:pt x="1207065" y="4746959"/>
                  <a:pt x="1184601" y="4767332"/>
                  <a:pt x="1182114" y="4750684"/>
                </a:cubicBezTo>
                <a:cubicBezTo>
                  <a:pt x="1166722" y="4761492"/>
                  <a:pt x="1160891" y="4779381"/>
                  <a:pt x="1169208" y="4778140"/>
                </a:cubicBezTo>
                <a:cubicBezTo>
                  <a:pt x="1162134" y="4787706"/>
                  <a:pt x="1160891" y="4779381"/>
                  <a:pt x="1152574" y="4780624"/>
                </a:cubicBezTo>
                <a:cubicBezTo>
                  <a:pt x="1159648" y="4771058"/>
                  <a:pt x="1159648" y="4771058"/>
                  <a:pt x="1166722" y="4761492"/>
                </a:cubicBezTo>
                <a:cubicBezTo>
                  <a:pt x="1165479" y="4753168"/>
                  <a:pt x="1150088" y="4763975"/>
                  <a:pt x="1150088" y="4763975"/>
                </a:cubicBezTo>
                <a:cubicBezTo>
                  <a:pt x="1157162" y="4754409"/>
                  <a:pt x="1165479" y="4753168"/>
                  <a:pt x="1172553" y="4743602"/>
                </a:cubicBezTo>
                <a:cubicBezTo>
                  <a:pt x="1093111" y="4780992"/>
                  <a:pt x="1149707" y="4704464"/>
                  <a:pt x="1093972" y="4729805"/>
                </a:cubicBezTo>
                <a:cubicBezTo>
                  <a:pt x="1101044" y="4720239"/>
                  <a:pt x="1116438" y="4709431"/>
                  <a:pt x="1133072" y="4706948"/>
                </a:cubicBezTo>
                <a:lnTo>
                  <a:pt x="1131158" y="4701043"/>
                </a:lnTo>
                <a:lnTo>
                  <a:pt x="1145253" y="4685317"/>
                </a:lnTo>
                <a:cubicBezTo>
                  <a:pt x="1154014" y="4669250"/>
                  <a:pt x="1131948" y="4670950"/>
                  <a:pt x="1118540" y="4666570"/>
                </a:cubicBezTo>
                <a:cubicBezTo>
                  <a:pt x="1133933" y="4655762"/>
                  <a:pt x="1143493" y="4662844"/>
                  <a:pt x="1151809" y="4661601"/>
                </a:cubicBezTo>
                <a:cubicBezTo>
                  <a:pt x="1157640" y="4643713"/>
                  <a:pt x="1156399" y="4635387"/>
                  <a:pt x="1133933" y="4655762"/>
                </a:cubicBezTo>
                <a:cubicBezTo>
                  <a:pt x="1132689" y="4647438"/>
                  <a:pt x="1132689" y="4647438"/>
                  <a:pt x="1124373" y="4648680"/>
                </a:cubicBezTo>
                <a:cubicBezTo>
                  <a:pt x="1123129" y="4640355"/>
                  <a:pt x="1133933" y="4655762"/>
                  <a:pt x="1139763" y="4637872"/>
                </a:cubicBezTo>
                <a:cubicBezTo>
                  <a:pt x="1153913" y="4618741"/>
                  <a:pt x="1136034" y="4612900"/>
                  <a:pt x="1136034" y="4612900"/>
                </a:cubicBezTo>
                <a:cubicBezTo>
                  <a:pt x="1127719" y="4614142"/>
                  <a:pt x="1126474" y="4605817"/>
                  <a:pt x="1126474" y="4605817"/>
                </a:cubicBezTo>
                <a:cubicBezTo>
                  <a:pt x="1109841" y="4608300"/>
                  <a:pt x="1132307" y="4587927"/>
                  <a:pt x="1122747" y="4580845"/>
                </a:cubicBezTo>
                <a:cubicBezTo>
                  <a:pt x="1122747" y="4580845"/>
                  <a:pt x="1107355" y="4591652"/>
                  <a:pt x="1106112" y="4583328"/>
                </a:cubicBezTo>
                <a:cubicBezTo>
                  <a:pt x="1096552" y="4576245"/>
                  <a:pt x="1084507" y="4552514"/>
                  <a:pt x="1042921" y="4558725"/>
                </a:cubicBezTo>
                <a:cubicBezTo>
                  <a:pt x="1051238" y="4557482"/>
                  <a:pt x="1058312" y="4547916"/>
                  <a:pt x="1058312" y="4547916"/>
                </a:cubicBezTo>
                <a:cubicBezTo>
                  <a:pt x="1072462" y="4528785"/>
                  <a:pt x="1051238" y="4557482"/>
                  <a:pt x="1059555" y="4556241"/>
                </a:cubicBezTo>
                <a:cubicBezTo>
                  <a:pt x="1080778" y="4527543"/>
                  <a:pt x="1071218" y="4520460"/>
                  <a:pt x="1062902" y="4521703"/>
                </a:cubicBezTo>
                <a:cubicBezTo>
                  <a:pt x="1055826" y="4531269"/>
                  <a:pt x="1055826" y="4531269"/>
                  <a:pt x="1048752" y="4540834"/>
                </a:cubicBezTo>
                <a:cubicBezTo>
                  <a:pt x="1046266" y="4524187"/>
                  <a:pt x="1066248" y="4487165"/>
                  <a:pt x="1036706" y="4517103"/>
                </a:cubicBezTo>
                <a:cubicBezTo>
                  <a:pt x="1027146" y="4510022"/>
                  <a:pt x="1035463" y="4508778"/>
                  <a:pt x="1042539" y="4499214"/>
                </a:cubicBezTo>
                <a:cubicBezTo>
                  <a:pt x="1032979" y="4492132"/>
                  <a:pt x="1032979" y="4492132"/>
                  <a:pt x="1032979" y="4492132"/>
                </a:cubicBezTo>
                <a:cubicBezTo>
                  <a:pt x="1017586" y="4502939"/>
                  <a:pt x="1025903" y="4501698"/>
                  <a:pt x="1025903" y="4501698"/>
                </a:cubicBezTo>
                <a:cubicBezTo>
                  <a:pt x="995120" y="4523313"/>
                  <a:pt x="1023419" y="4485050"/>
                  <a:pt x="999709" y="4497099"/>
                </a:cubicBezTo>
                <a:cubicBezTo>
                  <a:pt x="1013859" y="4477967"/>
                  <a:pt x="1005542" y="4479208"/>
                  <a:pt x="1012616" y="4469643"/>
                </a:cubicBezTo>
                <a:cubicBezTo>
                  <a:pt x="1004299" y="4470884"/>
                  <a:pt x="1004299" y="4470884"/>
                  <a:pt x="995982" y="4472126"/>
                </a:cubicBezTo>
                <a:cubicBezTo>
                  <a:pt x="995982" y="4472126"/>
                  <a:pt x="994739" y="4463802"/>
                  <a:pt x="994739" y="4463802"/>
                </a:cubicBezTo>
                <a:cubicBezTo>
                  <a:pt x="994739" y="4463802"/>
                  <a:pt x="994739" y="4463802"/>
                  <a:pt x="993494" y="4455478"/>
                </a:cubicBezTo>
                <a:cubicBezTo>
                  <a:pt x="998275" y="4459020"/>
                  <a:pt x="988715" y="4451937"/>
                  <a:pt x="980041" y="4443658"/>
                </a:cubicBezTo>
                <a:lnTo>
                  <a:pt x="977606" y="4440831"/>
                </a:lnTo>
                <a:lnTo>
                  <a:pt x="981652" y="4440227"/>
                </a:lnTo>
                <a:cubicBezTo>
                  <a:pt x="982693" y="4440072"/>
                  <a:pt x="982693" y="4440072"/>
                  <a:pt x="982693" y="4440072"/>
                </a:cubicBezTo>
                <a:cubicBezTo>
                  <a:pt x="980207" y="4423424"/>
                  <a:pt x="980207" y="4423424"/>
                  <a:pt x="980207" y="4423424"/>
                </a:cubicBezTo>
                <a:cubicBezTo>
                  <a:pt x="971890" y="4424665"/>
                  <a:pt x="971890" y="4424665"/>
                  <a:pt x="971890" y="4424665"/>
                </a:cubicBezTo>
                <a:cubicBezTo>
                  <a:pt x="967732" y="4425287"/>
                  <a:pt x="967600" y="4427965"/>
                  <a:pt x="969592" y="4431523"/>
                </a:cubicBezTo>
                <a:lnTo>
                  <a:pt x="977606" y="4440831"/>
                </a:lnTo>
                <a:lnTo>
                  <a:pt x="974376" y="4441314"/>
                </a:lnTo>
                <a:cubicBezTo>
                  <a:pt x="974376" y="4441314"/>
                  <a:pt x="974376" y="4441314"/>
                  <a:pt x="966059" y="4442555"/>
                </a:cubicBezTo>
                <a:cubicBezTo>
                  <a:pt x="966059" y="4442555"/>
                  <a:pt x="966059" y="4442555"/>
                  <a:pt x="957742" y="4443797"/>
                </a:cubicBezTo>
                <a:cubicBezTo>
                  <a:pt x="948181" y="4436715"/>
                  <a:pt x="938621" y="4429632"/>
                  <a:pt x="929061" y="4422550"/>
                </a:cubicBezTo>
                <a:cubicBezTo>
                  <a:pt x="929061" y="4422550"/>
                  <a:pt x="929061" y="4422550"/>
                  <a:pt x="927818" y="4414226"/>
                </a:cubicBezTo>
                <a:cubicBezTo>
                  <a:pt x="919501" y="4415468"/>
                  <a:pt x="919501" y="4415468"/>
                  <a:pt x="918258" y="4407144"/>
                </a:cubicBezTo>
                <a:cubicBezTo>
                  <a:pt x="909941" y="4408385"/>
                  <a:pt x="908698" y="4400061"/>
                  <a:pt x="899138" y="4392979"/>
                </a:cubicBezTo>
                <a:cubicBezTo>
                  <a:pt x="899138" y="4392979"/>
                  <a:pt x="897895" y="4384655"/>
                  <a:pt x="888335" y="4377573"/>
                </a:cubicBezTo>
                <a:cubicBezTo>
                  <a:pt x="888335" y="4377573"/>
                  <a:pt x="887094" y="4369248"/>
                  <a:pt x="887094" y="4369248"/>
                </a:cubicBezTo>
                <a:cubicBezTo>
                  <a:pt x="885849" y="4360924"/>
                  <a:pt x="885849" y="4360924"/>
                  <a:pt x="877534" y="4362166"/>
                </a:cubicBezTo>
                <a:cubicBezTo>
                  <a:pt x="862140" y="4372974"/>
                  <a:pt x="860899" y="4364649"/>
                  <a:pt x="851339" y="4357567"/>
                </a:cubicBezTo>
                <a:cubicBezTo>
                  <a:pt x="850096" y="4349243"/>
                  <a:pt x="850096" y="4349243"/>
                  <a:pt x="848854" y="4340919"/>
                </a:cubicBezTo>
                <a:cubicBezTo>
                  <a:pt x="840536" y="4342160"/>
                  <a:pt x="840536" y="4342160"/>
                  <a:pt x="840536" y="4342160"/>
                </a:cubicBezTo>
                <a:cubicBezTo>
                  <a:pt x="840536" y="4342160"/>
                  <a:pt x="832217" y="4343403"/>
                  <a:pt x="832217" y="4343403"/>
                </a:cubicBezTo>
                <a:cubicBezTo>
                  <a:pt x="830976" y="4335078"/>
                  <a:pt x="829733" y="4326755"/>
                  <a:pt x="843882" y="4307621"/>
                </a:cubicBezTo>
                <a:cubicBezTo>
                  <a:pt x="836807" y="4317189"/>
                  <a:pt x="828490" y="4318431"/>
                  <a:pt x="835565" y="4308865"/>
                </a:cubicBezTo>
                <a:cubicBezTo>
                  <a:pt x="826005" y="4301782"/>
                  <a:pt x="828490" y="4318431"/>
                  <a:pt x="813099" y="4329238"/>
                </a:cubicBezTo>
                <a:cubicBezTo>
                  <a:pt x="810613" y="4312589"/>
                  <a:pt x="803537" y="4322156"/>
                  <a:pt x="786905" y="4324640"/>
                </a:cubicBezTo>
                <a:cubicBezTo>
                  <a:pt x="778587" y="4325881"/>
                  <a:pt x="763196" y="4336688"/>
                  <a:pt x="763196" y="4336688"/>
                </a:cubicBezTo>
                <a:cubicBezTo>
                  <a:pt x="792736" y="4306749"/>
                  <a:pt x="778587" y="4325881"/>
                  <a:pt x="802296" y="4313832"/>
                </a:cubicBezTo>
                <a:cubicBezTo>
                  <a:pt x="801053" y="4305507"/>
                  <a:pt x="806884" y="4287618"/>
                  <a:pt x="790250" y="4290101"/>
                </a:cubicBezTo>
                <a:cubicBezTo>
                  <a:pt x="798567" y="4288859"/>
                  <a:pt x="805641" y="4279294"/>
                  <a:pt x="805641" y="4279294"/>
                </a:cubicBezTo>
                <a:cubicBezTo>
                  <a:pt x="797324" y="4280535"/>
                  <a:pt x="789007" y="4281776"/>
                  <a:pt x="789007" y="4281776"/>
                </a:cubicBezTo>
                <a:cubicBezTo>
                  <a:pt x="789007" y="4281776"/>
                  <a:pt x="787764" y="4273453"/>
                  <a:pt x="787764" y="4273453"/>
                </a:cubicBezTo>
                <a:cubicBezTo>
                  <a:pt x="787764" y="4273453"/>
                  <a:pt x="787764" y="4273453"/>
                  <a:pt x="786521" y="4265129"/>
                </a:cubicBezTo>
                <a:cubicBezTo>
                  <a:pt x="786521" y="4265129"/>
                  <a:pt x="779447" y="4274694"/>
                  <a:pt x="771130" y="4275936"/>
                </a:cubicBezTo>
                <a:cubicBezTo>
                  <a:pt x="771130" y="4275936"/>
                  <a:pt x="769887" y="4267611"/>
                  <a:pt x="769887" y="4267611"/>
                </a:cubicBezTo>
                <a:cubicBezTo>
                  <a:pt x="760328" y="4260530"/>
                  <a:pt x="760328" y="4260530"/>
                  <a:pt x="750768" y="4253448"/>
                </a:cubicBezTo>
                <a:cubicBezTo>
                  <a:pt x="750768" y="4253448"/>
                  <a:pt x="742451" y="4254689"/>
                  <a:pt x="741208" y="4246365"/>
                </a:cubicBezTo>
                <a:cubicBezTo>
                  <a:pt x="739964" y="4238042"/>
                  <a:pt x="739964" y="4238042"/>
                  <a:pt x="739964" y="4238042"/>
                </a:cubicBezTo>
                <a:cubicBezTo>
                  <a:pt x="739964" y="4238042"/>
                  <a:pt x="724572" y="4248849"/>
                  <a:pt x="725815" y="4257173"/>
                </a:cubicBezTo>
                <a:cubicBezTo>
                  <a:pt x="721036" y="4253631"/>
                  <a:pt x="718646" y="4251861"/>
                  <a:pt x="717294" y="4249936"/>
                </a:cubicBezTo>
                <a:lnTo>
                  <a:pt x="715469" y="4243400"/>
                </a:lnTo>
                <a:lnTo>
                  <a:pt x="720249" y="4235311"/>
                </a:lnTo>
                <a:lnTo>
                  <a:pt x="726196" y="4229460"/>
                </a:lnTo>
                <a:cubicBezTo>
                  <a:pt x="728225" y="4227028"/>
                  <a:pt x="729472" y="4224716"/>
                  <a:pt x="729162" y="4222635"/>
                </a:cubicBezTo>
                <a:lnTo>
                  <a:pt x="723509" y="4228983"/>
                </a:lnTo>
                <a:lnTo>
                  <a:pt x="728444" y="4217822"/>
                </a:lnTo>
                <a:cubicBezTo>
                  <a:pt x="731898" y="4208929"/>
                  <a:pt x="727919" y="4214311"/>
                  <a:pt x="727919" y="4214311"/>
                </a:cubicBezTo>
                <a:cubicBezTo>
                  <a:pt x="727919" y="4214311"/>
                  <a:pt x="724382" y="4219092"/>
                  <a:pt x="719806" y="4224030"/>
                </a:cubicBezTo>
                <a:lnTo>
                  <a:pt x="716475" y="4226502"/>
                </a:lnTo>
                <a:lnTo>
                  <a:pt x="717769" y="4221971"/>
                </a:lnTo>
                <a:lnTo>
                  <a:pt x="720901" y="4218018"/>
                </a:lnTo>
                <a:cubicBezTo>
                  <a:pt x="721837" y="4216282"/>
                  <a:pt x="721680" y="4215242"/>
                  <a:pt x="719602" y="4215552"/>
                </a:cubicBezTo>
                <a:cubicBezTo>
                  <a:pt x="726677" y="4205986"/>
                  <a:pt x="734994" y="4204745"/>
                  <a:pt x="742068" y="4195179"/>
                </a:cubicBezTo>
                <a:cubicBezTo>
                  <a:pt x="749142" y="4185614"/>
                  <a:pt x="756216" y="4176048"/>
                  <a:pt x="763292" y="4166481"/>
                </a:cubicBezTo>
                <a:cubicBezTo>
                  <a:pt x="763292" y="4166481"/>
                  <a:pt x="763292" y="4166481"/>
                  <a:pt x="762049" y="4158158"/>
                </a:cubicBezTo>
                <a:cubicBezTo>
                  <a:pt x="762049" y="4158158"/>
                  <a:pt x="762049" y="4158158"/>
                  <a:pt x="770365" y="4156915"/>
                </a:cubicBezTo>
                <a:cubicBezTo>
                  <a:pt x="770365" y="4156915"/>
                  <a:pt x="777439" y="4147349"/>
                  <a:pt x="777439" y="4147349"/>
                </a:cubicBezTo>
                <a:lnTo>
                  <a:pt x="786849" y="4134627"/>
                </a:lnTo>
                <a:lnTo>
                  <a:pt x="784515" y="4137783"/>
                </a:lnTo>
                <a:lnTo>
                  <a:pt x="788024" y="4133037"/>
                </a:lnTo>
                <a:lnTo>
                  <a:pt x="793997" y="4124961"/>
                </a:lnTo>
                <a:lnTo>
                  <a:pt x="794848" y="4123809"/>
                </a:lnTo>
                <a:lnTo>
                  <a:pt x="798664" y="4118652"/>
                </a:lnTo>
                <a:cubicBezTo>
                  <a:pt x="810207" y="4110546"/>
                  <a:pt x="800456" y="4119979"/>
                  <a:pt x="804337" y="4116608"/>
                </a:cubicBezTo>
                <a:lnTo>
                  <a:pt x="805206" y="4115824"/>
                </a:lnTo>
                <a:lnTo>
                  <a:pt x="802092" y="4120268"/>
                </a:lnTo>
                <a:cubicBezTo>
                  <a:pt x="799595" y="4124895"/>
                  <a:pt x="799906" y="4126976"/>
                  <a:pt x="799906" y="4126976"/>
                </a:cubicBezTo>
                <a:cubicBezTo>
                  <a:pt x="799906" y="4126976"/>
                  <a:pt x="808224" y="4125735"/>
                  <a:pt x="808224" y="4125735"/>
                </a:cubicBezTo>
                <a:cubicBezTo>
                  <a:pt x="822372" y="4106603"/>
                  <a:pt x="815298" y="4116169"/>
                  <a:pt x="814055" y="4107844"/>
                </a:cubicBezTo>
                <a:lnTo>
                  <a:pt x="825591" y="4103509"/>
                </a:lnTo>
                <a:lnTo>
                  <a:pt x="822200" y="4099541"/>
                </a:lnTo>
                <a:lnTo>
                  <a:pt x="821976" y="4090121"/>
                </a:lnTo>
                <a:lnTo>
                  <a:pt x="812670" y="4100990"/>
                </a:lnTo>
                <a:lnTo>
                  <a:pt x="812812" y="4099519"/>
                </a:lnTo>
                <a:cubicBezTo>
                  <a:pt x="816349" y="4094737"/>
                  <a:pt x="818117" y="4092345"/>
                  <a:pt x="819886" y="4089954"/>
                </a:cubicBezTo>
                <a:lnTo>
                  <a:pt x="821907" y="4087221"/>
                </a:lnTo>
                <a:lnTo>
                  <a:pt x="821797" y="4082596"/>
                </a:lnTo>
                <a:lnTo>
                  <a:pt x="822766" y="4086059"/>
                </a:lnTo>
                <a:lnTo>
                  <a:pt x="826960" y="4080388"/>
                </a:lnTo>
                <a:lnTo>
                  <a:pt x="827386" y="4080112"/>
                </a:lnTo>
                <a:lnTo>
                  <a:pt x="825183" y="4076776"/>
                </a:lnTo>
                <a:cubicBezTo>
                  <a:pt x="817543" y="4068351"/>
                  <a:pt x="805586" y="4059508"/>
                  <a:pt x="791858" y="4053055"/>
                </a:cubicBezTo>
                <a:cubicBezTo>
                  <a:pt x="782292" y="4045981"/>
                  <a:pt x="793100" y="4061372"/>
                  <a:pt x="784776" y="4062615"/>
                </a:cubicBezTo>
                <a:cubicBezTo>
                  <a:pt x="782292" y="4045981"/>
                  <a:pt x="764402" y="4040150"/>
                  <a:pt x="744029" y="4017683"/>
                </a:cubicBezTo>
                <a:cubicBezTo>
                  <a:pt x="751111" y="4008123"/>
                  <a:pt x="767760" y="4005637"/>
                  <a:pt x="739061" y="3984415"/>
                </a:cubicBezTo>
                <a:cubicBezTo>
                  <a:pt x="736578" y="3967780"/>
                  <a:pt x="753226" y="3965295"/>
                  <a:pt x="732853" y="3942828"/>
                </a:cubicBezTo>
                <a:cubicBezTo>
                  <a:pt x="768632" y="3954492"/>
                  <a:pt x="745777" y="3915391"/>
                  <a:pt x="734968" y="3900000"/>
                </a:cubicBezTo>
                <a:cubicBezTo>
                  <a:pt x="718321" y="3902485"/>
                  <a:pt x="709996" y="3903727"/>
                  <a:pt x="711238" y="3912045"/>
                </a:cubicBezTo>
                <a:cubicBezTo>
                  <a:pt x="693349" y="3906213"/>
                  <a:pt x="690865" y="3889578"/>
                  <a:pt x="700430" y="3896653"/>
                </a:cubicBezTo>
                <a:cubicBezTo>
                  <a:pt x="699189" y="3888336"/>
                  <a:pt x="689622" y="3881262"/>
                  <a:pt x="680056" y="3874187"/>
                </a:cubicBezTo>
                <a:cubicBezTo>
                  <a:pt x="653843" y="3869599"/>
                  <a:pt x="685024" y="3907456"/>
                  <a:pt x="657568" y="3894550"/>
                </a:cubicBezTo>
                <a:cubicBezTo>
                  <a:pt x="655084" y="3877916"/>
                  <a:pt x="643036" y="3854207"/>
                  <a:pt x="657200" y="3835087"/>
                </a:cubicBezTo>
                <a:cubicBezTo>
                  <a:pt x="657200" y="3835087"/>
                  <a:pt x="689254" y="3821798"/>
                  <a:pt x="663040" y="3817210"/>
                </a:cubicBezTo>
                <a:cubicBezTo>
                  <a:pt x="661798" y="3808892"/>
                  <a:pt x="670123" y="3807650"/>
                  <a:pt x="677205" y="3798090"/>
                </a:cubicBezTo>
                <a:cubicBezTo>
                  <a:pt x="677205" y="3798090"/>
                  <a:pt x="684288" y="3788530"/>
                  <a:pt x="656832" y="3775623"/>
                </a:cubicBezTo>
                <a:cubicBezTo>
                  <a:pt x="676837" y="3738626"/>
                  <a:pt x="680193" y="3704114"/>
                  <a:pt x="698957" y="3658801"/>
                </a:cubicBezTo>
                <a:cubicBezTo>
                  <a:pt x="689391" y="3651726"/>
                  <a:pt x="690634" y="3660043"/>
                  <a:pt x="682310" y="3661286"/>
                </a:cubicBezTo>
                <a:cubicBezTo>
                  <a:pt x="671501" y="3645894"/>
                  <a:pt x="673985" y="3662528"/>
                  <a:pt x="663177" y="3647137"/>
                </a:cubicBezTo>
                <a:cubicBezTo>
                  <a:pt x="671501" y="3645894"/>
                  <a:pt x="681067" y="3652968"/>
                  <a:pt x="697716" y="3650483"/>
                </a:cubicBezTo>
                <a:cubicBezTo>
                  <a:pt x="684425" y="3618457"/>
                  <a:pt x="745176" y="3626392"/>
                  <a:pt x="704430" y="3581460"/>
                </a:cubicBezTo>
                <a:cubicBezTo>
                  <a:pt x="721078" y="3578974"/>
                  <a:pt x="721078" y="3578974"/>
                  <a:pt x="710271" y="3563583"/>
                </a:cubicBezTo>
                <a:cubicBezTo>
                  <a:pt x="736484" y="3568171"/>
                  <a:pt x="705304" y="3530314"/>
                  <a:pt x="721951" y="3527828"/>
                </a:cubicBezTo>
                <a:cubicBezTo>
                  <a:pt x="674122" y="3492457"/>
                  <a:pt x="689897" y="3541117"/>
                  <a:pt x="673249" y="3543602"/>
                </a:cubicBezTo>
                <a:cubicBezTo>
                  <a:pt x="662441" y="3528210"/>
                  <a:pt x="669523" y="3518650"/>
                  <a:pt x="676605" y="3509090"/>
                </a:cubicBezTo>
                <a:cubicBezTo>
                  <a:pt x="692013" y="3498288"/>
                  <a:pt x="697853" y="3480410"/>
                  <a:pt x="696610" y="3472093"/>
                </a:cubicBezTo>
                <a:cubicBezTo>
                  <a:pt x="712017" y="3461290"/>
                  <a:pt x="734506" y="3440928"/>
                  <a:pt x="741589" y="3431368"/>
                </a:cubicBezTo>
                <a:cubicBezTo>
                  <a:pt x="722456" y="3417219"/>
                  <a:pt x="712891" y="3410144"/>
                  <a:pt x="705809" y="3419704"/>
                </a:cubicBezTo>
                <a:cubicBezTo>
                  <a:pt x="696243" y="3412630"/>
                  <a:pt x="712891" y="3410144"/>
                  <a:pt x="711649" y="3401828"/>
                </a:cubicBezTo>
                <a:cubicBezTo>
                  <a:pt x="722456" y="3417219"/>
                  <a:pt x="730781" y="3415976"/>
                  <a:pt x="739105" y="3414734"/>
                </a:cubicBezTo>
                <a:cubicBezTo>
                  <a:pt x="725814" y="3382707"/>
                  <a:pt x="769918" y="3393127"/>
                  <a:pt x="764951" y="3359859"/>
                </a:cubicBezTo>
                <a:cubicBezTo>
                  <a:pt x="764951" y="3359859"/>
                  <a:pt x="764951" y="3359859"/>
                  <a:pt x="774517" y="3366934"/>
                </a:cubicBezTo>
                <a:cubicBezTo>
                  <a:pt x="797006" y="3346571"/>
                  <a:pt x="812412" y="3335768"/>
                  <a:pt x="834900" y="3315405"/>
                </a:cubicBezTo>
                <a:cubicBezTo>
                  <a:pt x="858631" y="3303359"/>
                  <a:pt x="881120" y="3282997"/>
                  <a:pt x="895285" y="3263877"/>
                </a:cubicBezTo>
                <a:cubicBezTo>
                  <a:pt x="910691" y="3253074"/>
                  <a:pt x="924856" y="3233954"/>
                  <a:pt x="939020" y="3214834"/>
                </a:cubicBezTo>
                <a:cubicBezTo>
                  <a:pt x="946103" y="3205274"/>
                  <a:pt x="968592" y="3184911"/>
                  <a:pt x="993564" y="3181182"/>
                </a:cubicBezTo>
                <a:cubicBezTo>
                  <a:pt x="982756" y="3165791"/>
                  <a:pt x="964866" y="3159960"/>
                  <a:pt x="966108" y="3168276"/>
                </a:cubicBezTo>
                <a:cubicBezTo>
                  <a:pt x="964866" y="3159960"/>
                  <a:pt x="979030" y="3140840"/>
                  <a:pt x="986114" y="3131280"/>
                </a:cubicBezTo>
                <a:cubicBezTo>
                  <a:pt x="1006486" y="3153746"/>
                  <a:pt x="977789" y="3132522"/>
                  <a:pt x="988596" y="3147914"/>
                </a:cubicBezTo>
                <a:cubicBezTo>
                  <a:pt x="998162" y="3154989"/>
                  <a:pt x="996921" y="3146671"/>
                  <a:pt x="1005245" y="3145429"/>
                </a:cubicBezTo>
                <a:cubicBezTo>
                  <a:pt x="1004004" y="3137111"/>
                  <a:pt x="995679" y="3138354"/>
                  <a:pt x="986114" y="3131280"/>
                </a:cubicBezTo>
                <a:cubicBezTo>
                  <a:pt x="1008602" y="3110917"/>
                  <a:pt x="1024008" y="3100114"/>
                  <a:pt x="1046497" y="3079751"/>
                </a:cubicBezTo>
                <a:cubicBezTo>
                  <a:pt x="1054200" y="3074350"/>
                  <a:pt x="1061593" y="3066869"/>
                  <a:pt x="1068830" y="3058348"/>
                </a:cubicBezTo>
                <a:lnTo>
                  <a:pt x="1086816" y="3035121"/>
                </a:lnTo>
                <a:lnTo>
                  <a:pt x="1085631" y="3028372"/>
                </a:lnTo>
                <a:lnTo>
                  <a:pt x="1078023" y="3024510"/>
                </a:lnTo>
                <a:cubicBezTo>
                  <a:pt x="1054102" y="3019364"/>
                  <a:pt x="1059248" y="3072534"/>
                  <a:pt x="1031965" y="3039408"/>
                </a:cubicBezTo>
                <a:cubicBezTo>
                  <a:pt x="1059421" y="3052313"/>
                  <a:pt x="1037805" y="3021531"/>
                  <a:pt x="1054453" y="3019045"/>
                </a:cubicBezTo>
                <a:cubicBezTo>
                  <a:pt x="1025755" y="2997822"/>
                  <a:pt x="1030723" y="3031091"/>
                  <a:pt x="1031965" y="3039408"/>
                </a:cubicBezTo>
                <a:cubicBezTo>
                  <a:pt x="1030723" y="3031091"/>
                  <a:pt x="1022399" y="3032333"/>
                  <a:pt x="1021158" y="3024016"/>
                </a:cubicBezTo>
                <a:cubicBezTo>
                  <a:pt x="1031965" y="3039408"/>
                  <a:pt x="1023640" y="3040651"/>
                  <a:pt x="1015316" y="3041893"/>
                </a:cubicBezTo>
                <a:cubicBezTo>
                  <a:pt x="1024882" y="3048968"/>
                  <a:pt x="1024882" y="3048968"/>
                  <a:pt x="1036931" y="3072677"/>
                </a:cubicBezTo>
                <a:cubicBezTo>
                  <a:pt x="1017800" y="3058527"/>
                  <a:pt x="1029849" y="3082237"/>
                  <a:pt x="1009475" y="3059771"/>
                </a:cubicBezTo>
                <a:cubicBezTo>
                  <a:pt x="992828" y="3062256"/>
                  <a:pt x="1021525" y="3083480"/>
                  <a:pt x="1004877" y="3085965"/>
                </a:cubicBezTo>
                <a:cubicBezTo>
                  <a:pt x="995312" y="3078891"/>
                  <a:pt x="994069" y="3070574"/>
                  <a:pt x="992828" y="3062256"/>
                </a:cubicBezTo>
                <a:cubicBezTo>
                  <a:pt x="984503" y="3063499"/>
                  <a:pt x="995312" y="3078891"/>
                  <a:pt x="986987" y="3080134"/>
                </a:cubicBezTo>
                <a:cubicBezTo>
                  <a:pt x="996553" y="3087207"/>
                  <a:pt x="995312" y="3078891"/>
                  <a:pt x="1006119" y="3094282"/>
                </a:cubicBezTo>
                <a:cubicBezTo>
                  <a:pt x="997795" y="3095525"/>
                  <a:pt x="972822" y="3099254"/>
                  <a:pt x="975305" y="3115887"/>
                </a:cubicBezTo>
                <a:cubicBezTo>
                  <a:pt x="972822" y="3099254"/>
                  <a:pt x="974064" y="3107571"/>
                  <a:pt x="963257" y="3092179"/>
                </a:cubicBezTo>
                <a:cubicBezTo>
                  <a:pt x="956174" y="3101739"/>
                  <a:pt x="965739" y="3108814"/>
                  <a:pt x="957416" y="3110056"/>
                </a:cubicBezTo>
                <a:cubicBezTo>
                  <a:pt x="925361" y="3123345"/>
                  <a:pt x="911196" y="3142465"/>
                  <a:pt x="888708" y="3162828"/>
                </a:cubicBezTo>
                <a:cubicBezTo>
                  <a:pt x="873302" y="3173630"/>
                  <a:pt x="866219" y="3183190"/>
                  <a:pt x="850813" y="3193993"/>
                </a:cubicBezTo>
                <a:cubicBezTo>
                  <a:pt x="843730" y="3203553"/>
                  <a:pt x="836648" y="3213113"/>
                  <a:pt x="821241" y="3223916"/>
                </a:cubicBezTo>
                <a:cubicBezTo>
                  <a:pt x="821241" y="3223916"/>
                  <a:pt x="829566" y="3222673"/>
                  <a:pt x="832049" y="3239307"/>
                </a:cubicBezTo>
                <a:cubicBezTo>
                  <a:pt x="823724" y="3240549"/>
                  <a:pt x="827450" y="3265502"/>
                  <a:pt x="798752" y="3244278"/>
                </a:cubicBezTo>
                <a:cubicBezTo>
                  <a:pt x="801236" y="3260913"/>
                  <a:pt x="775021" y="3256323"/>
                  <a:pt x="795396" y="3278790"/>
                </a:cubicBezTo>
                <a:cubicBezTo>
                  <a:pt x="776264" y="3264641"/>
                  <a:pt x="789555" y="3296667"/>
                  <a:pt x="770424" y="3282518"/>
                </a:cubicBezTo>
                <a:cubicBezTo>
                  <a:pt x="770424" y="3282518"/>
                  <a:pt x="779989" y="3289593"/>
                  <a:pt x="781231" y="3297910"/>
                </a:cubicBezTo>
                <a:cubicBezTo>
                  <a:pt x="781231" y="3297910"/>
                  <a:pt x="739610" y="3304124"/>
                  <a:pt x="759984" y="3326590"/>
                </a:cubicBezTo>
                <a:cubicBezTo>
                  <a:pt x="724204" y="3314927"/>
                  <a:pt x="737495" y="3346952"/>
                  <a:pt x="710039" y="3334046"/>
                </a:cubicBezTo>
                <a:cubicBezTo>
                  <a:pt x="718363" y="3332804"/>
                  <a:pt x="711281" y="3342364"/>
                  <a:pt x="730413" y="3356512"/>
                </a:cubicBezTo>
                <a:cubicBezTo>
                  <a:pt x="730413" y="3356512"/>
                  <a:pt x="720847" y="3349439"/>
                  <a:pt x="712523" y="3350681"/>
                </a:cubicBezTo>
                <a:cubicBezTo>
                  <a:pt x="713764" y="3358999"/>
                  <a:pt x="706682" y="3368559"/>
                  <a:pt x="699599" y="3378119"/>
                </a:cubicBezTo>
                <a:cubicBezTo>
                  <a:pt x="692517" y="3387679"/>
                  <a:pt x="685436" y="3397239"/>
                  <a:pt x="678353" y="3406799"/>
                </a:cubicBezTo>
                <a:cubicBezTo>
                  <a:pt x="654622" y="3418844"/>
                  <a:pt x="632134" y="3439207"/>
                  <a:pt x="626293" y="3457084"/>
                </a:cubicBezTo>
                <a:cubicBezTo>
                  <a:pt x="607161" y="3442935"/>
                  <a:pt x="619210" y="3466644"/>
                  <a:pt x="609645" y="3459569"/>
                </a:cubicBezTo>
                <a:cubicBezTo>
                  <a:pt x="589639" y="3496567"/>
                  <a:pt x="569634" y="3533564"/>
                  <a:pt x="548387" y="3562243"/>
                </a:cubicBezTo>
                <a:cubicBezTo>
                  <a:pt x="534222" y="3581364"/>
                  <a:pt x="518816" y="3592167"/>
                  <a:pt x="512976" y="3610044"/>
                </a:cubicBezTo>
                <a:cubicBezTo>
                  <a:pt x="497569" y="3620847"/>
                  <a:pt x="483405" y="3639966"/>
                  <a:pt x="469240" y="3659086"/>
                </a:cubicBezTo>
                <a:cubicBezTo>
                  <a:pt x="488004" y="3613772"/>
                  <a:pt x="515091" y="3567215"/>
                  <a:pt x="550502" y="3519415"/>
                </a:cubicBezTo>
                <a:cubicBezTo>
                  <a:pt x="564667" y="3500295"/>
                  <a:pt x="577590" y="3472858"/>
                  <a:pt x="592997" y="3462056"/>
                </a:cubicBezTo>
                <a:cubicBezTo>
                  <a:pt x="608403" y="3451252"/>
                  <a:pt x="615485" y="3441692"/>
                  <a:pt x="622568" y="3432132"/>
                </a:cubicBezTo>
                <a:cubicBezTo>
                  <a:pt x="629650" y="3422572"/>
                  <a:pt x="637974" y="3421329"/>
                  <a:pt x="653381" y="3410527"/>
                </a:cubicBezTo>
                <a:cubicBezTo>
                  <a:pt x="643815" y="3403453"/>
                  <a:pt x="624683" y="3389304"/>
                  <a:pt x="623441" y="3380987"/>
                </a:cubicBezTo>
                <a:cubicBezTo>
                  <a:pt x="642573" y="3395135"/>
                  <a:pt x="649655" y="3385575"/>
                  <a:pt x="648414" y="3377258"/>
                </a:cubicBezTo>
                <a:cubicBezTo>
                  <a:pt x="667545" y="3391406"/>
                  <a:pt x="666303" y="3383090"/>
                  <a:pt x="673386" y="3373530"/>
                </a:cubicBezTo>
                <a:cubicBezTo>
                  <a:pt x="663820" y="3366455"/>
                  <a:pt x="662579" y="3358138"/>
                  <a:pt x="654254" y="3359380"/>
                </a:cubicBezTo>
                <a:cubicBezTo>
                  <a:pt x="680469" y="3363970"/>
                  <a:pt x="686308" y="3346093"/>
                  <a:pt x="673017" y="3314066"/>
                </a:cubicBezTo>
                <a:cubicBezTo>
                  <a:pt x="682583" y="3321141"/>
                  <a:pt x="682583" y="3321141"/>
                  <a:pt x="692149" y="3328215"/>
                </a:cubicBezTo>
                <a:cubicBezTo>
                  <a:pt x="688424" y="3303264"/>
                  <a:pt x="710913" y="3282901"/>
                  <a:pt x="737127" y="3287490"/>
                </a:cubicBezTo>
                <a:cubicBezTo>
                  <a:pt x="716753" y="3265024"/>
                  <a:pt x="727562" y="3280415"/>
                  <a:pt x="698863" y="3259192"/>
                </a:cubicBezTo>
                <a:cubicBezTo>
                  <a:pt x="716753" y="3265024"/>
                  <a:pt x="726319" y="3272097"/>
                  <a:pt x="735885" y="3279172"/>
                </a:cubicBezTo>
                <a:cubicBezTo>
                  <a:pt x="742968" y="3269612"/>
                  <a:pt x="750049" y="3260052"/>
                  <a:pt x="757132" y="3250492"/>
                </a:cubicBezTo>
                <a:cubicBezTo>
                  <a:pt x="764214" y="3240932"/>
                  <a:pt x="764214" y="3240932"/>
                  <a:pt x="771296" y="3231372"/>
                </a:cubicBezTo>
                <a:cubicBezTo>
                  <a:pt x="785461" y="3212252"/>
                  <a:pt x="800867" y="3201449"/>
                  <a:pt x="834164" y="3196478"/>
                </a:cubicBezTo>
                <a:lnTo>
                  <a:pt x="824191" y="3192829"/>
                </a:lnTo>
                <a:lnTo>
                  <a:pt x="846512" y="3172316"/>
                </a:lnTo>
                <a:cubicBezTo>
                  <a:pt x="854790" y="3163640"/>
                  <a:pt x="861872" y="3154080"/>
                  <a:pt x="868334" y="3140362"/>
                </a:cubicBezTo>
                <a:cubicBezTo>
                  <a:pt x="882499" y="3121242"/>
                  <a:pt x="896664" y="3102121"/>
                  <a:pt x="909586" y="3074684"/>
                </a:cubicBezTo>
                <a:cubicBezTo>
                  <a:pt x="932075" y="3054321"/>
                  <a:pt x="944997" y="3026884"/>
                  <a:pt x="959163" y="3007764"/>
                </a:cubicBezTo>
                <a:cubicBezTo>
                  <a:pt x="973327" y="2988644"/>
                  <a:pt x="995816" y="2968281"/>
                  <a:pt x="1009981" y="2949162"/>
                </a:cubicBezTo>
                <a:cubicBezTo>
                  <a:pt x="1018305" y="2947918"/>
                  <a:pt x="1017063" y="2939601"/>
                  <a:pt x="1007497" y="2932527"/>
                </a:cubicBezTo>
                <a:cubicBezTo>
                  <a:pt x="1019983" y="2930663"/>
                  <a:pt x="1030443" y="2925913"/>
                  <a:pt x="1039272" y="2919148"/>
                </a:cubicBezTo>
                <a:lnTo>
                  <a:pt x="1058407" y="2896987"/>
                </a:lnTo>
                <a:lnTo>
                  <a:pt x="1055315" y="2854945"/>
                </a:lnTo>
                <a:cubicBezTo>
                  <a:pt x="1056881" y="2844074"/>
                  <a:pt x="1062187" y="2836900"/>
                  <a:pt x="1074664" y="2835037"/>
                </a:cubicBezTo>
                <a:cubicBezTo>
                  <a:pt x="1073421" y="2826713"/>
                  <a:pt x="1080495" y="2817147"/>
                  <a:pt x="1079252" y="2808823"/>
                </a:cubicBezTo>
                <a:cubicBezTo>
                  <a:pt x="1087569" y="2807581"/>
                  <a:pt x="1086326" y="2799257"/>
                  <a:pt x="1086326" y="2799257"/>
                </a:cubicBezTo>
                <a:cubicBezTo>
                  <a:pt x="1108792" y="2778884"/>
                  <a:pt x="1121697" y="2751428"/>
                  <a:pt x="1141679" y="2714406"/>
                </a:cubicBezTo>
                <a:cubicBezTo>
                  <a:pt x="1151239" y="2721489"/>
                  <a:pt x="1155827" y="2695275"/>
                  <a:pt x="1169977" y="2676143"/>
                </a:cubicBezTo>
                <a:cubicBezTo>
                  <a:pt x="1174566" y="2649928"/>
                  <a:pt x="1180397" y="2632039"/>
                  <a:pt x="1199517" y="2646203"/>
                </a:cubicBezTo>
                <a:cubicBezTo>
                  <a:pt x="1200760" y="2654527"/>
                  <a:pt x="1202003" y="2662852"/>
                  <a:pt x="1203246" y="2671176"/>
                </a:cubicBezTo>
                <a:cubicBezTo>
                  <a:pt x="1210941" y="2665772"/>
                  <a:pt x="1217490" y="2666922"/>
                  <a:pt x="1223620" y="2672388"/>
                </a:cubicBezTo>
                <a:lnTo>
                  <a:pt x="1225950" y="2675925"/>
                </a:lnTo>
                <a:lnTo>
                  <a:pt x="1232856" y="2660808"/>
                </a:lnTo>
                <a:cubicBezTo>
                  <a:pt x="1237128" y="2653794"/>
                  <a:pt x="1242074" y="2647741"/>
                  <a:pt x="1248112" y="2643651"/>
                </a:cubicBezTo>
                <a:lnTo>
                  <a:pt x="1262428" y="2640118"/>
                </a:lnTo>
                <a:lnTo>
                  <a:pt x="1262122" y="2631665"/>
                </a:lnTo>
                <a:lnTo>
                  <a:pt x="1261387" y="2631041"/>
                </a:lnTo>
                <a:cubicBezTo>
                  <a:pt x="1257644" y="2627348"/>
                  <a:pt x="1254943" y="2623500"/>
                  <a:pt x="1259105" y="2622878"/>
                </a:cubicBezTo>
                <a:lnTo>
                  <a:pt x="1261734" y="2620930"/>
                </a:lnTo>
                <a:lnTo>
                  <a:pt x="1261084" y="2602973"/>
                </a:lnTo>
                <a:cubicBezTo>
                  <a:pt x="1269400" y="2601732"/>
                  <a:pt x="1270643" y="2610055"/>
                  <a:pt x="1277717" y="2600489"/>
                </a:cubicBezTo>
                <a:cubicBezTo>
                  <a:pt x="1282307" y="2574276"/>
                  <a:pt x="1266916" y="2585083"/>
                  <a:pt x="1265673" y="2576760"/>
                </a:cubicBezTo>
                <a:lnTo>
                  <a:pt x="1268905" y="2568988"/>
                </a:lnTo>
                <a:lnTo>
                  <a:pt x="1245411" y="2573908"/>
                </a:lnTo>
                <a:cubicBezTo>
                  <a:pt x="1224911" y="2579094"/>
                  <a:pt x="1207113" y="2588128"/>
                  <a:pt x="1206677" y="2613701"/>
                </a:cubicBezTo>
                <a:cubicBezTo>
                  <a:pt x="1188787" y="2607870"/>
                  <a:pt x="1204193" y="2597066"/>
                  <a:pt x="1183820" y="2574601"/>
                </a:cubicBezTo>
                <a:cubicBezTo>
                  <a:pt x="1170896" y="2602037"/>
                  <a:pt x="1198720" y="2674407"/>
                  <a:pt x="1146292" y="2665229"/>
                </a:cubicBezTo>
                <a:cubicBezTo>
                  <a:pt x="1162941" y="2662744"/>
                  <a:pt x="1177106" y="2643623"/>
                  <a:pt x="1155490" y="2612840"/>
                </a:cubicBezTo>
                <a:cubicBezTo>
                  <a:pt x="1173380" y="2618672"/>
                  <a:pt x="1162572" y="2603280"/>
                  <a:pt x="1177978" y="2592477"/>
                </a:cubicBezTo>
                <a:cubicBezTo>
                  <a:pt x="1140958" y="2572497"/>
                  <a:pt x="1165056" y="2619915"/>
                  <a:pt x="1129276" y="2608251"/>
                </a:cubicBezTo>
                <a:cubicBezTo>
                  <a:pt x="1135117" y="2590375"/>
                  <a:pt x="1150523" y="2579571"/>
                  <a:pt x="1155121" y="2553377"/>
                </a:cubicBezTo>
                <a:cubicBezTo>
                  <a:pt x="1135990" y="2539228"/>
                  <a:pt x="1121825" y="2558349"/>
                  <a:pt x="1124309" y="2574982"/>
                </a:cubicBezTo>
                <a:cubicBezTo>
                  <a:pt x="1123067" y="2566665"/>
                  <a:pt x="1123067" y="2566665"/>
                  <a:pt x="1113502" y="2559591"/>
                </a:cubicBezTo>
                <a:cubicBezTo>
                  <a:pt x="1105177" y="2560834"/>
                  <a:pt x="1125550" y="2583300"/>
                  <a:pt x="1117227" y="2584542"/>
                </a:cubicBezTo>
                <a:cubicBezTo>
                  <a:pt x="1106420" y="2569151"/>
                  <a:pt x="1103936" y="2552516"/>
                  <a:pt x="1111018" y="2542956"/>
                </a:cubicBezTo>
                <a:cubicBezTo>
                  <a:pt x="1084804" y="2538367"/>
                  <a:pt x="1107661" y="2577469"/>
                  <a:pt x="1083930" y="2589514"/>
                </a:cubicBezTo>
                <a:cubicBezTo>
                  <a:pt x="1063556" y="2567048"/>
                  <a:pt x="1056475" y="2576608"/>
                  <a:pt x="1057716" y="2584925"/>
                </a:cubicBezTo>
                <a:cubicBezTo>
                  <a:pt x="1018211" y="2548310"/>
                  <a:pt x="1063556" y="2567048"/>
                  <a:pt x="1073122" y="2574122"/>
                </a:cubicBezTo>
                <a:cubicBezTo>
                  <a:pt x="1070639" y="2557487"/>
                  <a:pt x="1087287" y="2555002"/>
                  <a:pt x="1094370" y="2545442"/>
                </a:cubicBezTo>
                <a:cubicBezTo>
                  <a:pt x="1093128" y="2537125"/>
                  <a:pt x="1093128" y="2537125"/>
                  <a:pt x="1084804" y="2538367"/>
                </a:cubicBezTo>
                <a:cubicBezTo>
                  <a:pt x="1100210" y="2527565"/>
                  <a:pt x="1121825" y="2558349"/>
                  <a:pt x="1133507" y="2522593"/>
                </a:cubicBezTo>
                <a:cubicBezTo>
                  <a:pt x="1113134" y="2500127"/>
                  <a:pt x="1116858" y="2525080"/>
                  <a:pt x="1098968" y="2519247"/>
                </a:cubicBezTo>
                <a:cubicBezTo>
                  <a:pt x="1090645" y="2520490"/>
                  <a:pt x="1079838" y="2505099"/>
                  <a:pt x="1071513" y="2506341"/>
                </a:cubicBezTo>
                <a:cubicBezTo>
                  <a:pt x="1063189" y="2507585"/>
                  <a:pt x="1068155" y="2540854"/>
                  <a:pt x="1049024" y="2526704"/>
                </a:cubicBezTo>
                <a:cubicBezTo>
                  <a:pt x="1047782" y="2518387"/>
                  <a:pt x="1060706" y="2490950"/>
                  <a:pt x="1076111" y="2480147"/>
                </a:cubicBezTo>
                <a:cubicBezTo>
                  <a:pt x="1086919" y="2495539"/>
                  <a:pt x="1077353" y="2488465"/>
                  <a:pt x="1070272" y="2498025"/>
                </a:cubicBezTo>
                <a:cubicBezTo>
                  <a:pt x="1100210" y="2527565"/>
                  <a:pt x="1085677" y="2487222"/>
                  <a:pt x="1106051" y="2509687"/>
                </a:cubicBezTo>
                <a:cubicBezTo>
                  <a:pt x="1113134" y="2500127"/>
                  <a:pt x="1067788" y="2481390"/>
                  <a:pt x="1083194" y="2470587"/>
                </a:cubicBezTo>
                <a:cubicBezTo>
                  <a:pt x="1092760" y="2477662"/>
                  <a:pt x="1084435" y="2478905"/>
                  <a:pt x="1084435" y="2478905"/>
                </a:cubicBezTo>
                <a:cubicBezTo>
                  <a:pt x="1094001" y="2485979"/>
                  <a:pt x="1094001" y="2485979"/>
                  <a:pt x="1102325" y="2484736"/>
                </a:cubicBezTo>
                <a:cubicBezTo>
                  <a:pt x="1081952" y="2462270"/>
                  <a:pt x="1098600" y="2459785"/>
                  <a:pt x="1112765" y="2440665"/>
                </a:cubicBezTo>
                <a:cubicBezTo>
                  <a:pt x="1103199" y="2433590"/>
                  <a:pt x="1086552" y="2436076"/>
                  <a:pt x="1093634" y="2426516"/>
                </a:cubicBezTo>
                <a:cubicBezTo>
                  <a:pt x="1086552" y="2436076"/>
                  <a:pt x="1065304" y="2464756"/>
                  <a:pt x="1067788" y="2481390"/>
                </a:cubicBezTo>
                <a:cubicBezTo>
                  <a:pt x="1049897" y="2475559"/>
                  <a:pt x="1036974" y="2502996"/>
                  <a:pt x="1041942" y="2536264"/>
                </a:cubicBezTo>
                <a:cubicBezTo>
                  <a:pt x="1036101" y="2554141"/>
                  <a:pt x="1006530" y="2584064"/>
                  <a:pt x="994848" y="2619819"/>
                </a:cubicBezTo>
                <a:cubicBezTo>
                  <a:pt x="962794" y="2633107"/>
                  <a:pt x="940305" y="2653469"/>
                  <a:pt x="917817" y="2673833"/>
                </a:cubicBezTo>
                <a:cubicBezTo>
                  <a:pt x="895328" y="2694196"/>
                  <a:pt x="874081" y="2722876"/>
                  <a:pt x="851592" y="2743239"/>
                </a:cubicBezTo>
                <a:cubicBezTo>
                  <a:pt x="830345" y="2771919"/>
                  <a:pt x="807857" y="2792281"/>
                  <a:pt x="777043" y="2813886"/>
                </a:cubicBezTo>
                <a:cubicBezTo>
                  <a:pt x="754554" y="2834249"/>
                  <a:pt x="722500" y="2847538"/>
                  <a:pt x="690445" y="2860826"/>
                </a:cubicBezTo>
                <a:cubicBezTo>
                  <a:pt x="684605" y="2878703"/>
                  <a:pt x="660874" y="2890749"/>
                  <a:pt x="672924" y="2914458"/>
                </a:cubicBezTo>
                <a:cubicBezTo>
                  <a:pt x="663358" y="2907383"/>
                  <a:pt x="667957" y="2881189"/>
                  <a:pt x="652549" y="2891992"/>
                </a:cubicBezTo>
                <a:cubicBezTo>
                  <a:pt x="642984" y="2884917"/>
                  <a:pt x="650067" y="2875357"/>
                  <a:pt x="630935" y="2861208"/>
                </a:cubicBezTo>
                <a:cubicBezTo>
                  <a:pt x="604720" y="2856620"/>
                  <a:pt x="602605" y="2899448"/>
                  <a:pt x="566825" y="2887785"/>
                </a:cubicBezTo>
                <a:cubicBezTo>
                  <a:pt x="565584" y="2879467"/>
                  <a:pt x="538128" y="2866562"/>
                  <a:pt x="529804" y="2867805"/>
                </a:cubicBezTo>
                <a:cubicBezTo>
                  <a:pt x="537600" y="2877269"/>
                  <a:pt x="542482" y="2885043"/>
                  <a:pt x="545651" y="2892009"/>
                </a:cubicBezTo>
                <a:lnTo>
                  <a:pt x="548953" y="2903531"/>
                </a:lnTo>
                <a:lnTo>
                  <a:pt x="541121" y="2896405"/>
                </a:lnTo>
                <a:cubicBezTo>
                  <a:pt x="532776" y="2891275"/>
                  <a:pt x="532379" y="2899305"/>
                  <a:pt x="525205" y="2893999"/>
                </a:cubicBezTo>
                <a:cubicBezTo>
                  <a:pt x="515639" y="2886925"/>
                  <a:pt x="522721" y="2877365"/>
                  <a:pt x="521480" y="2869047"/>
                </a:cubicBezTo>
                <a:cubicBezTo>
                  <a:pt x="511914" y="2861972"/>
                  <a:pt x="513156" y="2870290"/>
                  <a:pt x="510672" y="2853656"/>
                </a:cubicBezTo>
                <a:cubicBezTo>
                  <a:pt x="502348" y="2854899"/>
                  <a:pt x="495265" y="2864459"/>
                  <a:pt x="514397" y="2878607"/>
                </a:cubicBezTo>
                <a:cubicBezTo>
                  <a:pt x="498991" y="2889410"/>
                  <a:pt x="482343" y="2891896"/>
                  <a:pt x="477744" y="2918090"/>
                </a:cubicBezTo>
                <a:cubicBezTo>
                  <a:pt x="458612" y="2903941"/>
                  <a:pt x="443206" y="2914744"/>
                  <a:pt x="437366" y="2932622"/>
                </a:cubicBezTo>
                <a:cubicBezTo>
                  <a:pt x="430283" y="2942182"/>
                  <a:pt x="424442" y="2960059"/>
                  <a:pt x="425684" y="2968375"/>
                </a:cubicBezTo>
                <a:cubicBezTo>
                  <a:pt x="418602" y="2977935"/>
                  <a:pt x="409036" y="2970862"/>
                  <a:pt x="409036" y="2970862"/>
                </a:cubicBezTo>
                <a:cubicBezTo>
                  <a:pt x="385305" y="2982907"/>
                  <a:pt x="380706" y="3009102"/>
                  <a:pt x="367784" y="3036538"/>
                </a:cubicBezTo>
                <a:cubicBezTo>
                  <a:pt x="360702" y="3046098"/>
                  <a:pt x="360702" y="3046098"/>
                  <a:pt x="353619" y="3055658"/>
                </a:cubicBezTo>
                <a:cubicBezTo>
                  <a:pt x="353619" y="3055658"/>
                  <a:pt x="346536" y="3065218"/>
                  <a:pt x="346536" y="3065218"/>
                </a:cubicBezTo>
                <a:cubicBezTo>
                  <a:pt x="331130" y="3076021"/>
                  <a:pt x="324048" y="3085581"/>
                  <a:pt x="306158" y="3079750"/>
                </a:cubicBezTo>
                <a:cubicBezTo>
                  <a:pt x="308642" y="3096384"/>
                  <a:pt x="300317" y="3097627"/>
                  <a:pt x="272861" y="3084721"/>
                </a:cubicBezTo>
                <a:cubicBezTo>
                  <a:pt x="269136" y="3059770"/>
                  <a:pt x="284542" y="3048967"/>
                  <a:pt x="264169" y="3026501"/>
                </a:cubicBezTo>
                <a:cubicBezTo>
                  <a:pt x="253362" y="3011109"/>
                  <a:pt x="235472" y="3005277"/>
                  <a:pt x="227147" y="3006520"/>
                </a:cubicBezTo>
                <a:cubicBezTo>
                  <a:pt x="247522" y="3028986"/>
                  <a:pt x="203417" y="3018566"/>
                  <a:pt x="241680" y="3046864"/>
                </a:cubicBezTo>
                <a:cubicBezTo>
                  <a:pt x="252488" y="3062255"/>
                  <a:pt x="212982" y="3025640"/>
                  <a:pt x="221307" y="3024397"/>
                </a:cubicBezTo>
                <a:cubicBezTo>
                  <a:pt x="207142" y="3043518"/>
                  <a:pt x="161797" y="3024780"/>
                  <a:pt x="147632" y="3043899"/>
                </a:cubicBezTo>
                <a:cubicBezTo>
                  <a:pt x="134341" y="3011874"/>
                  <a:pt x="188010" y="3029369"/>
                  <a:pt x="199691" y="2993614"/>
                </a:cubicBezTo>
                <a:cubicBezTo>
                  <a:pt x="208016" y="2992371"/>
                  <a:pt x="180560" y="2979465"/>
                  <a:pt x="170994" y="2972390"/>
                </a:cubicBezTo>
                <a:cubicBezTo>
                  <a:pt x="150621" y="2949925"/>
                  <a:pt x="154346" y="2974876"/>
                  <a:pt x="137697" y="2977361"/>
                </a:cubicBezTo>
                <a:cubicBezTo>
                  <a:pt x="117324" y="2954895"/>
                  <a:pt x="161428" y="2965316"/>
                  <a:pt x="131489" y="2935775"/>
                </a:cubicBezTo>
                <a:cubicBezTo>
                  <a:pt x="156461" y="2932048"/>
                  <a:pt x="196840" y="2917516"/>
                  <a:pt x="157335" y="2880901"/>
                </a:cubicBezTo>
                <a:cubicBezTo>
                  <a:pt x="179823" y="2860539"/>
                  <a:pt x="199829" y="2823541"/>
                  <a:pt x="221076" y="2794861"/>
                </a:cubicBezTo>
                <a:cubicBezTo>
                  <a:pt x="226917" y="2776985"/>
                  <a:pt x="241082" y="2757864"/>
                  <a:pt x="246922" y="2739987"/>
                </a:cubicBezTo>
                <a:cubicBezTo>
                  <a:pt x="252763" y="2722109"/>
                  <a:pt x="258603" y="2704233"/>
                  <a:pt x="272768" y="2685113"/>
                </a:cubicBezTo>
                <a:cubicBezTo>
                  <a:pt x="284449" y="2649358"/>
                  <a:pt x="305696" y="2620678"/>
                  <a:pt x="317376" y="2584924"/>
                </a:cubicBezTo>
                <a:cubicBezTo>
                  <a:pt x="338624" y="2556244"/>
                  <a:pt x="361112" y="2535881"/>
                  <a:pt x="391926" y="2514275"/>
                </a:cubicBezTo>
                <a:cubicBezTo>
                  <a:pt x="399008" y="2504715"/>
                  <a:pt x="382359" y="2507201"/>
                  <a:pt x="381118" y="2498884"/>
                </a:cubicBezTo>
                <a:cubicBezTo>
                  <a:pt x="399008" y="2504715"/>
                  <a:pt x="395283" y="2479763"/>
                  <a:pt x="404849" y="2486838"/>
                </a:cubicBezTo>
                <a:cubicBezTo>
                  <a:pt x="376151" y="2465615"/>
                  <a:pt x="371552" y="2491810"/>
                  <a:pt x="374036" y="2508444"/>
                </a:cubicBezTo>
                <a:cubicBezTo>
                  <a:pt x="365711" y="2509686"/>
                  <a:pt x="358630" y="2519246"/>
                  <a:pt x="350305" y="2520489"/>
                </a:cubicBezTo>
                <a:cubicBezTo>
                  <a:pt x="341981" y="2521732"/>
                  <a:pt x="334899" y="2531292"/>
                  <a:pt x="327816" y="2540851"/>
                </a:cubicBezTo>
                <a:cubicBezTo>
                  <a:pt x="321975" y="2558729"/>
                  <a:pt x="282839" y="2581578"/>
                  <a:pt x="261592" y="2610258"/>
                </a:cubicBezTo>
                <a:cubicBezTo>
                  <a:pt x="224570" y="2590277"/>
                  <a:pt x="230778" y="2631863"/>
                  <a:pt x="214131" y="2634349"/>
                </a:cubicBezTo>
                <a:cubicBezTo>
                  <a:pt x="202081" y="2610639"/>
                  <a:pt x="234136" y="2597352"/>
                  <a:pt x="242460" y="2596109"/>
                </a:cubicBezTo>
                <a:cubicBezTo>
                  <a:pt x="230410" y="2572399"/>
                  <a:pt x="229169" y="2564083"/>
                  <a:pt x="233768" y="2537888"/>
                </a:cubicBezTo>
                <a:cubicBezTo>
                  <a:pt x="243334" y="2544963"/>
                  <a:pt x="243334" y="2544963"/>
                  <a:pt x="244575" y="2553280"/>
                </a:cubicBezTo>
                <a:cubicBezTo>
                  <a:pt x="243334" y="2544963"/>
                  <a:pt x="251657" y="2543720"/>
                  <a:pt x="258740" y="2534160"/>
                </a:cubicBezTo>
                <a:cubicBezTo>
                  <a:pt x="249174" y="2527085"/>
                  <a:pt x="240850" y="2528328"/>
                  <a:pt x="231284" y="2521254"/>
                </a:cubicBezTo>
                <a:cubicBezTo>
                  <a:pt x="258740" y="2534160"/>
                  <a:pt x="253772" y="2500891"/>
                  <a:pt x="251290" y="2484257"/>
                </a:cubicBezTo>
                <a:cubicBezTo>
                  <a:pt x="259614" y="2483014"/>
                  <a:pt x="262097" y="2499648"/>
                  <a:pt x="270421" y="2498405"/>
                </a:cubicBezTo>
                <a:cubicBezTo>
                  <a:pt x="278746" y="2497163"/>
                  <a:pt x="269180" y="2490088"/>
                  <a:pt x="285827" y="2487603"/>
                </a:cubicBezTo>
                <a:cubicBezTo>
                  <a:pt x="284586" y="2479285"/>
                  <a:pt x="266696" y="2473454"/>
                  <a:pt x="266696" y="2473454"/>
                </a:cubicBezTo>
                <a:cubicBezTo>
                  <a:pt x="265454" y="2465136"/>
                  <a:pt x="283343" y="2470968"/>
                  <a:pt x="280861" y="2454334"/>
                </a:cubicBezTo>
                <a:cubicBezTo>
                  <a:pt x="268811" y="2430625"/>
                  <a:pt x="264212" y="2456819"/>
                  <a:pt x="261729" y="2440185"/>
                </a:cubicBezTo>
                <a:cubicBezTo>
                  <a:pt x="246323" y="2450988"/>
                  <a:pt x="220108" y="2446399"/>
                  <a:pt x="204702" y="2457202"/>
                </a:cubicBezTo>
                <a:cubicBezTo>
                  <a:pt x="193895" y="2441810"/>
                  <a:pt x="235514" y="2435596"/>
                  <a:pt x="223466" y="2411888"/>
                </a:cubicBezTo>
                <a:cubicBezTo>
                  <a:pt x="197251" y="2407299"/>
                  <a:pt x="176004" y="2435978"/>
                  <a:pt x="170164" y="2453855"/>
                </a:cubicBezTo>
                <a:cubicBezTo>
                  <a:pt x="159356" y="2438464"/>
                  <a:pt x="158114" y="2430147"/>
                  <a:pt x="173521" y="2419344"/>
                </a:cubicBezTo>
                <a:cubicBezTo>
                  <a:pt x="173521" y="2419344"/>
                  <a:pt x="165197" y="2420587"/>
                  <a:pt x="165197" y="2420587"/>
                </a:cubicBezTo>
                <a:cubicBezTo>
                  <a:pt x="163955" y="2412269"/>
                  <a:pt x="163955" y="2412269"/>
                  <a:pt x="163955" y="2412269"/>
                </a:cubicBezTo>
                <a:cubicBezTo>
                  <a:pt x="149790" y="2431389"/>
                  <a:pt x="130658" y="2417241"/>
                  <a:pt x="108170" y="2437603"/>
                </a:cubicBezTo>
                <a:cubicBezTo>
                  <a:pt x="76989" y="2399746"/>
                  <a:pt x="77357" y="2459210"/>
                  <a:pt x="56984" y="2436743"/>
                </a:cubicBezTo>
                <a:cubicBezTo>
                  <a:pt x="104445" y="2412652"/>
                  <a:pt x="77863" y="2348599"/>
                  <a:pt x="127807" y="2341143"/>
                </a:cubicBezTo>
                <a:cubicBezTo>
                  <a:pt x="134890" y="2331583"/>
                  <a:pt x="125324" y="2324509"/>
                  <a:pt x="125324" y="2324509"/>
                </a:cubicBezTo>
                <a:cubicBezTo>
                  <a:pt x="124081" y="2316192"/>
                  <a:pt x="122840" y="2307874"/>
                  <a:pt x="131164" y="2306632"/>
                </a:cubicBezTo>
                <a:cubicBezTo>
                  <a:pt x="138246" y="2297072"/>
                  <a:pt x="145329" y="2287512"/>
                  <a:pt x="144087" y="2279194"/>
                </a:cubicBezTo>
                <a:cubicBezTo>
                  <a:pt x="189433" y="2297931"/>
                  <a:pt x="181982" y="2248029"/>
                  <a:pt x="197388" y="2237226"/>
                </a:cubicBezTo>
                <a:cubicBezTo>
                  <a:pt x="247332" y="2229769"/>
                  <a:pt x="295667" y="2154532"/>
                  <a:pt x="345613" y="2147076"/>
                </a:cubicBezTo>
                <a:cubicBezTo>
                  <a:pt x="333563" y="2123367"/>
                  <a:pt x="361019" y="2136272"/>
                  <a:pt x="356051" y="2103004"/>
                </a:cubicBezTo>
                <a:cubicBezTo>
                  <a:pt x="357294" y="2111321"/>
                  <a:pt x="357294" y="2111321"/>
                  <a:pt x="366859" y="2118395"/>
                </a:cubicBezTo>
                <a:cubicBezTo>
                  <a:pt x="368975" y="2075567"/>
                  <a:pt x="392705" y="2063521"/>
                  <a:pt x="393579" y="2012375"/>
                </a:cubicBezTo>
                <a:cubicBezTo>
                  <a:pt x="382771" y="1996983"/>
                  <a:pt x="387738" y="2030252"/>
                  <a:pt x="367364" y="2007787"/>
                </a:cubicBezTo>
                <a:cubicBezTo>
                  <a:pt x="382771" y="1996983"/>
                  <a:pt x="391095" y="1995740"/>
                  <a:pt x="406501" y="1984938"/>
                </a:cubicBezTo>
                <a:cubicBezTo>
                  <a:pt x="413584" y="1975378"/>
                  <a:pt x="412342" y="1967060"/>
                  <a:pt x="409859" y="1950426"/>
                </a:cubicBezTo>
                <a:cubicBezTo>
                  <a:pt x="419425" y="1957500"/>
                  <a:pt x="427748" y="1956258"/>
                  <a:pt x="436072" y="1955015"/>
                </a:cubicBezTo>
                <a:cubicBezTo>
                  <a:pt x="444397" y="1953772"/>
                  <a:pt x="415699" y="1932549"/>
                  <a:pt x="432347" y="1930064"/>
                </a:cubicBezTo>
                <a:cubicBezTo>
                  <a:pt x="443155" y="1945455"/>
                  <a:pt x="434831" y="1946698"/>
                  <a:pt x="444397" y="1953772"/>
                </a:cubicBezTo>
                <a:cubicBezTo>
                  <a:pt x="443155" y="1945455"/>
                  <a:pt x="450237" y="1935895"/>
                  <a:pt x="465644" y="1925092"/>
                </a:cubicBezTo>
                <a:cubicBezTo>
                  <a:pt x="447753" y="1919260"/>
                  <a:pt x="446512" y="1910944"/>
                  <a:pt x="436946" y="1903869"/>
                </a:cubicBezTo>
                <a:cubicBezTo>
                  <a:pt x="420298" y="1906355"/>
                  <a:pt x="447753" y="1919260"/>
                  <a:pt x="431106" y="1921746"/>
                </a:cubicBezTo>
                <a:cubicBezTo>
                  <a:pt x="420298" y="1906355"/>
                  <a:pt x="435705" y="1895551"/>
                  <a:pt x="423655" y="1871842"/>
                </a:cubicBezTo>
                <a:cubicBezTo>
                  <a:pt x="422414" y="1863525"/>
                  <a:pt x="444028" y="1894309"/>
                  <a:pt x="435705" y="1895551"/>
                </a:cubicBezTo>
                <a:cubicBezTo>
                  <a:pt x="457319" y="1926335"/>
                  <a:pt x="482292" y="1922606"/>
                  <a:pt x="470243" y="1898897"/>
                </a:cubicBezTo>
                <a:cubicBezTo>
                  <a:pt x="469001" y="1890581"/>
                  <a:pt x="460677" y="1891824"/>
                  <a:pt x="460677" y="1891824"/>
                </a:cubicBezTo>
                <a:cubicBezTo>
                  <a:pt x="459435" y="1883506"/>
                  <a:pt x="448627" y="1868115"/>
                  <a:pt x="447386" y="1859797"/>
                </a:cubicBezTo>
                <a:cubicBezTo>
                  <a:pt x="467760" y="1882264"/>
                  <a:pt x="476083" y="1881021"/>
                  <a:pt x="495215" y="1895170"/>
                </a:cubicBezTo>
                <a:cubicBezTo>
                  <a:pt x="493973" y="1886852"/>
                  <a:pt x="492732" y="1878535"/>
                  <a:pt x="501055" y="1877292"/>
                </a:cubicBezTo>
                <a:cubicBezTo>
                  <a:pt x="509379" y="1876050"/>
                  <a:pt x="508138" y="1867732"/>
                  <a:pt x="506896" y="1859415"/>
                </a:cubicBezTo>
                <a:cubicBezTo>
                  <a:pt x="497330" y="1852341"/>
                  <a:pt x="493973" y="1886852"/>
                  <a:pt x="480682" y="1854826"/>
                </a:cubicBezTo>
                <a:cubicBezTo>
                  <a:pt x="499814" y="1868975"/>
                  <a:pt x="487764" y="1845266"/>
                  <a:pt x="485281" y="1828632"/>
                </a:cubicBezTo>
                <a:cubicBezTo>
                  <a:pt x="506896" y="1859415"/>
                  <a:pt x="536468" y="1829492"/>
                  <a:pt x="513610" y="1790392"/>
                </a:cubicBezTo>
                <a:cubicBezTo>
                  <a:pt x="512368" y="1782075"/>
                  <a:pt x="542307" y="1811615"/>
                  <a:pt x="530258" y="1787906"/>
                </a:cubicBezTo>
                <a:cubicBezTo>
                  <a:pt x="541066" y="1803298"/>
                  <a:pt x="548149" y="1793738"/>
                  <a:pt x="564796" y="1791252"/>
                </a:cubicBezTo>
                <a:cubicBezTo>
                  <a:pt x="553989" y="1775861"/>
                  <a:pt x="553989" y="1775861"/>
                  <a:pt x="546906" y="1785421"/>
                </a:cubicBezTo>
                <a:cubicBezTo>
                  <a:pt x="543646" y="1763588"/>
                  <a:pt x="587183" y="1793357"/>
                  <a:pt x="581973" y="1769374"/>
                </a:cubicBezTo>
                <a:lnTo>
                  <a:pt x="579296" y="1762616"/>
                </a:lnTo>
                <a:lnTo>
                  <a:pt x="586043" y="1762572"/>
                </a:lnTo>
                <a:cubicBezTo>
                  <a:pt x="586043" y="1762572"/>
                  <a:pt x="577720" y="1763815"/>
                  <a:pt x="575236" y="1747181"/>
                </a:cubicBezTo>
                <a:cubicBezTo>
                  <a:pt x="583560" y="1745938"/>
                  <a:pt x="584802" y="1754255"/>
                  <a:pt x="595609" y="1769647"/>
                </a:cubicBezTo>
                <a:cubicBezTo>
                  <a:pt x="583560" y="1745938"/>
                  <a:pt x="582318" y="1737620"/>
                  <a:pt x="579835" y="1720986"/>
                </a:cubicBezTo>
                <a:cubicBezTo>
                  <a:pt x="589401" y="1728060"/>
                  <a:pt x="598966" y="1735135"/>
                  <a:pt x="607291" y="1733892"/>
                </a:cubicBezTo>
                <a:cubicBezTo>
                  <a:pt x="579835" y="1720986"/>
                  <a:pt x="592757" y="1693549"/>
                  <a:pt x="613131" y="1716015"/>
                </a:cubicBezTo>
                <a:cubicBezTo>
                  <a:pt x="613131" y="1716015"/>
                  <a:pt x="609406" y="1691063"/>
                  <a:pt x="601082" y="1692307"/>
                </a:cubicBezTo>
                <a:cubicBezTo>
                  <a:pt x="601082" y="1692307"/>
                  <a:pt x="610337" y="1697302"/>
                  <a:pt x="616891" y="1698449"/>
                </a:cubicBezTo>
                <a:lnTo>
                  <a:pt x="619482" y="1697516"/>
                </a:lnTo>
                <a:lnTo>
                  <a:pt x="604600" y="1679829"/>
                </a:lnTo>
                <a:cubicBezTo>
                  <a:pt x="612917" y="1678587"/>
                  <a:pt x="623624" y="1679115"/>
                  <a:pt x="634331" y="1679644"/>
                </a:cubicBezTo>
                <a:lnTo>
                  <a:pt x="636556" y="1679631"/>
                </a:lnTo>
                <a:lnTo>
                  <a:pt x="643651" y="1671071"/>
                </a:lnTo>
                <a:cubicBezTo>
                  <a:pt x="647301" y="1659898"/>
                  <a:pt x="644818" y="1643263"/>
                  <a:pt x="634010" y="1627871"/>
                </a:cubicBezTo>
                <a:cubicBezTo>
                  <a:pt x="624445" y="1620798"/>
                  <a:pt x="641092" y="1618311"/>
                  <a:pt x="650658" y="1625386"/>
                </a:cubicBezTo>
                <a:cubicBezTo>
                  <a:pt x="658982" y="1624144"/>
                  <a:pt x="630285" y="1602920"/>
                  <a:pt x="646933" y="1600435"/>
                </a:cubicBezTo>
                <a:cubicBezTo>
                  <a:pt x="621961" y="1604163"/>
                  <a:pt x="614879" y="1613723"/>
                  <a:pt x="600714" y="1632843"/>
                </a:cubicBezTo>
                <a:cubicBezTo>
                  <a:pt x="619846" y="1646991"/>
                  <a:pt x="617362" y="1630358"/>
                  <a:pt x="636493" y="1644506"/>
                </a:cubicBezTo>
                <a:cubicBezTo>
                  <a:pt x="619846" y="1646991"/>
                  <a:pt x="649784" y="1676533"/>
                  <a:pt x="633137" y="1679018"/>
                </a:cubicBezTo>
                <a:cubicBezTo>
                  <a:pt x="623571" y="1671944"/>
                  <a:pt x="631895" y="1670700"/>
                  <a:pt x="630653" y="1662384"/>
                </a:cubicBezTo>
                <a:cubicBezTo>
                  <a:pt x="601955" y="1641160"/>
                  <a:pt x="585306" y="1643645"/>
                  <a:pt x="568659" y="1646132"/>
                </a:cubicBezTo>
                <a:cubicBezTo>
                  <a:pt x="557852" y="1630739"/>
                  <a:pt x="584065" y="1635328"/>
                  <a:pt x="592389" y="1634085"/>
                </a:cubicBezTo>
                <a:cubicBezTo>
                  <a:pt x="588664" y="1609134"/>
                  <a:pt x="631526" y="1611238"/>
                  <a:pt x="589538" y="1557988"/>
                </a:cubicBezTo>
                <a:cubicBezTo>
                  <a:pt x="610130" y="1567668"/>
                  <a:pt x="602421" y="1548094"/>
                  <a:pt x="596232" y="1530684"/>
                </a:cubicBezTo>
                <a:lnTo>
                  <a:pt x="593935" y="1522896"/>
                </a:lnTo>
                <a:lnTo>
                  <a:pt x="570446" y="1500906"/>
                </a:lnTo>
                <a:lnTo>
                  <a:pt x="562622" y="1489471"/>
                </a:lnTo>
                <a:lnTo>
                  <a:pt x="553390" y="1486861"/>
                </a:lnTo>
                <a:cubicBezTo>
                  <a:pt x="514253" y="1509710"/>
                  <a:pt x="502571" y="1545464"/>
                  <a:pt x="471758" y="1567069"/>
                </a:cubicBezTo>
                <a:cubicBezTo>
                  <a:pt x="462192" y="1559996"/>
                  <a:pt x="470517" y="1558753"/>
                  <a:pt x="460951" y="1551678"/>
                </a:cubicBezTo>
                <a:cubicBezTo>
                  <a:pt x="450143" y="1536287"/>
                  <a:pt x="452627" y="1552921"/>
                  <a:pt x="444302" y="1554163"/>
                </a:cubicBezTo>
                <a:cubicBezTo>
                  <a:pt x="455111" y="1569556"/>
                  <a:pt x="460951" y="1551678"/>
                  <a:pt x="463434" y="1568313"/>
                </a:cubicBezTo>
                <a:cubicBezTo>
                  <a:pt x="457593" y="1586189"/>
                  <a:pt x="425539" y="1599478"/>
                  <a:pt x="420940" y="1625672"/>
                </a:cubicBezTo>
                <a:cubicBezTo>
                  <a:pt x="410133" y="1610281"/>
                  <a:pt x="419699" y="1617356"/>
                  <a:pt x="408891" y="1601963"/>
                </a:cubicBezTo>
                <a:cubicBezTo>
                  <a:pt x="406810" y="1602275"/>
                  <a:pt x="407199" y="1604874"/>
                  <a:pt x="408522" y="1608396"/>
                </a:cubicBezTo>
                <a:lnTo>
                  <a:pt x="409402" y="1610405"/>
                </a:lnTo>
                <a:lnTo>
                  <a:pt x="396905" y="1612522"/>
                </a:lnTo>
                <a:cubicBezTo>
                  <a:pt x="389135" y="1619261"/>
                  <a:pt x="394818" y="1635949"/>
                  <a:pt x="387644" y="1630643"/>
                </a:cubicBezTo>
                <a:cubicBezTo>
                  <a:pt x="388885" y="1638961"/>
                  <a:pt x="388885" y="1638961"/>
                  <a:pt x="397210" y="1637719"/>
                </a:cubicBezTo>
                <a:cubicBezTo>
                  <a:pt x="381804" y="1648521"/>
                  <a:pt x="341425" y="1663052"/>
                  <a:pt x="363040" y="1693835"/>
                </a:cubicBezTo>
                <a:cubicBezTo>
                  <a:pt x="354717" y="1695079"/>
                  <a:pt x="352232" y="1678444"/>
                  <a:pt x="345149" y="1688004"/>
                </a:cubicBezTo>
                <a:cubicBezTo>
                  <a:pt x="345149" y="1688004"/>
                  <a:pt x="347852" y="1691851"/>
                  <a:pt x="351905" y="1697624"/>
                </a:cubicBezTo>
                <a:lnTo>
                  <a:pt x="359137" y="1707923"/>
                </a:lnTo>
                <a:lnTo>
                  <a:pt x="347633" y="1704639"/>
                </a:lnTo>
                <a:cubicBezTo>
                  <a:pt x="347633" y="1704639"/>
                  <a:pt x="347633" y="1704639"/>
                  <a:pt x="339309" y="1705881"/>
                </a:cubicBezTo>
                <a:cubicBezTo>
                  <a:pt x="339309" y="1705881"/>
                  <a:pt x="339309" y="1705881"/>
                  <a:pt x="330986" y="1707124"/>
                </a:cubicBezTo>
                <a:cubicBezTo>
                  <a:pt x="323903" y="1716684"/>
                  <a:pt x="309738" y="1735804"/>
                  <a:pt x="309738" y="1735804"/>
                </a:cubicBezTo>
                <a:cubicBezTo>
                  <a:pt x="289365" y="1713338"/>
                  <a:pt x="322661" y="1708366"/>
                  <a:pt x="310612" y="1684658"/>
                </a:cubicBezTo>
                <a:cubicBezTo>
                  <a:pt x="296447" y="1703778"/>
                  <a:pt x="273959" y="1724140"/>
                  <a:pt x="278925" y="1757409"/>
                </a:cubicBezTo>
                <a:cubicBezTo>
                  <a:pt x="261035" y="1751578"/>
                  <a:pt x="245629" y="1762380"/>
                  <a:pt x="238547" y="1771940"/>
                </a:cubicBezTo>
                <a:cubicBezTo>
                  <a:pt x="230223" y="1773183"/>
                  <a:pt x="230223" y="1773183"/>
                  <a:pt x="230223" y="1773183"/>
                </a:cubicBezTo>
                <a:cubicBezTo>
                  <a:pt x="223141" y="1782743"/>
                  <a:pt x="223141" y="1782743"/>
                  <a:pt x="223141" y="1782743"/>
                </a:cubicBezTo>
                <a:cubicBezTo>
                  <a:pt x="216058" y="1792303"/>
                  <a:pt x="207733" y="1793546"/>
                  <a:pt x="208976" y="1801863"/>
                </a:cubicBezTo>
                <a:cubicBezTo>
                  <a:pt x="187728" y="1830543"/>
                  <a:pt x="174806" y="1857981"/>
                  <a:pt x="141509" y="1862951"/>
                </a:cubicBezTo>
                <a:cubicBezTo>
                  <a:pt x="134427" y="1872511"/>
                  <a:pt x="138153" y="1897463"/>
                  <a:pt x="120263" y="1891631"/>
                </a:cubicBezTo>
                <a:cubicBezTo>
                  <a:pt x="120263" y="1891631"/>
                  <a:pt x="110697" y="1884557"/>
                  <a:pt x="109454" y="1876240"/>
                </a:cubicBezTo>
                <a:cubicBezTo>
                  <a:pt x="78642" y="1897845"/>
                  <a:pt x="102740" y="1945264"/>
                  <a:pt x="50312" y="1936085"/>
                </a:cubicBezTo>
                <a:cubicBezTo>
                  <a:pt x="39505" y="1920694"/>
                  <a:pt x="68202" y="1941918"/>
                  <a:pt x="74043" y="1924040"/>
                </a:cubicBezTo>
                <a:cubicBezTo>
                  <a:pt x="45345" y="1902816"/>
                  <a:pt x="29939" y="1913619"/>
                  <a:pt x="14533" y="1924422"/>
                </a:cubicBezTo>
                <a:cubicBezTo>
                  <a:pt x="3724" y="1909030"/>
                  <a:pt x="20373" y="1906545"/>
                  <a:pt x="0" y="1884079"/>
                </a:cubicBezTo>
                <a:close/>
              </a:path>
            </a:pathLst>
          </a:custGeom>
          <a:solidFill>
            <a:schemeClr val="bg1">
              <a:lumMod val="95000"/>
            </a:schemeClr>
          </a:solidFill>
          <a:ln>
            <a:noFill/>
          </a:ln>
        </p:spPr>
        <p:txBody>
          <a:bodyPr wrap="square"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355195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0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9B20144-55EB-48A2-9560-4767B77088B7}"/>
              </a:ext>
            </a:extLst>
          </p:cNvPr>
          <p:cNvSpPr>
            <a:spLocks noGrp="1"/>
          </p:cNvSpPr>
          <p:nvPr>
            <p:ph type="pic" sz="quarter" idx="21"/>
          </p:nvPr>
        </p:nvSpPr>
        <p:spPr>
          <a:xfrm>
            <a:off x="931826" y="490867"/>
            <a:ext cx="10328348" cy="3414927"/>
          </a:xfrm>
          <a:custGeom>
            <a:avLst/>
            <a:gdLst>
              <a:gd name="connsiteX0" fmla="*/ 3749180 w 10328348"/>
              <a:gd name="connsiteY0" fmla="*/ 3407715 h 3414927"/>
              <a:gd name="connsiteX1" fmla="*/ 3749321 w 10328348"/>
              <a:gd name="connsiteY1" fmla="*/ 3409547 h 3414927"/>
              <a:gd name="connsiteX2" fmla="*/ 3749462 w 10328348"/>
              <a:gd name="connsiteY2" fmla="*/ 3411380 h 3414927"/>
              <a:gd name="connsiteX3" fmla="*/ 3744680 w 10328348"/>
              <a:gd name="connsiteY3" fmla="*/ 3410138 h 3414927"/>
              <a:gd name="connsiteX4" fmla="*/ 3749180 w 10328348"/>
              <a:gd name="connsiteY4" fmla="*/ 3407715 h 3414927"/>
              <a:gd name="connsiteX5" fmla="*/ 3515040 w 10328348"/>
              <a:gd name="connsiteY5" fmla="*/ 3358958 h 3414927"/>
              <a:gd name="connsiteX6" fmla="*/ 3559195 w 10328348"/>
              <a:gd name="connsiteY6" fmla="*/ 3362993 h 3414927"/>
              <a:gd name="connsiteX7" fmla="*/ 3573964 w 10328348"/>
              <a:gd name="connsiteY7" fmla="*/ 3364975 h 3414927"/>
              <a:gd name="connsiteX8" fmla="*/ 3577181 w 10328348"/>
              <a:gd name="connsiteY8" fmla="*/ 3364565 h 3414927"/>
              <a:gd name="connsiteX9" fmla="*/ 3605108 w 10328348"/>
              <a:gd name="connsiteY9" fmla="*/ 3368733 h 3414927"/>
              <a:gd name="connsiteX10" fmla="*/ 3621484 w 10328348"/>
              <a:gd name="connsiteY10" fmla="*/ 3370510 h 3414927"/>
              <a:gd name="connsiteX11" fmla="*/ 3710815 w 10328348"/>
              <a:gd name="connsiteY11" fmla="*/ 3370724 h 3414927"/>
              <a:gd name="connsiteX12" fmla="*/ 3718856 w 10328348"/>
              <a:gd name="connsiteY12" fmla="*/ 3369701 h 3414927"/>
              <a:gd name="connsiteX13" fmla="*/ 3725583 w 10328348"/>
              <a:gd name="connsiteY13" fmla="*/ 3372706 h 3414927"/>
              <a:gd name="connsiteX14" fmla="*/ 3780407 w 10328348"/>
              <a:gd name="connsiteY14" fmla="*/ 3367659 h 3414927"/>
              <a:gd name="connsiteX15" fmla="*/ 3846782 w 10328348"/>
              <a:gd name="connsiteY15" fmla="*/ 3365003 h 3414927"/>
              <a:gd name="connsiteX16" fmla="*/ 3879240 w 10328348"/>
              <a:gd name="connsiteY16" fmla="*/ 3364734 h 3414927"/>
              <a:gd name="connsiteX17" fmla="*/ 3903803 w 10328348"/>
              <a:gd name="connsiteY17" fmla="*/ 3367400 h 3414927"/>
              <a:gd name="connsiteX18" fmla="*/ 3905412 w 10328348"/>
              <a:gd name="connsiteY18" fmla="*/ 3367196 h 3414927"/>
              <a:gd name="connsiteX19" fmla="*/ 3904098 w 10328348"/>
              <a:gd name="connsiteY19" fmla="*/ 3371224 h 3414927"/>
              <a:gd name="connsiteX20" fmla="*/ 3888017 w 10328348"/>
              <a:gd name="connsiteY20" fmla="*/ 3373271 h 3414927"/>
              <a:gd name="connsiteX21" fmla="*/ 3881585 w 10328348"/>
              <a:gd name="connsiteY21" fmla="*/ 3374090 h 3414927"/>
              <a:gd name="connsiteX22" fmla="*/ 3876908 w 10328348"/>
              <a:gd name="connsiteY22" fmla="*/ 3376616 h 3414927"/>
              <a:gd name="connsiteX23" fmla="*/ 3868868 w 10328348"/>
              <a:gd name="connsiteY23" fmla="*/ 3377639 h 3414927"/>
              <a:gd name="connsiteX24" fmla="*/ 3863895 w 10328348"/>
              <a:gd name="connsiteY24" fmla="*/ 3376341 h 3414927"/>
              <a:gd name="connsiteX25" fmla="*/ 3851030 w 10328348"/>
              <a:gd name="connsiteY25" fmla="*/ 3377979 h 3414927"/>
              <a:gd name="connsiteX26" fmla="*/ 3844745 w 10328348"/>
              <a:gd name="connsiteY26" fmla="*/ 3380710 h 3414927"/>
              <a:gd name="connsiteX27" fmla="*/ 3859513 w 10328348"/>
              <a:gd name="connsiteY27" fmla="*/ 3382691 h 3414927"/>
              <a:gd name="connsiteX28" fmla="*/ 3865945 w 10328348"/>
              <a:gd name="connsiteY28" fmla="*/ 3381872 h 3414927"/>
              <a:gd name="connsiteX29" fmla="*/ 3882175 w 10328348"/>
              <a:gd name="connsiteY29" fmla="*/ 3381737 h 3414927"/>
              <a:gd name="connsiteX30" fmla="*/ 3888901 w 10328348"/>
              <a:gd name="connsiteY30" fmla="*/ 3384742 h 3414927"/>
              <a:gd name="connsiteX31" fmla="*/ 3877793 w 10328348"/>
              <a:gd name="connsiteY31" fmla="*/ 3388087 h 3414927"/>
              <a:gd name="connsiteX32" fmla="*/ 3868144 w 10328348"/>
              <a:gd name="connsiteY32" fmla="*/ 3389316 h 3414927"/>
              <a:gd name="connsiteX33" fmla="*/ 3859809 w 10328348"/>
              <a:gd name="connsiteY33" fmla="*/ 3386515 h 3414927"/>
              <a:gd name="connsiteX34" fmla="*/ 3845629 w 10328348"/>
              <a:gd name="connsiteY34" fmla="*/ 3392181 h 3414927"/>
              <a:gd name="connsiteX35" fmla="*/ 3843874 w 10328348"/>
              <a:gd name="connsiteY35" fmla="*/ 3390474 h 3414927"/>
              <a:gd name="connsiteX36" fmla="*/ 3825609 w 10328348"/>
              <a:gd name="connsiteY36" fmla="*/ 3406313 h 3414927"/>
              <a:gd name="connsiteX37" fmla="*/ 3814057 w 10328348"/>
              <a:gd name="connsiteY37" fmla="*/ 3403923 h 3414927"/>
              <a:gd name="connsiteX38" fmla="*/ 3826185 w 10328348"/>
              <a:gd name="connsiteY38" fmla="*/ 3392725 h 3414927"/>
              <a:gd name="connsiteX39" fmla="*/ 3821213 w 10328348"/>
              <a:gd name="connsiteY39" fmla="*/ 3391427 h 3414927"/>
              <a:gd name="connsiteX40" fmla="*/ 3819753 w 10328348"/>
              <a:gd name="connsiteY40" fmla="*/ 3393544 h 3414927"/>
              <a:gd name="connsiteX41" fmla="*/ 3810104 w 10328348"/>
              <a:gd name="connsiteY41" fmla="*/ 3394772 h 3414927"/>
              <a:gd name="connsiteX42" fmla="*/ 3803524 w 10328348"/>
              <a:gd name="connsiteY42" fmla="*/ 3393679 h 3414927"/>
              <a:gd name="connsiteX43" fmla="*/ 3796797 w 10328348"/>
              <a:gd name="connsiteY43" fmla="*/ 3390674 h 3414927"/>
              <a:gd name="connsiteX44" fmla="*/ 3795188 w 10328348"/>
              <a:gd name="connsiteY44" fmla="*/ 3390878 h 3414927"/>
              <a:gd name="connsiteX45" fmla="*/ 3790512 w 10328348"/>
              <a:gd name="connsiteY45" fmla="*/ 3393405 h 3414927"/>
              <a:gd name="connsiteX46" fmla="*/ 3766096 w 10328348"/>
              <a:gd name="connsiteY46" fmla="*/ 3392651 h 3414927"/>
              <a:gd name="connsiteX47" fmla="*/ 3755280 w 10328348"/>
              <a:gd name="connsiteY47" fmla="*/ 3399819 h 3414927"/>
              <a:gd name="connsiteX48" fmla="*/ 3740513 w 10328348"/>
              <a:gd name="connsiteY48" fmla="*/ 3397837 h 3414927"/>
              <a:gd name="connsiteX49" fmla="*/ 3729403 w 10328348"/>
              <a:gd name="connsiteY49" fmla="*/ 3401182 h 3414927"/>
              <a:gd name="connsiteX50" fmla="*/ 3706018 w 10328348"/>
              <a:gd name="connsiteY50" fmla="*/ 3413812 h 3414927"/>
              <a:gd name="connsiteX51" fmla="*/ 3701194 w 10328348"/>
              <a:gd name="connsiteY51" fmla="*/ 3414426 h 3414927"/>
              <a:gd name="connsiteX52" fmla="*/ 3699585 w 10328348"/>
              <a:gd name="connsiteY52" fmla="*/ 3414631 h 3414927"/>
              <a:gd name="connsiteX53" fmla="*/ 3691398 w 10328348"/>
              <a:gd name="connsiteY53" fmla="*/ 3413742 h 3414927"/>
              <a:gd name="connsiteX54" fmla="*/ 3647242 w 10328348"/>
              <a:gd name="connsiteY54" fmla="*/ 3409709 h 3414927"/>
              <a:gd name="connsiteX55" fmla="*/ 3624580 w 10328348"/>
              <a:gd name="connsiteY55" fmla="*/ 3410663 h 3414927"/>
              <a:gd name="connsiteX56" fmla="*/ 3587151 w 10328348"/>
              <a:gd name="connsiteY56" fmla="*/ 3409634 h 3414927"/>
              <a:gd name="connsiteX57" fmla="*/ 3526913 w 10328348"/>
              <a:gd name="connsiteY57" fmla="*/ 3407647 h 3414927"/>
              <a:gd name="connsiteX58" fmla="*/ 3513607 w 10328348"/>
              <a:gd name="connsiteY58" fmla="*/ 3403548 h 3414927"/>
              <a:gd name="connsiteX59" fmla="*/ 3511852 w 10328348"/>
              <a:gd name="connsiteY59" fmla="*/ 3401841 h 3414927"/>
              <a:gd name="connsiteX60" fmla="*/ 3508783 w 10328348"/>
              <a:gd name="connsiteY60" fmla="*/ 3404163 h 3414927"/>
              <a:gd name="connsiteX61" fmla="*/ 3497525 w 10328348"/>
              <a:gd name="connsiteY61" fmla="*/ 3405595 h 3414927"/>
              <a:gd name="connsiteX62" fmla="*/ 3487728 w 10328348"/>
              <a:gd name="connsiteY62" fmla="*/ 3404912 h 3414927"/>
              <a:gd name="connsiteX63" fmla="*/ 3485384 w 10328348"/>
              <a:gd name="connsiteY63" fmla="*/ 3395556 h 3414927"/>
              <a:gd name="connsiteX64" fmla="*/ 3482021 w 10328348"/>
              <a:gd name="connsiteY64" fmla="*/ 3394053 h 3414927"/>
              <a:gd name="connsiteX65" fmla="*/ 3481873 w 10328348"/>
              <a:gd name="connsiteY65" fmla="*/ 3392142 h 3414927"/>
              <a:gd name="connsiteX66" fmla="*/ 3475440 w 10328348"/>
              <a:gd name="connsiteY66" fmla="*/ 3392961 h 3414927"/>
              <a:gd name="connsiteX67" fmla="*/ 3469008 w 10328348"/>
              <a:gd name="connsiteY67" fmla="*/ 3393779 h 3414927"/>
              <a:gd name="connsiteX68" fmla="*/ 3468860 w 10328348"/>
              <a:gd name="connsiteY68" fmla="*/ 3391867 h 3414927"/>
              <a:gd name="connsiteX69" fmla="*/ 3463300 w 10328348"/>
              <a:gd name="connsiteY69" fmla="*/ 3382921 h 3414927"/>
              <a:gd name="connsiteX70" fmla="*/ 3462415 w 10328348"/>
              <a:gd name="connsiteY70" fmla="*/ 3371449 h 3414927"/>
              <a:gd name="connsiteX71" fmla="*/ 3458609 w 10328348"/>
              <a:gd name="connsiteY71" fmla="*/ 3364210 h 3414927"/>
              <a:gd name="connsiteX72" fmla="*/ 3466649 w 10328348"/>
              <a:gd name="connsiteY72" fmla="*/ 3363188 h 3414927"/>
              <a:gd name="connsiteX73" fmla="*/ 3473377 w 10328348"/>
              <a:gd name="connsiteY73" fmla="*/ 3366192 h 3414927"/>
              <a:gd name="connsiteX74" fmla="*/ 3487850 w 10328348"/>
              <a:gd name="connsiteY74" fmla="*/ 3364351 h 3414927"/>
              <a:gd name="connsiteX75" fmla="*/ 3491066 w 10328348"/>
              <a:gd name="connsiteY75" fmla="*/ 3363941 h 3414927"/>
              <a:gd name="connsiteX76" fmla="*/ 3505686 w 10328348"/>
              <a:gd name="connsiteY76" fmla="*/ 3364011 h 3414927"/>
              <a:gd name="connsiteX77" fmla="*/ 3515040 w 10328348"/>
              <a:gd name="connsiteY77" fmla="*/ 3358958 h 3414927"/>
              <a:gd name="connsiteX78" fmla="*/ 6139256 w 10328348"/>
              <a:gd name="connsiteY78" fmla="*/ 3342197 h 3414927"/>
              <a:gd name="connsiteX79" fmla="*/ 6155878 w 10328348"/>
              <a:gd name="connsiteY79" fmla="*/ 3347730 h 3414927"/>
              <a:gd name="connsiteX80" fmla="*/ 6181976 w 10328348"/>
              <a:gd name="connsiteY80" fmla="*/ 3350143 h 3414927"/>
              <a:gd name="connsiteX81" fmla="*/ 6183580 w 10328348"/>
              <a:gd name="connsiteY81" fmla="*/ 3349940 h 3414927"/>
              <a:gd name="connsiteX82" fmla="*/ 6198015 w 10328348"/>
              <a:gd name="connsiteY82" fmla="*/ 3369133 h 3414927"/>
              <a:gd name="connsiteX83" fmla="*/ 6201661 w 10328348"/>
              <a:gd name="connsiteY83" fmla="*/ 3374406 h 3414927"/>
              <a:gd name="connsiteX84" fmla="*/ 6204141 w 10328348"/>
              <a:gd name="connsiteY84" fmla="*/ 3385562 h 3414927"/>
              <a:gd name="connsiteX85" fmla="*/ 6194226 w 10328348"/>
              <a:gd name="connsiteY85" fmla="*/ 3383000 h 3414927"/>
              <a:gd name="connsiteX86" fmla="*/ 6187081 w 10328348"/>
              <a:gd name="connsiteY86" fmla="*/ 3374349 h 3414927"/>
              <a:gd name="connsiteX87" fmla="*/ 6166814 w 10328348"/>
              <a:gd name="connsiteY87" fmla="*/ 3363546 h 3414927"/>
              <a:gd name="connsiteX88" fmla="*/ 6153401 w 10328348"/>
              <a:gd name="connsiteY88" fmla="*/ 3357604 h 3414927"/>
              <a:gd name="connsiteX89" fmla="*/ 6153109 w 10328348"/>
              <a:gd name="connsiteY89" fmla="*/ 3353818 h 3414927"/>
              <a:gd name="connsiteX90" fmla="*/ 6138091 w 10328348"/>
              <a:gd name="connsiteY90" fmla="*/ 3348082 h 3414927"/>
              <a:gd name="connsiteX91" fmla="*/ 6136341 w 10328348"/>
              <a:gd name="connsiteY91" fmla="*/ 3346392 h 3414927"/>
              <a:gd name="connsiteX92" fmla="*/ 6139256 w 10328348"/>
              <a:gd name="connsiteY92" fmla="*/ 3342197 h 3414927"/>
              <a:gd name="connsiteX93" fmla="*/ 5961164 w 10328348"/>
              <a:gd name="connsiteY93" fmla="*/ 3309355 h 3414927"/>
              <a:gd name="connsiteX94" fmla="*/ 5978271 w 10328348"/>
              <a:gd name="connsiteY94" fmla="*/ 3320510 h 3414927"/>
              <a:gd name="connsiteX95" fmla="*/ 5984999 w 10328348"/>
              <a:gd name="connsiteY95" fmla="*/ 3323465 h 3414927"/>
              <a:gd name="connsiteX96" fmla="*/ 5993480 w 10328348"/>
              <a:gd name="connsiteY96" fmla="*/ 3328099 h 3414927"/>
              <a:gd name="connsiteX97" fmla="*/ 5990843 w 10328348"/>
              <a:gd name="connsiteY97" fmla="*/ 3336054 h 3414927"/>
              <a:gd name="connsiteX98" fmla="*/ 5956772 w 10328348"/>
              <a:gd name="connsiteY98" fmla="*/ 3315628 h 3414927"/>
              <a:gd name="connsiteX99" fmla="*/ 5959555 w 10328348"/>
              <a:gd name="connsiteY99" fmla="*/ 3309560 h 3414927"/>
              <a:gd name="connsiteX100" fmla="*/ 5961164 w 10328348"/>
              <a:gd name="connsiteY100" fmla="*/ 3309355 h 3414927"/>
              <a:gd name="connsiteX101" fmla="*/ 6021178 w 10328348"/>
              <a:gd name="connsiteY101" fmla="*/ 3261010 h 3414927"/>
              <a:gd name="connsiteX102" fmla="*/ 6045778 w 10328348"/>
              <a:gd name="connsiteY102" fmla="*/ 3265580 h 3414927"/>
              <a:gd name="connsiteX103" fmla="*/ 6057572 w 10328348"/>
              <a:gd name="connsiteY103" fmla="*/ 3271781 h 3414927"/>
              <a:gd name="connsiteX104" fmla="*/ 6064417 w 10328348"/>
              <a:gd name="connsiteY104" fmla="*/ 3276686 h 3414927"/>
              <a:gd name="connsiteX105" fmla="*/ 6069219 w 10328348"/>
              <a:gd name="connsiteY105" fmla="*/ 3276074 h 3414927"/>
              <a:gd name="connsiteX106" fmla="*/ 6087711 w 10328348"/>
              <a:gd name="connsiteY106" fmla="*/ 3285273 h 3414927"/>
              <a:gd name="connsiteX107" fmla="*/ 6109403 w 10328348"/>
              <a:gd name="connsiteY107" fmla="*/ 3294063 h 3414927"/>
              <a:gd name="connsiteX108" fmla="*/ 6141878 w 10328348"/>
              <a:gd name="connsiteY108" fmla="*/ 3316884 h 3414927"/>
              <a:gd name="connsiteX109" fmla="*/ 6095437 w 10328348"/>
              <a:gd name="connsiteY109" fmla="*/ 3301616 h 3414927"/>
              <a:gd name="connsiteX110" fmla="*/ 6073598 w 10328348"/>
              <a:gd name="connsiteY110" fmla="*/ 3290920 h 3414927"/>
              <a:gd name="connsiteX111" fmla="*/ 6073450 w 10328348"/>
              <a:gd name="connsiteY111" fmla="*/ 3289013 h 3414927"/>
              <a:gd name="connsiteX112" fmla="*/ 6066900 w 10328348"/>
              <a:gd name="connsiteY112" fmla="*/ 3287921 h 3414927"/>
              <a:gd name="connsiteX113" fmla="*/ 6065005 w 10328348"/>
              <a:gd name="connsiteY113" fmla="*/ 3284312 h 3414927"/>
              <a:gd name="connsiteX114" fmla="*/ 6058307 w 10328348"/>
              <a:gd name="connsiteY114" fmla="*/ 3281314 h 3414927"/>
              <a:gd name="connsiteX115" fmla="*/ 6021178 w 10328348"/>
              <a:gd name="connsiteY115" fmla="*/ 3261010 h 3414927"/>
              <a:gd name="connsiteX116" fmla="*/ 5814048 w 10328348"/>
              <a:gd name="connsiteY116" fmla="*/ 3208736 h 3414927"/>
              <a:gd name="connsiteX117" fmla="*/ 5849179 w 10328348"/>
              <a:gd name="connsiteY117" fmla="*/ 3217598 h 3414927"/>
              <a:gd name="connsiteX118" fmla="*/ 5852719 w 10328348"/>
              <a:gd name="connsiteY118" fmla="*/ 3220957 h 3414927"/>
              <a:gd name="connsiteX119" fmla="*/ 5859508 w 10328348"/>
              <a:gd name="connsiteY119" fmla="*/ 3223903 h 3414927"/>
              <a:gd name="connsiteX120" fmla="*/ 5864528 w 10328348"/>
              <a:gd name="connsiteY120" fmla="*/ 3225168 h 3414927"/>
              <a:gd name="connsiteX121" fmla="*/ 5850197 w 10328348"/>
              <a:gd name="connsiteY121" fmla="*/ 3230801 h 3414927"/>
              <a:gd name="connsiteX122" fmla="*/ 5832935 w 10328348"/>
              <a:gd name="connsiteY122" fmla="*/ 3219665 h 3414927"/>
              <a:gd name="connsiteX123" fmla="*/ 5814048 w 10328348"/>
              <a:gd name="connsiteY123" fmla="*/ 3208736 h 3414927"/>
              <a:gd name="connsiteX124" fmla="*/ 5949762 w 10328348"/>
              <a:gd name="connsiteY124" fmla="*/ 3198972 h 3414927"/>
              <a:gd name="connsiteX125" fmla="*/ 5954926 w 10328348"/>
              <a:gd name="connsiteY125" fmla="*/ 3202125 h 3414927"/>
              <a:gd name="connsiteX126" fmla="*/ 5958320 w 10328348"/>
              <a:gd name="connsiteY126" fmla="*/ 3203598 h 3414927"/>
              <a:gd name="connsiteX127" fmla="*/ 5961715 w 10328348"/>
              <a:gd name="connsiteY127" fmla="*/ 3205071 h 3414927"/>
              <a:gd name="connsiteX128" fmla="*/ 5963484 w 10328348"/>
              <a:gd name="connsiteY128" fmla="*/ 3206751 h 3414927"/>
              <a:gd name="connsiteX129" fmla="*/ 5967170 w 10328348"/>
              <a:gd name="connsiteY129" fmla="*/ 3211996 h 3414927"/>
              <a:gd name="connsiteX130" fmla="*/ 5972770 w 10328348"/>
              <a:gd name="connsiteY130" fmla="*/ 3220806 h 3414927"/>
              <a:gd name="connsiteX131" fmla="*/ 5946343 w 10328348"/>
              <a:gd name="connsiteY131" fmla="*/ 3218455 h 3414927"/>
              <a:gd name="connsiteX132" fmla="*/ 5934680 w 10328348"/>
              <a:gd name="connsiteY132" fmla="*/ 3216130 h 3414927"/>
              <a:gd name="connsiteX133" fmla="*/ 5926413 w 10328348"/>
              <a:gd name="connsiteY133" fmla="*/ 3215278 h 3414927"/>
              <a:gd name="connsiteX134" fmla="*/ 5925967 w 10328348"/>
              <a:gd name="connsiteY134" fmla="*/ 3201525 h 3414927"/>
              <a:gd name="connsiteX135" fmla="*/ 5940014 w 10328348"/>
              <a:gd name="connsiteY135" fmla="*/ 3200213 h 3414927"/>
              <a:gd name="connsiteX136" fmla="*/ 5949762 w 10328348"/>
              <a:gd name="connsiteY136" fmla="*/ 3198972 h 3414927"/>
              <a:gd name="connsiteX137" fmla="*/ 5865935 w 10328348"/>
              <a:gd name="connsiteY137" fmla="*/ 3173930 h 3414927"/>
              <a:gd name="connsiteX138" fmla="*/ 5873409 w 10328348"/>
              <a:gd name="connsiteY138" fmla="*/ 3176325 h 3414927"/>
              <a:gd name="connsiteX139" fmla="*/ 5873555 w 10328348"/>
              <a:gd name="connsiteY139" fmla="*/ 3178219 h 3414927"/>
              <a:gd name="connsiteX140" fmla="*/ 5881720 w 10328348"/>
              <a:gd name="connsiteY140" fmla="*/ 3179092 h 3414927"/>
              <a:gd name="connsiteX141" fmla="*/ 5888429 w 10328348"/>
              <a:gd name="connsiteY141" fmla="*/ 3182061 h 3414927"/>
              <a:gd name="connsiteX142" fmla="*/ 5890471 w 10328348"/>
              <a:gd name="connsiteY142" fmla="*/ 3187537 h 3414927"/>
              <a:gd name="connsiteX143" fmla="*/ 5882451 w 10328348"/>
              <a:gd name="connsiteY143" fmla="*/ 3188558 h 3414927"/>
              <a:gd name="connsiteX144" fmla="*/ 5878950 w 10328348"/>
              <a:gd name="connsiteY144" fmla="*/ 3185180 h 3414927"/>
              <a:gd name="connsiteX145" fmla="*/ 5872681 w 10328348"/>
              <a:gd name="connsiteY145" fmla="*/ 3187890 h 3414927"/>
              <a:gd name="connsiteX146" fmla="*/ 5862474 w 10328348"/>
              <a:gd name="connsiteY146" fmla="*/ 3202572 h 3414927"/>
              <a:gd name="connsiteX147" fmla="*/ 5841038 w 10328348"/>
              <a:gd name="connsiteY147" fmla="*/ 3197654 h 3414927"/>
              <a:gd name="connsiteX148" fmla="*/ 5839434 w 10328348"/>
              <a:gd name="connsiteY148" fmla="*/ 3197858 h 3414927"/>
              <a:gd name="connsiteX149" fmla="*/ 5832726 w 10328348"/>
              <a:gd name="connsiteY149" fmla="*/ 3194887 h 3414927"/>
              <a:gd name="connsiteX150" fmla="*/ 5809978 w 10328348"/>
              <a:gd name="connsiteY150" fmla="*/ 3193958 h 3414927"/>
              <a:gd name="connsiteX151" fmla="*/ 5793792 w 10328348"/>
              <a:gd name="connsiteY151" fmla="*/ 3194106 h 3414927"/>
              <a:gd name="connsiteX152" fmla="*/ 5781980 w 10328348"/>
              <a:gd name="connsiteY152" fmla="*/ 3187962 h 3414927"/>
              <a:gd name="connsiteX153" fmla="*/ 5799624 w 10328348"/>
              <a:gd name="connsiteY153" fmla="*/ 3185716 h 3414927"/>
              <a:gd name="connsiteX154" fmla="*/ 5812602 w 10328348"/>
              <a:gd name="connsiteY154" fmla="*/ 3185977 h 3414927"/>
              <a:gd name="connsiteX155" fmla="*/ 5815665 w 10328348"/>
              <a:gd name="connsiteY155" fmla="*/ 3183675 h 3414927"/>
              <a:gd name="connsiteX156" fmla="*/ 5838266 w 10328348"/>
              <a:gd name="connsiteY156" fmla="*/ 3182710 h 3414927"/>
              <a:gd name="connsiteX157" fmla="*/ 5836954 w 10328348"/>
              <a:gd name="connsiteY157" fmla="*/ 3186702 h 3414927"/>
              <a:gd name="connsiteX158" fmla="*/ 5838558 w 10328348"/>
              <a:gd name="connsiteY158" fmla="*/ 3186497 h 3414927"/>
              <a:gd name="connsiteX159" fmla="*/ 5848474 w 10328348"/>
              <a:gd name="connsiteY159" fmla="*/ 3189059 h 3414927"/>
              <a:gd name="connsiteX160" fmla="*/ 5849932 w 10328348"/>
              <a:gd name="connsiteY160" fmla="*/ 3186961 h 3414927"/>
              <a:gd name="connsiteX161" fmla="*/ 5860722 w 10328348"/>
              <a:gd name="connsiteY161" fmla="*/ 3179852 h 3414927"/>
              <a:gd name="connsiteX162" fmla="*/ 5855764 w 10328348"/>
              <a:gd name="connsiteY162" fmla="*/ 3178571 h 3414927"/>
              <a:gd name="connsiteX163" fmla="*/ 5858680 w 10328348"/>
              <a:gd name="connsiteY163" fmla="*/ 3174375 h 3414927"/>
              <a:gd name="connsiteX164" fmla="*/ 5865935 w 10328348"/>
              <a:gd name="connsiteY164" fmla="*/ 3173930 h 3414927"/>
              <a:gd name="connsiteX165" fmla="*/ 5712400 w 10328348"/>
              <a:gd name="connsiteY165" fmla="*/ 3171716 h 3414927"/>
              <a:gd name="connsiteX166" fmla="*/ 5715913 w 10328348"/>
              <a:gd name="connsiteY166" fmla="*/ 3174969 h 3414927"/>
              <a:gd name="connsiteX167" fmla="*/ 5742324 w 10328348"/>
              <a:gd name="connsiteY167" fmla="*/ 3179009 h 3414927"/>
              <a:gd name="connsiteX168" fmla="*/ 5757146 w 10328348"/>
              <a:gd name="connsiteY168" fmla="*/ 3180824 h 3414927"/>
              <a:gd name="connsiteX169" fmla="*/ 5758902 w 10328348"/>
              <a:gd name="connsiteY169" fmla="*/ 3182449 h 3414927"/>
              <a:gd name="connsiteX170" fmla="*/ 5710017 w 10328348"/>
              <a:gd name="connsiteY170" fmla="*/ 3183121 h 3414927"/>
              <a:gd name="connsiteX171" fmla="*/ 5703131 w 10328348"/>
              <a:gd name="connsiteY171" fmla="*/ 3178447 h 3414927"/>
              <a:gd name="connsiteX172" fmla="*/ 5709169 w 10328348"/>
              <a:gd name="connsiteY172" fmla="*/ 3172127 h 3414927"/>
              <a:gd name="connsiteX173" fmla="*/ 5712400 w 10328348"/>
              <a:gd name="connsiteY173" fmla="*/ 3171716 h 3414927"/>
              <a:gd name="connsiteX174" fmla="*/ 5821800 w 10328348"/>
              <a:gd name="connsiteY174" fmla="*/ 3161492 h 3414927"/>
              <a:gd name="connsiteX175" fmla="*/ 5833514 w 10328348"/>
              <a:gd name="connsiteY175" fmla="*/ 3167403 h 3414927"/>
              <a:gd name="connsiteX176" fmla="*/ 5827567 w 10328348"/>
              <a:gd name="connsiteY176" fmla="*/ 3173710 h 3414927"/>
              <a:gd name="connsiteX177" fmla="*/ 5825975 w 10328348"/>
              <a:gd name="connsiteY177" fmla="*/ 3173913 h 3414927"/>
              <a:gd name="connsiteX178" fmla="*/ 5822647 w 10328348"/>
              <a:gd name="connsiteY178" fmla="*/ 3172486 h 3414927"/>
              <a:gd name="connsiteX179" fmla="*/ 5806015 w 10328348"/>
              <a:gd name="connsiteY179" fmla="*/ 3165352 h 3414927"/>
              <a:gd name="connsiteX180" fmla="*/ 5813205 w 10328348"/>
              <a:gd name="connsiteY180" fmla="*/ 3162123 h 3414927"/>
              <a:gd name="connsiteX181" fmla="*/ 5821800 w 10328348"/>
              <a:gd name="connsiteY181" fmla="*/ 3161492 h 3414927"/>
              <a:gd name="connsiteX182" fmla="*/ 6051471 w 10328348"/>
              <a:gd name="connsiteY182" fmla="*/ 3147231 h 3414927"/>
              <a:gd name="connsiteX183" fmla="*/ 6054825 w 10328348"/>
              <a:gd name="connsiteY183" fmla="*/ 3148738 h 3414927"/>
              <a:gd name="connsiteX184" fmla="*/ 6077711 w 10328348"/>
              <a:gd name="connsiteY184" fmla="*/ 3151628 h 3414927"/>
              <a:gd name="connsiteX185" fmla="*/ 6143457 w 10328348"/>
              <a:gd name="connsiteY185" fmla="*/ 3164539 h 3414927"/>
              <a:gd name="connsiteX186" fmla="*/ 6155712 w 10328348"/>
              <a:gd name="connsiteY186" fmla="*/ 3176520 h 3414927"/>
              <a:gd name="connsiteX187" fmla="*/ 6163011 w 10328348"/>
              <a:gd name="connsiteY187" fmla="*/ 3187198 h 3414927"/>
              <a:gd name="connsiteX188" fmla="*/ 6151789 w 10328348"/>
              <a:gd name="connsiteY188" fmla="*/ 3188626 h 3414927"/>
              <a:gd name="connsiteX189" fmla="*/ 6140420 w 10328348"/>
              <a:gd name="connsiteY189" fmla="*/ 3188138 h 3414927"/>
              <a:gd name="connsiteX190" fmla="*/ 6112283 w 10328348"/>
              <a:gd name="connsiteY190" fmla="*/ 3180113 h 3414927"/>
              <a:gd name="connsiteX191" fmla="*/ 6070160 w 10328348"/>
              <a:gd name="connsiteY191" fmla="*/ 3179671 h 3414927"/>
              <a:gd name="connsiteX192" fmla="*/ 6045672 w 10328348"/>
              <a:gd name="connsiteY192" fmla="*/ 3176985 h 3414927"/>
              <a:gd name="connsiteX193" fmla="*/ 6031961 w 10328348"/>
              <a:gd name="connsiteY193" fmla="*/ 3167124 h 3414927"/>
              <a:gd name="connsiteX194" fmla="*/ 6051471 w 10328348"/>
              <a:gd name="connsiteY194" fmla="*/ 3147231 h 3414927"/>
              <a:gd name="connsiteX195" fmla="*/ 3689995 w 10328348"/>
              <a:gd name="connsiteY195" fmla="*/ 3146030 h 3414927"/>
              <a:gd name="connsiteX196" fmla="*/ 3690135 w 10328348"/>
              <a:gd name="connsiteY196" fmla="*/ 3147863 h 3414927"/>
              <a:gd name="connsiteX197" fmla="*/ 3688589 w 10328348"/>
              <a:gd name="connsiteY197" fmla="*/ 3148059 h 3414927"/>
              <a:gd name="connsiteX198" fmla="*/ 3686900 w 10328348"/>
              <a:gd name="connsiteY198" fmla="*/ 3146424 h 3414927"/>
              <a:gd name="connsiteX199" fmla="*/ 3689995 w 10328348"/>
              <a:gd name="connsiteY199" fmla="*/ 3146030 h 3414927"/>
              <a:gd name="connsiteX200" fmla="*/ 6109367 w 10328348"/>
              <a:gd name="connsiteY200" fmla="*/ 3124892 h 3414927"/>
              <a:gd name="connsiteX201" fmla="*/ 6118306 w 10328348"/>
              <a:gd name="connsiteY201" fmla="*/ 3135282 h 3414927"/>
              <a:gd name="connsiteX202" fmla="*/ 6120064 w 10328348"/>
              <a:gd name="connsiteY202" fmla="*/ 3136980 h 3414927"/>
              <a:gd name="connsiteX203" fmla="*/ 6116110 w 10328348"/>
              <a:gd name="connsiteY203" fmla="*/ 3149012 h 3414927"/>
              <a:gd name="connsiteX204" fmla="*/ 6112593 w 10328348"/>
              <a:gd name="connsiteY204" fmla="*/ 3145617 h 3414927"/>
              <a:gd name="connsiteX205" fmla="*/ 6109367 w 10328348"/>
              <a:gd name="connsiteY205" fmla="*/ 3124892 h 3414927"/>
              <a:gd name="connsiteX206" fmla="*/ 5996561 w 10328348"/>
              <a:gd name="connsiteY206" fmla="*/ 3112420 h 3414927"/>
              <a:gd name="connsiteX207" fmla="*/ 6009837 w 10328348"/>
              <a:gd name="connsiteY207" fmla="*/ 3116281 h 3414927"/>
              <a:gd name="connsiteX208" fmla="*/ 6013334 w 10328348"/>
              <a:gd name="connsiteY208" fmla="*/ 3119536 h 3414927"/>
              <a:gd name="connsiteX209" fmla="*/ 6007189 w 10328348"/>
              <a:gd name="connsiteY209" fmla="*/ 3124019 h 3414927"/>
              <a:gd name="connsiteX210" fmla="*/ 5995377 w 10328348"/>
              <a:gd name="connsiteY210" fmla="*/ 3118121 h 3414927"/>
              <a:gd name="connsiteX211" fmla="*/ 5996561 w 10328348"/>
              <a:gd name="connsiteY211" fmla="*/ 3112420 h 3414927"/>
              <a:gd name="connsiteX212" fmla="*/ 3620580 w 10328348"/>
              <a:gd name="connsiteY212" fmla="*/ 3084752 h 3414927"/>
              <a:gd name="connsiteX213" fmla="*/ 3629025 w 10328348"/>
              <a:gd name="connsiteY213" fmla="*/ 3086651 h 3414927"/>
              <a:gd name="connsiteX214" fmla="*/ 3629480 w 10328348"/>
              <a:gd name="connsiteY214" fmla="*/ 3092540 h 3414927"/>
              <a:gd name="connsiteX215" fmla="*/ 3609754 w 10328348"/>
              <a:gd name="connsiteY215" fmla="*/ 3095051 h 3414927"/>
              <a:gd name="connsiteX216" fmla="*/ 3606164 w 10328348"/>
              <a:gd name="connsiteY216" fmla="*/ 3091543 h 3414927"/>
              <a:gd name="connsiteX217" fmla="*/ 3612587 w 10328348"/>
              <a:gd name="connsiteY217" fmla="*/ 3088743 h 3414927"/>
              <a:gd name="connsiteX218" fmla="*/ 3620580 w 10328348"/>
              <a:gd name="connsiteY218" fmla="*/ 3084752 h 3414927"/>
              <a:gd name="connsiteX219" fmla="*/ 3651291 w 10328348"/>
              <a:gd name="connsiteY219" fmla="*/ 3041463 h 3414927"/>
              <a:gd name="connsiteX220" fmla="*/ 3651438 w 10328348"/>
              <a:gd name="connsiteY220" fmla="*/ 3043367 h 3414927"/>
              <a:gd name="connsiteX221" fmla="*/ 3654651 w 10328348"/>
              <a:gd name="connsiteY221" fmla="*/ 3042958 h 3414927"/>
              <a:gd name="connsiteX222" fmla="*/ 3651291 w 10328348"/>
              <a:gd name="connsiteY222" fmla="*/ 3041463 h 3414927"/>
              <a:gd name="connsiteX223" fmla="*/ 3292266 w 10328348"/>
              <a:gd name="connsiteY223" fmla="*/ 2993120 h 3414927"/>
              <a:gd name="connsiteX224" fmla="*/ 3295500 w 10328348"/>
              <a:gd name="connsiteY224" fmla="*/ 2994559 h 3414927"/>
              <a:gd name="connsiteX225" fmla="*/ 3291142 w 10328348"/>
              <a:gd name="connsiteY225" fmla="*/ 2998814 h 3414927"/>
              <a:gd name="connsiteX226" fmla="*/ 3286359 w 10328348"/>
              <a:gd name="connsiteY226" fmla="*/ 2997572 h 3414927"/>
              <a:gd name="connsiteX227" fmla="*/ 3292266 w 10328348"/>
              <a:gd name="connsiteY227" fmla="*/ 2993120 h 3414927"/>
              <a:gd name="connsiteX228" fmla="*/ 6636361 w 10328348"/>
              <a:gd name="connsiteY228" fmla="*/ 2952349 h 3414927"/>
              <a:gd name="connsiteX229" fmla="*/ 6639737 w 10328348"/>
              <a:gd name="connsiteY229" fmla="*/ 2955620 h 3414927"/>
              <a:gd name="connsiteX230" fmla="*/ 6633549 w 10328348"/>
              <a:gd name="connsiteY230" fmla="*/ 2956407 h 3414927"/>
              <a:gd name="connsiteX231" fmla="*/ 6636361 w 10328348"/>
              <a:gd name="connsiteY231" fmla="*/ 2952349 h 3414927"/>
              <a:gd name="connsiteX232" fmla="*/ 8969534 w 10328348"/>
              <a:gd name="connsiteY232" fmla="*/ 2882989 h 3414927"/>
              <a:gd name="connsiteX233" fmla="*/ 8986156 w 10328348"/>
              <a:gd name="connsiteY233" fmla="*/ 2888522 h 3414927"/>
              <a:gd name="connsiteX234" fmla="*/ 9012254 w 10328348"/>
              <a:gd name="connsiteY234" fmla="*/ 2890935 h 3414927"/>
              <a:gd name="connsiteX235" fmla="*/ 9013858 w 10328348"/>
              <a:gd name="connsiteY235" fmla="*/ 2890732 h 3414927"/>
              <a:gd name="connsiteX236" fmla="*/ 9028293 w 10328348"/>
              <a:gd name="connsiteY236" fmla="*/ 2909925 h 3414927"/>
              <a:gd name="connsiteX237" fmla="*/ 9031939 w 10328348"/>
              <a:gd name="connsiteY237" fmla="*/ 2915198 h 3414927"/>
              <a:gd name="connsiteX238" fmla="*/ 9034418 w 10328348"/>
              <a:gd name="connsiteY238" fmla="*/ 2926354 h 3414927"/>
              <a:gd name="connsiteX239" fmla="*/ 9024504 w 10328348"/>
              <a:gd name="connsiteY239" fmla="*/ 2923792 h 3414927"/>
              <a:gd name="connsiteX240" fmla="*/ 9017359 w 10328348"/>
              <a:gd name="connsiteY240" fmla="*/ 2915141 h 3414927"/>
              <a:gd name="connsiteX241" fmla="*/ 8997092 w 10328348"/>
              <a:gd name="connsiteY241" fmla="*/ 2904338 h 3414927"/>
              <a:gd name="connsiteX242" fmla="*/ 8983678 w 10328348"/>
              <a:gd name="connsiteY242" fmla="*/ 2898396 h 3414927"/>
              <a:gd name="connsiteX243" fmla="*/ 8983387 w 10328348"/>
              <a:gd name="connsiteY243" fmla="*/ 2894610 h 3414927"/>
              <a:gd name="connsiteX244" fmla="*/ 8968369 w 10328348"/>
              <a:gd name="connsiteY244" fmla="*/ 2888874 h 3414927"/>
              <a:gd name="connsiteX245" fmla="*/ 8966619 w 10328348"/>
              <a:gd name="connsiteY245" fmla="*/ 2887184 h 3414927"/>
              <a:gd name="connsiteX246" fmla="*/ 8969534 w 10328348"/>
              <a:gd name="connsiteY246" fmla="*/ 2882989 h 3414927"/>
              <a:gd name="connsiteX247" fmla="*/ 8791442 w 10328348"/>
              <a:gd name="connsiteY247" fmla="*/ 2850147 h 3414927"/>
              <a:gd name="connsiteX248" fmla="*/ 8808549 w 10328348"/>
              <a:gd name="connsiteY248" fmla="*/ 2861303 h 3414927"/>
              <a:gd name="connsiteX249" fmla="*/ 8815277 w 10328348"/>
              <a:gd name="connsiteY249" fmla="*/ 2864257 h 3414927"/>
              <a:gd name="connsiteX250" fmla="*/ 8823758 w 10328348"/>
              <a:gd name="connsiteY250" fmla="*/ 2868891 h 3414927"/>
              <a:gd name="connsiteX251" fmla="*/ 8821121 w 10328348"/>
              <a:gd name="connsiteY251" fmla="*/ 2876846 h 3414927"/>
              <a:gd name="connsiteX252" fmla="*/ 8787050 w 10328348"/>
              <a:gd name="connsiteY252" fmla="*/ 2856420 h 3414927"/>
              <a:gd name="connsiteX253" fmla="*/ 8789832 w 10328348"/>
              <a:gd name="connsiteY253" fmla="*/ 2850352 h 3414927"/>
              <a:gd name="connsiteX254" fmla="*/ 8791442 w 10328348"/>
              <a:gd name="connsiteY254" fmla="*/ 2850147 h 3414927"/>
              <a:gd name="connsiteX255" fmla="*/ 8851456 w 10328348"/>
              <a:gd name="connsiteY255" fmla="*/ 2801802 h 3414927"/>
              <a:gd name="connsiteX256" fmla="*/ 8876056 w 10328348"/>
              <a:gd name="connsiteY256" fmla="*/ 2806372 h 3414927"/>
              <a:gd name="connsiteX257" fmla="*/ 8887850 w 10328348"/>
              <a:gd name="connsiteY257" fmla="*/ 2812573 h 3414927"/>
              <a:gd name="connsiteX258" fmla="*/ 8894695 w 10328348"/>
              <a:gd name="connsiteY258" fmla="*/ 2817478 h 3414927"/>
              <a:gd name="connsiteX259" fmla="*/ 8899497 w 10328348"/>
              <a:gd name="connsiteY259" fmla="*/ 2816866 h 3414927"/>
              <a:gd name="connsiteX260" fmla="*/ 8917989 w 10328348"/>
              <a:gd name="connsiteY260" fmla="*/ 2826065 h 3414927"/>
              <a:gd name="connsiteX261" fmla="*/ 8939681 w 10328348"/>
              <a:gd name="connsiteY261" fmla="*/ 2834855 h 3414927"/>
              <a:gd name="connsiteX262" fmla="*/ 8972156 w 10328348"/>
              <a:gd name="connsiteY262" fmla="*/ 2857676 h 3414927"/>
              <a:gd name="connsiteX263" fmla="*/ 8925715 w 10328348"/>
              <a:gd name="connsiteY263" fmla="*/ 2842408 h 3414927"/>
              <a:gd name="connsiteX264" fmla="*/ 8903876 w 10328348"/>
              <a:gd name="connsiteY264" fmla="*/ 2831712 h 3414927"/>
              <a:gd name="connsiteX265" fmla="*/ 8903728 w 10328348"/>
              <a:gd name="connsiteY265" fmla="*/ 2829805 h 3414927"/>
              <a:gd name="connsiteX266" fmla="*/ 8897178 w 10328348"/>
              <a:gd name="connsiteY266" fmla="*/ 2828713 h 3414927"/>
              <a:gd name="connsiteX267" fmla="*/ 8895283 w 10328348"/>
              <a:gd name="connsiteY267" fmla="*/ 2825105 h 3414927"/>
              <a:gd name="connsiteX268" fmla="*/ 8888584 w 10328348"/>
              <a:gd name="connsiteY268" fmla="*/ 2822106 h 3414927"/>
              <a:gd name="connsiteX269" fmla="*/ 8851456 w 10328348"/>
              <a:gd name="connsiteY269" fmla="*/ 2801802 h 3414927"/>
              <a:gd name="connsiteX270" fmla="*/ 8644326 w 10328348"/>
              <a:gd name="connsiteY270" fmla="*/ 2749528 h 3414927"/>
              <a:gd name="connsiteX271" fmla="*/ 8679457 w 10328348"/>
              <a:gd name="connsiteY271" fmla="*/ 2758390 h 3414927"/>
              <a:gd name="connsiteX272" fmla="*/ 8682997 w 10328348"/>
              <a:gd name="connsiteY272" fmla="*/ 2761749 h 3414927"/>
              <a:gd name="connsiteX273" fmla="*/ 8689786 w 10328348"/>
              <a:gd name="connsiteY273" fmla="*/ 2764695 h 3414927"/>
              <a:gd name="connsiteX274" fmla="*/ 8694806 w 10328348"/>
              <a:gd name="connsiteY274" fmla="*/ 2765960 h 3414927"/>
              <a:gd name="connsiteX275" fmla="*/ 8680475 w 10328348"/>
              <a:gd name="connsiteY275" fmla="*/ 2771593 h 3414927"/>
              <a:gd name="connsiteX276" fmla="*/ 8663213 w 10328348"/>
              <a:gd name="connsiteY276" fmla="*/ 2760457 h 3414927"/>
              <a:gd name="connsiteX277" fmla="*/ 8644326 w 10328348"/>
              <a:gd name="connsiteY277" fmla="*/ 2749528 h 3414927"/>
              <a:gd name="connsiteX278" fmla="*/ 1005980 w 10328348"/>
              <a:gd name="connsiteY278" fmla="*/ 2742520 h 3414927"/>
              <a:gd name="connsiteX279" fmla="*/ 1006120 w 10328348"/>
              <a:gd name="connsiteY279" fmla="*/ 2744352 h 3414927"/>
              <a:gd name="connsiteX280" fmla="*/ 1006262 w 10328348"/>
              <a:gd name="connsiteY280" fmla="*/ 2746185 h 3414927"/>
              <a:gd name="connsiteX281" fmla="*/ 1001479 w 10328348"/>
              <a:gd name="connsiteY281" fmla="*/ 2744943 h 3414927"/>
              <a:gd name="connsiteX282" fmla="*/ 1005980 w 10328348"/>
              <a:gd name="connsiteY282" fmla="*/ 2742520 h 3414927"/>
              <a:gd name="connsiteX283" fmla="*/ 8780040 w 10328348"/>
              <a:gd name="connsiteY283" fmla="*/ 2739764 h 3414927"/>
              <a:gd name="connsiteX284" fmla="*/ 8785204 w 10328348"/>
              <a:gd name="connsiteY284" fmla="*/ 2742917 h 3414927"/>
              <a:gd name="connsiteX285" fmla="*/ 8788598 w 10328348"/>
              <a:gd name="connsiteY285" fmla="*/ 2744390 h 3414927"/>
              <a:gd name="connsiteX286" fmla="*/ 8791993 w 10328348"/>
              <a:gd name="connsiteY286" fmla="*/ 2745863 h 3414927"/>
              <a:gd name="connsiteX287" fmla="*/ 8793762 w 10328348"/>
              <a:gd name="connsiteY287" fmla="*/ 2747543 h 3414927"/>
              <a:gd name="connsiteX288" fmla="*/ 8797448 w 10328348"/>
              <a:gd name="connsiteY288" fmla="*/ 2752788 h 3414927"/>
              <a:gd name="connsiteX289" fmla="*/ 8803048 w 10328348"/>
              <a:gd name="connsiteY289" fmla="*/ 2761598 h 3414927"/>
              <a:gd name="connsiteX290" fmla="*/ 8776621 w 10328348"/>
              <a:gd name="connsiteY290" fmla="*/ 2759248 h 3414927"/>
              <a:gd name="connsiteX291" fmla="*/ 8764958 w 10328348"/>
              <a:gd name="connsiteY291" fmla="*/ 2756922 h 3414927"/>
              <a:gd name="connsiteX292" fmla="*/ 8756690 w 10328348"/>
              <a:gd name="connsiteY292" fmla="*/ 2756070 h 3414927"/>
              <a:gd name="connsiteX293" fmla="*/ 8756244 w 10328348"/>
              <a:gd name="connsiteY293" fmla="*/ 2742317 h 3414927"/>
              <a:gd name="connsiteX294" fmla="*/ 8770292 w 10328348"/>
              <a:gd name="connsiteY294" fmla="*/ 2741006 h 3414927"/>
              <a:gd name="connsiteX295" fmla="*/ 8780040 w 10328348"/>
              <a:gd name="connsiteY295" fmla="*/ 2739764 h 3414927"/>
              <a:gd name="connsiteX296" fmla="*/ 8696213 w 10328348"/>
              <a:gd name="connsiteY296" fmla="*/ 2714722 h 3414927"/>
              <a:gd name="connsiteX297" fmla="*/ 8703686 w 10328348"/>
              <a:gd name="connsiteY297" fmla="*/ 2717117 h 3414927"/>
              <a:gd name="connsiteX298" fmla="*/ 8703833 w 10328348"/>
              <a:gd name="connsiteY298" fmla="*/ 2719011 h 3414927"/>
              <a:gd name="connsiteX299" fmla="*/ 8711998 w 10328348"/>
              <a:gd name="connsiteY299" fmla="*/ 2719884 h 3414927"/>
              <a:gd name="connsiteX300" fmla="*/ 8718706 w 10328348"/>
              <a:gd name="connsiteY300" fmla="*/ 2722853 h 3414927"/>
              <a:gd name="connsiteX301" fmla="*/ 8720749 w 10328348"/>
              <a:gd name="connsiteY301" fmla="*/ 2728330 h 3414927"/>
              <a:gd name="connsiteX302" fmla="*/ 8712728 w 10328348"/>
              <a:gd name="connsiteY302" fmla="*/ 2729350 h 3414927"/>
              <a:gd name="connsiteX303" fmla="*/ 8709228 w 10328348"/>
              <a:gd name="connsiteY303" fmla="*/ 2725972 h 3414927"/>
              <a:gd name="connsiteX304" fmla="*/ 8702958 w 10328348"/>
              <a:gd name="connsiteY304" fmla="*/ 2728682 h 3414927"/>
              <a:gd name="connsiteX305" fmla="*/ 8692752 w 10328348"/>
              <a:gd name="connsiteY305" fmla="*/ 2743365 h 3414927"/>
              <a:gd name="connsiteX306" fmla="*/ 8671316 w 10328348"/>
              <a:gd name="connsiteY306" fmla="*/ 2738446 h 3414927"/>
              <a:gd name="connsiteX307" fmla="*/ 8669712 w 10328348"/>
              <a:gd name="connsiteY307" fmla="*/ 2738650 h 3414927"/>
              <a:gd name="connsiteX308" fmla="*/ 8663004 w 10328348"/>
              <a:gd name="connsiteY308" fmla="*/ 2735680 h 3414927"/>
              <a:gd name="connsiteX309" fmla="*/ 8640256 w 10328348"/>
              <a:gd name="connsiteY309" fmla="*/ 2734750 h 3414927"/>
              <a:gd name="connsiteX310" fmla="*/ 8624070 w 10328348"/>
              <a:gd name="connsiteY310" fmla="*/ 2734898 h 3414927"/>
              <a:gd name="connsiteX311" fmla="*/ 8612258 w 10328348"/>
              <a:gd name="connsiteY311" fmla="*/ 2728754 h 3414927"/>
              <a:gd name="connsiteX312" fmla="*/ 8629902 w 10328348"/>
              <a:gd name="connsiteY312" fmla="*/ 2726509 h 3414927"/>
              <a:gd name="connsiteX313" fmla="*/ 8642880 w 10328348"/>
              <a:gd name="connsiteY313" fmla="*/ 2726769 h 3414927"/>
              <a:gd name="connsiteX314" fmla="*/ 8645942 w 10328348"/>
              <a:gd name="connsiteY314" fmla="*/ 2724467 h 3414927"/>
              <a:gd name="connsiteX315" fmla="*/ 8668544 w 10328348"/>
              <a:gd name="connsiteY315" fmla="*/ 2723502 h 3414927"/>
              <a:gd name="connsiteX316" fmla="*/ 8667232 w 10328348"/>
              <a:gd name="connsiteY316" fmla="*/ 2727494 h 3414927"/>
              <a:gd name="connsiteX317" fmla="*/ 8668836 w 10328348"/>
              <a:gd name="connsiteY317" fmla="*/ 2727289 h 3414927"/>
              <a:gd name="connsiteX318" fmla="*/ 8678752 w 10328348"/>
              <a:gd name="connsiteY318" fmla="*/ 2729851 h 3414927"/>
              <a:gd name="connsiteX319" fmla="*/ 8680210 w 10328348"/>
              <a:gd name="connsiteY319" fmla="*/ 2727753 h 3414927"/>
              <a:gd name="connsiteX320" fmla="*/ 8691000 w 10328348"/>
              <a:gd name="connsiteY320" fmla="*/ 2720644 h 3414927"/>
              <a:gd name="connsiteX321" fmla="*/ 8686042 w 10328348"/>
              <a:gd name="connsiteY321" fmla="*/ 2719363 h 3414927"/>
              <a:gd name="connsiteX322" fmla="*/ 8688958 w 10328348"/>
              <a:gd name="connsiteY322" fmla="*/ 2715168 h 3414927"/>
              <a:gd name="connsiteX323" fmla="*/ 8696213 w 10328348"/>
              <a:gd name="connsiteY323" fmla="*/ 2714722 h 3414927"/>
              <a:gd name="connsiteX324" fmla="*/ 8542678 w 10328348"/>
              <a:gd name="connsiteY324" fmla="*/ 2712508 h 3414927"/>
              <a:gd name="connsiteX325" fmla="*/ 8546191 w 10328348"/>
              <a:gd name="connsiteY325" fmla="*/ 2715761 h 3414927"/>
              <a:gd name="connsiteX326" fmla="*/ 8572602 w 10328348"/>
              <a:gd name="connsiteY326" fmla="*/ 2719801 h 3414927"/>
              <a:gd name="connsiteX327" fmla="*/ 8587424 w 10328348"/>
              <a:gd name="connsiteY327" fmla="*/ 2721616 h 3414927"/>
              <a:gd name="connsiteX328" fmla="*/ 8589180 w 10328348"/>
              <a:gd name="connsiteY328" fmla="*/ 2723242 h 3414927"/>
              <a:gd name="connsiteX329" fmla="*/ 8540294 w 10328348"/>
              <a:gd name="connsiteY329" fmla="*/ 2723913 h 3414927"/>
              <a:gd name="connsiteX330" fmla="*/ 8533409 w 10328348"/>
              <a:gd name="connsiteY330" fmla="*/ 2719239 h 3414927"/>
              <a:gd name="connsiteX331" fmla="*/ 8539446 w 10328348"/>
              <a:gd name="connsiteY331" fmla="*/ 2712919 h 3414927"/>
              <a:gd name="connsiteX332" fmla="*/ 8542678 w 10328348"/>
              <a:gd name="connsiteY332" fmla="*/ 2712508 h 3414927"/>
              <a:gd name="connsiteX333" fmla="*/ 8652078 w 10328348"/>
              <a:gd name="connsiteY333" fmla="*/ 2702284 h 3414927"/>
              <a:gd name="connsiteX334" fmla="*/ 8663792 w 10328348"/>
              <a:gd name="connsiteY334" fmla="*/ 2708195 h 3414927"/>
              <a:gd name="connsiteX335" fmla="*/ 8657845 w 10328348"/>
              <a:gd name="connsiteY335" fmla="*/ 2714502 h 3414927"/>
              <a:gd name="connsiteX336" fmla="*/ 8656252 w 10328348"/>
              <a:gd name="connsiteY336" fmla="*/ 2714705 h 3414927"/>
              <a:gd name="connsiteX337" fmla="*/ 8652925 w 10328348"/>
              <a:gd name="connsiteY337" fmla="*/ 2713279 h 3414927"/>
              <a:gd name="connsiteX338" fmla="*/ 8636293 w 10328348"/>
              <a:gd name="connsiteY338" fmla="*/ 2706144 h 3414927"/>
              <a:gd name="connsiteX339" fmla="*/ 8643483 w 10328348"/>
              <a:gd name="connsiteY339" fmla="*/ 2702915 h 3414927"/>
              <a:gd name="connsiteX340" fmla="*/ 8652078 w 10328348"/>
              <a:gd name="connsiteY340" fmla="*/ 2702284 h 3414927"/>
              <a:gd name="connsiteX341" fmla="*/ 771839 w 10328348"/>
              <a:gd name="connsiteY341" fmla="*/ 2693763 h 3414927"/>
              <a:gd name="connsiteX342" fmla="*/ 815994 w 10328348"/>
              <a:gd name="connsiteY342" fmla="*/ 2697799 h 3414927"/>
              <a:gd name="connsiteX343" fmla="*/ 830764 w 10328348"/>
              <a:gd name="connsiteY343" fmla="*/ 2699780 h 3414927"/>
              <a:gd name="connsiteX344" fmla="*/ 833980 w 10328348"/>
              <a:gd name="connsiteY344" fmla="*/ 2699370 h 3414927"/>
              <a:gd name="connsiteX345" fmla="*/ 861907 w 10328348"/>
              <a:gd name="connsiteY345" fmla="*/ 2703538 h 3414927"/>
              <a:gd name="connsiteX346" fmla="*/ 878284 w 10328348"/>
              <a:gd name="connsiteY346" fmla="*/ 2705316 h 3414927"/>
              <a:gd name="connsiteX347" fmla="*/ 967614 w 10328348"/>
              <a:gd name="connsiteY347" fmla="*/ 2705530 h 3414927"/>
              <a:gd name="connsiteX348" fmla="*/ 975655 w 10328348"/>
              <a:gd name="connsiteY348" fmla="*/ 2704506 h 3414927"/>
              <a:gd name="connsiteX349" fmla="*/ 982382 w 10328348"/>
              <a:gd name="connsiteY349" fmla="*/ 2707511 h 3414927"/>
              <a:gd name="connsiteX350" fmla="*/ 1037207 w 10328348"/>
              <a:gd name="connsiteY350" fmla="*/ 2702465 h 3414927"/>
              <a:gd name="connsiteX351" fmla="*/ 1103581 w 10328348"/>
              <a:gd name="connsiteY351" fmla="*/ 2699809 h 3414927"/>
              <a:gd name="connsiteX352" fmla="*/ 1136039 w 10328348"/>
              <a:gd name="connsiteY352" fmla="*/ 2699539 h 3414927"/>
              <a:gd name="connsiteX353" fmla="*/ 1160603 w 10328348"/>
              <a:gd name="connsiteY353" fmla="*/ 2702206 h 3414927"/>
              <a:gd name="connsiteX354" fmla="*/ 1162211 w 10328348"/>
              <a:gd name="connsiteY354" fmla="*/ 2702001 h 3414927"/>
              <a:gd name="connsiteX355" fmla="*/ 1160898 w 10328348"/>
              <a:gd name="connsiteY355" fmla="*/ 2706030 h 3414927"/>
              <a:gd name="connsiteX356" fmla="*/ 1144817 w 10328348"/>
              <a:gd name="connsiteY356" fmla="*/ 2708076 h 3414927"/>
              <a:gd name="connsiteX357" fmla="*/ 1138384 w 10328348"/>
              <a:gd name="connsiteY357" fmla="*/ 2708895 h 3414927"/>
              <a:gd name="connsiteX358" fmla="*/ 1133707 w 10328348"/>
              <a:gd name="connsiteY358" fmla="*/ 2711421 h 3414927"/>
              <a:gd name="connsiteX359" fmla="*/ 1125667 w 10328348"/>
              <a:gd name="connsiteY359" fmla="*/ 2712444 h 3414927"/>
              <a:gd name="connsiteX360" fmla="*/ 1120694 w 10328348"/>
              <a:gd name="connsiteY360" fmla="*/ 2711147 h 3414927"/>
              <a:gd name="connsiteX361" fmla="*/ 1107830 w 10328348"/>
              <a:gd name="connsiteY361" fmla="*/ 2712784 h 3414927"/>
              <a:gd name="connsiteX362" fmla="*/ 1101544 w 10328348"/>
              <a:gd name="connsiteY362" fmla="*/ 2715515 h 3414927"/>
              <a:gd name="connsiteX363" fmla="*/ 1116313 w 10328348"/>
              <a:gd name="connsiteY363" fmla="*/ 2717496 h 3414927"/>
              <a:gd name="connsiteX364" fmla="*/ 1122745 w 10328348"/>
              <a:gd name="connsiteY364" fmla="*/ 2716677 h 3414927"/>
              <a:gd name="connsiteX365" fmla="*/ 1138974 w 10328348"/>
              <a:gd name="connsiteY365" fmla="*/ 2716542 h 3414927"/>
              <a:gd name="connsiteX366" fmla="*/ 1145701 w 10328348"/>
              <a:gd name="connsiteY366" fmla="*/ 2719548 h 3414927"/>
              <a:gd name="connsiteX367" fmla="*/ 1134592 w 10328348"/>
              <a:gd name="connsiteY367" fmla="*/ 2722892 h 3414927"/>
              <a:gd name="connsiteX368" fmla="*/ 1124943 w 10328348"/>
              <a:gd name="connsiteY368" fmla="*/ 2724121 h 3414927"/>
              <a:gd name="connsiteX369" fmla="*/ 1116608 w 10328348"/>
              <a:gd name="connsiteY369" fmla="*/ 2721320 h 3414927"/>
              <a:gd name="connsiteX370" fmla="*/ 1102429 w 10328348"/>
              <a:gd name="connsiteY370" fmla="*/ 2726987 h 3414927"/>
              <a:gd name="connsiteX371" fmla="*/ 1100673 w 10328348"/>
              <a:gd name="connsiteY371" fmla="*/ 2725280 h 3414927"/>
              <a:gd name="connsiteX372" fmla="*/ 1082408 w 10328348"/>
              <a:gd name="connsiteY372" fmla="*/ 2741118 h 3414927"/>
              <a:gd name="connsiteX373" fmla="*/ 1070857 w 10328348"/>
              <a:gd name="connsiteY373" fmla="*/ 2738728 h 3414927"/>
              <a:gd name="connsiteX374" fmla="*/ 1082984 w 10328348"/>
              <a:gd name="connsiteY374" fmla="*/ 2727531 h 3414927"/>
              <a:gd name="connsiteX375" fmla="*/ 1078013 w 10328348"/>
              <a:gd name="connsiteY375" fmla="*/ 2726232 h 3414927"/>
              <a:gd name="connsiteX376" fmla="*/ 1076552 w 10328348"/>
              <a:gd name="connsiteY376" fmla="*/ 2728349 h 3414927"/>
              <a:gd name="connsiteX377" fmla="*/ 1066903 w 10328348"/>
              <a:gd name="connsiteY377" fmla="*/ 2729577 h 3414927"/>
              <a:gd name="connsiteX378" fmla="*/ 1060323 w 10328348"/>
              <a:gd name="connsiteY378" fmla="*/ 2728484 h 3414927"/>
              <a:gd name="connsiteX379" fmla="*/ 1053596 w 10328348"/>
              <a:gd name="connsiteY379" fmla="*/ 2725479 h 3414927"/>
              <a:gd name="connsiteX380" fmla="*/ 1051988 w 10328348"/>
              <a:gd name="connsiteY380" fmla="*/ 2725683 h 3414927"/>
              <a:gd name="connsiteX381" fmla="*/ 1047311 w 10328348"/>
              <a:gd name="connsiteY381" fmla="*/ 2728210 h 3414927"/>
              <a:gd name="connsiteX382" fmla="*/ 1022895 w 10328348"/>
              <a:gd name="connsiteY382" fmla="*/ 2727456 h 3414927"/>
              <a:gd name="connsiteX383" fmla="*/ 1012080 w 10328348"/>
              <a:gd name="connsiteY383" fmla="*/ 2734624 h 3414927"/>
              <a:gd name="connsiteX384" fmla="*/ 997313 w 10328348"/>
              <a:gd name="connsiteY384" fmla="*/ 2732643 h 3414927"/>
              <a:gd name="connsiteX385" fmla="*/ 986203 w 10328348"/>
              <a:gd name="connsiteY385" fmla="*/ 2735988 h 3414927"/>
              <a:gd name="connsiteX386" fmla="*/ 962818 w 10328348"/>
              <a:gd name="connsiteY386" fmla="*/ 2748617 h 3414927"/>
              <a:gd name="connsiteX387" fmla="*/ 957994 w 10328348"/>
              <a:gd name="connsiteY387" fmla="*/ 2749232 h 3414927"/>
              <a:gd name="connsiteX388" fmla="*/ 956385 w 10328348"/>
              <a:gd name="connsiteY388" fmla="*/ 2749436 h 3414927"/>
              <a:gd name="connsiteX389" fmla="*/ 948198 w 10328348"/>
              <a:gd name="connsiteY389" fmla="*/ 2748547 h 3414927"/>
              <a:gd name="connsiteX390" fmla="*/ 904041 w 10328348"/>
              <a:gd name="connsiteY390" fmla="*/ 2744514 h 3414927"/>
              <a:gd name="connsiteX391" fmla="*/ 881379 w 10328348"/>
              <a:gd name="connsiteY391" fmla="*/ 2745468 h 3414927"/>
              <a:gd name="connsiteX392" fmla="*/ 843951 w 10328348"/>
              <a:gd name="connsiteY392" fmla="*/ 2744439 h 3414927"/>
              <a:gd name="connsiteX393" fmla="*/ 783712 w 10328348"/>
              <a:gd name="connsiteY393" fmla="*/ 2742452 h 3414927"/>
              <a:gd name="connsiteX394" fmla="*/ 770406 w 10328348"/>
              <a:gd name="connsiteY394" fmla="*/ 2738353 h 3414927"/>
              <a:gd name="connsiteX395" fmla="*/ 768651 w 10328348"/>
              <a:gd name="connsiteY395" fmla="*/ 2736646 h 3414927"/>
              <a:gd name="connsiteX396" fmla="*/ 765582 w 10328348"/>
              <a:gd name="connsiteY396" fmla="*/ 2738968 h 3414927"/>
              <a:gd name="connsiteX397" fmla="*/ 754324 w 10328348"/>
              <a:gd name="connsiteY397" fmla="*/ 2740401 h 3414927"/>
              <a:gd name="connsiteX398" fmla="*/ 744528 w 10328348"/>
              <a:gd name="connsiteY398" fmla="*/ 2739717 h 3414927"/>
              <a:gd name="connsiteX399" fmla="*/ 742184 w 10328348"/>
              <a:gd name="connsiteY399" fmla="*/ 2730362 h 3414927"/>
              <a:gd name="connsiteX400" fmla="*/ 738820 w 10328348"/>
              <a:gd name="connsiteY400" fmla="*/ 2728858 h 3414927"/>
              <a:gd name="connsiteX401" fmla="*/ 738673 w 10328348"/>
              <a:gd name="connsiteY401" fmla="*/ 2726947 h 3414927"/>
              <a:gd name="connsiteX402" fmla="*/ 732239 w 10328348"/>
              <a:gd name="connsiteY402" fmla="*/ 2727766 h 3414927"/>
              <a:gd name="connsiteX403" fmla="*/ 725807 w 10328348"/>
              <a:gd name="connsiteY403" fmla="*/ 2728584 h 3414927"/>
              <a:gd name="connsiteX404" fmla="*/ 725659 w 10328348"/>
              <a:gd name="connsiteY404" fmla="*/ 2726672 h 3414927"/>
              <a:gd name="connsiteX405" fmla="*/ 720099 w 10328348"/>
              <a:gd name="connsiteY405" fmla="*/ 2717727 h 3414927"/>
              <a:gd name="connsiteX406" fmla="*/ 719214 w 10328348"/>
              <a:gd name="connsiteY406" fmla="*/ 2706254 h 3414927"/>
              <a:gd name="connsiteX407" fmla="*/ 715408 w 10328348"/>
              <a:gd name="connsiteY407" fmla="*/ 2699015 h 3414927"/>
              <a:gd name="connsiteX408" fmla="*/ 723448 w 10328348"/>
              <a:gd name="connsiteY408" fmla="*/ 2697993 h 3414927"/>
              <a:gd name="connsiteX409" fmla="*/ 730176 w 10328348"/>
              <a:gd name="connsiteY409" fmla="*/ 2700998 h 3414927"/>
              <a:gd name="connsiteX410" fmla="*/ 744649 w 10328348"/>
              <a:gd name="connsiteY410" fmla="*/ 2699156 h 3414927"/>
              <a:gd name="connsiteX411" fmla="*/ 747865 w 10328348"/>
              <a:gd name="connsiteY411" fmla="*/ 2698746 h 3414927"/>
              <a:gd name="connsiteX412" fmla="*/ 762485 w 10328348"/>
              <a:gd name="connsiteY412" fmla="*/ 2698816 h 3414927"/>
              <a:gd name="connsiteX413" fmla="*/ 771839 w 10328348"/>
              <a:gd name="connsiteY413" fmla="*/ 2693763 h 3414927"/>
              <a:gd name="connsiteX414" fmla="*/ 8881749 w 10328348"/>
              <a:gd name="connsiteY414" fmla="*/ 2688023 h 3414927"/>
              <a:gd name="connsiteX415" fmla="*/ 8885102 w 10328348"/>
              <a:gd name="connsiteY415" fmla="*/ 2689530 h 3414927"/>
              <a:gd name="connsiteX416" fmla="*/ 8907989 w 10328348"/>
              <a:gd name="connsiteY416" fmla="*/ 2692420 h 3414927"/>
              <a:gd name="connsiteX417" fmla="*/ 8973735 w 10328348"/>
              <a:gd name="connsiteY417" fmla="*/ 2705331 h 3414927"/>
              <a:gd name="connsiteX418" fmla="*/ 8985990 w 10328348"/>
              <a:gd name="connsiteY418" fmla="*/ 2717312 h 3414927"/>
              <a:gd name="connsiteX419" fmla="*/ 8993288 w 10328348"/>
              <a:gd name="connsiteY419" fmla="*/ 2727990 h 3414927"/>
              <a:gd name="connsiteX420" fmla="*/ 8982067 w 10328348"/>
              <a:gd name="connsiteY420" fmla="*/ 2729418 h 3414927"/>
              <a:gd name="connsiteX421" fmla="*/ 8970698 w 10328348"/>
              <a:gd name="connsiteY421" fmla="*/ 2728930 h 3414927"/>
              <a:gd name="connsiteX422" fmla="*/ 8942560 w 10328348"/>
              <a:gd name="connsiteY422" fmla="*/ 2720905 h 3414927"/>
              <a:gd name="connsiteX423" fmla="*/ 8900438 w 10328348"/>
              <a:gd name="connsiteY423" fmla="*/ 2720464 h 3414927"/>
              <a:gd name="connsiteX424" fmla="*/ 8875950 w 10328348"/>
              <a:gd name="connsiteY424" fmla="*/ 2717777 h 3414927"/>
              <a:gd name="connsiteX425" fmla="*/ 8862239 w 10328348"/>
              <a:gd name="connsiteY425" fmla="*/ 2707916 h 3414927"/>
              <a:gd name="connsiteX426" fmla="*/ 8881749 w 10328348"/>
              <a:gd name="connsiteY426" fmla="*/ 2688023 h 3414927"/>
              <a:gd name="connsiteX427" fmla="*/ 8939645 w 10328348"/>
              <a:gd name="connsiteY427" fmla="*/ 2665684 h 3414927"/>
              <a:gd name="connsiteX428" fmla="*/ 8948584 w 10328348"/>
              <a:gd name="connsiteY428" fmla="*/ 2676074 h 3414927"/>
              <a:gd name="connsiteX429" fmla="*/ 8950342 w 10328348"/>
              <a:gd name="connsiteY429" fmla="*/ 2677772 h 3414927"/>
              <a:gd name="connsiteX430" fmla="*/ 8946388 w 10328348"/>
              <a:gd name="connsiteY430" fmla="*/ 2689804 h 3414927"/>
              <a:gd name="connsiteX431" fmla="*/ 8942871 w 10328348"/>
              <a:gd name="connsiteY431" fmla="*/ 2686409 h 3414927"/>
              <a:gd name="connsiteX432" fmla="*/ 8939645 w 10328348"/>
              <a:gd name="connsiteY432" fmla="*/ 2665684 h 3414927"/>
              <a:gd name="connsiteX433" fmla="*/ 8826838 w 10328348"/>
              <a:gd name="connsiteY433" fmla="*/ 2653212 h 3414927"/>
              <a:gd name="connsiteX434" fmla="*/ 8840115 w 10328348"/>
              <a:gd name="connsiteY434" fmla="*/ 2657073 h 3414927"/>
              <a:gd name="connsiteX435" fmla="*/ 8843612 w 10328348"/>
              <a:gd name="connsiteY435" fmla="*/ 2660328 h 3414927"/>
              <a:gd name="connsiteX436" fmla="*/ 8837466 w 10328348"/>
              <a:gd name="connsiteY436" fmla="*/ 2664811 h 3414927"/>
              <a:gd name="connsiteX437" fmla="*/ 8825655 w 10328348"/>
              <a:gd name="connsiteY437" fmla="*/ 2658913 h 3414927"/>
              <a:gd name="connsiteX438" fmla="*/ 8826838 w 10328348"/>
              <a:gd name="connsiteY438" fmla="*/ 2653212 h 3414927"/>
              <a:gd name="connsiteX439" fmla="*/ 9466638 w 10328348"/>
              <a:gd name="connsiteY439" fmla="*/ 2493141 h 3414927"/>
              <a:gd name="connsiteX440" fmla="*/ 9470015 w 10328348"/>
              <a:gd name="connsiteY440" fmla="*/ 2496412 h 3414927"/>
              <a:gd name="connsiteX441" fmla="*/ 9463826 w 10328348"/>
              <a:gd name="connsiteY441" fmla="*/ 2497199 h 3414927"/>
              <a:gd name="connsiteX442" fmla="*/ 9466638 w 10328348"/>
              <a:gd name="connsiteY442" fmla="*/ 2493141 h 3414927"/>
              <a:gd name="connsiteX443" fmla="*/ 946794 w 10328348"/>
              <a:gd name="connsiteY443" fmla="*/ 2480835 h 3414927"/>
              <a:gd name="connsiteX444" fmla="*/ 946934 w 10328348"/>
              <a:gd name="connsiteY444" fmla="*/ 2482668 h 3414927"/>
              <a:gd name="connsiteX445" fmla="*/ 945388 w 10328348"/>
              <a:gd name="connsiteY445" fmla="*/ 2482864 h 3414927"/>
              <a:gd name="connsiteX446" fmla="*/ 943700 w 10328348"/>
              <a:gd name="connsiteY446" fmla="*/ 2481229 h 3414927"/>
              <a:gd name="connsiteX447" fmla="*/ 946794 w 10328348"/>
              <a:gd name="connsiteY447" fmla="*/ 2480835 h 3414927"/>
              <a:gd name="connsiteX448" fmla="*/ 2774831 w 10328348"/>
              <a:gd name="connsiteY448" fmla="*/ 2446692 h 3414927"/>
              <a:gd name="connsiteX449" fmla="*/ 2766689 w 10328348"/>
              <a:gd name="connsiteY449" fmla="*/ 2451573 h 3414927"/>
              <a:gd name="connsiteX450" fmla="*/ 2766583 w 10328348"/>
              <a:gd name="connsiteY450" fmla="*/ 2451649 h 3414927"/>
              <a:gd name="connsiteX451" fmla="*/ 2785182 w 10328348"/>
              <a:gd name="connsiteY451" fmla="*/ 2451536 h 3414927"/>
              <a:gd name="connsiteX452" fmla="*/ 2785824 w 10328348"/>
              <a:gd name="connsiteY452" fmla="*/ 2447215 h 3414927"/>
              <a:gd name="connsiteX453" fmla="*/ 2774831 w 10328348"/>
              <a:gd name="connsiteY453" fmla="*/ 2446692 h 3414927"/>
              <a:gd name="connsiteX454" fmla="*/ 2805692 w 10328348"/>
              <a:gd name="connsiteY454" fmla="*/ 2428825 h 3414927"/>
              <a:gd name="connsiteX455" fmla="*/ 2801246 w 10328348"/>
              <a:gd name="connsiteY455" fmla="*/ 2430161 h 3414927"/>
              <a:gd name="connsiteX456" fmla="*/ 2820205 w 10328348"/>
              <a:gd name="connsiteY456" fmla="*/ 2438034 h 3414927"/>
              <a:gd name="connsiteX457" fmla="*/ 2822891 w 10328348"/>
              <a:gd name="connsiteY457" fmla="*/ 2448204 h 3414927"/>
              <a:gd name="connsiteX458" fmla="*/ 2822900 w 10328348"/>
              <a:gd name="connsiteY458" fmla="*/ 2451724 h 3414927"/>
              <a:gd name="connsiteX459" fmla="*/ 2849597 w 10328348"/>
              <a:gd name="connsiteY459" fmla="*/ 2451942 h 3414927"/>
              <a:gd name="connsiteX460" fmla="*/ 2849224 w 10328348"/>
              <a:gd name="connsiteY460" fmla="*/ 2448755 h 3414927"/>
              <a:gd name="connsiteX461" fmla="*/ 2848931 w 10328348"/>
              <a:gd name="connsiteY461" fmla="*/ 2444949 h 3414927"/>
              <a:gd name="connsiteX462" fmla="*/ 2848722 w 10328348"/>
              <a:gd name="connsiteY462" fmla="*/ 2433159 h 3414927"/>
              <a:gd name="connsiteX463" fmla="*/ 2848205 w 10328348"/>
              <a:gd name="connsiteY463" fmla="*/ 2433024 h 3414927"/>
              <a:gd name="connsiteX464" fmla="*/ 2823809 w 10328348"/>
              <a:gd name="connsiteY464" fmla="*/ 2432286 h 3414927"/>
              <a:gd name="connsiteX465" fmla="*/ 2805692 w 10328348"/>
              <a:gd name="connsiteY465" fmla="*/ 2428825 h 3414927"/>
              <a:gd name="connsiteX466" fmla="*/ 2738638 w 10328348"/>
              <a:gd name="connsiteY466" fmla="*/ 2421983 h 3414927"/>
              <a:gd name="connsiteX467" fmla="*/ 2737325 w 10328348"/>
              <a:gd name="connsiteY467" fmla="*/ 2425994 h 3414927"/>
              <a:gd name="connsiteX468" fmla="*/ 2719650 w 10328348"/>
              <a:gd name="connsiteY468" fmla="*/ 2428244 h 3414927"/>
              <a:gd name="connsiteX469" fmla="*/ 2717749 w 10328348"/>
              <a:gd name="connsiteY469" fmla="*/ 2424642 h 3414927"/>
              <a:gd name="connsiteX470" fmla="*/ 2717896 w 10328348"/>
              <a:gd name="connsiteY470" fmla="*/ 2426545 h 3414927"/>
              <a:gd name="connsiteX471" fmla="*/ 2691746 w 10328348"/>
              <a:gd name="connsiteY471" fmla="*/ 2424107 h 3414927"/>
              <a:gd name="connsiteX472" fmla="*/ 2685613 w 10328348"/>
              <a:gd name="connsiteY472" fmla="*/ 2428732 h 3414927"/>
              <a:gd name="connsiteX473" fmla="*/ 2590367 w 10328348"/>
              <a:gd name="connsiteY473" fmla="*/ 2435089 h 3414927"/>
              <a:gd name="connsiteX474" fmla="*/ 2538361 w 10328348"/>
              <a:gd name="connsiteY474" fmla="*/ 2434018 h 3414927"/>
              <a:gd name="connsiteX475" fmla="*/ 2538214 w 10328348"/>
              <a:gd name="connsiteY475" fmla="*/ 2432116 h 3414927"/>
              <a:gd name="connsiteX476" fmla="*/ 2532080 w 10328348"/>
              <a:gd name="connsiteY476" fmla="*/ 2436741 h 3414927"/>
              <a:gd name="connsiteX477" fmla="*/ 2542161 w 10328348"/>
              <a:gd name="connsiteY477" fmla="*/ 2441224 h 3414927"/>
              <a:gd name="connsiteX478" fmla="*/ 2543769 w 10328348"/>
              <a:gd name="connsiteY478" fmla="*/ 2441019 h 3414927"/>
              <a:gd name="connsiteX479" fmla="*/ 2544014 w 10328348"/>
              <a:gd name="connsiteY479" fmla="*/ 2444200 h 3414927"/>
              <a:gd name="connsiteX480" fmla="*/ 2547301 w 10328348"/>
              <a:gd name="connsiteY480" fmla="*/ 2444334 h 3414927"/>
              <a:gd name="connsiteX481" fmla="*/ 2553685 w 10328348"/>
              <a:gd name="connsiteY481" fmla="*/ 2443361 h 3414927"/>
              <a:gd name="connsiteX482" fmla="*/ 2562811 w 10328348"/>
              <a:gd name="connsiteY482" fmla="*/ 2445945 h 3414927"/>
              <a:gd name="connsiteX483" fmla="*/ 2570158 w 10328348"/>
              <a:gd name="connsiteY483" fmla="*/ 2447002 h 3414927"/>
              <a:gd name="connsiteX484" fmla="*/ 2586512 w 10328348"/>
              <a:gd name="connsiteY484" fmla="*/ 2446559 h 3414927"/>
              <a:gd name="connsiteX485" fmla="*/ 2593745 w 10328348"/>
              <a:gd name="connsiteY485" fmla="*/ 2446148 h 3414927"/>
              <a:gd name="connsiteX486" fmla="*/ 2656542 w 10328348"/>
              <a:gd name="connsiteY486" fmla="*/ 2450317 h 3414927"/>
              <a:gd name="connsiteX487" fmla="*/ 2693367 w 10328348"/>
              <a:gd name="connsiteY487" fmla="*/ 2452094 h 3414927"/>
              <a:gd name="connsiteX488" fmla="*/ 2749652 w 10328348"/>
              <a:gd name="connsiteY488" fmla="*/ 2451752 h 3414927"/>
              <a:gd name="connsiteX489" fmla="*/ 2744187 w 10328348"/>
              <a:gd name="connsiteY489" fmla="*/ 2433293 h 3414927"/>
              <a:gd name="connsiteX490" fmla="*/ 2744039 w 10328348"/>
              <a:gd name="connsiteY490" fmla="*/ 2431390 h 3414927"/>
              <a:gd name="connsiteX491" fmla="*/ 2767995 w 10328348"/>
              <a:gd name="connsiteY491" fmla="*/ 2426419 h 3414927"/>
              <a:gd name="connsiteX492" fmla="*/ 2779127 w 10328348"/>
              <a:gd name="connsiteY492" fmla="*/ 2427618 h 3414927"/>
              <a:gd name="connsiteX493" fmla="*/ 2776329 w 10328348"/>
              <a:gd name="connsiteY493" fmla="*/ 2426796 h 3414927"/>
              <a:gd name="connsiteX494" fmla="*/ 2761575 w 10328348"/>
              <a:gd name="connsiteY494" fmla="*/ 2424830 h 3414927"/>
              <a:gd name="connsiteX495" fmla="*/ 2758214 w 10328348"/>
              <a:gd name="connsiteY495" fmla="*/ 2423335 h 3414927"/>
              <a:gd name="connsiteX496" fmla="*/ 2742145 w 10328348"/>
              <a:gd name="connsiteY496" fmla="*/ 2425380 h 3414927"/>
              <a:gd name="connsiteX497" fmla="*/ 2740391 w 10328348"/>
              <a:gd name="connsiteY497" fmla="*/ 2423682 h 3414927"/>
              <a:gd name="connsiteX498" fmla="*/ 2738638 w 10328348"/>
              <a:gd name="connsiteY498" fmla="*/ 2421983 h 3414927"/>
              <a:gd name="connsiteX499" fmla="*/ 877379 w 10328348"/>
              <a:gd name="connsiteY499" fmla="*/ 2419558 h 3414927"/>
              <a:gd name="connsiteX500" fmla="*/ 885825 w 10328348"/>
              <a:gd name="connsiteY500" fmla="*/ 2421456 h 3414927"/>
              <a:gd name="connsiteX501" fmla="*/ 886279 w 10328348"/>
              <a:gd name="connsiteY501" fmla="*/ 2427345 h 3414927"/>
              <a:gd name="connsiteX502" fmla="*/ 866553 w 10328348"/>
              <a:gd name="connsiteY502" fmla="*/ 2429856 h 3414927"/>
              <a:gd name="connsiteX503" fmla="*/ 862963 w 10328348"/>
              <a:gd name="connsiteY503" fmla="*/ 2426349 h 3414927"/>
              <a:gd name="connsiteX504" fmla="*/ 869386 w 10328348"/>
              <a:gd name="connsiteY504" fmla="*/ 2423549 h 3414927"/>
              <a:gd name="connsiteX505" fmla="*/ 877379 w 10328348"/>
              <a:gd name="connsiteY505" fmla="*/ 2419558 h 3414927"/>
              <a:gd name="connsiteX506" fmla="*/ 908090 w 10328348"/>
              <a:gd name="connsiteY506" fmla="*/ 2376268 h 3414927"/>
              <a:gd name="connsiteX507" fmla="*/ 908237 w 10328348"/>
              <a:gd name="connsiteY507" fmla="*/ 2378172 h 3414927"/>
              <a:gd name="connsiteX508" fmla="*/ 911451 w 10328348"/>
              <a:gd name="connsiteY508" fmla="*/ 2377764 h 3414927"/>
              <a:gd name="connsiteX509" fmla="*/ 908090 w 10328348"/>
              <a:gd name="connsiteY509" fmla="*/ 2376268 h 3414927"/>
              <a:gd name="connsiteX510" fmla="*/ 549065 w 10328348"/>
              <a:gd name="connsiteY510" fmla="*/ 2327926 h 3414927"/>
              <a:gd name="connsiteX511" fmla="*/ 552300 w 10328348"/>
              <a:gd name="connsiteY511" fmla="*/ 2329364 h 3414927"/>
              <a:gd name="connsiteX512" fmla="*/ 547941 w 10328348"/>
              <a:gd name="connsiteY512" fmla="*/ 2333619 h 3414927"/>
              <a:gd name="connsiteX513" fmla="*/ 543159 w 10328348"/>
              <a:gd name="connsiteY513" fmla="*/ 2332377 h 3414927"/>
              <a:gd name="connsiteX514" fmla="*/ 549065 w 10328348"/>
              <a:gd name="connsiteY514" fmla="*/ 2327926 h 3414927"/>
              <a:gd name="connsiteX515" fmla="*/ 69639 w 10328348"/>
              <a:gd name="connsiteY515" fmla="*/ 1685371 h 3414927"/>
              <a:gd name="connsiteX516" fmla="*/ 73059 w 10328348"/>
              <a:gd name="connsiteY516" fmla="*/ 1685399 h 3414927"/>
              <a:gd name="connsiteX517" fmla="*/ 73199 w 10328348"/>
              <a:gd name="connsiteY517" fmla="*/ 1687231 h 3414927"/>
              <a:gd name="connsiteX518" fmla="*/ 69730 w 10328348"/>
              <a:gd name="connsiteY518" fmla="*/ 1689523 h 3414927"/>
              <a:gd name="connsiteX519" fmla="*/ 67784 w 10328348"/>
              <a:gd name="connsiteY519" fmla="*/ 1687921 h 3414927"/>
              <a:gd name="connsiteX520" fmla="*/ 69639 w 10328348"/>
              <a:gd name="connsiteY520" fmla="*/ 1685371 h 3414927"/>
              <a:gd name="connsiteX521" fmla="*/ 32088 w 10328348"/>
              <a:gd name="connsiteY521" fmla="*/ 1630348 h 3414927"/>
              <a:gd name="connsiteX522" fmla="*/ 34652 w 10328348"/>
              <a:gd name="connsiteY522" fmla="*/ 1634199 h 3414927"/>
              <a:gd name="connsiteX523" fmla="*/ 36886 w 10328348"/>
              <a:gd name="connsiteY523" fmla="*/ 1641779 h 3414927"/>
              <a:gd name="connsiteX524" fmla="*/ 28721 w 10328348"/>
              <a:gd name="connsiteY524" fmla="*/ 1642818 h 3414927"/>
              <a:gd name="connsiteX525" fmla="*/ 21888 w 10328348"/>
              <a:gd name="connsiteY525" fmla="*/ 1639756 h 3414927"/>
              <a:gd name="connsiteX526" fmla="*/ 26186 w 10328348"/>
              <a:gd name="connsiteY526" fmla="*/ 1631345 h 3414927"/>
              <a:gd name="connsiteX527" fmla="*/ 32088 w 10328348"/>
              <a:gd name="connsiteY527" fmla="*/ 1630348 h 3414927"/>
              <a:gd name="connsiteX528" fmla="*/ 19236 w 10328348"/>
              <a:gd name="connsiteY528" fmla="*/ 1580368 h 3414927"/>
              <a:gd name="connsiteX529" fmla="*/ 31594 w 10328348"/>
              <a:gd name="connsiteY529" fmla="*/ 1594091 h 3414927"/>
              <a:gd name="connsiteX530" fmla="*/ 21134 w 10328348"/>
              <a:gd name="connsiteY530" fmla="*/ 1604982 h 3414927"/>
              <a:gd name="connsiteX531" fmla="*/ 9213 w 10328348"/>
              <a:gd name="connsiteY531" fmla="*/ 1596939 h 3414927"/>
              <a:gd name="connsiteX532" fmla="*/ 19236 w 10328348"/>
              <a:gd name="connsiteY532" fmla="*/ 1580368 h 3414927"/>
              <a:gd name="connsiteX533" fmla="*/ 76962 w 10328348"/>
              <a:gd name="connsiteY533" fmla="*/ 1553685 h 3414927"/>
              <a:gd name="connsiteX534" fmla="*/ 80516 w 10328348"/>
              <a:gd name="connsiteY534" fmla="*/ 1559247 h 3414927"/>
              <a:gd name="connsiteX535" fmla="*/ 74633 w 10328348"/>
              <a:gd name="connsiteY535" fmla="*/ 1564004 h 3414927"/>
              <a:gd name="connsiteX536" fmla="*/ 68139 w 10328348"/>
              <a:gd name="connsiteY536" fmla="*/ 1560822 h 3414927"/>
              <a:gd name="connsiteX537" fmla="*/ 66132 w 10328348"/>
              <a:gd name="connsiteY537" fmla="*/ 1555063 h 3414927"/>
              <a:gd name="connsiteX538" fmla="*/ 70774 w 10328348"/>
              <a:gd name="connsiteY538" fmla="*/ 1554472 h 3414927"/>
              <a:gd name="connsiteX539" fmla="*/ 76962 w 10328348"/>
              <a:gd name="connsiteY539" fmla="*/ 1553685 h 3414927"/>
              <a:gd name="connsiteX540" fmla="*/ 38621 w 10328348"/>
              <a:gd name="connsiteY540" fmla="*/ 1516828 h 3414927"/>
              <a:gd name="connsiteX541" fmla="*/ 48886 w 10328348"/>
              <a:gd name="connsiteY541" fmla="*/ 1525015 h 3414927"/>
              <a:gd name="connsiteX542" fmla="*/ 52217 w 10328348"/>
              <a:gd name="connsiteY542" fmla="*/ 1547380 h 3414927"/>
              <a:gd name="connsiteX543" fmla="*/ 40941 w 10328348"/>
              <a:gd name="connsiteY543" fmla="*/ 1546917 h 3414927"/>
              <a:gd name="connsiteX544" fmla="*/ 37471 w 10328348"/>
              <a:gd name="connsiteY544" fmla="*/ 1543561 h 3414927"/>
              <a:gd name="connsiteX545" fmla="*/ 37325 w 10328348"/>
              <a:gd name="connsiteY545" fmla="*/ 1541680 h 3414927"/>
              <a:gd name="connsiteX546" fmla="*/ 32555 w 10328348"/>
              <a:gd name="connsiteY546" fmla="*/ 1542286 h 3414927"/>
              <a:gd name="connsiteX547" fmla="*/ 28795 w 10328348"/>
              <a:gd name="connsiteY547" fmla="*/ 1535169 h 3414927"/>
              <a:gd name="connsiteX548" fmla="*/ 31104 w 10328348"/>
              <a:gd name="connsiteY548" fmla="*/ 1523481 h 3414927"/>
              <a:gd name="connsiteX549" fmla="*/ 38621 w 10328348"/>
              <a:gd name="connsiteY549" fmla="*/ 1516828 h 3414927"/>
              <a:gd name="connsiteX550" fmla="*/ 69639 w 10328348"/>
              <a:gd name="connsiteY550" fmla="*/ 1267358 h 3414927"/>
              <a:gd name="connsiteX551" fmla="*/ 73059 w 10328348"/>
              <a:gd name="connsiteY551" fmla="*/ 1267387 h 3414927"/>
              <a:gd name="connsiteX552" fmla="*/ 73199 w 10328348"/>
              <a:gd name="connsiteY552" fmla="*/ 1269219 h 3414927"/>
              <a:gd name="connsiteX553" fmla="*/ 69730 w 10328348"/>
              <a:gd name="connsiteY553" fmla="*/ 1271511 h 3414927"/>
              <a:gd name="connsiteX554" fmla="*/ 67784 w 10328348"/>
              <a:gd name="connsiteY554" fmla="*/ 1269909 h 3414927"/>
              <a:gd name="connsiteX555" fmla="*/ 69639 w 10328348"/>
              <a:gd name="connsiteY555" fmla="*/ 1267358 h 3414927"/>
              <a:gd name="connsiteX556" fmla="*/ 32088 w 10328348"/>
              <a:gd name="connsiteY556" fmla="*/ 1212336 h 3414927"/>
              <a:gd name="connsiteX557" fmla="*/ 34652 w 10328348"/>
              <a:gd name="connsiteY557" fmla="*/ 1216187 h 3414927"/>
              <a:gd name="connsiteX558" fmla="*/ 36886 w 10328348"/>
              <a:gd name="connsiteY558" fmla="*/ 1223767 h 3414927"/>
              <a:gd name="connsiteX559" fmla="*/ 28721 w 10328348"/>
              <a:gd name="connsiteY559" fmla="*/ 1224806 h 3414927"/>
              <a:gd name="connsiteX560" fmla="*/ 21888 w 10328348"/>
              <a:gd name="connsiteY560" fmla="*/ 1221744 h 3414927"/>
              <a:gd name="connsiteX561" fmla="*/ 26186 w 10328348"/>
              <a:gd name="connsiteY561" fmla="*/ 1213333 h 3414927"/>
              <a:gd name="connsiteX562" fmla="*/ 32088 w 10328348"/>
              <a:gd name="connsiteY562" fmla="*/ 1212336 h 3414927"/>
              <a:gd name="connsiteX563" fmla="*/ 91529 w 10328348"/>
              <a:gd name="connsiteY563" fmla="*/ 1188287 h 3414927"/>
              <a:gd name="connsiteX564" fmla="*/ 93094 w 10328348"/>
              <a:gd name="connsiteY564" fmla="*/ 1192906 h 3414927"/>
              <a:gd name="connsiteX565" fmla="*/ 90933 w 10328348"/>
              <a:gd name="connsiteY565" fmla="*/ 1206673 h 3414927"/>
              <a:gd name="connsiteX566" fmla="*/ 67565 w 10328348"/>
              <a:gd name="connsiteY566" fmla="*/ 1196155 h 3414927"/>
              <a:gd name="connsiteX567" fmla="*/ 75543 w 10328348"/>
              <a:gd name="connsiteY567" fmla="*/ 1195140 h 3414927"/>
              <a:gd name="connsiteX568" fmla="*/ 81924 w 10328348"/>
              <a:gd name="connsiteY568" fmla="*/ 1194328 h 3414927"/>
              <a:gd name="connsiteX569" fmla="*/ 88013 w 10328348"/>
              <a:gd name="connsiteY569" fmla="*/ 1189698 h 3414927"/>
              <a:gd name="connsiteX570" fmla="*/ 91529 w 10328348"/>
              <a:gd name="connsiteY570" fmla="*/ 1188287 h 3414927"/>
              <a:gd name="connsiteX571" fmla="*/ 19236 w 10328348"/>
              <a:gd name="connsiteY571" fmla="*/ 1162355 h 3414927"/>
              <a:gd name="connsiteX572" fmla="*/ 31594 w 10328348"/>
              <a:gd name="connsiteY572" fmla="*/ 1176079 h 3414927"/>
              <a:gd name="connsiteX573" fmla="*/ 21134 w 10328348"/>
              <a:gd name="connsiteY573" fmla="*/ 1186969 h 3414927"/>
              <a:gd name="connsiteX574" fmla="*/ 9213 w 10328348"/>
              <a:gd name="connsiteY574" fmla="*/ 1178927 h 3414927"/>
              <a:gd name="connsiteX575" fmla="*/ 19236 w 10328348"/>
              <a:gd name="connsiteY575" fmla="*/ 1162355 h 3414927"/>
              <a:gd name="connsiteX576" fmla="*/ 76962 w 10328348"/>
              <a:gd name="connsiteY576" fmla="*/ 1135673 h 3414927"/>
              <a:gd name="connsiteX577" fmla="*/ 80516 w 10328348"/>
              <a:gd name="connsiteY577" fmla="*/ 1141235 h 3414927"/>
              <a:gd name="connsiteX578" fmla="*/ 74633 w 10328348"/>
              <a:gd name="connsiteY578" fmla="*/ 1145991 h 3414927"/>
              <a:gd name="connsiteX579" fmla="*/ 68139 w 10328348"/>
              <a:gd name="connsiteY579" fmla="*/ 1142810 h 3414927"/>
              <a:gd name="connsiteX580" fmla="*/ 66132 w 10328348"/>
              <a:gd name="connsiteY580" fmla="*/ 1137051 h 3414927"/>
              <a:gd name="connsiteX581" fmla="*/ 70774 w 10328348"/>
              <a:gd name="connsiteY581" fmla="*/ 1136460 h 3414927"/>
              <a:gd name="connsiteX582" fmla="*/ 76962 w 10328348"/>
              <a:gd name="connsiteY582" fmla="*/ 1135673 h 3414927"/>
              <a:gd name="connsiteX583" fmla="*/ 38621 w 10328348"/>
              <a:gd name="connsiteY583" fmla="*/ 1098816 h 3414927"/>
              <a:gd name="connsiteX584" fmla="*/ 48886 w 10328348"/>
              <a:gd name="connsiteY584" fmla="*/ 1107003 h 3414927"/>
              <a:gd name="connsiteX585" fmla="*/ 52217 w 10328348"/>
              <a:gd name="connsiteY585" fmla="*/ 1129368 h 3414927"/>
              <a:gd name="connsiteX586" fmla="*/ 40941 w 10328348"/>
              <a:gd name="connsiteY586" fmla="*/ 1128905 h 3414927"/>
              <a:gd name="connsiteX587" fmla="*/ 37471 w 10328348"/>
              <a:gd name="connsiteY587" fmla="*/ 1125549 h 3414927"/>
              <a:gd name="connsiteX588" fmla="*/ 37325 w 10328348"/>
              <a:gd name="connsiteY588" fmla="*/ 1123668 h 3414927"/>
              <a:gd name="connsiteX589" fmla="*/ 32555 w 10328348"/>
              <a:gd name="connsiteY589" fmla="*/ 1124274 h 3414927"/>
              <a:gd name="connsiteX590" fmla="*/ 28795 w 10328348"/>
              <a:gd name="connsiteY590" fmla="*/ 1117157 h 3414927"/>
              <a:gd name="connsiteX591" fmla="*/ 31104 w 10328348"/>
              <a:gd name="connsiteY591" fmla="*/ 1105469 h 3414927"/>
              <a:gd name="connsiteX592" fmla="*/ 38621 w 10328348"/>
              <a:gd name="connsiteY592" fmla="*/ 1098816 h 3414927"/>
              <a:gd name="connsiteX593" fmla="*/ 214075 w 10328348"/>
              <a:gd name="connsiteY593" fmla="*/ 761053 h 3414927"/>
              <a:gd name="connsiteX594" fmla="*/ 222645 w 10328348"/>
              <a:gd name="connsiteY594" fmla="*/ 767733 h 3414927"/>
              <a:gd name="connsiteX595" fmla="*/ 225984 w 10328348"/>
              <a:gd name="connsiteY595" fmla="*/ 769251 h 3414927"/>
              <a:gd name="connsiteX596" fmla="*/ 223386 w 10328348"/>
              <a:gd name="connsiteY596" fmla="*/ 777353 h 3414927"/>
              <a:gd name="connsiteX597" fmla="*/ 208730 w 10328348"/>
              <a:gd name="connsiteY597" fmla="*/ 775333 h 3414927"/>
              <a:gd name="connsiteX598" fmla="*/ 203498 w 10328348"/>
              <a:gd name="connsiteY598" fmla="*/ 770171 h 3414927"/>
              <a:gd name="connsiteX599" fmla="*/ 207691 w 10328348"/>
              <a:gd name="connsiteY599" fmla="*/ 761865 h 3414927"/>
              <a:gd name="connsiteX600" fmla="*/ 214075 w 10328348"/>
              <a:gd name="connsiteY600" fmla="*/ 761053 h 3414927"/>
              <a:gd name="connsiteX601" fmla="*/ 259280 w 10328348"/>
              <a:gd name="connsiteY601" fmla="*/ 660655 h 3414927"/>
              <a:gd name="connsiteX602" fmla="*/ 264645 w 10328348"/>
              <a:gd name="connsiteY602" fmla="*/ 664014 h 3414927"/>
              <a:gd name="connsiteX603" fmla="*/ 266262 w 10328348"/>
              <a:gd name="connsiteY603" fmla="*/ 663808 h 3414927"/>
              <a:gd name="connsiteX604" fmla="*/ 274496 w 10328348"/>
              <a:gd name="connsiteY604" fmla="*/ 664662 h 3414927"/>
              <a:gd name="connsiteX605" fmla="*/ 277732 w 10328348"/>
              <a:gd name="connsiteY605" fmla="*/ 664250 h 3414927"/>
              <a:gd name="connsiteX606" fmla="*/ 284489 w 10328348"/>
              <a:gd name="connsiteY606" fmla="*/ 667193 h 3414927"/>
              <a:gd name="connsiteX607" fmla="*/ 287870 w 10328348"/>
              <a:gd name="connsiteY607" fmla="*/ 668665 h 3414927"/>
              <a:gd name="connsiteX608" fmla="*/ 291106 w 10328348"/>
              <a:gd name="connsiteY608" fmla="*/ 668253 h 3414927"/>
              <a:gd name="connsiteX609" fmla="*/ 292867 w 10328348"/>
              <a:gd name="connsiteY609" fmla="*/ 669930 h 3414927"/>
              <a:gd name="connsiteX610" fmla="*/ 298154 w 10328348"/>
              <a:gd name="connsiteY610" fmla="*/ 674962 h 3414927"/>
              <a:gd name="connsiteX611" fmla="*/ 299772 w 10328348"/>
              <a:gd name="connsiteY611" fmla="*/ 674756 h 3414927"/>
              <a:gd name="connsiteX612" fmla="*/ 303151 w 10328348"/>
              <a:gd name="connsiteY612" fmla="*/ 676229 h 3414927"/>
              <a:gd name="connsiteX613" fmla="*/ 305350 w 10328348"/>
              <a:gd name="connsiteY613" fmla="*/ 683555 h 3414927"/>
              <a:gd name="connsiteX614" fmla="*/ 299026 w 10328348"/>
              <a:gd name="connsiteY614" fmla="*/ 686261 h 3414927"/>
              <a:gd name="connsiteX615" fmla="*/ 290939 w 10328348"/>
              <a:gd name="connsiteY615" fmla="*/ 687291 h 3414927"/>
              <a:gd name="connsiteX616" fmla="*/ 272710 w 10328348"/>
              <a:gd name="connsiteY616" fmla="*/ 683906 h 3414927"/>
              <a:gd name="connsiteX617" fmla="*/ 266242 w 10328348"/>
              <a:gd name="connsiteY617" fmla="*/ 684730 h 3414927"/>
              <a:gd name="connsiteX618" fmla="*/ 257864 w 10328348"/>
              <a:gd name="connsiteY618" fmla="*/ 681992 h 3414927"/>
              <a:gd name="connsiteX619" fmla="*/ 249942 w 10328348"/>
              <a:gd name="connsiteY619" fmla="*/ 663983 h 3414927"/>
              <a:gd name="connsiteX620" fmla="*/ 253031 w 10328348"/>
              <a:gd name="connsiteY620" fmla="*/ 661688 h 3414927"/>
              <a:gd name="connsiteX621" fmla="*/ 259280 w 10328348"/>
              <a:gd name="connsiteY621" fmla="*/ 660655 h 3414927"/>
              <a:gd name="connsiteX622" fmla="*/ 1199826 w 10328348"/>
              <a:gd name="connsiteY622" fmla="*/ 507832 h 3414927"/>
              <a:gd name="connsiteX623" fmla="*/ 1219096 w 10328348"/>
              <a:gd name="connsiteY623" fmla="*/ 514512 h 3414927"/>
              <a:gd name="connsiteX624" fmla="*/ 1226604 w 10328348"/>
              <a:gd name="connsiteY624" fmla="*/ 516029 h 3414927"/>
              <a:gd name="connsiteX625" fmla="*/ 1220763 w 10328348"/>
              <a:gd name="connsiteY625" fmla="*/ 524131 h 3414927"/>
              <a:gd name="connsiteX626" fmla="*/ 1187807 w 10328348"/>
              <a:gd name="connsiteY626" fmla="*/ 522111 h 3414927"/>
              <a:gd name="connsiteX627" fmla="*/ 1176043 w 10328348"/>
              <a:gd name="connsiteY627" fmla="*/ 516949 h 3414927"/>
              <a:gd name="connsiteX628" fmla="*/ 1185471 w 10328348"/>
              <a:gd name="connsiteY628" fmla="*/ 508643 h 3414927"/>
              <a:gd name="connsiteX629" fmla="*/ 1199826 w 10328348"/>
              <a:gd name="connsiteY629" fmla="*/ 507832 h 3414927"/>
              <a:gd name="connsiteX630" fmla="*/ 380376 w 10328348"/>
              <a:gd name="connsiteY630" fmla="*/ 497405 h 3414927"/>
              <a:gd name="connsiteX631" fmla="*/ 392718 w 10328348"/>
              <a:gd name="connsiteY631" fmla="*/ 509711 h 3414927"/>
              <a:gd name="connsiteX632" fmla="*/ 376147 w 10328348"/>
              <a:gd name="connsiteY632" fmla="*/ 505873 h 3414927"/>
              <a:gd name="connsiteX633" fmla="*/ 374083 w 10328348"/>
              <a:gd name="connsiteY633" fmla="*/ 500188 h 3414927"/>
              <a:gd name="connsiteX634" fmla="*/ 380376 w 10328348"/>
              <a:gd name="connsiteY634" fmla="*/ 497405 h 3414927"/>
              <a:gd name="connsiteX635" fmla="*/ 353428 w 10328348"/>
              <a:gd name="connsiteY635" fmla="*/ 489073 h 3414927"/>
              <a:gd name="connsiteX636" fmla="*/ 358724 w 10328348"/>
              <a:gd name="connsiteY636" fmla="*/ 494345 h 3414927"/>
              <a:gd name="connsiteX637" fmla="*/ 353327 w 10328348"/>
              <a:gd name="connsiteY637" fmla="*/ 508910 h 3414927"/>
              <a:gd name="connsiteX638" fmla="*/ 347019 w 10328348"/>
              <a:gd name="connsiteY638" fmla="*/ 511695 h 3414927"/>
              <a:gd name="connsiteX639" fmla="*/ 323203 w 10328348"/>
              <a:gd name="connsiteY639" fmla="*/ 498866 h 3414927"/>
              <a:gd name="connsiteX640" fmla="*/ 322597 w 10328348"/>
              <a:gd name="connsiteY640" fmla="*/ 491014 h 3414927"/>
              <a:gd name="connsiteX641" fmla="*/ 353428 w 10328348"/>
              <a:gd name="connsiteY641" fmla="*/ 489073 h 3414927"/>
              <a:gd name="connsiteX642" fmla="*/ 8531834 w 10328348"/>
              <a:gd name="connsiteY642" fmla="*/ 471485 h 3414927"/>
              <a:gd name="connsiteX643" fmla="*/ 8535838 w 10328348"/>
              <a:gd name="connsiteY643" fmla="*/ 478839 h 3414927"/>
              <a:gd name="connsiteX644" fmla="*/ 8531334 w 10328348"/>
              <a:gd name="connsiteY644" fmla="*/ 487277 h 3414927"/>
              <a:gd name="connsiteX645" fmla="*/ 8527480 w 10328348"/>
              <a:gd name="connsiteY645" fmla="*/ 481870 h 3414927"/>
              <a:gd name="connsiteX646" fmla="*/ 8531834 w 10328348"/>
              <a:gd name="connsiteY646" fmla="*/ 471485 h 3414927"/>
              <a:gd name="connsiteX647" fmla="*/ 364352 w 10328348"/>
              <a:gd name="connsiteY647" fmla="*/ 422657 h 3414927"/>
              <a:gd name="connsiteX648" fmla="*/ 379513 w 10328348"/>
              <a:gd name="connsiteY648" fmla="*/ 428375 h 3414927"/>
              <a:gd name="connsiteX649" fmla="*/ 412925 w 10328348"/>
              <a:gd name="connsiteY649" fmla="*/ 437506 h 3414927"/>
              <a:gd name="connsiteX650" fmla="*/ 406885 w 10328348"/>
              <a:gd name="connsiteY650" fmla="*/ 444012 h 3414927"/>
              <a:gd name="connsiteX651" fmla="*/ 364936 w 10328348"/>
              <a:gd name="connsiteY651" fmla="*/ 430230 h 3414927"/>
              <a:gd name="connsiteX652" fmla="*/ 364352 w 10328348"/>
              <a:gd name="connsiteY652" fmla="*/ 422657 h 3414927"/>
              <a:gd name="connsiteX653" fmla="*/ 1301474 w 10328348"/>
              <a:gd name="connsiteY653" fmla="*/ 407433 h 3414927"/>
              <a:gd name="connsiteX654" fmla="*/ 1313537 w 10328348"/>
              <a:gd name="connsiteY654" fmla="*/ 410792 h 3414927"/>
              <a:gd name="connsiteX655" fmla="*/ 1317173 w 10328348"/>
              <a:gd name="connsiteY655" fmla="*/ 410587 h 3414927"/>
              <a:gd name="connsiteX656" fmla="*/ 1335688 w 10328348"/>
              <a:gd name="connsiteY656" fmla="*/ 411440 h 3414927"/>
              <a:gd name="connsiteX657" fmla="*/ 1342964 w 10328348"/>
              <a:gd name="connsiteY657" fmla="*/ 411028 h 3414927"/>
              <a:gd name="connsiteX658" fmla="*/ 1358159 w 10328348"/>
              <a:gd name="connsiteY658" fmla="*/ 413971 h 3414927"/>
              <a:gd name="connsiteX659" fmla="*/ 1365761 w 10328348"/>
              <a:gd name="connsiteY659" fmla="*/ 415443 h 3414927"/>
              <a:gd name="connsiteX660" fmla="*/ 1373037 w 10328348"/>
              <a:gd name="connsiteY660" fmla="*/ 415031 h 3414927"/>
              <a:gd name="connsiteX661" fmla="*/ 1376998 w 10328348"/>
              <a:gd name="connsiteY661" fmla="*/ 416708 h 3414927"/>
              <a:gd name="connsiteX662" fmla="*/ 1388886 w 10328348"/>
              <a:gd name="connsiteY662" fmla="*/ 421740 h 3414927"/>
              <a:gd name="connsiteX663" fmla="*/ 1392524 w 10328348"/>
              <a:gd name="connsiteY663" fmla="*/ 421534 h 3414927"/>
              <a:gd name="connsiteX664" fmla="*/ 1400123 w 10328348"/>
              <a:gd name="connsiteY664" fmla="*/ 423007 h 3414927"/>
              <a:gd name="connsiteX665" fmla="*/ 1405066 w 10328348"/>
              <a:gd name="connsiteY665" fmla="*/ 430333 h 3414927"/>
              <a:gd name="connsiteX666" fmla="*/ 1390846 w 10328348"/>
              <a:gd name="connsiteY666" fmla="*/ 433040 h 3414927"/>
              <a:gd name="connsiteX667" fmla="*/ 1372662 w 10328348"/>
              <a:gd name="connsiteY667" fmla="*/ 434069 h 3414927"/>
              <a:gd name="connsiteX668" fmla="*/ 1331673 w 10328348"/>
              <a:gd name="connsiteY668" fmla="*/ 430684 h 3414927"/>
              <a:gd name="connsiteX669" fmla="*/ 1317129 w 10328348"/>
              <a:gd name="connsiteY669" fmla="*/ 431508 h 3414927"/>
              <a:gd name="connsiteX670" fmla="*/ 1298289 w 10328348"/>
              <a:gd name="connsiteY670" fmla="*/ 428770 h 3414927"/>
              <a:gd name="connsiteX671" fmla="*/ 1280477 w 10328348"/>
              <a:gd name="connsiteY671" fmla="*/ 410762 h 3414927"/>
              <a:gd name="connsiteX672" fmla="*/ 1287423 w 10328348"/>
              <a:gd name="connsiteY672" fmla="*/ 408466 h 3414927"/>
              <a:gd name="connsiteX673" fmla="*/ 1301474 w 10328348"/>
              <a:gd name="connsiteY673" fmla="*/ 407433 h 3414927"/>
              <a:gd name="connsiteX674" fmla="*/ 3708112 w 10328348"/>
              <a:gd name="connsiteY674" fmla="*/ 285273 h 3414927"/>
              <a:gd name="connsiteX675" fmla="*/ 3718831 w 10328348"/>
              <a:gd name="connsiteY675" fmla="*/ 305019 h 3414927"/>
              <a:gd name="connsiteX676" fmla="*/ 3710970 w 10328348"/>
              <a:gd name="connsiteY676" fmla="*/ 301763 h 3414927"/>
              <a:gd name="connsiteX677" fmla="*/ 3703110 w 10328348"/>
              <a:gd name="connsiteY677" fmla="*/ 298508 h 3414927"/>
              <a:gd name="connsiteX678" fmla="*/ 3694932 w 10328348"/>
              <a:gd name="connsiteY678" fmla="*/ 293420 h 3414927"/>
              <a:gd name="connsiteX679" fmla="*/ 3697273 w 10328348"/>
              <a:gd name="connsiteY679" fmla="*/ 285886 h 3414927"/>
              <a:gd name="connsiteX680" fmla="*/ 3708112 w 10328348"/>
              <a:gd name="connsiteY680" fmla="*/ 285273 h 3414927"/>
              <a:gd name="connsiteX681" fmla="*/ 2958355 w 10328348"/>
              <a:gd name="connsiteY681" fmla="*/ 265498 h 3414927"/>
              <a:gd name="connsiteX682" fmla="*/ 2962360 w 10328348"/>
              <a:gd name="connsiteY682" fmla="*/ 272852 h 3414927"/>
              <a:gd name="connsiteX683" fmla="*/ 2957855 w 10328348"/>
              <a:gd name="connsiteY683" fmla="*/ 281290 h 3414927"/>
              <a:gd name="connsiteX684" fmla="*/ 2954001 w 10328348"/>
              <a:gd name="connsiteY684" fmla="*/ 275883 h 3414927"/>
              <a:gd name="connsiteX685" fmla="*/ 2958355 w 10328348"/>
              <a:gd name="connsiteY685" fmla="*/ 265498 h 3414927"/>
              <a:gd name="connsiteX686" fmla="*/ 3724951 w 10328348"/>
              <a:gd name="connsiteY686" fmla="*/ 263042 h 3414927"/>
              <a:gd name="connsiteX687" fmla="*/ 3776263 w 10328348"/>
              <a:gd name="connsiteY687" fmla="*/ 263980 h 3414927"/>
              <a:gd name="connsiteX688" fmla="*/ 3849282 w 10328348"/>
              <a:gd name="connsiteY688" fmla="*/ 263690 h 3414927"/>
              <a:gd name="connsiteX689" fmla="*/ 3856518 w 10328348"/>
              <a:gd name="connsiteY689" fmla="*/ 263280 h 3414927"/>
              <a:gd name="connsiteX690" fmla="*/ 3893359 w 10328348"/>
              <a:gd name="connsiteY690" fmla="*/ 265038 h 3414927"/>
              <a:gd name="connsiteX691" fmla="*/ 3851262 w 10328348"/>
              <a:gd name="connsiteY691" fmla="*/ 275106 h 3414927"/>
              <a:gd name="connsiteX692" fmla="*/ 3794364 w 10328348"/>
              <a:gd name="connsiteY692" fmla="*/ 284091 h 3414927"/>
              <a:gd name="connsiteX693" fmla="*/ 3726931 w 10328348"/>
              <a:gd name="connsiteY693" fmla="*/ 274458 h 3414927"/>
              <a:gd name="connsiteX694" fmla="*/ 3711798 w 10328348"/>
              <a:gd name="connsiteY694" fmla="*/ 271472 h 3414927"/>
              <a:gd name="connsiteX695" fmla="*/ 3724951 w 10328348"/>
              <a:gd name="connsiteY695" fmla="*/ 263042 h 3414927"/>
              <a:gd name="connsiteX696" fmla="*/ 1573770 w 10328348"/>
              <a:gd name="connsiteY696" fmla="*/ 244183 h 3414927"/>
              <a:gd name="connsiteX697" fmla="*/ 1601523 w 10328348"/>
              <a:gd name="connsiteY697" fmla="*/ 256489 h 3414927"/>
              <a:gd name="connsiteX698" fmla="*/ 1564260 w 10328348"/>
              <a:gd name="connsiteY698" fmla="*/ 252652 h 3414927"/>
              <a:gd name="connsiteX699" fmla="*/ 1559619 w 10328348"/>
              <a:gd name="connsiteY699" fmla="*/ 246967 h 3414927"/>
              <a:gd name="connsiteX700" fmla="*/ 1573770 w 10328348"/>
              <a:gd name="connsiteY700" fmla="*/ 244183 h 3414927"/>
              <a:gd name="connsiteX701" fmla="*/ 3868738 w 10328348"/>
              <a:gd name="connsiteY701" fmla="*/ 240468 h 3414927"/>
              <a:gd name="connsiteX702" fmla="*/ 3908641 w 10328348"/>
              <a:gd name="connsiteY702" fmla="*/ 244738 h 3414927"/>
              <a:gd name="connsiteX703" fmla="*/ 3914241 w 10328348"/>
              <a:gd name="connsiteY703" fmla="*/ 256027 h 3414927"/>
              <a:gd name="connsiteX704" fmla="*/ 3824668 w 10328348"/>
              <a:gd name="connsiteY704" fmla="*/ 243688 h 3414927"/>
              <a:gd name="connsiteX705" fmla="*/ 3868738 w 10328348"/>
              <a:gd name="connsiteY705" fmla="*/ 240468 h 3414927"/>
              <a:gd name="connsiteX706" fmla="*/ 1513175 w 10328348"/>
              <a:gd name="connsiteY706" fmla="*/ 235851 h 3414927"/>
              <a:gd name="connsiteX707" fmla="*/ 1525083 w 10328348"/>
              <a:gd name="connsiteY707" fmla="*/ 241124 h 3414927"/>
              <a:gd name="connsiteX708" fmla="*/ 1512949 w 10328348"/>
              <a:gd name="connsiteY708" fmla="*/ 255689 h 3414927"/>
              <a:gd name="connsiteX709" fmla="*/ 1498764 w 10328348"/>
              <a:gd name="connsiteY709" fmla="*/ 258473 h 3414927"/>
              <a:gd name="connsiteX710" fmla="*/ 1445211 w 10328348"/>
              <a:gd name="connsiteY710" fmla="*/ 245644 h 3414927"/>
              <a:gd name="connsiteX711" fmla="*/ 1443849 w 10328348"/>
              <a:gd name="connsiteY711" fmla="*/ 237792 h 3414927"/>
              <a:gd name="connsiteX712" fmla="*/ 1513175 w 10328348"/>
              <a:gd name="connsiteY712" fmla="*/ 235851 h 3414927"/>
              <a:gd name="connsiteX713" fmla="*/ 1537739 w 10328348"/>
              <a:gd name="connsiteY713" fmla="*/ 169435 h 3414927"/>
              <a:gd name="connsiteX714" fmla="*/ 1571831 w 10328348"/>
              <a:gd name="connsiteY714" fmla="*/ 175153 h 3414927"/>
              <a:gd name="connsiteX715" fmla="*/ 1646961 w 10328348"/>
              <a:gd name="connsiteY715" fmla="*/ 184284 h 3414927"/>
              <a:gd name="connsiteX716" fmla="*/ 1633379 w 10328348"/>
              <a:gd name="connsiteY716" fmla="*/ 190790 h 3414927"/>
              <a:gd name="connsiteX717" fmla="*/ 1539052 w 10328348"/>
              <a:gd name="connsiteY717" fmla="*/ 177008 h 3414927"/>
              <a:gd name="connsiteX718" fmla="*/ 1537739 w 10328348"/>
              <a:gd name="connsiteY718" fmla="*/ 169435 h 3414927"/>
              <a:gd name="connsiteX719" fmla="*/ 2209981 w 10328348"/>
              <a:gd name="connsiteY719" fmla="*/ 167696 h 3414927"/>
              <a:gd name="connsiteX720" fmla="*/ 2228379 w 10328348"/>
              <a:gd name="connsiteY720" fmla="*/ 168582 h 3414927"/>
              <a:gd name="connsiteX721" fmla="*/ 2231993 w 10328348"/>
              <a:gd name="connsiteY721" fmla="*/ 168378 h 3414927"/>
              <a:gd name="connsiteX722" fmla="*/ 2232325 w 10328348"/>
              <a:gd name="connsiteY722" fmla="*/ 170286 h 3414927"/>
              <a:gd name="connsiteX723" fmla="*/ 2235937 w 10328348"/>
              <a:gd name="connsiteY723" fmla="*/ 170082 h 3414927"/>
              <a:gd name="connsiteX724" fmla="*/ 2257947 w 10328348"/>
              <a:gd name="connsiteY724" fmla="*/ 170764 h 3414927"/>
              <a:gd name="connsiteX725" fmla="*/ 2331551 w 10328348"/>
              <a:gd name="connsiteY725" fmla="*/ 174306 h 3414927"/>
              <a:gd name="connsiteX726" fmla="*/ 2364397 w 10328348"/>
              <a:gd name="connsiteY726" fmla="*/ 174374 h 3414927"/>
              <a:gd name="connsiteX727" fmla="*/ 2393972 w 10328348"/>
              <a:gd name="connsiteY727" fmla="*/ 176556 h 3414927"/>
              <a:gd name="connsiteX728" fmla="*/ 2504361 w 10328348"/>
              <a:gd name="connsiteY728" fmla="*/ 181872 h 3414927"/>
              <a:gd name="connsiteX729" fmla="*/ 2548715 w 10328348"/>
              <a:gd name="connsiteY729" fmla="*/ 185143 h 3414927"/>
              <a:gd name="connsiteX730" fmla="*/ 2680798 w 10328348"/>
              <a:gd name="connsiteY730" fmla="*/ 189231 h 3414927"/>
              <a:gd name="connsiteX731" fmla="*/ 2685072 w 10328348"/>
              <a:gd name="connsiteY731" fmla="*/ 192844 h 3414927"/>
              <a:gd name="connsiteX732" fmla="*/ 2711028 w 10328348"/>
              <a:gd name="connsiteY732" fmla="*/ 195229 h 3414927"/>
              <a:gd name="connsiteX733" fmla="*/ 2725813 w 10328348"/>
              <a:gd name="connsiteY733" fmla="*/ 196320 h 3414927"/>
              <a:gd name="connsiteX734" fmla="*/ 2825367 w 10328348"/>
              <a:gd name="connsiteY734" fmla="*/ 202249 h 3414927"/>
              <a:gd name="connsiteX735" fmla="*/ 2854932 w 10328348"/>
              <a:gd name="connsiteY735" fmla="*/ 204430 h 3414927"/>
              <a:gd name="connsiteX736" fmla="*/ 2969942 w 10328348"/>
              <a:gd name="connsiteY736" fmla="*/ 215268 h 3414927"/>
              <a:gd name="connsiteX737" fmla="*/ 2988010 w 10328348"/>
              <a:gd name="connsiteY737" fmla="*/ 214245 h 3414927"/>
              <a:gd name="connsiteX738" fmla="*/ 2990298 w 10328348"/>
              <a:gd name="connsiteY738" fmla="*/ 206405 h 3414927"/>
              <a:gd name="connsiteX739" fmla="*/ 2975184 w 10328348"/>
              <a:gd name="connsiteY739" fmla="*/ 203406 h 3414927"/>
              <a:gd name="connsiteX740" fmla="*/ 2925887 w 10328348"/>
              <a:gd name="connsiteY740" fmla="*/ 192705 h 3414927"/>
              <a:gd name="connsiteX741" fmla="*/ 2859515 w 10328348"/>
              <a:gd name="connsiteY741" fmla="*/ 188753 h 3414927"/>
              <a:gd name="connsiteX742" fmla="*/ 2968591 w 10328348"/>
              <a:gd name="connsiteY742" fmla="*/ 186432 h 3414927"/>
              <a:gd name="connsiteX743" fmla="*/ 3046793 w 10328348"/>
              <a:gd name="connsiteY743" fmla="*/ 195497 h 3414927"/>
              <a:gd name="connsiteX744" fmla="*/ 3208325 w 10328348"/>
              <a:gd name="connsiteY744" fmla="*/ 201773 h 3414927"/>
              <a:gd name="connsiteX745" fmla="*/ 3315436 w 10328348"/>
              <a:gd name="connsiteY745" fmla="*/ 209202 h 3414927"/>
              <a:gd name="connsiteX746" fmla="*/ 3345338 w 10328348"/>
              <a:gd name="connsiteY746" fmla="*/ 213292 h 3414927"/>
              <a:gd name="connsiteX747" fmla="*/ 3389364 w 10328348"/>
              <a:gd name="connsiteY747" fmla="*/ 214655 h 3414927"/>
              <a:gd name="connsiteX748" fmla="*/ 3437002 w 10328348"/>
              <a:gd name="connsiteY748" fmla="*/ 215814 h 3414927"/>
              <a:gd name="connsiteX749" fmla="*/ 3470189 w 10328348"/>
              <a:gd name="connsiteY749" fmla="*/ 217790 h 3414927"/>
              <a:gd name="connsiteX750" fmla="*/ 3470849 w 10328348"/>
              <a:gd name="connsiteY750" fmla="*/ 221607 h 3414927"/>
              <a:gd name="connsiteX751" fmla="*/ 3570734 w 10328348"/>
              <a:gd name="connsiteY751" fmla="*/ 229445 h 3414927"/>
              <a:gd name="connsiteX752" fmla="*/ 3596691 w 10328348"/>
              <a:gd name="connsiteY752" fmla="*/ 231831 h 3414927"/>
              <a:gd name="connsiteX753" fmla="*/ 3608524 w 10328348"/>
              <a:gd name="connsiteY753" fmla="*/ 236942 h 3414927"/>
              <a:gd name="connsiteX754" fmla="*/ 3612496 w 10328348"/>
              <a:gd name="connsiteY754" fmla="*/ 259846 h 3414927"/>
              <a:gd name="connsiteX755" fmla="*/ 3561905 w 10328348"/>
              <a:gd name="connsiteY755" fmla="*/ 262710 h 3414927"/>
              <a:gd name="connsiteX756" fmla="*/ 3554016 w 10328348"/>
              <a:gd name="connsiteY756" fmla="*/ 259302 h 3414927"/>
              <a:gd name="connsiteX757" fmla="*/ 3539561 w 10328348"/>
              <a:gd name="connsiteY757" fmla="*/ 260120 h 3414927"/>
              <a:gd name="connsiteX758" fmla="*/ 3539231 w 10328348"/>
              <a:gd name="connsiteY758" fmla="*/ 258211 h 3414927"/>
              <a:gd name="connsiteX759" fmla="*/ 3535617 w 10328348"/>
              <a:gd name="connsiteY759" fmla="*/ 258416 h 3414927"/>
              <a:gd name="connsiteX760" fmla="*/ 3521492 w 10328348"/>
              <a:gd name="connsiteY760" fmla="*/ 261143 h 3414927"/>
              <a:gd name="connsiteX761" fmla="*/ 3514268 w 10328348"/>
              <a:gd name="connsiteY761" fmla="*/ 261551 h 3414927"/>
              <a:gd name="connsiteX762" fmla="*/ 3450519 w 10328348"/>
              <a:gd name="connsiteY762" fmla="*/ 251668 h 3414927"/>
              <a:gd name="connsiteX763" fmla="*/ 3450848 w 10328348"/>
              <a:gd name="connsiteY763" fmla="*/ 253577 h 3414927"/>
              <a:gd name="connsiteX764" fmla="*/ 3436725 w 10328348"/>
              <a:gd name="connsiteY764" fmla="*/ 256304 h 3414927"/>
              <a:gd name="connsiteX765" fmla="*/ 3425552 w 10328348"/>
              <a:gd name="connsiteY765" fmla="*/ 255009 h 3414927"/>
              <a:gd name="connsiteX766" fmla="*/ 3370356 w 10328348"/>
              <a:gd name="connsiteY766" fmla="*/ 252352 h 3414927"/>
              <a:gd name="connsiteX767" fmla="*/ 3317779 w 10328348"/>
              <a:gd name="connsiteY767" fmla="*/ 243763 h 3414927"/>
              <a:gd name="connsiteX768" fmla="*/ 3314498 w 10328348"/>
              <a:gd name="connsiteY768" fmla="*/ 245877 h 3414927"/>
              <a:gd name="connsiteX769" fmla="*/ 3263244 w 10328348"/>
              <a:gd name="connsiteY769" fmla="*/ 244923 h 3414927"/>
              <a:gd name="connsiteX770" fmla="*/ 3245177 w 10328348"/>
              <a:gd name="connsiteY770" fmla="*/ 245945 h 3414927"/>
              <a:gd name="connsiteX771" fmla="*/ 3230392 w 10328348"/>
              <a:gd name="connsiteY771" fmla="*/ 244855 h 3414927"/>
              <a:gd name="connsiteX772" fmla="*/ 3009387 w 10328348"/>
              <a:gd name="connsiteY772" fmla="*/ 232308 h 3414927"/>
              <a:gd name="connsiteX773" fmla="*/ 2971928 w 10328348"/>
              <a:gd name="connsiteY773" fmla="*/ 226719 h 3414927"/>
              <a:gd name="connsiteX774" fmla="*/ 2971596 w 10328348"/>
              <a:gd name="connsiteY774" fmla="*/ 224810 h 3414927"/>
              <a:gd name="connsiteX775" fmla="*/ 2887814 w 10328348"/>
              <a:gd name="connsiteY775" fmla="*/ 225698 h 3414927"/>
              <a:gd name="connsiteX776" fmla="*/ 2865804 w 10328348"/>
              <a:gd name="connsiteY776" fmla="*/ 225017 h 3414927"/>
              <a:gd name="connsiteX777" fmla="*/ 2851352 w 10328348"/>
              <a:gd name="connsiteY777" fmla="*/ 225834 h 3414927"/>
              <a:gd name="connsiteX778" fmla="*/ 2840509 w 10328348"/>
              <a:gd name="connsiteY778" fmla="*/ 226448 h 3414927"/>
              <a:gd name="connsiteX779" fmla="*/ 2829670 w 10328348"/>
              <a:gd name="connsiteY779" fmla="*/ 227062 h 3414927"/>
              <a:gd name="connsiteX780" fmla="*/ 2810938 w 10328348"/>
              <a:gd name="connsiteY780" fmla="*/ 224268 h 3414927"/>
              <a:gd name="connsiteX781" fmla="*/ 2568135 w 10328348"/>
              <a:gd name="connsiteY781" fmla="*/ 212955 h 3414927"/>
              <a:gd name="connsiteX782" fmla="*/ 2556634 w 10328348"/>
              <a:gd name="connsiteY782" fmla="*/ 209751 h 3414927"/>
              <a:gd name="connsiteX783" fmla="*/ 2549732 w 10328348"/>
              <a:gd name="connsiteY783" fmla="*/ 212069 h 3414927"/>
              <a:gd name="connsiteX784" fmla="*/ 2402219 w 10328348"/>
              <a:gd name="connsiteY784" fmla="*/ 203073 h 3414927"/>
              <a:gd name="connsiteX785" fmla="*/ 2390387 w 10328348"/>
              <a:gd name="connsiteY785" fmla="*/ 197960 h 3414927"/>
              <a:gd name="connsiteX786" fmla="*/ 2336846 w 10328348"/>
              <a:gd name="connsiteY786" fmla="*/ 204845 h 3414927"/>
              <a:gd name="connsiteX787" fmla="*/ 2278032 w 10328348"/>
              <a:gd name="connsiteY787" fmla="*/ 202392 h 3414927"/>
              <a:gd name="connsiteX788" fmla="*/ 2269810 w 10328348"/>
              <a:gd name="connsiteY788" fmla="*/ 197075 h 3414927"/>
              <a:gd name="connsiteX789" fmla="*/ 2269480 w 10328348"/>
              <a:gd name="connsiteY789" fmla="*/ 195167 h 3414927"/>
              <a:gd name="connsiteX790" fmla="*/ 2221841 w 10328348"/>
              <a:gd name="connsiteY790" fmla="*/ 194008 h 3414927"/>
              <a:gd name="connsiteX791" fmla="*/ 2213952 w 10328348"/>
              <a:gd name="connsiteY791" fmla="*/ 190600 h 3414927"/>
              <a:gd name="connsiteX792" fmla="*/ 2206391 w 10328348"/>
              <a:gd name="connsiteY792" fmla="*/ 189100 h 3414927"/>
              <a:gd name="connsiteX793" fmla="*/ 2205730 w 10328348"/>
              <a:gd name="connsiteY793" fmla="*/ 185284 h 3414927"/>
              <a:gd name="connsiteX794" fmla="*/ 2108795 w 10328348"/>
              <a:gd name="connsiteY794" fmla="*/ 173424 h 3414927"/>
              <a:gd name="connsiteX795" fmla="*/ 2154866 w 10328348"/>
              <a:gd name="connsiteY795" fmla="*/ 168166 h 3414927"/>
              <a:gd name="connsiteX796" fmla="*/ 2199469 w 10328348"/>
              <a:gd name="connsiteY796" fmla="*/ 170218 h 3414927"/>
              <a:gd name="connsiteX797" fmla="*/ 2202751 w 10328348"/>
              <a:gd name="connsiteY797" fmla="*/ 168105 h 3414927"/>
              <a:gd name="connsiteX798" fmla="*/ 2209981 w 10328348"/>
              <a:gd name="connsiteY798" fmla="*/ 167696 h 3414927"/>
              <a:gd name="connsiteX799" fmla="*/ 7370615 w 10328348"/>
              <a:gd name="connsiteY799" fmla="*/ 12276 h 3414927"/>
              <a:gd name="connsiteX800" fmla="*/ 7379620 w 10328348"/>
              <a:gd name="connsiteY800" fmla="*/ 19630 h 3414927"/>
              <a:gd name="connsiteX801" fmla="*/ 7369490 w 10328348"/>
              <a:gd name="connsiteY801" fmla="*/ 28068 h 3414927"/>
              <a:gd name="connsiteX802" fmla="*/ 7360824 w 10328348"/>
              <a:gd name="connsiteY802" fmla="*/ 22661 h 3414927"/>
              <a:gd name="connsiteX803" fmla="*/ 7370615 w 10328348"/>
              <a:gd name="connsiteY803" fmla="*/ 12276 h 3414927"/>
              <a:gd name="connsiteX804" fmla="*/ 7003086 w 10328348"/>
              <a:gd name="connsiteY804" fmla="*/ 6 h 3414927"/>
              <a:gd name="connsiteX805" fmla="*/ 7043984 w 10328348"/>
              <a:gd name="connsiteY805" fmla="*/ 1776 h 3414927"/>
              <a:gd name="connsiteX806" fmla="*/ 7095228 w 10328348"/>
              <a:gd name="connsiteY806" fmla="*/ 2719 h 3414927"/>
              <a:gd name="connsiteX807" fmla="*/ 7113294 w 10328348"/>
              <a:gd name="connsiteY807" fmla="*/ 1696 h 3414927"/>
              <a:gd name="connsiteX808" fmla="*/ 7124464 w 10328348"/>
              <a:gd name="connsiteY808" fmla="*/ 2987 h 3414927"/>
              <a:gd name="connsiteX809" fmla="*/ 7122830 w 10328348"/>
              <a:gd name="connsiteY809" fmla="*/ 14612 h 3414927"/>
              <a:gd name="connsiteX810" fmla="*/ 7102142 w 10328348"/>
              <a:gd name="connsiteY810" fmla="*/ 21549 h 3414927"/>
              <a:gd name="connsiteX811" fmla="*/ 7121198 w 10328348"/>
              <a:gd name="connsiteY811" fmla="*/ 26237 h 3414927"/>
              <a:gd name="connsiteX812" fmla="*/ 7103463 w 10328348"/>
              <a:gd name="connsiteY812" fmla="*/ 29162 h 3414927"/>
              <a:gd name="connsiteX813" fmla="*/ 7111678 w 10328348"/>
              <a:gd name="connsiteY813" fmla="*/ 34464 h 3414927"/>
              <a:gd name="connsiteX814" fmla="*/ 7115622 w 10328348"/>
              <a:gd name="connsiteY814" fmla="*/ 36162 h 3414927"/>
              <a:gd name="connsiteX815" fmla="*/ 7122847 w 10328348"/>
              <a:gd name="connsiteY815" fmla="*/ 35753 h 3414927"/>
              <a:gd name="connsiteX816" fmla="*/ 7131394 w 10328348"/>
              <a:gd name="connsiteY816" fmla="*/ 42958 h 3414927"/>
              <a:gd name="connsiteX817" fmla="*/ 7138950 w 10328348"/>
              <a:gd name="connsiteY817" fmla="*/ 44453 h 3414927"/>
              <a:gd name="connsiteX818" fmla="*/ 7167213 w 10328348"/>
              <a:gd name="connsiteY818" fmla="*/ 60152 h 3414927"/>
              <a:gd name="connsiteX819" fmla="*/ 7207618 w 10328348"/>
              <a:gd name="connsiteY819" fmla="*/ 61709 h 3414927"/>
              <a:gd name="connsiteX820" fmla="*/ 7250334 w 10328348"/>
              <a:gd name="connsiteY820" fmla="*/ 76590 h 3414927"/>
              <a:gd name="connsiteX821" fmla="*/ 7268399 w 10328348"/>
              <a:gd name="connsiteY821" fmla="*/ 75567 h 3414927"/>
              <a:gd name="connsiteX822" fmla="*/ 7282852 w 10328348"/>
              <a:gd name="connsiteY822" fmla="*/ 74750 h 3414927"/>
              <a:gd name="connsiteX823" fmla="*/ 7348548 w 10328348"/>
              <a:gd name="connsiteY823" fmla="*/ 74875 h 3414927"/>
              <a:gd name="connsiteX824" fmla="*/ 7355775 w 10328348"/>
              <a:gd name="connsiteY824" fmla="*/ 74466 h 3414927"/>
              <a:gd name="connsiteX825" fmla="*/ 7394860 w 10328348"/>
              <a:gd name="connsiteY825" fmla="*/ 68409 h 3414927"/>
              <a:gd name="connsiteX826" fmla="*/ 7430002 w 10328348"/>
              <a:gd name="connsiteY826" fmla="*/ 60654 h 3414927"/>
              <a:gd name="connsiteX827" fmla="*/ 7464152 w 10328348"/>
              <a:gd name="connsiteY827" fmla="*/ 47188 h 3414927"/>
              <a:gd name="connsiteX828" fmla="*/ 7509474 w 10328348"/>
              <a:gd name="connsiteY828" fmla="*/ 35013 h 3414927"/>
              <a:gd name="connsiteX829" fmla="*/ 7527869 w 10328348"/>
              <a:gd name="connsiteY829" fmla="*/ 35893 h 3414927"/>
              <a:gd name="connsiteX830" fmla="*/ 7534106 w 10328348"/>
              <a:gd name="connsiteY830" fmla="*/ 29774 h 3414927"/>
              <a:gd name="connsiteX831" fmla="*/ 7588303 w 10328348"/>
              <a:gd name="connsiteY831" fmla="*/ 26706 h 3414927"/>
              <a:gd name="connsiteX832" fmla="*/ 7639219 w 10328348"/>
              <a:gd name="connsiteY832" fmla="*/ 25747 h 3414927"/>
              <a:gd name="connsiteX833" fmla="*/ 7668784 w 10328348"/>
              <a:gd name="connsiteY833" fmla="*/ 27916 h 3414927"/>
              <a:gd name="connsiteX834" fmla="*/ 7708858 w 10328348"/>
              <a:gd name="connsiteY834" fmla="*/ 27571 h 3414927"/>
              <a:gd name="connsiteX835" fmla="*/ 7726595 w 10328348"/>
              <a:gd name="connsiteY835" fmla="*/ 24644 h 3414927"/>
              <a:gd name="connsiteX836" fmla="*/ 7726264 w 10328348"/>
              <a:gd name="connsiteY836" fmla="*/ 22742 h 3414927"/>
              <a:gd name="connsiteX837" fmla="*/ 7732831 w 10328348"/>
              <a:gd name="connsiteY837" fmla="*/ 18525 h 3414927"/>
              <a:gd name="connsiteX838" fmla="*/ 7739396 w 10328348"/>
              <a:gd name="connsiteY838" fmla="*/ 14309 h 3414927"/>
              <a:gd name="connsiteX839" fmla="*/ 7774868 w 10328348"/>
              <a:gd name="connsiteY839" fmla="*/ 8457 h 3414927"/>
              <a:gd name="connsiteX840" fmla="*/ 7797538 w 10328348"/>
              <a:gd name="connsiteY840" fmla="*/ 12941 h 3414927"/>
              <a:gd name="connsiteX841" fmla="*/ 7838603 w 10328348"/>
              <a:gd name="connsiteY841" fmla="*/ 18305 h 3414927"/>
              <a:gd name="connsiteX842" fmla="*/ 7864553 w 10328348"/>
              <a:gd name="connsiteY842" fmla="*/ 20680 h 3414927"/>
              <a:gd name="connsiteX843" fmla="*/ 7892487 w 10328348"/>
              <a:gd name="connsiteY843" fmla="*/ 34476 h 3414927"/>
              <a:gd name="connsiteX844" fmla="*/ 7923701 w 10328348"/>
              <a:gd name="connsiteY844" fmla="*/ 46163 h 3414927"/>
              <a:gd name="connsiteX845" fmla="*/ 7929295 w 10328348"/>
              <a:gd name="connsiteY845" fmla="*/ 57379 h 3414927"/>
              <a:gd name="connsiteX846" fmla="*/ 7918142 w 10328348"/>
              <a:gd name="connsiteY846" fmla="*/ 77231 h 3414927"/>
              <a:gd name="connsiteX847" fmla="*/ 7895161 w 10328348"/>
              <a:gd name="connsiteY847" fmla="*/ 91987 h 3414927"/>
              <a:gd name="connsiteX848" fmla="*/ 7895820 w 10328348"/>
              <a:gd name="connsiteY848" fmla="*/ 95793 h 3414927"/>
              <a:gd name="connsiteX849" fmla="*/ 7886301 w 10328348"/>
              <a:gd name="connsiteY849" fmla="*/ 104021 h 3414927"/>
              <a:gd name="connsiteX850" fmla="*/ 7879074 w 10328348"/>
              <a:gd name="connsiteY850" fmla="*/ 104429 h 3414927"/>
              <a:gd name="connsiteX851" fmla="*/ 7868252 w 10328348"/>
              <a:gd name="connsiteY851" fmla="*/ 126186 h 3414927"/>
              <a:gd name="connsiteX852" fmla="*/ 7872196 w 10328348"/>
              <a:gd name="connsiteY852" fmla="*/ 127885 h 3414927"/>
              <a:gd name="connsiteX853" fmla="*/ 7837071 w 10328348"/>
              <a:gd name="connsiteY853" fmla="*/ 156782 h 3414927"/>
              <a:gd name="connsiteX854" fmla="*/ 7890955 w 10328348"/>
              <a:gd name="connsiteY854" fmla="*/ 172953 h 3414927"/>
              <a:gd name="connsiteX855" fmla="*/ 7924151 w 10328348"/>
              <a:gd name="connsiteY855" fmla="*/ 196061 h 3414927"/>
              <a:gd name="connsiteX856" fmla="*/ 7900839 w 10328348"/>
              <a:gd name="connsiteY856" fmla="*/ 208913 h 3414927"/>
              <a:gd name="connsiteX857" fmla="*/ 7859792 w 10328348"/>
              <a:gd name="connsiteY857" fmla="*/ 224691 h 3414927"/>
              <a:gd name="connsiteX858" fmla="*/ 7856178 w 10328348"/>
              <a:gd name="connsiteY858" fmla="*/ 224896 h 3414927"/>
              <a:gd name="connsiteX859" fmla="*/ 7852895 w 10328348"/>
              <a:gd name="connsiteY859" fmla="*/ 227004 h 3414927"/>
              <a:gd name="connsiteX860" fmla="*/ 7865073 w 10328348"/>
              <a:gd name="connsiteY860" fmla="*/ 255146 h 3414927"/>
              <a:gd name="connsiteX861" fmla="*/ 7878881 w 10328348"/>
              <a:gd name="connsiteY861" fmla="*/ 271663 h 3414927"/>
              <a:gd name="connsiteX862" fmla="*/ 7863455 w 10328348"/>
              <a:gd name="connsiteY862" fmla="*/ 287913 h 3414927"/>
              <a:gd name="connsiteX863" fmla="*/ 7859843 w 10328348"/>
              <a:gd name="connsiteY863" fmla="*/ 288118 h 3414927"/>
              <a:gd name="connsiteX864" fmla="*/ 7822408 w 10328348"/>
              <a:gd name="connsiteY864" fmla="*/ 303691 h 3414927"/>
              <a:gd name="connsiteX865" fmla="*/ 7767898 w 10328348"/>
              <a:gd name="connsiteY865" fmla="*/ 325997 h 3414927"/>
              <a:gd name="connsiteX866" fmla="*/ 7779728 w 10328348"/>
              <a:gd name="connsiteY866" fmla="*/ 331094 h 3414927"/>
              <a:gd name="connsiteX867" fmla="*/ 7809293 w 10328348"/>
              <a:gd name="connsiteY867" fmla="*/ 333265 h 3414927"/>
              <a:gd name="connsiteX868" fmla="*/ 7820133 w 10328348"/>
              <a:gd name="connsiteY868" fmla="*/ 332651 h 3414927"/>
              <a:gd name="connsiteX869" fmla="*/ 7838199 w 10328348"/>
              <a:gd name="connsiteY869" fmla="*/ 331629 h 3414927"/>
              <a:gd name="connsiteX870" fmla="*/ 7860537 w 10328348"/>
              <a:gd name="connsiteY870" fmla="*/ 334208 h 3414927"/>
              <a:gd name="connsiteX871" fmla="*/ 7933461 w 10328348"/>
              <a:gd name="connsiteY871" fmla="*/ 333926 h 3414927"/>
              <a:gd name="connsiteX872" fmla="*/ 7974197 w 10328348"/>
              <a:gd name="connsiteY872" fmla="*/ 337386 h 3414927"/>
              <a:gd name="connsiteX873" fmla="*/ 7989969 w 10328348"/>
              <a:gd name="connsiteY873" fmla="*/ 344181 h 3414927"/>
              <a:gd name="connsiteX874" fmla="*/ 7921977 w 10328348"/>
              <a:gd name="connsiteY874" fmla="*/ 351873 h 3414927"/>
              <a:gd name="connsiteX875" fmla="*/ 7924947 w 10328348"/>
              <a:gd name="connsiteY875" fmla="*/ 369005 h 3414927"/>
              <a:gd name="connsiteX876" fmla="*/ 7875025 w 10328348"/>
              <a:gd name="connsiteY876" fmla="*/ 375674 h 3414927"/>
              <a:gd name="connsiteX877" fmla="*/ 7852685 w 10328348"/>
              <a:gd name="connsiteY877" fmla="*/ 373095 h 3414927"/>
              <a:gd name="connsiteX878" fmla="*/ 7844799 w 10328348"/>
              <a:gd name="connsiteY878" fmla="*/ 369698 h 3414927"/>
              <a:gd name="connsiteX879" fmla="*/ 7770556 w 10328348"/>
              <a:gd name="connsiteY879" fmla="*/ 362367 h 3414927"/>
              <a:gd name="connsiteX880" fmla="*/ 7755444 w 10328348"/>
              <a:gd name="connsiteY880" fmla="*/ 359379 h 3414927"/>
              <a:gd name="connsiteX881" fmla="*/ 7733763 w 10328348"/>
              <a:gd name="connsiteY881" fmla="*/ 360606 h 3414927"/>
              <a:gd name="connsiteX882" fmla="*/ 7712415 w 10328348"/>
              <a:gd name="connsiteY882" fmla="*/ 363735 h 3414927"/>
              <a:gd name="connsiteX883" fmla="*/ 7698624 w 10328348"/>
              <a:gd name="connsiteY883" fmla="*/ 368361 h 3414927"/>
              <a:gd name="connsiteX884" fmla="*/ 7677604 w 10328348"/>
              <a:gd name="connsiteY884" fmla="*/ 373394 h 3414927"/>
              <a:gd name="connsiteX885" fmla="*/ 7670378 w 10328348"/>
              <a:gd name="connsiteY885" fmla="*/ 373804 h 3414927"/>
              <a:gd name="connsiteX886" fmla="*/ 7645416 w 10328348"/>
              <a:gd name="connsiteY886" fmla="*/ 377140 h 3414927"/>
              <a:gd name="connsiteX887" fmla="*/ 7588907 w 10328348"/>
              <a:gd name="connsiteY887" fmla="*/ 366883 h 3414927"/>
              <a:gd name="connsiteX888" fmla="*/ 7588576 w 10328348"/>
              <a:gd name="connsiteY888" fmla="*/ 364979 h 3414927"/>
              <a:gd name="connsiteX889" fmla="*/ 7558683 w 10328348"/>
              <a:gd name="connsiteY889" fmla="*/ 360905 h 3414927"/>
              <a:gd name="connsiteX890" fmla="*/ 7460135 w 10328348"/>
              <a:gd name="connsiteY890" fmla="*/ 360717 h 3414927"/>
              <a:gd name="connsiteX891" fmla="*/ 7438789 w 10328348"/>
              <a:gd name="connsiteY891" fmla="*/ 363848 h 3414927"/>
              <a:gd name="connsiteX892" fmla="*/ 7421712 w 10328348"/>
              <a:gd name="connsiteY892" fmla="*/ 370580 h 3414927"/>
              <a:gd name="connsiteX893" fmla="*/ 7423692 w 10328348"/>
              <a:gd name="connsiteY893" fmla="*/ 382001 h 3414927"/>
              <a:gd name="connsiteX894" fmla="*/ 7442088 w 10328348"/>
              <a:gd name="connsiteY894" fmla="*/ 382882 h 3414927"/>
              <a:gd name="connsiteX895" fmla="*/ 7471983 w 10328348"/>
              <a:gd name="connsiteY895" fmla="*/ 386956 h 3414927"/>
              <a:gd name="connsiteX896" fmla="*/ 7537680 w 10328348"/>
              <a:gd name="connsiteY896" fmla="*/ 387081 h 3414927"/>
              <a:gd name="connsiteX897" fmla="*/ 7544907 w 10328348"/>
              <a:gd name="connsiteY897" fmla="*/ 386672 h 3414927"/>
              <a:gd name="connsiteX898" fmla="*/ 7606991 w 10328348"/>
              <a:gd name="connsiteY898" fmla="*/ 387001 h 3414927"/>
              <a:gd name="connsiteX899" fmla="*/ 7609944 w 10328348"/>
              <a:gd name="connsiteY899" fmla="*/ 382991 h 3414927"/>
              <a:gd name="connsiteX900" fmla="*/ 7628009 w 10328348"/>
              <a:gd name="connsiteY900" fmla="*/ 381968 h 3414927"/>
              <a:gd name="connsiteX901" fmla="*/ 7719990 w 10328348"/>
              <a:gd name="connsiteY901" fmla="*/ 386373 h 3414927"/>
              <a:gd name="connsiteX902" fmla="*/ 7720648 w 10328348"/>
              <a:gd name="connsiteY902" fmla="*/ 390179 h 3414927"/>
              <a:gd name="connsiteX903" fmla="*/ 7724262 w 10328348"/>
              <a:gd name="connsiteY903" fmla="*/ 389975 h 3414927"/>
              <a:gd name="connsiteX904" fmla="*/ 7749555 w 10328348"/>
              <a:gd name="connsiteY904" fmla="*/ 388543 h 3414927"/>
              <a:gd name="connsiteX905" fmla="*/ 7768280 w 10328348"/>
              <a:gd name="connsiteY905" fmla="*/ 391328 h 3414927"/>
              <a:gd name="connsiteX906" fmla="*/ 7816901 w 10328348"/>
              <a:gd name="connsiteY906" fmla="*/ 398186 h 3414927"/>
              <a:gd name="connsiteX907" fmla="*/ 7787023 w 10328348"/>
              <a:gd name="connsiteY907" fmla="*/ 415253 h 3414927"/>
              <a:gd name="connsiteX908" fmla="*/ 7784669 w 10328348"/>
              <a:gd name="connsiteY908" fmla="*/ 424951 h 3414927"/>
              <a:gd name="connsiteX909" fmla="*/ 7789525 w 10328348"/>
              <a:gd name="connsiteY909" fmla="*/ 424199 h 3414927"/>
              <a:gd name="connsiteX910" fmla="*/ 7797538 w 10328348"/>
              <a:gd name="connsiteY910" fmla="*/ 430953 h 3414927"/>
              <a:gd name="connsiteX911" fmla="*/ 7803251 w 10328348"/>
              <a:gd name="connsiteY911" fmla="*/ 433548 h 3414927"/>
              <a:gd name="connsiteX912" fmla="*/ 7885586 w 10328348"/>
              <a:gd name="connsiteY912" fmla="*/ 436584 h 3414927"/>
              <a:gd name="connsiteX913" fmla="*/ 7918765 w 10328348"/>
              <a:gd name="connsiteY913" fmla="*/ 438551 h 3414927"/>
              <a:gd name="connsiteX914" fmla="*/ 7944716 w 10328348"/>
              <a:gd name="connsiteY914" fmla="*/ 440926 h 3414927"/>
              <a:gd name="connsiteX915" fmla="*/ 7959167 w 10328348"/>
              <a:gd name="connsiteY915" fmla="*/ 440108 h 3414927"/>
              <a:gd name="connsiteX916" fmla="*/ 7970009 w 10328348"/>
              <a:gd name="connsiteY916" fmla="*/ 439494 h 3414927"/>
              <a:gd name="connsiteX917" fmla="*/ 7996951 w 10328348"/>
              <a:gd name="connsiteY917" fmla="*/ 447579 h 3414927"/>
              <a:gd name="connsiteX918" fmla="*/ 8016665 w 10328348"/>
              <a:gd name="connsiteY918" fmla="*/ 456073 h 3414927"/>
              <a:gd name="connsiteX919" fmla="*/ 7980205 w 10328348"/>
              <a:gd name="connsiteY919" fmla="*/ 456216 h 3414927"/>
              <a:gd name="connsiteX920" fmla="*/ 7973639 w 10328348"/>
              <a:gd name="connsiteY920" fmla="*/ 460431 h 3414927"/>
              <a:gd name="connsiteX921" fmla="*/ 7945394 w 10328348"/>
              <a:gd name="connsiteY921" fmla="*/ 465875 h 3414927"/>
              <a:gd name="connsiteX922" fmla="*/ 7949006 w 10328348"/>
              <a:gd name="connsiteY922" fmla="*/ 465670 h 3414927"/>
              <a:gd name="connsiteX923" fmla="*/ 7949336 w 10328348"/>
              <a:gd name="connsiteY923" fmla="*/ 467573 h 3414927"/>
              <a:gd name="connsiteX924" fmla="*/ 7963789 w 10328348"/>
              <a:gd name="connsiteY924" fmla="*/ 466756 h 3414927"/>
              <a:gd name="connsiteX925" fmla="*/ 7971345 w 10328348"/>
              <a:gd name="connsiteY925" fmla="*/ 468250 h 3414927"/>
              <a:gd name="connsiteX926" fmla="*/ 7982515 w 10328348"/>
              <a:gd name="connsiteY926" fmla="*/ 469540 h 3414927"/>
              <a:gd name="connsiteX927" fmla="*/ 7997629 w 10328348"/>
              <a:gd name="connsiteY927" fmla="*/ 472528 h 3414927"/>
              <a:gd name="connsiteX928" fmla="*/ 8008468 w 10328348"/>
              <a:gd name="connsiteY928" fmla="*/ 471915 h 3414927"/>
              <a:gd name="connsiteX929" fmla="*/ 8069891 w 10328348"/>
              <a:gd name="connsiteY929" fmla="*/ 468439 h 3414927"/>
              <a:gd name="connsiteX930" fmla="*/ 8088617 w 10328348"/>
              <a:gd name="connsiteY930" fmla="*/ 471222 h 3414927"/>
              <a:gd name="connsiteX931" fmla="*/ 8103729 w 10328348"/>
              <a:gd name="connsiteY931" fmla="*/ 474211 h 3414927"/>
              <a:gd name="connsiteX932" fmla="*/ 8154972 w 10328348"/>
              <a:gd name="connsiteY932" fmla="*/ 475154 h 3414927"/>
              <a:gd name="connsiteX933" fmla="*/ 8198662 w 10328348"/>
              <a:gd name="connsiteY933" fmla="*/ 474604 h 3414927"/>
              <a:gd name="connsiteX934" fmla="*/ 8202275 w 10328348"/>
              <a:gd name="connsiteY934" fmla="*/ 474398 h 3414927"/>
              <a:gd name="connsiteX935" fmla="*/ 8210162 w 10328348"/>
              <a:gd name="connsiteY935" fmla="*/ 477797 h 3414927"/>
              <a:gd name="connsiteX936" fmla="*/ 8218048 w 10328348"/>
              <a:gd name="connsiteY936" fmla="*/ 481194 h 3414927"/>
              <a:gd name="connsiteX937" fmla="*/ 8236773 w 10328348"/>
              <a:gd name="connsiteY937" fmla="*/ 483978 h 3414927"/>
              <a:gd name="connsiteX938" fmla="*/ 8251981 w 10328348"/>
              <a:gd name="connsiteY938" fmla="*/ 483118 h 3414927"/>
              <a:gd name="connsiteX939" fmla="*/ 8251892 w 10328348"/>
              <a:gd name="connsiteY939" fmla="*/ 481971 h 3414927"/>
              <a:gd name="connsiteX940" fmla="*/ 8272928 w 10328348"/>
              <a:gd name="connsiteY940" fmla="*/ 481216 h 3414927"/>
              <a:gd name="connsiteX941" fmla="*/ 8290310 w 10328348"/>
              <a:gd name="connsiteY941" fmla="*/ 475159 h 3414927"/>
              <a:gd name="connsiteX942" fmla="*/ 8296590 w 10328348"/>
              <a:gd name="connsiteY942" fmla="*/ 472437 h 3414927"/>
              <a:gd name="connsiteX943" fmla="*/ 8349323 w 10328348"/>
              <a:gd name="connsiteY943" fmla="*/ 461881 h 3414927"/>
              <a:gd name="connsiteX944" fmla="*/ 8368386 w 10328348"/>
              <a:gd name="connsiteY944" fmla="*/ 459215 h 3414927"/>
              <a:gd name="connsiteX945" fmla="*/ 8386574 w 10328348"/>
              <a:gd name="connsiteY945" fmla="*/ 460984 h 3414927"/>
              <a:gd name="connsiteX946" fmla="*/ 8409364 w 10328348"/>
              <a:gd name="connsiteY946" fmla="*/ 461928 h 3414927"/>
              <a:gd name="connsiteX947" fmla="*/ 8417398 w 10328348"/>
              <a:gd name="connsiteY947" fmla="*/ 460905 h 3414927"/>
              <a:gd name="connsiteX948" fmla="*/ 8422365 w 10328348"/>
              <a:gd name="connsiteY948" fmla="*/ 462195 h 3414927"/>
              <a:gd name="connsiteX949" fmla="*/ 8421638 w 10328348"/>
              <a:gd name="connsiteY949" fmla="*/ 473820 h 3414927"/>
              <a:gd name="connsiteX950" fmla="*/ 8412438 w 10328348"/>
              <a:gd name="connsiteY950" fmla="*/ 480757 h 3414927"/>
              <a:gd name="connsiteX951" fmla="*/ 8420913 w 10328348"/>
              <a:gd name="connsiteY951" fmla="*/ 485445 h 3414927"/>
              <a:gd name="connsiteX952" fmla="*/ 8413026 w 10328348"/>
              <a:gd name="connsiteY952" fmla="*/ 488371 h 3414927"/>
              <a:gd name="connsiteX953" fmla="*/ 8416679 w 10328348"/>
              <a:gd name="connsiteY953" fmla="*/ 493673 h 3414927"/>
              <a:gd name="connsiteX954" fmla="*/ 8418433 w 10328348"/>
              <a:gd name="connsiteY954" fmla="*/ 495371 h 3414927"/>
              <a:gd name="connsiteX955" fmla="*/ 8421646 w 10328348"/>
              <a:gd name="connsiteY955" fmla="*/ 494962 h 3414927"/>
              <a:gd name="connsiteX956" fmla="*/ 8422760 w 10328348"/>
              <a:gd name="connsiteY956" fmla="*/ 497074 h 3414927"/>
              <a:gd name="connsiteX957" fmla="*/ 8461467 w 10328348"/>
              <a:gd name="connsiteY957" fmla="*/ 496247 h 3414927"/>
              <a:gd name="connsiteX958" fmla="*/ 8461137 w 10328348"/>
              <a:gd name="connsiteY958" fmla="*/ 494345 h 3414927"/>
              <a:gd name="connsiteX959" fmla="*/ 8472307 w 10328348"/>
              <a:gd name="connsiteY959" fmla="*/ 495634 h 3414927"/>
              <a:gd name="connsiteX960" fmla="*/ 8541618 w 10328348"/>
              <a:gd name="connsiteY960" fmla="*/ 495556 h 3414927"/>
              <a:gd name="connsiteX961" fmla="*/ 8570853 w 10328348"/>
              <a:gd name="connsiteY961" fmla="*/ 495823 h 3414927"/>
              <a:gd name="connsiteX962" fmla="*/ 8584267 w 10328348"/>
              <a:gd name="connsiteY962" fmla="*/ 496208 h 3414927"/>
              <a:gd name="connsiteX963" fmla="*/ 8587109 w 10328348"/>
              <a:gd name="connsiteY963" fmla="*/ 494385 h 3414927"/>
              <a:gd name="connsiteX964" fmla="*/ 8593587 w 10328348"/>
              <a:gd name="connsiteY964" fmla="*/ 494221 h 3414927"/>
              <a:gd name="connsiteX965" fmla="*/ 8601768 w 10328348"/>
              <a:gd name="connsiteY965" fmla="*/ 495101 h 3414927"/>
              <a:gd name="connsiteX966" fmla="*/ 8604542 w 10328348"/>
              <a:gd name="connsiteY966" fmla="*/ 488983 h 3414927"/>
              <a:gd name="connsiteX967" fmla="*/ 8628644 w 10328348"/>
              <a:gd name="connsiteY967" fmla="*/ 485915 h 3414927"/>
              <a:gd name="connsiteX968" fmla="*/ 8651288 w 10328348"/>
              <a:gd name="connsiteY968" fmla="*/ 484955 h 3414927"/>
              <a:gd name="connsiteX969" fmla="*/ 8664436 w 10328348"/>
              <a:gd name="connsiteY969" fmla="*/ 487125 h 3414927"/>
              <a:gd name="connsiteX970" fmla="*/ 8682258 w 10328348"/>
              <a:gd name="connsiteY970" fmla="*/ 486779 h 3414927"/>
              <a:gd name="connsiteX971" fmla="*/ 8690146 w 10328348"/>
              <a:gd name="connsiteY971" fmla="*/ 483853 h 3414927"/>
              <a:gd name="connsiteX972" fmla="*/ 8689998 w 10328348"/>
              <a:gd name="connsiteY972" fmla="*/ 481950 h 3414927"/>
              <a:gd name="connsiteX973" fmla="*/ 8692919 w 10328348"/>
              <a:gd name="connsiteY973" fmla="*/ 477733 h 3414927"/>
              <a:gd name="connsiteX974" fmla="*/ 8695838 w 10328348"/>
              <a:gd name="connsiteY974" fmla="*/ 473518 h 3414927"/>
              <a:gd name="connsiteX975" fmla="*/ 8711614 w 10328348"/>
              <a:gd name="connsiteY975" fmla="*/ 467665 h 3414927"/>
              <a:gd name="connsiteX976" fmla="*/ 8721696 w 10328348"/>
              <a:gd name="connsiteY976" fmla="*/ 472150 h 3414927"/>
              <a:gd name="connsiteX977" fmla="*/ 8739958 w 10328348"/>
              <a:gd name="connsiteY977" fmla="*/ 477513 h 3414927"/>
              <a:gd name="connsiteX978" fmla="*/ 8751498 w 10328348"/>
              <a:gd name="connsiteY978" fmla="*/ 479888 h 3414927"/>
              <a:gd name="connsiteX979" fmla="*/ 8763921 w 10328348"/>
              <a:gd name="connsiteY979" fmla="*/ 493685 h 3414927"/>
              <a:gd name="connsiteX980" fmla="*/ 8777803 w 10328348"/>
              <a:gd name="connsiteY980" fmla="*/ 505371 h 3414927"/>
              <a:gd name="connsiteX981" fmla="*/ 8780290 w 10328348"/>
              <a:gd name="connsiteY981" fmla="*/ 516587 h 3414927"/>
              <a:gd name="connsiteX982" fmla="*/ 8777255 w 10328348"/>
              <a:gd name="connsiteY982" fmla="*/ 522050 h 3414927"/>
              <a:gd name="connsiteX983" fmla="*/ 8791862 w 10328348"/>
              <a:gd name="connsiteY983" fmla="*/ 521034 h 3414927"/>
              <a:gd name="connsiteX984" fmla="*/ 8846807 w 10328348"/>
              <a:gd name="connsiteY984" fmla="*/ 530176 h 3414927"/>
              <a:gd name="connsiteX985" fmla="*/ 8865533 w 10328348"/>
              <a:gd name="connsiteY985" fmla="*/ 532961 h 3414927"/>
              <a:gd name="connsiteX986" fmla="*/ 8880647 w 10328348"/>
              <a:gd name="connsiteY986" fmla="*/ 535950 h 3414927"/>
              <a:gd name="connsiteX987" fmla="*/ 8884259 w 10328348"/>
              <a:gd name="connsiteY987" fmla="*/ 535745 h 3414927"/>
              <a:gd name="connsiteX988" fmla="*/ 8914154 w 10328348"/>
              <a:gd name="connsiteY988" fmla="*/ 539820 h 3414927"/>
              <a:gd name="connsiteX989" fmla="*/ 8911201 w 10328348"/>
              <a:gd name="connsiteY989" fmla="*/ 543830 h 3414927"/>
              <a:gd name="connsiteX990" fmla="*/ 8914815 w 10328348"/>
              <a:gd name="connsiteY990" fmla="*/ 543626 h 3414927"/>
              <a:gd name="connsiteX991" fmla="*/ 8926315 w 10328348"/>
              <a:gd name="connsiteY991" fmla="*/ 546819 h 3414927"/>
              <a:gd name="connsiteX992" fmla="*/ 8945041 w 10328348"/>
              <a:gd name="connsiteY992" fmla="*/ 549604 h 3414927"/>
              <a:gd name="connsiteX993" fmla="*/ 8982822 w 10328348"/>
              <a:gd name="connsiteY993" fmla="*/ 557076 h 3414927"/>
              <a:gd name="connsiteX994" fmla="*/ 9006152 w 10328348"/>
              <a:gd name="connsiteY994" fmla="*/ 565366 h 3414927"/>
              <a:gd name="connsiteX995" fmla="*/ 8980216 w 10328348"/>
              <a:gd name="connsiteY995" fmla="*/ 584133 h 3414927"/>
              <a:gd name="connsiteX996" fmla="*/ 8969705 w 10328348"/>
              <a:gd name="connsiteY996" fmla="*/ 586650 h 3414927"/>
              <a:gd name="connsiteX997" fmla="*/ 8949017 w 10328348"/>
              <a:gd name="connsiteY997" fmla="*/ 593587 h 3414927"/>
              <a:gd name="connsiteX998" fmla="*/ 8968403 w 10328348"/>
              <a:gd name="connsiteY998" fmla="*/ 600178 h 3414927"/>
              <a:gd name="connsiteX999" fmla="*/ 8987459 w 10328348"/>
              <a:gd name="connsiteY999" fmla="*/ 604865 h 3414927"/>
              <a:gd name="connsiteX1000" fmla="*/ 8991401 w 10328348"/>
              <a:gd name="connsiteY1000" fmla="*/ 606565 h 3414927"/>
              <a:gd name="connsiteX1001" fmla="*/ 9039035 w 10328348"/>
              <a:gd name="connsiteY1001" fmla="*/ 607713 h 3414927"/>
              <a:gd name="connsiteX1002" fmla="*/ 9089949 w 10328348"/>
              <a:gd name="connsiteY1002" fmla="*/ 606753 h 3414927"/>
              <a:gd name="connsiteX1003" fmla="*/ 9115900 w 10328348"/>
              <a:gd name="connsiteY1003" fmla="*/ 609128 h 3414927"/>
              <a:gd name="connsiteX1004" fmla="*/ 9131014 w 10328348"/>
              <a:gd name="connsiteY1004" fmla="*/ 612116 h 3414927"/>
              <a:gd name="connsiteX1005" fmla="*/ 9169456 w 10328348"/>
              <a:gd name="connsiteY1005" fmla="*/ 623395 h 3414927"/>
              <a:gd name="connsiteX1006" fmla="*/ 9173730 w 10328348"/>
              <a:gd name="connsiteY1006" fmla="*/ 626997 h 3414927"/>
              <a:gd name="connsiteX1007" fmla="*/ 9181284 w 10328348"/>
              <a:gd name="connsiteY1007" fmla="*/ 628493 h 3414927"/>
              <a:gd name="connsiteX1008" fmla="*/ 9247642 w 10328348"/>
              <a:gd name="connsiteY1008" fmla="*/ 632424 h 3414927"/>
              <a:gd name="connsiteX1009" fmla="*/ 9255198 w 10328348"/>
              <a:gd name="connsiteY1009" fmla="*/ 633919 h 3414927"/>
              <a:gd name="connsiteX1010" fmla="*/ 9288048 w 10328348"/>
              <a:gd name="connsiteY1010" fmla="*/ 633981 h 3414927"/>
              <a:gd name="connsiteX1011" fmla="*/ 9328122 w 10328348"/>
              <a:gd name="connsiteY1011" fmla="*/ 633636 h 3414927"/>
              <a:gd name="connsiteX1012" fmla="*/ 9376743 w 10328348"/>
              <a:gd name="connsiteY1012" fmla="*/ 640494 h 3414927"/>
              <a:gd name="connsiteX1013" fmla="*/ 9417148 w 10328348"/>
              <a:gd name="connsiteY1013" fmla="*/ 642050 h 3414927"/>
              <a:gd name="connsiteX1014" fmla="*/ 9397118 w 10328348"/>
              <a:gd name="connsiteY1014" fmla="*/ 652795 h 3414927"/>
              <a:gd name="connsiteX1015" fmla="*/ 9402712 w 10328348"/>
              <a:gd name="connsiteY1015" fmla="*/ 664011 h 3414927"/>
              <a:gd name="connsiteX1016" fmla="*/ 9438844 w 10328348"/>
              <a:gd name="connsiteY1016" fmla="*/ 661966 h 3414927"/>
              <a:gd name="connsiteX1017" fmla="*/ 9444768 w 10328348"/>
              <a:gd name="connsiteY1017" fmla="*/ 675084 h 3414927"/>
              <a:gd name="connsiteX1018" fmla="*/ 9464814 w 10328348"/>
              <a:gd name="connsiteY1018" fmla="*/ 685482 h 3414927"/>
              <a:gd name="connsiteX1019" fmla="*/ 9513765 w 10328348"/>
              <a:gd name="connsiteY1019" fmla="*/ 694245 h 3414927"/>
              <a:gd name="connsiteX1020" fmla="*/ 9457934 w 10328348"/>
              <a:gd name="connsiteY1020" fmla="*/ 708938 h 3414927"/>
              <a:gd name="connsiteX1021" fmla="*/ 9484876 w 10328348"/>
              <a:gd name="connsiteY1021" fmla="*/ 717023 h 3414927"/>
              <a:gd name="connsiteX1022" fmla="*/ 9514111 w 10328348"/>
              <a:gd name="connsiteY1022" fmla="*/ 717291 h 3414927"/>
              <a:gd name="connsiteX1023" fmla="*/ 9551234 w 10328348"/>
              <a:gd name="connsiteY1023" fmla="*/ 720956 h 3414927"/>
              <a:gd name="connsiteX1024" fmla="*/ 9577185 w 10328348"/>
              <a:gd name="connsiteY1024" fmla="*/ 723331 h 3414927"/>
              <a:gd name="connsiteX1025" fmla="*/ 9608071 w 10328348"/>
              <a:gd name="connsiteY1025" fmla="*/ 733115 h 3414927"/>
              <a:gd name="connsiteX1026" fmla="*/ 9627788 w 10328348"/>
              <a:gd name="connsiteY1026" fmla="*/ 741609 h 3414927"/>
              <a:gd name="connsiteX1027" fmla="*/ 9628448 w 10328348"/>
              <a:gd name="connsiteY1027" fmla="*/ 745416 h 3414927"/>
              <a:gd name="connsiteX1028" fmla="*/ 9682332 w 10328348"/>
              <a:gd name="connsiteY1028" fmla="*/ 761587 h 3414927"/>
              <a:gd name="connsiteX1029" fmla="*/ 9729650 w 10328348"/>
              <a:gd name="connsiteY1029" fmla="*/ 781974 h 3414927"/>
              <a:gd name="connsiteX1030" fmla="*/ 9741812 w 10328348"/>
              <a:gd name="connsiteY1030" fmla="*/ 788974 h 3414927"/>
              <a:gd name="connsiteX1031" fmla="*/ 9762187 w 10328348"/>
              <a:gd name="connsiteY1031" fmla="*/ 801276 h 3414927"/>
              <a:gd name="connsiteX1032" fmla="*/ 9853523 w 10328348"/>
              <a:gd name="connsiteY1032" fmla="*/ 823015 h 3414927"/>
              <a:gd name="connsiteX1033" fmla="*/ 9865351 w 10328348"/>
              <a:gd name="connsiteY1033" fmla="*/ 828112 h 3414927"/>
              <a:gd name="connsiteX1034" fmla="*/ 9857152 w 10328348"/>
              <a:gd name="connsiteY1034" fmla="*/ 843952 h 3414927"/>
              <a:gd name="connsiteX1035" fmla="*/ 9844021 w 10328348"/>
              <a:gd name="connsiteY1035" fmla="*/ 852384 h 3414927"/>
              <a:gd name="connsiteX1036" fmla="*/ 9841066 w 10328348"/>
              <a:gd name="connsiteY1036" fmla="*/ 856395 h 3414927"/>
              <a:gd name="connsiteX1037" fmla="*/ 9834501 w 10328348"/>
              <a:gd name="connsiteY1037" fmla="*/ 860611 h 3414927"/>
              <a:gd name="connsiteX1038" fmla="*/ 9800679 w 10328348"/>
              <a:gd name="connsiteY1038" fmla="*/ 875980 h 3414927"/>
              <a:gd name="connsiteX1039" fmla="*/ 9764217 w 10328348"/>
              <a:gd name="connsiteY1039" fmla="*/ 876122 h 3414927"/>
              <a:gd name="connsiteX1040" fmla="*/ 9711011 w 10328348"/>
              <a:gd name="connsiteY1040" fmla="*/ 884900 h 3414927"/>
              <a:gd name="connsiteX1041" fmla="*/ 9719227 w 10328348"/>
              <a:gd name="connsiteY1041" fmla="*/ 890202 h 3414927"/>
              <a:gd name="connsiteX1042" fmla="*/ 9727772 w 10328348"/>
              <a:gd name="connsiteY1042" fmla="*/ 897406 h 3414927"/>
              <a:gd name="connsiteX1043" fmla="*/ 9739274 w 10328348"/>
              <a:gd name="connsiteY1043" fmla="*/ 900600 h 3414927"/>
              <a:gd name="connsiteX1044" fmla="*/ 9739602 w 10328348"/>
              <a:gd name="connsiteY1044" fmla="*/ 902503 h 3414927"/>
              <a:gd name="connsiteX1045" fmla="*/ 9743216 w 10328348"/>
              <a:gd name="connsiteY1045" fmla="*/ 902299 h 3414927"/>
              <a:gd name="connsiteX1046" fmla="*/ 9815167 w 10328348"/>
              <a:gd name="connsiteY1046" fmla="*/ 917446 h 3414927"/>
              <a:gd name="connsiteX1047" fmla="*/ 9831270 w 10328348"/>
              <a:gd name="connsiteY1047" fmla="*/ 926146 h 3414927"/>
              <a:gd name="connsiteX1048" fmla="*/ 9865768 w 10328348"/>
              <a:gd name="connsiteY1048" fmla="*/ 935725 h 3414927"/>
              <a:gd name="connsiteX1049" fmla="*/ 9873324 w 10328348"/>
              <a:gd name="connsiteY1049" fmla="*/ 937220 h 3414927"/>
              <a:gd name="connsiteX1050" fmla="*/ 9881210 w 10328348"/>
              <a:gd name="connsiteY1050" fmla="*/ 940617 h 3414927"/>
              <a:gd name="connsiteX1051" fmla="*/ 9881540 w 10328348"/>
              <a:gd name="connsiteY1051" fmla="*/ 942521 h 3414927"/>
              <a:gd name="connsiteX1052" fmla="*/ 9919669 w 10328348"/>
              <a:gd name="connsiteY1052" fmla="*/ 973039 h 3414927"/>
              <a:gd name="connsiteX1053" fmla="*/ 9970930 w 10328348"/>
              <a:gd name="connsiteY1053" fmla="*/ 995124 h 3414927"/>
              <a:gd name="connsiteX1054" fmla="*/ 9971591 w 10328348"/>
              <a:gd name="connsiteY1054" fmla="*/ 998930 h 3414927"/>
              <a:gd name="connsiteX1055" fmla="*/ 9967977 w 10328348"/>
              <a:gd name="connsiteY1055" fmla="*/ 999135 h 3414927"/>
              <a:gd name="connsiteX1056" fmla="*/ 9971921 w 10328348"/>
              <a:gd name="connsiteY1056" fmla="*/ 1000834 h 3414927"/>
              <a:gd name="connsiteX1057" fmla="*/ 9971591 w 10328348"/>
              <a:gd name="connsiteY1057" fmla="*/ 998930 h 3414927"/>
              <a:gd name="connsiteX1058" fmla="*/ 10078023 w 10328348"/>
              <a:gd name="connsiteY1058" fmla="*/ 1002516 h 3414927"/>
              <a:gd name="connsiteX1059" fmla="*/ 10097409 w 10328348"/>
              <a:gd name="connsiteY1059" fmla="*/ 1009108 h 3414927"/>
              <a:gd name="connsiteX1060" fmla="*/ 10102672 w 10328348"/>
              <a:gd name="connsiteY1060" fmla="*/ 1018420 h 3414927"/>
              <a:gd name="connsiteX1061" fmla="*/ 10106945 w 10328348"/>
              <a:gd name="connsiteY1061" fmla="*/ 1022023 h 3414927"/>
              <a:gd name="connsiteX1062" fmla="*/ 10129944 w 10328348"/>
              <a:gd name="connsiteY1062" fmla="*/ 1028409 h 3414927"/>
              <a:gd name="connsiteX1063" fmla="*/ 10145058 w 10328348"/>
              <a:gd name="connsiteY1063" fmla="*/ 1031398 h 3414927"/>
              <a:gd name="connsiteX1064" fmla="*/ 10207140 w 10328348"/>
              <a:gd name="connsiteY1064" fmla="*/ 1031728 h 3414927"/>
              <a:gd name="connsiteX1065" fmla="*/ 10225224 w 10328348"/>
              <a:gd name="connsiteY1065" fmla="*/ 1051847 h 3414927"/>
              <a:gd name="connsiteX1066" fmla="*/ 10226230 w 10328348"/>
              <a:gd name="connsiteY1066" fmla="*/ 1078700 h 3414927"/>
              <a:gd name="connsiteX1067" fmla="*/ 10237400 w 10328348"/>
              <a:gd name="connsiteY1067" fmla="*/ 1079989 h 3414927"/>
              <a:gd name="connsiteX1068" fmla="*/ 10237730 w 10328348"/>
              <a:gd name="connsiteY1068" fmla="*/ 1081893 h 3414927"/>
              <a:gd name="connsiteX1069" fmla="*/ 10224598 w 10328348"/>
              <a:gd name="connsiteY1069" fmla="*/ 1090324 h 3414927"/>
              <a:gd name="connsiteX1070" fmla="*/ 10199305 w 10328348"/>
              <a:gd name="connsiteY1070" fmla="*/ 1091757 h 3414927"/>
              <a:gd name="connsiteX1071" fmla="*/ 10192410 w 10328348"/>
              <a:gd name="connsiteY1071" fmla="*/ 1094069 h 3414927"/>
              <a:gd name="connsiteX1072" fmla="*/ 10182231 w 10328348"/>
              <a:gd name="connsiteY1072" fmla="*/ 1098489 h 3414927"/>
              <a:gd name="connsiteX1073" fmla="*/ 10091900 w 10328348"/>
              <a:gd name="connsiteY1073" fmla="*/ 1103602 h 3414927"/>
              <a:gd name="connsiteX1074" fmla="*/ 10065636 w 10328348"/>
              <a:gd name="connsiteY1074" fmla="*/ 1120466 h 3414927"/>
              <a:gd name="connsiteX1075" fmla="*/ 10099805 w 10328348"/>
              <a:gd name="connsiteY1075" fmla="*/ 1128142 h 3414927"/>
              <a:gd name="connsiteX1076" fmla="*/ 10126417 w 10328348"/>
              <a:gd name="connsiteY1076" fmla="*/ 1134325 h 3414927"/>
              <a:gd name="connsiteX1077" fmla="*/ 10141199 w 10328348"/>
              <a:gd name="connsiteY1077" fmla="*/ 1135409 h 3414927"/>
              <a:gd name="connsiteX1078" fmla="*/ 10148755 w 10328348"/>
              <a:gd name="connsiteY1078" fmla="*/ 1136904 h 3414927"/>
              <a:gd name="connsiteX1079" fmla="*/ 10150406 w 10328348"/>
              <a:gd name="connsiteY1079" fmla="*/ 1146421 h 3414927"/>
              <a:gd name="connsiteX1080" fmla="*/ 10136613 w 10328348"/>
              <a:gd name="connsiteY1080" fmla="*/ 1151045 h 3414927"/>
              <a:gd name="connsiteX1081" fmla="*/ 10120198 w 10328348"/>
              <a:gd name="connsiteY1081" fmla="*/ 1161585 h 3414927"/>
              <a:gd name="connsiteX1082" fmla="*/ 10116584 w 10328348"/>
              <a:gd name="connsiteY1082" fmla="*/ 1161790 h 3414927"/>
              <a:gd name="connsiteX1083" fmla="*/ 10113631 w 10328348"/>
              <a:gd name="connsiteY1083" fmla="*/ 1165802 h 3414927"/>
              <a:gd name="connsiteX1084" fmla="*/ 10099840 w 10328348"/>
              <a:gd name="connsiteY1084" fmla="*/ 1170426 h 3414927"/>
              <a:gd name="connsiteX1085" fmla="*/ 10086045 w 10328348"/>
              <a:gd name="connsiteY1085" fmla="*/ 1175052 h 3414927"/>
              <a:gd name="connsiteX1086" fmla="*/ 10049913 w 10328348"/>
              <a:gd name="connsiteY1086" fmla="*/ 1177097 h 3414927"/>
              <a:gd name="connsiteX1087" fmla="*/ 10043348 w 10328348"/>
              <a:gd name="connsiteY1087" fmla="*/ 1181312 h 3414927"/>
              <a:gd name="connsiteX1088" fmla="*/ 10036451 w 10328348"/>
              <a:gd name="connsiteY1088" fmla="*/ 1183625 h 3414927"/>
              <a:gd name="connsiteX1089" fmla="*/ 10039091 w 10328348"/>
              <a:gd name="connsiteY1089" fmla="*/ 1198852 h 3414927"/>
              <a:gd name="connsiteX1090" fmla="*/ 10054534 w 10328348"/>
              <a:gd name="connsiteY1090" fmla="*/ 1203745 h 3414927"/>
              <a:gd name="connsiteX1091" fmla="*/ 10073261 w 10328348"/>
              <a:gd name="connsiteY1091" fmla="*/ 1206529 h 3414927"/>
              <a:gd name="connsiteX1092" fmla="*/ 10091656 w 10328348"/>
              <a:gd name="connsiteY1092" fmla="*/ 1207409 h 3414927"/>
              <a:gd name="connsiteX1093" fmla="*/ 10113665 w 10328348"/>
              <a:gd name="connsiteY1093" fmla="*/ 1208085 h 3414927"/>
              <a:gd name="connsiteX1094" fmla="*/ 10122873 w 10328348"/>
              <a:gd name="connsiteY1094" fmla="*/ 1219097 h 3414927"/>
              <a:gd name="connsiteX1095" fmla="*/ 10116636 w 10328348"/>
              <a:gd name="connsiteY1095" fmla="*/ 1225217 h 3414927"/>
              <a:gd name="connsiteX1096" fmla="*/ 10065079 w 10328348"/>
              <a:gd name="connsiteY1096" fmla="*/ 1243512 h 3414927"/>
              <a:gd name="connsiteX1097" fmla="*/ 10024344 w 10328348"/>
              <a:gd name="connsiteY1097" fmla="*/ 1240051 h 3414927"/>
              <a:gd name="connsiteX1098" fmla="*/ 10027626 w 10328348"/>
              <a:gd name="connsiteY1098" fmla="*/ 1237943 h 3414927"/>
              <a:gd name="connsiteX1099" fmla="*/ 10024014 w 10328348"/>
              <a:gd name="connsiteY1099" fmla="*/ 1238147 h 3414927"/>
              <a:gd name="connsiteX1100" fmla="*/ 10014824 w 10328348"/>
              <a:gd name="connsiteY1100" fmla="*/ 1248278 h 3414927"/>
              <a:gd name="connsiteX1101" fmla="*/ 10004993 w 10328348"/>
              <a:gd name="connsiteY1101" fmla="*/ 1275744 h 3414927"/>
              <a:gd name="connsiteX1102" fmla="*/ 10009924 w 10328348"/>
              <a:gd name="connsiteY1102" fmla="*/ 1283153 h 3414927"/>
              <a:gd name="connsiteX1103" fmla="*/ 10035217 w 10328348"/>
              <a:gd name="connsiteY1103" fmla="*/ 1281722 h 3414927"/>
              <a:gd name="connsiteX1104" fmla="*/ 10072339 w 10328348"/>
              <a:gd name="connsiteY1104" fmla="*/ 1285386 h 3414927"/>
              <a:gd name="connsiteX1105" fmla="*/ 10055593 w 10328348"/>
              <a:gd name="connsiteY1105" fmla="*/ 1294022 h 3414927"/>
              <a:gd name="connsiteX1106" fmla="*/ 10073346 w 10328348"/>
              <a:gd name="connsiteY1106" fmla="*/ 1312238 h 3414927"/>
              <a:gd name="connsiteX1107" fmla="*/ 10102911 w 10328348"/>
              <a:gd name="connsiteY1107" fmla="*/ 1314410 h 3414927"/>
              <a:gd name="connsiteX1108" fmla="*/ 10172552 w 10328348"/>
              <a:gd name="connsiteY1108" fmla="*/ 1316234 h 3414927"/>
              <a:gd name="connsiteX1109" fmla="*/ 10157457 w 10328348"/>
              <a:gd name="connsiteY1109" fmla="*/ 1334387 h 3414927"/>
              <a:gd name="connsiteX1110" fmla="*/ 10111146 w 10328348"/>
              <a:gd name="connsiteY1110" fmla="*/ 1340853 h 3414927"/>
              <a:gd name="connsiteX1111" fmla="*/ 10089466 w 10328348"/>
              <a:gd name="connsiteY1111" fmla="*/ 1342080 h 3414927"/>
              <a:gd name="connsiteX1112" fmla="*/ 10082240 w 10328348"/>
              <a:gd name="connsiteY1112" fmla="*/ 1342490 h 3414927"/>
              <a:gd name="connsiteX1113" fmla="*/ 10042496 w 10328348"/>
              <a:gd name="connsiteY1113" fmla="*/ 1344739 h 3414927"/>
              <a:gd name="connsiteX1114" fmla="*/ 10089154 w 10328348"/>
              <a:gd name="connsiteY1114" fmla="*/ 1361319 h 3414927"/>
              <a:gd name="connsiteX1115" fmla="*/ 10092766 w 10328348"/>
              <a:gd name="connsiteY1115" fmla="*/ 1361114 h 3414927"/>
              <a:gd name="connsiteX1116" fmla="*/ 10116408 w 10328348"/>
              <a:gd name="connsiteY1116" fmla="*/ 1350166 h 3414927"/>
              <a:gd name="connsiteX1117" fmla="*/ 10131521 w 10328348"/>
              <a:gd name="connsiteY1117" fmla="*/ 1353154 h 3414927"/>
              <a:gd name="connsiteX1118" fmla="*/ 10139408 w 10328348"/>
              <a:gd name="connsiteY1118" fmla="*/ 1356552 h 3414927"/>
              <a:gd name="connsiteX1119" fmla="*/ 10206426 w 10328348"/>
              <a:gd name="connsiteY1119" fmla="*/ 1364291 h 3414927"/>
              <a:gd name="connsiteX1120" fmla="*/ 10196575 w 10328348"/>
              <a:gd name="connsiteY1120" fmla="*/ 1370615 h 3414927"/>
              <a:gd name="connsiteX1121" fmla="*/ 10161104 w 10328348"/>
              <a:gd name="connsiteY1121" fmla="*/ 1376467 h 3414927"/>
              <a:gd name="connsiteX1122" fmla="*/ 10143697 w 10328348"/>
              <a:gd name="connsiteY1122" fmla="*/ 1381296 h 3414927"/>
              <a:gd name="connsiteX1123" fmla="*/ 10153565 w 10328348"/>
              <a:gd name="connsiteY1123" fmla="*/ 1396115 h 3414927"/>
              <a:gd name="connsiteX1124" fmla="*/ 10160791 w 10328348"/>
              <a:gd name="connsiteY1124" fmla="*/ 1395706 h 3414927"/>
              <a:gd name="connsiteX1125" fmla="*/ 10200865 w 10328348"/>
              <a:gd name="connsiteY1125" fmla="*/ 1395359 h 3414927"/>
              <a:gd name="connsiteX1126" fmla="*/ 10228798 w 10328348"/>
              <a:gd name="connsiteY1126" fmla="*/ 1409155 h 3414927"/>
              <a:gd name="connsiteX1127" fmla="*/ 10262307 w 10328348"/>
              <a:gd name="connsiteY1127" fmla="*/ 1413024 h 3414927"/>
              <a:gd name="connsiteX1128" fmla="*/ 10304032 w 10328348"/>
              <a:gd name="connsiteY1128" fmla="*/ 1422195 h 3414927"/>
              <a:gd name="connsiteX1129" fmla="*/ 10321454 w 10328348"/>
              <a:gd name="connsiteY1129" fmla="*/ 1438508 h 3414927"/>
              <a:gd name="connsiteX1130" fmla="*/ 10325728 w 10328348"/>
              <a:gd name="connsiteY1130" fmla="*/ 1442111 h 3414927"/>
              <a:gd name="connsiteX1131" fmla="*/ 10305369 w 10328348"/>
              <a:gd name="connsiteY1131" fmla="*/ 1450952 h 3414927"/>
              <a:gd name="connsiteX1132" fmla="*/ 10201230 w 10328348"/>
              <a:gd name="connsiteY1132" fmla="*/ 1439547 h 3414927"/>
              <a:gd name="connsiteX1133" fmla="*/ 10160165 w 10328348"/>
              <a:gd name="connsiteY1133" fmla="*/ 1434183 h 3414927"/>
              <a:gd name="connsiteX1134" fmla="*/ 10159835 w 10328348"/>
              <a:gd name="connsiteY1134" fmla="*/ 1432280 h 3414927"/>
              <a:gd name="connsiteX1135" fmla="*/ 10150959 w 10328348"/>
              <a:gd name="connsiteY1135" fmla="*/ 1423171 h 3414927"/>
              <a:gd name="connsiteX1136" fmla="*/ 10120419 w 10328348"/>
              <a:gd name="connsiteY1136" fmla="*/ 1436433 h 3414927"/>
              <a:gd name="connsiteX1137" fmla="*/ 10109284 w 10328348"/>
              <a:gd name="connsiteY1137" fmla="*/ 1440684 h 3414927"/>
              <a:gd name="connsiteX1138" fmla="*/ 10129944 w 10328348"/>
              <a:gd name="connsiteY1138" fmla="*/ 1446421 h 3414927"/>
              <a:gd name="connsiteX1139" fmla="*/ 10145058 w 10328348"/>
              <a:gd name="connsiteY1139" fmla="*/ 1449410 h 3414927"/>
              <a:gd name="connsiteX1140" fmla="*/ 10207140 w 10328348"/>
              <a:gd name="connsiteY1140" fmla="*/ 1449740 h 3414927"/>
              <a:gd name="connsiteX1141" fmla="*/ 10225224 w 10328348"/>
              <a:gd name="connsiteY1141" fmla="*/ 1469859 h 3414927"/>
              <a:gd name="connsiteX1142" fmla="*/ 10226230 w 10328348"/>
              <a:gd name="connsiteY1142" fmla="*/ 1496712 h 3414927"/>
              <a:gd name="connsiteX1143" fmla="*/ 10237400 w 10328348"/>
              <a:gd name="connsiteY1143" fmla="*/ 1498001 h 3414927"/>
              <a:gd name="connsiteX1144" fmla="*/ 10237730 w 10328348"/>
              <a:gd name="connsiteY1144" fmla="*/ 1499905 h 3414927"/>
              <a:gd name="connsiteX1145" fmla="*/ 10224598 w 10328348"/>
              <a:gd name="connsiteY1145" fmla="*/ 1508337 h 3414927"/>
              <a:gd name="connsiteX1146" fmla="*/ 10199305 w 10328348"/>
              <a:gd name="connsiteY1146" fmla="*/ 1509769 h 3414927"/>
              <a:gd name="connsiteX1147" fmla="*/ 10192410 w 10328348"/>
              <a:gd name="connsiteY1147" fmla="*/ 1512081 h 3414927"/>
              <a:gd name="connsiteX1148" fmla="*/ 10182231 w 10328348"/>
              <a:gd name="connsiteY1148" fmla="*/ 1516501 h 3414927"/>
              <a:gd name="connsiteX1149" fmla="*/ 10091900 w 10328348"/>
              <a:gd name="connsiteY1149" fmla="*/ 1521614 h 3414927"/>
              <a:gd name="connsiteX1150" fmla="*/ 10065636 w 10328348"/>
              <a:gd name="connsiteY1150" fmla="*/ 1538478 h 3414927"/>
              <a:gd name="connsiteX1151" fmla="*/ 10099805 w 10328348"/>
              <a:gd name="connsiteY1151" fmla="*/ 1546154 h 3414927"/>
              <a:gd name="connsiteX1152" fmla="*/ 10126417 w 10328348"/>
              <a:gd name="connsiteY1152" fmla="*/ 1552337 h 3414927"/>
              <a:gd name="connsiteX1153" fmla="*/ 10141199 w 10328348"/>
              <a:gd name="connsiteY1153" fmla="*/ 1553421 h 3414927"/>
              <a:gd name="connsiteX1154" fmla="*/ 10148755 w 10328348"/>
              <a:gd name="connsiteY1154" fmla="*/ 1554916 h 3414927"/>
              <a:gd name="connsiteX1155" fmla="*/ 10150406 w 10328348"/>
              <a:gd name="connsiteY1155" fmla="*/ 1564433 h 3414927"/>
              <a:gd name="connsiteX1156" fmla="*/ 10136613 w 10328348"/>
              <a:gd name="connsiteY1156" fmla="*/ 1569057 h 3414927"/>
              <a:gd name="connsiteX1157" fmla="*/ 10120198 w 10328348"/>
              <a:gd name="connsiteY1157" fmla="*/ 1579598 h 3414927"/>
              <a:gd name="connsiteX1158" fmla="*/ 10116584 w 10328348"/>
              <a:gd name="connsiteY1158" fmla="*/ 1579802 h 3414927"/>
              <a:gd name="connsiteX1159" fmla="*/ 10113631 w 10328348"/>
              <a:gd name="connsiteY1159" fmla="*/ 1583814 h 3414927"/>
              <a:gd name="connsiteX1160" fmla="*/ 10099840 w 10328348"/>
              <a:gd name="connsiteY1160" fmla="*/ 1588438 h 3414927"/>
              <a:gd name="connsiteX1161" fmla="*/ 10086045 w 10328348"/>
              <a:gd name="connsiteY1161" fmla="*/ 1593064 h 3414927"/>
              <a:gd name="connsiteX1162" fmla="*/ 10049913 w 10328348"/>
              <a:gd name="connsiteY1162" fmla="*/ 1595109 h 3414927"/>
              <a:gd name="connsiteX1163" fmla="*/ 10043348 w 10328348"/>
              <a:gd name="connsiteY1163" fmla="*/ 1599324 h 3414927"/>
              <a:gd name="connsiteX1164" fmla="*/ 10036451 w 10328348"/>
              <a:gd name="connsiteY1164" fmla="*/ 1601637 h 3414927"/>
              <a:gd name="connsiteX1165" fmla="*/ 10039091 w 10328348"/>
              <a:gd name="connsiteY1165" fmla="*/ 1616864 h 3414927"/>
              <a:gd name="connsiteX1166" fmla="*/ 10054534 w 10328348"/>
              <a:gd name="connsiteY1166" fmla="*/ 1621757 h 3414927"/>
              <a:gd name="connsiteX1167" fmla="*/ 10073261 w 10328348"/>
              <a:gd name="connsiteY1167" fmla="*/ 1624541 h 3414927"/>
              <a:gd name="connsiteX1168" fmla="*/ 10091656 w 10328348"/>
              <a:gd name="connsiteY1168" fmla="*/ 1625421 h 3414927"/>
              <a:gd name="connsiteX1169" fmla="*/ 10113665 w 10328348"/>
              <a:gd name="connsiteY1169" fmla="*/ 1626097 h 3414927"/>
              <a:gd name="connsiteX1170" fmla="*/ 10122873 w 10328348"/>
              <a:gd name="connsiteY1170" fmla="*/ 1637109 h 3414927"/>
              <a:gd name="connsiteX1171" fmla="*/ 10116636 w 10328348"/>
              <a:gd name="connsiteY1171" fmla="*/ 1643229 h 3414927"/>
              <a:gd name="connsiteX1172" fmla="*/ 10065079 w 10328348"/>
              <a:gd name="connsiteY1172" fmla="*/ 1661524 h 3414927"/>
              <a:gd name="connsiteX1173" fmla="*/ 10024344 w 10328348"/>
              <a:gd name="connsiteY1173" fmla="*/ 1658063 h 3414927"/>
              <a:gd name="connsiteX1174" fmla="*/ 10027626 w 10328348"/>
              <a:gd name="connsiteY1174" fmla="*/ 1655955 h 3414927"/>
              <a:gd name="connsiteX1175" fmla="*/ 10024014 w 10328348"/>
              <a:gd name="connsiteY1175" fmla="*/ 1656159 h 3414927"/>
              <a:gd name="connsiteX1176" fmla="*/ 10014824 w 10328348"/>
              <a:gd name="connsiteY1176" fmla="*/ 1666291 h 3414927"/>
              <a:gd name="connsiteX1177" fmla="*/ 10004993 w 10328348"/>
              <a:gd name="connsiteY1177" fmla="*/ 1693756 h 3414927"/>
              <a:gd name="connsiteX1178" fmla="*/ 10009924 w 10328348"/>
              <a:gd name="connsiteY1178" fmla="*/ 1701165 h 3414927"/>
              <a:gd name="connsiteX1179" fmla="*/ 10035217 w 10328348"/>
              <a:gd name="connsiteY1179" fmla="*/ 1699734 h 3414927"/>
              <a:gd name="connsiteX1180" fmla="*/ 10072339 w 10328348"/>
              <a:gd name="connsiteY1180" fmla="*/ 1703398 h 3414927"/>
              <a:gd name="connsiteX1181" fmla="*/ 10055593 w 10328348"/>
              <a:gd name="connsiteY1181" fmla="*/ 1712034 h 3414927"/>
              <a:gd name="connsiteX1182" fmla="*/ 10073346 w 10328348"/>
              <a:gd name="connsiteY1182" fmla="*/ 1730251 h 3414927"/>
              <a:gd name="connsiteX1183" fmla="*/ 10102911 w 10328348"/>
              <a:gd name="connsiteY1183" fmla="*/ 1732422 h 3414927"/>
              <a:gd name="connsiteX1184" fmla="*/ 10172552 w 10328348"/>
              <a:gd name="connsiteY1184" fmla="*/ 1734246 h 3414927"/>
              <a:gd name="connsiteX1185" fmla="*/ 10157457 w 10328348"/>
              <a:gd name="connsiteY1185" fmla="*/ 1752399 h 3414927"/>
              <a:gd name="connsiteX1186" fmla="*/ 10111146 w 10328348"/>
              <a:gd name="connsiteY1186" fmla="*/ 1758865 h 3414927"/>
              <a:gd name="connsiteX1187" fmla="*/ 10089466 w 10328348"/>
              <a:gd name="connsiteY1187" fmla="*/ 1760092 h 3414927"/>
              <a:gd name="connsiteX1188" fmla="*/ 10082240 w 10328348"/>
              <a:gd name="connsiteY1188" fmla="*/ 1760502 h 3414927"/>
              <a:gd name="connsiteX1189" fmla="*/ 10042496 w 10328348"/>
              <a:gd name="connsiteY1189" fmla="*/ 1762751 h 3414927"/>
              <a:gd name="connsiteX1190" fmla="*/ 10089154 w 10328348"/>
              <a:gd name="connsiteY1190" fmla="*/ 1779331 h 3414927"/>
              <a:gd name="connsiteX1191" fmla="*/ 10092766 w 10328348"/>
              <a:gd name="connsiteY1191" fmla="*/ 1779126 h 3414927"/>
              <a:gd name="connsiteX1192" fmla="*/ 10116408 w 10328348"/>
              <a:gd name="connsiteY1192" fmla="*/ 1768178 h 3414927"/>
              <a:gd name="connsiteX1193" fmla="*/ 10131521 w 10328348"/>
              <a:gd name="connsiteY1193" fmla="*/ 1771167 h 3414927"/>
              <a:gd name="connsiteX1194" fmla="*/ 10139408 w 10328348"/>
              <a:gd name="connsiteY1194" fmla="*/ 1774564 h 3414927"/>
              <a:gd name="connsiteX1195" fmla="*/ 10206426 w 10328348"/>
              <a:gd name="connsiteY1195" fmla="*/ 1782303 h 3414927"/>
              <a:gd name="connsiteX1196" fmla="*/ 10196575 w 10328348"/>
              <a:gd name="connsiteY1196" fmla="*/ 1788627 h 3414927"/>
              <a:gd name="connsiteX1197" fmla="*/ 10161104 w 10328348"/>
              <a:gd name="connsiteY1197" fmla="*/ 1794479 h 3414927"/>
              <a:gd name="connsiteX1198" fmla="*/ 10143697 w 10328348"/>
              <a:gd name="connsiteY1198" fmla="*/ 1799308 h 3414927"/>
              <a:gd name="connsiteX1199" fmla="*/ 10153565 w 10328348"/>
              <a:gd name="connsiteY1199" fmla="*/ 1814127 h 3414927"/>
              <a:gd name="connsiteX1200" fmla="*/ 10160791 w 10328348"/>
              <a:gd name="connsiteY1200" fmla="*/ 1813718 h 3414927"/>
              <a:gd name="connsiteX1201" fmla="*/ 10200865 w 10328348"/>
              <a:gd name="connsiteY1201" fmla="*/ 1813371 h 3414927"/>
              <a:gd name="connsiteX1202" fmla="*/ 10228798 w 10328348"/>
              <a:gd name="connsiteY1202" fmla="*/ 1827167 h 3414927"/>
              <a:gd name="connsiteX1203" fmla="*/ 10262307 w 10328348"/>
              <a:gd name="connsiteY1203" fmla="*/ 1831036 h 3414927"/>
              <a:gd name="connsiteX1204" fmla="*/ 10304032 w 10328348"/>
              <a:gd name="connsiteY1204" fmla="*/ 1840207 h 3414927"/>
              <a:gd name="connsiteX1205" fmla="*/ 10321454 w 10328348"/>
              <a:gd name="connsiteY1205" fmla="*/ 1856520 h 3414927"/>
              <a:gd name="connsiteX1206" fmla="*/ 10325728 w 10328348"/>
              <a:gd name="connsiteY1206" fmla="*/ 1860123 h 3414927"/>
              <a:gd name="connsiteX1207" fmla="*/ 10305369 w 10328348"/>
              <a:gd name="connsiteY1207" fmla="*/ 1868964 h 3414927"/>
              <a:gd name="connsiteX1208" fmla="*/ 10201230 w 10328348"/>
              <a:gd name="connsiteY1208" fmla="*/ 1857559 h 3414927"/>
              <a:gd name="connsiteX1209" fmla="*/ 10160165 w 10328348"/>
              <a:gd name="connsiteY1209" fmla="*/ 1852195 h 3414927"/>
              <a:gd name="connsiteX1210" fmla="*/ 10159835 w 10328348"/>
              <a:gd name="connsiteY1210" fmla="*/ 1850292 h 3414927"/>
              <a:gd name="connsiteX1211" fmla="*/ 10150959 w 10328348"/>
              <a:gd name="connsiteY1211" fmla="*/ 1841183 h 3414927"/>
              <a:gd name="connsiteX1212" fmla="*/ 10120419 w 10328348"/>
              <a:gd name="connsiteY1212" fmla="*/ 1854445 h 3414927"/>
              <a:gd name="connsiteX1213" fmla="*/ 10102701 w 10328348"/>
              <a:gd name="connsiteY1213" fmla="*/ 1878513 h 3414927"/>
              <a:gd name="connsiteX1214" fmla="*/ 10117815 w 10328348"/>
              <a:gd name="connsiteY1214" fmla="*/ 1881501 h 3414927"/>
              <a:gd name="connsiteX1215" fmla="*/ 10125041 w 10328348"/>
              <a:gd name="connsiteY1215" fmla="*/ 1881093 h 3414927"/>
              <a:gd name="connsiteX1216" fmla="*/ 10157889 w 10328348"/>
              <a:gd name="connsiteY1216" fmla="*/ 1881156 h 3414927"/>
              <a:gd name="connsiteX1217" fmla="*/ 10135237 w 10328348"/>
              <a:gd name="connsiteY1217" fmla="*/ 1897815 h 3414927"/>
              <a:gd name="connsiteX1218" fmla="*/ 10096152 w 10328348"/>
              <a:gd name="connsiteY1218" fmla="*/ 1903871 h 3414927"/>
              <a:gd name="connsiteX1219" fmla="*/ 10092540 w 10328348"/>
              <a:gd name="connsiteY1219" fmla="*/ 1904075 h 3414927"/>
              <a:gd name="connsiteX1220" fmla="*/ 10058388 w 10328348"/>
              <a:gd name="connsiteY1220" fmla="*/ 1917541 h 3414927"/>
              <a:gd name="connsiteX1221" fmla="*/ 10027519 w 10328348"/>
              <a:gd name="connsiteY1221" fmla="*/ 1928898 h 3414927"/>
              <a:gd name="connsiteX1222" fmla="*/ 9975945 w 10328348"/>
              <a:gd name="connsiteY1222" fmla="*/ 1926052 h 3414927"/>
              <a:gd name="connsiteX1223" fmla="*/ 9957549 w 10328348"/>
              <a:gd name="connsiteY1223" fmla="*/ 1925170 h 3414927"/>
              <a:gd name="connsiteX1224" fmla="*/ 9963456 w 10328348"/>
              <a:gd name="connsiteY1224" fmla="*/ 1917149 h 3414927"/>
              <a:gd name="connsiteX1225" fmla="*/ 9969691 w 10328348"/>
              <a:gd name="connsiteY1225" fmla="*/ 1911030 h 3414927"/>
              <a:gd name="connsiteX1226" fmla="*/ 9915495 w 10328348"/>
              <a:gd name="connsiteY1226" fmla="*/ 1914097 h 3414927"/>
              <a:gd name="connsiteX1227" fmla="*/ 9916502 w 10328348"/>
              <a:gd name="connsiteY1227" fmla="*/ 1940949 h 3414927"/>
              <a:gd name="connsiteX1228" fmla="*/ 9855407 w 10328348"/>
              <a:gd name="connsiteY1228" fmla="*/ 1946330 h 3414927"/>
              <a:gd name="connsiteX1229" fmla="*/ 9857717 w 10328348"/>
              <a:gd name="connsiteY1229" fmla="*/ 1959653 h 3414927"/>
              <a:gd name="connsiteX1230" fmla="*/ 9858378 w 10328348"/>
              <a:gd name="connsiteY1230" fmla="*/ 1963460 h 3414927"/>
              <a:gd name="connsiteX1231" fmla="*/ 9859367 w 10328348"/>
              <a:gd name="connsiteY1231" fmla="*/ 1969170 h 3414927"/>
              <a:gd name="connsiteX1232" fmla="*/ 9880404 w 10328348"/>
              <a:gd name="connsiteY1232" fmla="*/ 1985278 h 3414927"/>
              <a:gd name="connsiteX1233" fmla="*/ 9891574 w 10328348"/>
              <a:gd name="connsiteY1233" fmla="*/ 1986569 h 3414927"/>
              <a:gd name="connsiteX1234" fmla="*/ 9891904 w 10328348"/>
              <a:gd name="connsiteY1234" fmla="*/ 1988471 h 3414927"/>
              <a:gd name="connsiteX1235" fmla="*/ 9831140 w 10328348"/>
              <a:gd name="connsiteY1235" fmla="*/ 1995756 h 3414927"/>
              <a:gd name="connsiteX1236" fmla="*/ 9802564 w 10328348"/>
              <a:gd name="connsiteY1236" fmla="*/ 1999294 h 3414927"/>
              <a:gd name="connsiteX1237" fmla="*/ 9753943 w 10328348"/>
              <a:gd name="connsiteY1237" fmla="*/ 1992436 h 3414927"/>
              <a:gd name="connsiteX1238" fmla="*/ 9742773 w 10328348"/>
              <a:gd name="connsiteY1238" fmla="*/ 1991147 h 3414927"/>
              <a:gd name="connsiteX1239" fmla="*/ 9739161 w 10328348"/>
              <a:gd name="connsiteY1239" fmla="*/ 1991351 h 3414927"/>
              <a:gd name="connsiteX1240" fmla="*/ 9731275 w 10328348"/>
              <a:gd name="connsiteY1240" fmla="*/ 1987954 h 3414927"/>
              <a:gd name="connsiteX1241" fmla="*/ 9731013 w 10328348"/>
              <a:gd name="connsiteY1241" fmla="*/ 1987969 h 3414927"/>
              <a:gd name="connsiteX1242" fmla="*/ 9730792 w 10328348"/>
              <a:gd name="connsiteY1242" fmla="*/ 1988743 h 3414927"/>
              <a:gd name="connsiteX1243" fmla="*/ 9730366 w 10328348"/>
              <a:gd name="connsiteY1243" fmla="*/ 1997687 h 3414927"/>
              <a:gd name="connsiteX1244" fmla="*/ 9745562 w 10328348"/>
              <a:gd name="connsiteY1244" fmla="*/ 2005363 h 3414927"/>
              <a:gd name="connsiteX1245" fmla="*/ 9757397 w 10328348"/>
              <a:gd name="connsiteY1245" fmla="*/ 2011545 h 3414927"/>
              <a:gd name="connsiteX1246" fmla="*/ 9763971 w 10328348"/>
              <a:gd name="connsiteY1246" fmla="*/ 2012630 h 3414927"/>
              <a:gd name="connsiteX1247" fmla="*/ 9767331 w 10328348"/>
              <a:gd name="connsiteY1247" fmla="*/ 2014125 h 3414927"/>
              <a:gd name="connsiteX1248" fmla="*/ 9768066 w 10328348"/>
              <a:gd name="connsiteY1248" fmla="*/ 2023642 h 3414927"/>
              <a:gd name="connsiteX1249" fmla="*/ 9766852 w 10328348"/>
              <a:gd name="connsiteY1249" fmla="*/ 2024557 h 3414927"/>
              <a:gd name="connsiteX1250" fmla="*/ 9770886 w 10328348"/>
              <a:gd name="connsiteY1250" fmla="*/ 2024393 h 3414927"/>
              <a:gd name="connsiteX1251" fmla="*/ 9778940 w 10328348"/>
              <a:gd name="connsiteY1251" fmla="*/ 2031385 h 3414927"/>
              <a:gd name="connsiteX1252" fmla="*/ 9771712 w 10328348"/>
              <a:gd name="connsiteY1252" fmla="*/ 2031795 h 3414927"/>
              <a:gd name="connsiteX1253" fmla="*/ 9758250 w 10328348"/>
              <a:gd name="connsiteY1253" fmla="*/ 2038323 h 3414927"/>
              <a:gd name="connsiteX1254" fmla="*/ 9757607 w 10328348"/>
              <a:gd name="connsiteY1254" fmla="*/ 2055658 h 3414927"/>
              <a:gd name="connsiteX1255" fmla="*/ 9733253 w 10328348"/>
              <a:gd name="connsiteY1255" fmla="*/ 2053060 h 3414927"/>
              <a:gd name="connsiteX1256" fmla="*/ 9723374 w 10328348"/>
              <a:gd name="connsiteY1256" fmla="*/ 2054317 h 3414927"/>
              <a:gd name="connsiteX1257" fmla="*/ 9720454 w 10328348"/>
              <a:gd name="connsiteY1257" fmla="*/ 2058533 h 3414927"/>
              <a:gd name="connsiteX1258" fmla="*/ 9717387 w 10328348"/>
              <a:gd name="connsiteY1258" fmla="*/ 2060846 h 3414927"/>
              <a:gd name="connsiteX1259" fmla="*/ 9718561 w 10328348"/>
              <a:gd name="connsiteY1259" fmla="*/ 2076072 h 3414927"/>
              <a:gd name="connsiteX1260" fmla="*/ 9725429 w 10328348"/>
              <a:gd name="connsiteY1260" fmla="*/ 2080966 h 3414927"/>
              <a:gd name="connsiteX1261" fmla="*/ 9733758 w 10328348"/>
              <a:gd name="connsiteY1261" fmla="*/ 2083750 h 3414927"/>
              <a:gd name="connsiteX1262" fmla="*/ 9741938 w 10328348"/>
              <a:gd name="connsiteY1262" fmla="*/ 2084630 h 3414927"/>
              <a:gd name="connsiteX1263" fmla="*/ 9751726 w 10328348"/>
              <a:gd name="connsiteY1263" fmla="*/ 2085306 h 3414927"/>
              <a:gd name="connsiteX1264" fmla="*/ 9755821 w 10328348"/>
              <a:gd name="connsiteY1264" fmla="*/ 2096318 h 3414927"/>
              <a:gd name="connsiteX1265" fmla="*/ 9753047 w 10328348"/>
              <a:gd name="connsiteY1265" fmla="*/ 2102437 h 3414927"/>
              <a:gd name="connsiteX1266" fmla="*/ 9730119 w 10328348"/>
              <a:gd name="connsiteY1266" fmla="*/ 2120733 h 3414927"/>
              <a:gd name="connsiteX1267" fmla="*/ 9712003 w 10328348"/>
              <a:gd name="connsiteY1267" fmla="*/ 2117272 h 3414927"/>
              <a:gd name="connsiteX1268" fmla="*/ 9713462 w 10328348"/>
              <a:gd name="connsiteY1268" fmla="*/ 2115164 h 3414927"/>
              <a:gd name="connsiteX1269" fmla="*/ 9711856 w 10328348"/>
              <a:gd name="connsiteY1269" fmla="*/ 2115368 h 3414927"/>
              <a:gd name="connsiteX1270" fmla="*/ 9707769 w 10328348"/>
              <a:gd name="connsiteY1270" fmla="*/ 2125499 h 3414927"/>
              <a:gd name="connsiteX1271" fmla="*/ 9703397 w 10328348"/>
              <a:gd name="connsiteY1271" fmla="*/ 2152964 h 3414927"/>
              <a:gd name="connsiteX1272" fmla="*/ 9705590 w 10328348"/>
              <a:gd name="connsiteY1272" fmla="*/ 2160374 h 3414927"/>
              <a:gd name="connsiteX1273" fmla="*/ 9716838 w 10328348"/>
              <a:gd name="connsiteY1273" fmla="*/ 2158942 h 3414927"/>
              <a:gd name="connsiteX1274" fmla="*/ 9733348 w 10328348"/>
              <a:gd name="connsiteY1274" fmla="*/ 2162606 h 3414927"/>
              <a:gd name="connsiteX1275" fmla="*/ 9725900 w 10328348"/>
              <a:gd name="connsiteY1275" fmla="*/ 2171243 h 3414927"/>
              <a:gd name="connsiteX1276" fmla="*/ 9733795 w 10328348"/>
              <a:gd name="connsiteY1276" fmla="*/ 2189459 h 3414927"/>
              <a:gd name="connsiteX1277" fmla="*/ 9746944 w 10328348"/>
              <a:gd name="connsiteY1277" fmla="*/ 2191630 h 3414927"/>
              <a:gd name="connsiteX1278" fmla="*/ 9777914 w 10328348"/>
              <a:gd name="connsiteY1278" fmla="*/ 2193454 h 3414927"/>
              <a:gd name="connsiteX1279" fmla="*/ 9771201 w 10328348"/>
              <a:gd name="connsiteY1279" fmla="*/ 2211607 h 3414927"/>
              <a:gd name="connsiteX1280" fmla="*/ 9750606 w 10328348"/>
              <a:gd name="connsiteY1280" fmla="*/ 2218073 h 3414927"/>
              <a:gd name="connsiteX1281" fmla="*/ 9740964 w 10328348"/>
              <a:gd name="connsiteY1281" fmla="*/ 2219301 h 3414927"/>
              <a:gd name="connsiteX1282" fmla="*/ 9737750 w 10328348"/>
              <a:gd name="connsiteY1282" fmla="*/ 2219710 h 3414927"/>
              <a:gd name="connsiteX1283" fmla="*/ 9720076 w 10328348"/>
              <a:gd name="connsiteY1283" fmla="*/ 2221960 h 3414927"/>
              <a:gd name="connsiteX1284" fmla="*/ 9740826 w 10328348"/>
              <a:gd name="connsiteY1284" fmla="*/ 2238539 h 3414927"/>
              <a:gd name="connsiteX1285" fmla="*/ 9742432 w 10328348"/>
              <a:gd name="connsiteY1285" fmla="*/ 2238334 h 3414927"/>
              <a:gd name="connsiteX1286" fmla="*/ 9752946 w 10328348"/>
              <a:gd name="connsiteY1286" fmla="*/ 2227387 h 3414927"/>
              <a:gd name="connsiteX1287" fmla="*/ 9759667 w 10328348"/>
              <a:gd name="connsiteY1287" fmla="*/ 2230375 h 3414927"/>
              <a:gd name="connsiteX1288" fmla="*/ 9763174 w 10328348"/>
              <a:gd name="connsiteY1288" fmla="*/ 2233772 h 3414927"/>
              <a:gd name="connsiteX1289" fmla="*/ 9792978 w 10328348"/>
              <a:gd name="connsiteY1289" fmla="*/ 2241512 h 3414927"/>
              <a:gd name="connsiteX1290" fmla="*/ 9788598 w 10328348"/>
              <a:gd name="connsiteY1290" fmla="*/ 2247835 h 3414927"/>
              <a:gd name="connsiteX1291" fmla="*/ 9772823 w 10328348"/>
              <a:gd name="connsiteY1291" fmla="*/ 2253688 h 3414927"/>
              <a:gd name="connsiteX1292" fmla="*/ 9765082 w 10328348"/>
              <a:gd name="connsiteY1292" fmla="*/ 2258517 h 3414927"/>
              <a:gd name="connsiteX1293" fmla="*/ 9769470 w 10328348"/>
              <a:gd name="connsiteY1293" fmla="*/ 2273335 h 3414927"/>
              <a:gd name="connsiteX1294" fmla="*/ 9772684 w 10328348"/>
              <a:gd name="connsiteY1294" fmla="*/ 2272927 h 3414927"/>
              <a:gd name="connsiteX1295" fmla="*/ 9790506 w 10328348"/>
              <a:gd name="connsiteY1295" fmla="*/ 2272580 h 3414927"/>
              <a:gd name="connsiteX1296" fmla="*/ 9802928 w 10328348"/>
              <a:gd name="connsiteY1296" fmla="*/ 2286376 h 3414927"/>
              <a:gd name="connsiteX1297" fmla="*/ 9817830 w 10328348"/>
              <a:gd name="connsiteY1297" fmla="*/ 2290245 h 3414927"/>
              <a:gd name="connsiteX1298" fmla="*/ 9836386 w 10328348"/>
              <a:gd name="connsiteY1298" fmla="*/ 2299416 h 3414927"/>
              <a:gd name="connsiteX1299" fmla="*/ 9844134 w 10328348"/>
              <a:gd name="connsiteY1299" fmla="*/ 2315728 h 3414927"/>
              <a:gd name="connsiteX1300" fmla="*/ 9846035 w 10328348"/>
              <a:gd name="connsiteY1300" fmla="*/ 2319331 h 3414927"/>
              <a:gd name="connsiteX1301" fmla="*/ 9836981 w 10328348"/>
              <a:gd name="connsiteY1301" fmla="*/ 2328172 h 3414927"/>
              <a:gd name="connsiteX1302" fmla="*/ 9790668 w 10328348"/>
              <a:gd name="connsiteY1302" fmla="*/ 2316767 h 3414927"/>
              <a:gd name="connsiteX1303" fmla="*/ 9772406 w 10328348"/>
              <a:gd name="connsiteY1303" fmla="*/ 2311403 h 3414927"/>
              <a:gd name="connsiteX1304" fmla="*/ 9772258 w 10328348"/>
              <a:gd name="connsiteY1304" fmla="*/ 2309500 h 3414927"/>
              <a:gd name="connsiteX1305" fmla="*/ 9768312 w 10328348"/>
              <a:gd name="connsiteY1305" fmla="*/ 2300392 h 3414927"/>
              <a:gd name="connsiteX1306" fmla="*/ 9754730 w 10328348"/>
              <a:gd name="connsiteY1306" fmla="*/ 2313654 h 3414927"/>
              <a:gd name="connsiteX1307" fmla="*/ 9746850 w 10328348"/>
              <a:gd name="connsiteY1307" fmla="*/ 2337721 h 3414927"/>
              <a:gd name="connsiteX1308" fmla="*/ 9753572 w 10328348"/>
              <a:gd name="connsiteY1308" fmla="*/ 2340710 h 3414927"/>
              <a:gd name="connsiteX1309" fmla="*/ 9756785 w 10328348"/>
              <a:gd name="connsiteY1309" fmla="*/ 2340301 h 3414927"/>
              <a:gd name="connsiteX1310" fmla="*/ 9771394 w 10328348"/>
              <a:gd name="connsiteY1310" fmla="*/ 2340364 h 3414927"/>
              <a:gd name="connsiteX1311" fmla="*/ 9761320 w 10328348"/>
              <a:gd name="connsiteY1311" fmla="*/ 2357023 h 3414927"/>
              <a:gd name="connsiteX1312" fmla="*/ 9743938 w 10328348"/>
              <a:gd name="connsiteY1312" fmla="*/ 2363079 h 3414927"/>
              <a:gd name="connsiteX1313" fmla="*/ 9742331 w 10328348"/>
              <a:gd name="connsiteY1313" fmla="*/ 2363284 h 3414927"/>
              <a:gd name="connsiteX1314" fmla="*/ 9727143 w 10328348"/>
              <a:gd name="connsiteY1314" fmla="*/ 2376749 h 3414927"/>
              <a:gd name="connsiteX1315" fmla="*/ 9713415 w 10328348"/>
              <a:gd name="connsiteY1315" fmla="*/ 2388107 h 3414927"/>
              <a:gd name="connsiteX1316" fmla="*/ 9690479 w 10328348"/>
              <a:gd name="connsiteY1316" fmla="*/ 2385260 h 3414927"/>
              <a:gd name="connsiteX1317" fmla="*/ 9682298 w 10328348"/>
              <a:gd name="connsiteY1317" fmla="*/ 2384379 h 3414927"/>
              <a:gd name="connsiteX1318" fmla="*/ 9684925 w 10328348"/>
              <a:gd name="connsiteY1318" fmla="*/ 2376357 h 3414927"/>
              <a:gd name="connsiteX1319" fmla="*/ 9687698 w 10328348"/>
              <a:gd name="connsiteY1319" fmla="*/ 2370238 h 3414927"/>
              <a:gd name="connsiteX1320" fmla="*/ 9663596 w 10328348"/>
              <a:gd name="connsiteY1320" fmla="*/ 2373306 h 3414927"/>
              <a:gd name="connsiteX1321" fmla="*/ 9664044 w 10328348"/>
              <a:gd name="connsiteY1321" fmla="*/ 2400158 h 3414927"/>
              <a:gd name="connsiteX1322" fmla="*/ 9636873 w 10328348"/>
              <a:gd name="connsiteY1322" fmla="*/ 2405538 h 3414927"/>
              <a:gd name="connsiteX1323" fmla="*/ 9637900 w 10328348"/>
              <a:gd name="connsiteY1323" fmla="*/ 2418861 h 3414927"/>
              <a:gd name="connsiteX1324" fmla="*/ 9638194 w 10328348"/>
              <a:gd name="connsiteY1324" fmla="*/ 2422669 h 3414927"/>
              <a:gd name="connsiteX1325" fmla="*/ 9638634 w 10328348"/>
              <a:gd name="connsiteY1325" fmla="*/ 2428379 h 3414927"/>
              <a:gd name="connsiteX1326" fmla="*/ 9647990 w 10328348"/>
              <a:gd name="connsiteY1326" fmla="*/ 2444487 h 3414927"/>
              <a:gd name="connsiteX1327" fmla="*/ 9652958 w 10328348"/>
              <a:gd name="connsiteY1327" fmla="*/ 2445777 h 3414927"/>
              <a:gd name="connsiteX1328" fmla="*/ 9653104 w 10328348"/>
              <a:gd name="connsiteY1328" fmla="*/ 2447680 h 3414927"/>
              <a:gd name="connsiteX1329" fmla="*/ 9626081 w 10328348"/>
              <a:gd name="connsiteY1329" fmla="*/ 2454964 h 3414927"/>
              <a:gd name="connsiteX1330" fmla="*/ 9613373 w 10328348"/>
              <a:gd name="connsiteY1330" fmla="*/ 2458503 h 3414927"/>
              <a:gd name="connsiteX1331" fmla="*/ 9591750 w 10328348"/>
              <a:gd name="connsiteY1331" fmla="*/ 2451644 h 3414927"/>
              <a:gd name="connsiteX1332" fmla="*/ 9586782 w 10328348"/>
              <a:gd name="connsiteY1332" fmla="*/ 2450355 h 3414927"/>
              <a:gd name="connsiteX1333" fmla="*/ 9585176 w 10328348"/>
              <a:gd name="connsiteY1333" fmla="*/ 2450560 h 3414927"/>
              <a:gd name="connsiteX1334" fmla="*/ 9581669 w 10328348"/>
              <a:gd name="connsiteY1334" fmla="*/ 2447162 h 3414927"/>
              <a:gd name="connsiteX1335" fmla="*/ 9578455 w 10328348"/>
              <a:gd name="connsiteY1335" fmla="*/ 2447571 h 3414927"/>
              <a:gd name="connsiteX1336" fmla="*/ 9553039 w 10328348"/>
              <a:gd name="connsiteY1336" fmla="*/ 2454650 h 3414927"/>
              <a:gd name="connsiteX1337" fmla="*/ 9550852 w 10328348"/>
              <a:gd name="connsiteY1337" fmla="*/ 2468383 h 3414927"/>
              <a:gd name="connsiteX1338" fmla="*/ 9586064 w 10328348"/>
              <a:gd name="connsiteY1338" fmla="*/ 2483122 h 3414927"/>
              <a:gd name="connsiteX1339" fmla="*/ 9592638 w 10328348"/>
              <a:gd name="connsiteY1339" fmla="*/ 2484207 h 3414927"/>
              <a:gd name="connsiteX1340" fmla="*/ 9602867 w 10328348"/>
              <a:gd name="connsiteY1340" fmla="*/ 2490594 h 3414927"/>
              <a:gd name="connsiteX1341" fmla="*/ 9599652 w 10328348"/>
              <a:gd name="connsiteY1341" fmla="*/ 2491003 h 3414927"/>
              <a:gd name="connsiteX1342" fmla="*/ 9593666 w 10328348"/>
              <a:gd name="connsiteY1342" fmla="*/ 2497532 h 3414927"/>
              <a:gd name="connsiteX1343" fmla="*/ 9593380 w 10328348"/>
              <a:gd name="connsiteY1343" fmla="*/ 2514866 h 3414927"/>
              <a:gd name="connsiteX1344" fmla="*/ 9561969 w 10328348"/>
              <a:gd name="connsiteY1344" fmla="*/ 2507333 h 3414927"/>
              <a:gd name="connsiteX1345" fmla="*/ 9546333 w 10328348"/>
              <a:gd name="connsiteY1345" fmla="*/ 2493945 h 3414927"/>
              <a:gd name="connsiteX1346" fmla="*/ 9542679 w 10328348"/>
              <a:gd name="connsiteY1346" fmla="*/ 2488644 h 3414927"/>
              <a:gd name="connsiteX1347" fmla="*/ 9537125 w 10328348"/>
              <a:gd name="connsiteY1347" fmla="*/ 2479741 h 3414927"/>
              <a:gd name="connsiteX1348" fmla="*/ 9536978 w 10328348"/>
              <a:gd name="connsiteY1348" fmla="*/ 2477837 h 3414927"/>
              <a:gd name="connsiteX1349" fmla="*/ 9533764 w 10328348"/>
              <a:gd name="connsiteY1349" fmla="*/ 2478246 h 3414927"/>
              <a:gd name="connsiteX1350" fmla="*/ 9519009 w 10328348"/>
              <a:gd name="connsiteY1350" fmla="*/ 2476280 h 3414927"/>
              <a:gd name="connsiteX1351" fmla="*/ 9501774 w 10328348"/>
              <a:gd name="connsiteY1351" fmla="*/ 2484240 h 3414927"/>
              <a:gd name="connsiteX1352" fmla="*/ 9525592 w 10328348"/>
              <a:gd name="connsiteY1352" fmla="*/ 2498507 h 3414927"/>
              <a:gd name="connsiteX1353" fmla="*/ 9522376 w 10328348"/>
              <a:gd name="connsiteY1353" fmla="*/ 2498916 h 3414927"/>
              <a:gd name="connsiteX1354" fmla="*/ 9489800 w 10328348"/>
              <a:gd name="connsiteY1354" fmla="*/ 2497297 h 3414927"/>
              <a:gd name="connsiteX1355" fmla="*/ 9484392 w 10328348"/>
              <a:gd name="connsiteY1355" fmla="*/ 2490297 h 3414927"/>
              <a:gd name="connsiteX1356" fmla="*/ 9480739 w 10328348"/>
              <a:gd name="connsiteY1356" fmla="*/ 2484995 h 3414927"/>
              <a:gd name="connsiteX1357" fmla="*/ 9458822 w 10328348"/>
              <a:gd name="connsiteY1357" fmla="*/ 2474330 h 3414927"/>
              <a:gd name="connsiteX1358" fmla="*/ 9438087 w 10328348"/>
              <a:gd name="connsiteY1358" fmla="*/ 2500034 h 3414927"/>
              <a:gd name="connsiteX1359" fmla="*/ 9443934 w 10328348"/>
              <a:gd name="connsiteY1359" fmla="*/ 2512745 h 3414927"/>
              <a:gd name="connsiteX1360" fmla="*/ 9426260 w 10328348"/>
              <a:gd name="connsiteY1360" fmla="*/ 2514995 h 3414927"/>
              <a:gd name="connsiteX1361" fmla="*/ 9413699 w 10328348"/>
              <a:gd name="connsiteY1361" fmla="*/ 2520438 h 3414927"/>
              <a:gd name="connsiteX1362" fmla="*/ 9426120 w 10328348"/>
              <a:gd name="connsiteY1362" fmla="*/ 2534234 h 3414927"/>
              <a:gd name="connsiteX1363" fmla="*/ 9413119 w 10328348"/>
              <a:gd name="connsiteY1363" fmla="*/ 2533966 h 3414927"/>
              <a:gd name="connsiteX1364" fmla="*/ 9397198 w 10328348"/>
              <a:gd name="connsiteY1364" fmla="*/ 2537915 h 3414927"/>
              <a:gd name="connsiteX1365" fmla="*/ 9380688 w 10328348"/>
              <a:gd name="connsiteY1365" fmla="*/ 2534249 h 3414927"/>
              <a:gd name="connsiteX1366" fmla="*/ 9378640 w 10328348"/>
              <a:gd name="connsiteY1366" fmla="*/ 2528744 h 3414927"/>
              <a:gd name="connsiteX1367" fmla="*/ 9367247 w 10328348"/>
              <a:gd name="connsiteY1367" fmla="*/ 2528272 h 3414927"/>
              <a:gd name="connsiteX1368" fmla="*/ 9366373 w 10328348"/>
              <a:gd name="connsiteY1368" fmla="*/ 2537994 h 3414927"/>
              <a:gd name="connsiteX1369" fmla="*/ 9357899 w 10328348"/>
              <a:gd name="connsiteY1369" fmla="*/ 2533306 h 3414927"/>
              <a:gd name="connsiteX1370" fmla="*/ 9356586 w 10328348"/>
              <a:gd name="connsiteY1370" fmla="*/ 2537317 h 3414927"/>
              <a:gd name="connsiteX1371" fmla="*/ 9347678 w 10328348"/>
              <a:gd name="connsiteY1371" fmla="*/ 2548062 h 3414927"/>
              <a:gd name="connsiteX1372" fmla="*/ 9320214 w 10328348"/>
              <a:gd name="connsiteY1372" fmla="*/ 2549634 h 3414927"/>
              <a:gd name="connsiteX1373" fmla="*/ 9316855 w 10328348"/>
              <a:gd name="connsiteY1373" fmla="*/ 2548141 h 3414927"/>
              <a:gd name="connsiteX1374" fmla="*/ 9313347 w 10328348"/>
              <a:gd name="connsiteY1374" fmla="*/ 2544743 h 3414927"/>
              <a:gd name="connsiteX1375" fmla="*/ 9315974 w 10328348"/>
              <a:gd name="connsiteY1375" fmla="*/ 2536720 h 3414927"/>
              <a:gd name="connsiteX1376" fmla="*/ 9304432 w 10328348"/>
              <a:gd name="connsiteY1376" fmla="*/ 2534344 h 3414927"/>
              <a:gd name="connsiteX1377" fmla="*/ 9286758 w 10328348"/>
              <a:gd name="connsiteY1377" fmla="*/ 2536594 h 3414927"/>
              <a:gd name="connsiteX1378" fmla="*/ 9283543 w 10328348"/>
              <a:gd name="connsiteY1378" fmla="*/ 2537003 h 3414927"/>
              <a:gd name="connsiteX1379" fmla="*/ 9283396 w 10328348"/>
              <a:gd name="connsiteY1379" fmla="*/ 2535100 h 3414927"/>
              <a:gd name="connsiteX1380" fmla="*/ 9276529 w 10328348"/>
              <a:gd name="connsiteY1380" fmla="*/ 2530208 h 3414927"/>
              <a:gd name="connsiteX1381" fmla="*/ 9254466 w 10328348"/>
              <a:gd name="connsiteY1381" fmla="*/ 2517640 h 3414927"/>
              <a:gd name="connsiteX1382" fmla="*/ 9227296 w 10328348"/>
              <a:gd name="connsiteY1382" fmla="*/ 2523020 h 3414927"/>
              <a:gd name="connsiteX1383" fmla="*/ 9229490 w 10328348"/>
              <a:gd name="connsiteY1383" fmla="*/ 2530428 h 3414927"/>
              <a:gd name="connsiteX1384" fmla="*/ 9232703 w 10328348"/>
              <a:gd name="connsiteY1384" fmla="*/ 2530020 h 3414927"/>
              <a:gd name="connsiteX1385" fmla="*/ 9231683 w 10328348"/>
              <a:gd name="connsiteY1385" fmla="*/ 2537838 h 3414927"/>
              <a:gd name="connsiteX1386" fmla="*/ 9215762 w 10328348"/>
              <a:gd name="connsiteY1386" fmla="*/ 2541786 h 3414927"/>
              <a:gd name="connsiteX1387" fmla="*/ 9208608 w 10328348"/>
              <a:gd name="connsiteY1387" fmla="*/ 2554229 h 3414927"/>
              <a:gd name="connsiteX1388" fmla="*/ 9215043 w 10328348"/>
              <a:gd name="connsiteY1388" fmla="*/ 2574554 h 3414927"/>
              <a:gd name="connsiteX1389" fmla="*/ 9221470 w 10328348"/>
              <a:gd name="connsiteY1389" fmla="*/ 2573735 h 3414927"/>
              <a:gd name="connsiteX1390" fmla="*/ 9225124 w 10328348"/>
              <a:gd name="connsiteY1390" fmla="*/ 2579037 h 3414927"/>
              <a:gd name="connsiteX1391" fmla="*/ 9240174 w 10328348"/>
              <a:gd name="connsiteY1391" fmla="*/ 2584809 h 3414927"/>
              <a:gd name="connsiteX1392" fmla="*/ 9231266 w 10328348"/>
              <a:gd name="connsiteY1392" fmla="*/ 2595554 h 3414927"/>
              <a:gd name="connsiteX1393" fmla="*/ 9223974 w 10328348"/>
              <a:gd name="connsiteY1393" fmla="*/ 2627236 h 3414927"/>
              <a:gd name="connsiteX1394" fmla="*/ 9226028 w 10328348"/>
              <a:gd name="connsiteY1394" fmla="*/ 2653884 h 3414927"/>
              <a:gd name="connsiteX1395" fmla="*/ 9218434 w 10328348"/>
              <a:gd name="connsiteY1395" fmla="*/ 2660617 h 3414927"/>
              <a:gd name="connsiteX1396" fmla="*/ 9215367 w 10328348"/>
              <a:gd name="connsiteY1396" fmla="*/ 2662928 h 3414927"/>
              <a:gd name="connsiteX1397" fmla="*/ 9198858 w 10328348"/>
              <a:gd name="connsiteY1397" fmla="*/ 2659263 h 3414927"/>
              <a:gd name="connsiteX1398" fmla="*/ 9196812 w 10328348"/>
              <a:gd name="connsiteY1398" fmla="*/ 2653758 h 3414927"/>
              <a:gd name="connsiteX1399" fmla="*/ 9195205 w 10328348"/>
              <a:gd name="connsiteY1399" fmla="*/ 2653963 h 3414927"/>
              <a:gd name="connsiteX1400" fmla="*/ 9152398 w 10328348"/>
              <a:gd name="connsiteY1400" fmla="*/ 2645956 h 3414927"/>
              <a:gd name="connsiteX1401" fmla="*/ 9134136 w 10328348"/>
              <a:gd name="connsiteY1401" fmla="*/ 2640592 h 3414927"/>
              <a:gd name="connsiteX1402" fmla="*/ 9127415 w 10328348"/>
              <a:gd name="connsiteY1402" fmla="*/ 2637603 h 3414927"/>
              <a:gd name="connsiteX1403" fmla="*/ 9125808 w 10328348"/>
              <a:gd name="connsiteY1403" fmla="*/ 2637808 h 3414927"/>
              <a:gd name="connsiteX1404" fmla="*/ 9122302 w 10328348"/>
              <a:gd name="connsiteY1404" fmla="*/ 2634410 h 3414927"/>
              <a:gd name="connsiteX1405" fmla="*/ 9115874 w 10328348"/>
              <a:gd name="connsiteY1405" fmla="*/ 2635228 h 3414927"/>
              <a:gd name="connsiteX1406" fmla="*/ 9110759 w 10328348"/>
              <a:gd name="connsiteY1406" fmla="*/ 2632035 h 3414927"/>
              <a:gd name="connsiteX1407" fmla="*/ 9109955 w 10328348"/>
              <a:gd name="connsiteY1407" fmla="*/ 2631980 h 3414927"/>
              <a:gd name="connsiteX1408" fmla="*/ 9100917 w 10328348"/>
              <a:gd name="connsiteY1408" fmla="*/ 2633129 h 3414927"/>
              <a:gd name="connsiteX1409" fmla="*/ 9100779 w 10328348"/>
              <a:gd name="connsiteY1409" fmla="*/ 2631338 h 3414927"/>
              <a:gd name="connsiteX1410" fmla="*/ 9089522 w 10328348"/>
              <a:gd name="connsiteY1410" fmla="*/ 2630173 h 3414927"/>
              <a:gd name="connsiteX1411" fmla="*/ 9078182 w 10328348"/>
              <a:gd name="connsiteY1411" fmla="*/ 2630415 h 3414927"/>
              <a:gd name="connsiteX1412" fmla="*/ 9065328 w 10328348"/>
              <a:gd name="connsiteY1412" fmla="*/ 2632051 h 3414927"/>
              <a:gd name="connsiteX1413" fmla="*/ 9060214 w 10328348"/>
              <a:gd name="connsiteY1413" fmla="*/ 2628858 h 3414927"/>
              <a:gd name="connsiteX1414" fmla="*/ 9053494 w 10328348"/>
              <a:gd name="connsiteY1414" fmla="*/ 2625870 h 3414927"/>
              <a:gd name="connsiteX1415" fmla="*/ 9032164 w 10328348"/>
              <a:gd name="connsiteY1415" fmla="*/ 2622817 h 3414927"/>
              <a:gd name="connsiteX1416" fmla="*/ 9031870 w 10328348"/>
              <a:gd name="connsiteY1416" fmla="*/ 2619011 h 3414927"/>
              <a:gd name="connsiteX1417" fmla="*/ 8994032 w 10328348"/>
              <a:gd name="connsiteY1417" fmla="*/ 2612295 h 3414927"/>
              <a:gd name="connsiteX1418" fmla="*/ 8984243 w 10328348"/>
              <a:gd name="connsiteY1418" fmla="*/ 2611617 h 3414927"/>
              <a:gd name="connsiteX1419" fmla="*/ 8987898 w 10328348"/>
              <a:gd name="connsiteY1419" fmla="*/ 2616919 h 3414927"/>
              <a:gd name="connsiteX1420" fmla="*/ 8996079 w 10328348"/>
              <a:gd name="connsiteY1420" fmla="*/ 2617800 h 3414927"/>
              <a:gd name="connsiteX1421" fmla="*/ 9021650 w 10328348"/>
              <a:gd name="connsiteY1421" fmla="*/ 2633766 h 3414927"/>
              <a:gd name="connsiteX1422" fmla="*/ 9039618 w 10328348"/>
              <a:gd name="connsiteY1422" fmla="*/ 2635323 h 3414927"/>
              <a:gd name="connsiteX1423" fmla="*/ 9059340 w 10328348"/>
              <a:gd name="connsiteY1423" fmla="*/ 2638579 h 3414927"/>
              <a:gd name="connsiteX1424" fmla="*/ 9075270 w 10328348"/>
              <a:gd name="connsiteY1424" fmla="*/ 2655773 h 3414927"/>
              <a:gd name="connsiteX1425" fmla="*/ 9071184 w 10328348"/>
              <a:gd name="connsiteY1425" fmla="*/ 2665903 h 3414927"/>
              <a:gd name="connsiteX1426" fmla="*/ 9055115 w 10328348"/>
              <a:gd name="connsiteY1426" fmla="*/ 2667949 h 3414927"/>
              <a:gd name="connsiteX1427" fmla="*/ 9045326 w 10328348"/>
              <a:gd name="connsiteY1427" fmla="*/ 2667272 h 3414927"/>
              <a:gd name="connsiteX1428" fmla="*/ 9016837 w 10328348"/>
              <a:gd name="connsiteY1428" fmla="*/ 2655522 h 3414927"/>
              <a:gd name="connsiteX1429" fmla="*/ 9015230 w 10328348"/>
              <a:gd name="connsiteY1429" fmla="*/ 2655726 h 3414927"/>
              <a:gd name="connsiteX1430" fmla="*/ 8948754 w 10328348"/>
              <a:gd name="connsiteY1430" fmla="*/ 2635355 h 3414927"/>
              <a:gd name="connsiteX1431" fmla="*/ 8942180 w 10328348"/>
              <a:gd name="connsiteY1431" fmla="*/ 2634271 h 3414927"/>
              <a:gd name="connsiteX1432" fmla="*/ 8938820 w 10328348"/>
              <a:gd name="connsiteY1432" fmla="*/ 2632776 h 3414927"/>
              <a:gd name="connsiteX1433" fmla="*/ 8935459 w 10328348"/>
              <a:gd name="connsiteY1433" fmla="*/ 2631282 h 3414927"/>
              <a:gd name="connsiteX1434" fmla="*/ 8932245 w 10328348"/>
              <a:gd name="connsiteY1434" fmla="*/ 2631691 h 3414927"/>
              <a:gd name="connsiteX1435" fmla="*/ 8927424 w 10328348"/>
              <a:gd name="connsiteY1435" fmla="*/ 2632305 h 3414927"/>
              <a:gd name="connsiteX1436" fmla="*/ 8917490 w 10328348"/>
              <a:gd name="connsiteY1436" fmla="*/ 2629724 h 3414927"/>
              <a:gd name="connsiteX1437" fmla="*/ 8914129 w 10328348"/>
              <a:gd name="connsiteY1437" fmla="*/ 2628230 h 3414927"/>
              <a:gd name="connsiteX1438" fmla="*/ 8904921 w 10328348"/>
              <a:gd name="connsiteY1438" fmla="*/ 2614025 h 3414927"/>
              <a:gd name="connsiteX1439" fmla="*/ 8896593 w 10328348"/>
              <a:gd name="connsiteY1439" fmla="*/ 2611241 h 3414927"/>
              <a:gd name="connsiteX1440" fmla="*/ 8893380 w 10328348"/>
              <a:gd name="connsiteY1440" fmla="*/ 2611650 h 3414927"/>
              <a:gd name="connsiteX1441" fmla="*/ 8860655 w 10328348"/>
              <a:gd name="connsiteY1441" fmla="*/ 2608128 h 3414927"/>
              <a:gd name="connsiteX1442" fmla="*/ 8842540 w 10328348"/>
              <a:gd name="connsiteY1442" fmla="*/ 2604667 h 3414927"/>
              <a:gd name="connsiteX1443" fmla="*/ 8839032 w 10328348"/>
              <a:gd name="connsiteY1443" fmla="*/ 2601268 h 3414927"/>
              <a:gd name="connsiteX1444" fmla="*/ 8835525 w 10328348"/>
              <a:gd name="connsiteY1444" fmla="*/ 2597871 h 3414927"/>
              <a:gd name="connsiteX1445" fmla="*/ 8829537 w 10328348"/>
              <a:gd name="connsiteY1445" fmla="*/ 2604399 h 3414927"/>
              <a:gd name="connsiteX1446" fmla="*/ 8840794 w 10328348"/>
              <a:gd name="connsiteY1446" fmla="*/ 2624110 h 3414927"/>
              <a:gd name="connsiteX1447" fmla="*/ 8877319 w 10328348"/>
              <a:gd name="connsiteY1447" fmla="*/ 2634837 h 3414927"/>
              <a:gd name="connsiteX1448" fmla="*/ 8880826 w 10328348"/>
              <a:gd name="connsiteY1448" fmla="*/ 2638235 h 3414927"/>
              <a:gd name="connsiteX1449" fmla="*/ 8899382 w 10328348"/>
              <a:gd name="connsiteY1449" fmla="*/ 2647406 h 3414927"/>
              <a:gd name="connsiteX1450" fmla="*/ 8881560 w 10328348"/>
              <a:gd name="connsiteY1450" fmla="*/ 2647753 h 3414927"/>
              <a:gd name="connsiteX1451" fmla="*/ 8865051 w 10328348"/>
              <a:gd name="connsiteY1451" fmla="*/ 2644088 h 3414927"/>
              <a:gd name="connsiteX1452" fmla="*/ 8845328 w 10328348"/>
              <a:gd name="connsiteY1452" fmla="*/ 2640832 h 3414927"/>
              <a:gd name="connsiteX1453" fmla="*/ 8795068 w 10328348"/>
              <a:gd name="connsiteY1453" fmla="*/ 2620319 h 3414927"/>
              <a:gd name="connsiteX1454" fmla="*/ 8793168 w 10328348"/>
              <a:gd name="connsiteY1454" fmla="*/ 2616716 h 3414927"/>
              <a:gd name="connsiteX1455" fmla="*/ 8760297 w 10328348"/>
              <a:gd name="connsiteY1455" fmla="*/ 2611290 h 3414927"/>
              <a:gd name="connsiteX1456" fmla="*/ 8753576 w 10328348"/>
              <a:gd name="connsiteY1456" fmla="*/ 2608301 h 3414927"/>
              <a:gd name="connsiteX1457" fmla="*/ 8748756 w 10328348"/>
              <a:gd name="connsiteY1457" fmla="*/ 2608915 h 3414927"/>
              <a:gd name="connsiteX1458" fmla="*/ 8727866 w 10328348"/>
              <a:gd name="connsiteY1458" fmla="*/ 2611574 h 3414927"/>
              <a:gd name="connsiteX1459" fmla="*/ 8719832 w 10328348"/>
              <a:gd name="connsiteY1459" fmla="*/ 2612597 h 3414927"/>
              <a:gd name="connsiteX1460" fmla="*/ 8699522 w 10328348"/>
              <a:gd name="connsiteY1460" fmla="*/ 2601727 h 3414927"/>
              <a:gd name="connsiteX1461" fmla="*/ 8670159 w 10328348"/>
              <a:gd name="connsiteY1461" fmla="*/ 2599697 h 3414927"/>
              <a:gd name="connsiteX1462" fmla="*/ 8671912 w 10328348"/>
              <a:gd name="connsiteY1462" fmla="*/ 2601397 h 3414927"/>
              <a:gd name="connsiteX1463" fmla="*/ 8669286 w 10328348"/>
              <a:gd name="connsiteY1463" fmla="*/ 2609419 h 3414927"/>
              <a:gd name="connsiteX1464" fmla="*/ 8667826 w 10328348"/>
              <a:gd name="connsiteY1464" fmla="*/ 2611527 h 3414927"/>
              <a:gd name="connsiteX1465" fmla="*/ 8676447 w 10328348"/>
              <a:gd name="connsiteY1465" fmla="*/ 2618118 h 3414927"/>
              <a:gd name="connsiteX1466" fmla="*/ 8679367 w 10328348"/>
              <a:gd name="connsiteY1466" fmla="*/ 2613901 h 3414927"/>
              <a:gd name="connsiteX1467" fmla="*/ 8700403 w 10328348"/>
              <a:gd name="connsiteY1467" fmla="*/ 2613147 h 3414927"/>
              <a:gd name="connsiteX1468" fmla="*/ 8731520 w 10328348"/>
              <a:gd name="connsiteY1468" fmla="*/ 2616874 h 3414927"/>
              <a:gd name="connsiteX1469" fmla="*/ 8751684 w 10328348"/>
              <a:gd name="connsiteY1469" fmla="*/ 2625841 h 3414927"/>
              <a:gd name="connsiteX1470" fmla="*/ 8750664 w 10328348"/>
              <a:gd name="connsiteY1470" fmla="*/ 2633659 h 3414927"/>
              <a:gd name="connsiteX1471" fmla="*/ 8737661 w 10328348"/>
              <a:gd name="connsiteY1471" fmla="*/ 2633391 h 3414927"/>
              <a:gd name="connsiteX1472" fmla="*/ 8728168 w 10328348"/>
              <a:gd name="connsiteY1472" fmla="*/ 2636522 h 3414927"/>
              <a:gd name="connsiteX1473" fmla="*/ 8729195 w 10328348"/>
              <a:gd name="connsiteY1473" fmla="*/ 2649846 h 3414927"/>
              <a:gd name="connsiteX1474" fmla="*/ 8734309 w 10328348"/>
              <a:gd name="connsiteY1474" fmla="*/ 2653039 h 3414927"/>
              <a:gd name="connsiteX1475" fmla="*/ 8736210 w 10328348"/>
              <a:gd name="connsiteY1475" fmla="*/ 2656642 h 3414927"/>
              <a:gd name="connsiteX1476" fmla="*/ 8739570 w 10328348"/>
              <a:gd name="connsiteY1476" fmla="*/ 2658137 h 3414927"/>
              <a:gd name="connsiteX1477" fmla="*/ 8741176 w 10328348"/>
              <a:gd name="connsiteY1477" fmla="*/ 2657932 h 3414927"/>
              <a:gd name="connsiteX1478" fmla="*/ 8747604 w 10328348"/>
              <a:gd name="connsiteY1478" fmla="*/ 2657113 h 3414927"/>
              <a:gd name="connsiteX1479" fmla="*/ 8750964 w 10328348"/>
              <a:gd name="connsiteY1479" fmla="*/ 2658608 h 3414927"/>
              <a:gd name="connsiteX1480" fmla="*/ 8776388 w 10328348"/>
              <a:gd name="connsiteY1480" fmla="*/ 2672671 h 3414927"/>
              <a:gd name="connsiteX1481" fmla="*/ 8781355 w 10328348"/>
              <a:gd name="connsiteY1481" fmla="*/ 2673960 h 3414927"/>
              <a:gd name="connsiteX1482" fmla="*/ 8785010 w 10328348"/>
              <a:gd name="connsiteY1482" fmla="*/ 2679262 h 3414927"/>
              <a:gd name="connsiteX1483" fmla="*/ 8786763 w 10328348"/>
              <a:gd name="connsiteY1483" fmla="*/ 2680960 h 3414927"/>
              <a:gd name="connsiteX1484" fmla="*/ 8788663 w 10328348"/>
              <a:gd name="connsiteY1484" fmla="*/ 2684562 h 3414927"/>
              <a:gd name="connsiteX1485" fmla="*/ 8795091 w 10328348"/>
              <a:gd name="connsiteY1485" fmla="*/ 2683745 h 3414927"/>
              <a:gd name="connsiteX1486" fmla="*/ 8805612 w 10328348"/>
              <a:gd name="connsiteY1486" fmla="*/ 2693939 h 3414927"/>
              <a:gd name="connsiteX1487" fmla="*/ 8795098 w 10328348"/>
              <a:gd name="connsiteY1487" fmla="*/ 2704887 h 3414927"/>
              <a:gd name="connsiteX1488" fmla="*/ 8790278 w 10328348"/>
              <a:gd name="connsiteY1488" fmla="*/ 2705501 h 3414927"/>
              <a:gd name="connsiteX1489" fmla="*/ 8789838 w 10328348"/>
              <a:gd name="connsiteY1489" fmla="*/ 2699791 h 3414927"/>
              <a:gd name="connsiteX1490" fmla="*/ 8784724 w 10328348"/>
              <a:gd name="connsiteY1490" fmla="*/ 2696597 h 3414927"/>
              <a:gd name="connsiteX1491" fmla="*/ 8759740 w 10328348"/>
              <a:gd name="connsiteY1491" fmla="*/ 2688245 h 3414927"/>
              <a:gd name="connsiteX1492" fmla="*/ 8733003 w 10328348"/>
              <a:gd name="connsiteY1492" fmla="*/ 2678192 h 3414927"/>
              <a:gd name="connsiteX1493" fmla="*/ 8682890 w 10328348"/>
              <a:gd name="connsiteY1493" fmla="*/ 2659584 h 3414927"/>
              <a:gd name="connsiteX1494" fmla="*/ 8678069 w 10328348"/>
              <a:gd name="connsiteY1494" fmla="*/ 2660198 h 3414927"/>
              <a:gd name="connsiteX1495" fmla="*/ 8668428 w 10328348"/>
              <a:gd name="connsiteY1495" fmla="*/ 2661425 h 3414927"/>
              <a:gd name="connsiteX1496" fmla="*/ 8668135 w 10328348"/>
              <a:gd name="connsiteY1496" fmla="*/ 2657618 h 3414927"/>
              <a:gd name="connsiteX1497" fmla="*/ 8663314 w 10328348"/>
              <a:gd name="connsiteY1497" fmla="*/ 2658232 h 3414927"/>
              <a:gd name="connsiteX1498" fmla="*/ 8648559 w 10328348"/>
              <a:gd name="connsiteY1498" fmla="*/ 2656265 h 3414927"/>
              <a:gd name="connsiteX1499" fmla="*/ 8633656 w 10328348"/>
              <a:gd name="connsiteY1499" fmla="*/ 2652396 h 3414927"/>
              <a:gd name="connsiteX1500" fmla="*/ 8573616 w 10328348"/>
              <a:gd name="connsiteY1500" fmla="*/ 2652349 h 3414927"/>
              <a:gd name="connsiteX1501" fmla="*/ 8552727 w 10328348"/>
              <a:gd name="connsiteY1501" fmla="*/ 2655008 h 3414927"/>
              <a:gd name="connsiteX1502" fmla="*/ 8552434 w 10328348"/>
              <a:gd name="connsiteY1502" fmla="*/ 2651201 h 3414927"/>
              <a:gd name="connsiteX1503" fmla="*/ 8530810 w 10328348"/>
              <a:gd name="connsiteY1503" fmla="*/ 2644343 h 3414927"/>
              <a:gd name="connsiteX1504" fmla="*/ 8520876 w 10328348"/>
              <a:gd name="connsiteY1504" fmla="*/ 2641763 h 3414927"/>
              <a:gd name="connsiteX1505" fmla="*/ 8483625 w 10328348"/>
              <a:gd name="connsiteY1505" fmla="*/ 2642660 h 3414927"/>
              <a:gd name="connsiteX1506" fmla="*/ 8480411 w 10328348"/>
              <a:gd name="connsiteY1506" fmla="*/ 2643069 h 3414927"/>
              <a:gd name="connsiteX1507" fmla="*/ 8478511 w 10328348"/>
              <a:gd name="connsiteY1507" fmla="*/ 2639467 h 3414927"/>
              <a:gd name="connsiteX1508" fmla="*/ 8476904 w 10328348"/>
              <a:gd name="connsiteY1508" fmla="*/ 2639671 h 3414927"/>
              <a:gd name="connsiteX1509" fmla="*/ 8465363 w 10328348"/>
              <a:gd name="connsiteY1509" fmla="*/ 2637296 h 3414927"/>
              <a:gd name="connsiteX1510" fmla="*/ 8463756 w 10328348"/>
              <a:gd name="connsiteY1510" fmla="*/ 2637501 h 3414927"/>
              <a:gd name="connsiteX1511" fmla="*/ 8460542 w 10328348"/>
              <a:gd name="connsiteY1511" fmla="*/ 2637910 h 3414927"/>
              <a:gd name="connsiteX1512" fmla="*/ 8433225 w 10328348"/>
              <a:gd name="connsiteY1512" fmla="*/ 2641387 h 3414927"/>
              <a:gd name="connsiteX1513" fmla="*/ 8426652 w 10328348"/>
              <a:gd name="connsiteY1513" fmla="*/ 2640301 h 3414927"/>
              <a:gd name="connsiteX1514" fmla="*/ 8421684 w 10328348"/>
              <a:gd name="connsiteY1514" fmla="*/ 2639011 h 3414927"/>
              <a:gd name="connsiteX1515" fmla="*/ 8397288 w 10328348"/>
              <a:gd name="connsiteY1515" fmla="*/ 2638273 h 3414927"/>
              <a:gd name="connsiteX1516" fmla="*/ 8379171 w 10328348"/>
              <a:gd name="connsiteY1516" fmla="*/ 2634812 h 3414927"/>
              <a:gd name="connsiteX1517" fmla="*/ 8368070 w 10328348"/>
              <a:gd name="connsiteY1517" fmla="*/ 2638147 h 3414927"/>
              <a:gd name="connsiteX1518" fmla="*/ 8349808 w 10328348"/>
              <a:gd name="connsiteY1518" fmla="*/ 2632783 h 3414927"/>
              <a:gd name="connsiteX1519" fmla="*/ 8335053 w 10328348"/>
              <a:gd name="connsiteY1519" fmla="*/ 2630817 h 3414927"/>
              <a:gd name="connsiteX1520" fmla="*/ 8331693 w 10328348"/>
              <a:gd name="connsiteY1520" fmla="*/ 2629322 h 3414927"/>
              <a:gd name="connsiteX1521" fmla="*/ 8315624 w 10328348"/>
              <a:gd name="connsiteY1521" fmla="*/ 2631367 h 3414927"/>
              <a:gd name="connsiteX1522" fmla="*/ 8313870 w 10328348"/>
              <a:gd name="connsiteY1522" fmla="*/ 2629668 h 3414927"/>
              <a:gd name="connsiteX1523" fmla="*/ 8312117 w 10328348"/>
              <a:gd name="connsiteY1523" fmla="*/ 2627970 h 3414927"/>
              <a:gd name="connsiteX1524" fmla="*/ 8310804 w 10328348"/>
              <a:gd name="connsiteY1524" fmla="*/ 2631981 h 3414927"/>
              <a:gd name="connsiteX1525" fmla="*/ 8293128 w 10328348"/>
              <a:gd name="connsiteY1525" fmla="*/ 2634231 h 3414927"/>
              <a:gd name="connsiteX1526" fmla="*/ 8291228 w 10328348"/>
              <a:gd name="connsiteY1526" fmla="*/ 2630629 h 3414927"/>
              <a:gd name="connsiteX1527" fmla="*/ 8291374 w 10328348"/>
              <a:gd name="connsiteY1527" fmla="*/ 2632532 h 3414927"/>
              <a:gd name="connsiteX1528" fmla="*/ 8265225 w 10328348"/>
              <a:gd name="connsiteY1528" fmla="*/ 2630094 h 3414927"/>
              <a:gd name="connsiteX1529" fmla="*/ 8259091 w 10328348"/>
              <a:gd name="connsiteY1529" fmla="*/ 2634719 h 3414927"/>
              <a:gd name="connsiteX1530" fmla="*/ 8163846 w 10328348"/>
              <a:gd name="connsiteY1530" fmla="*/ 2641076 h 3414927"/>
              <a:gd name="connsiteX1531" fmla="*/ 8111840 w 10328348"/>
              <a:gd name="connsiteY1531" fmla="*/ 2640005 h 3414927"/>
              <a:gd name="connsiteX1532" fmla="*/ 8111692 w 10328348"/>
              <a:gd name="connsiteY1532" fmla="*/ 2638103 h 3414927"/>
              <a:gd name="connsiteX1533" fmla="*/ 8105559 w 10328348"/>
              <a:gd name="connsiteY1533" fmla="*/ 2642728 h 3414927"/>
              <a:gd name="connsiteX1534" fmla="*/ 8115640 w 10328348"/>
              <a:gd name="connsiteY1534" fmla="*/ 2647210 h 3414927"/>
              <a:gd name="connsiteX1535" fmla="*/ 8117248 w 10328348"/>
              <a:gd name="connsiteY1535" fmla="*/ 2647006 h 3414927"/>
              <a:gd name="connsiteX1536" fmla="*/ 8117542 w 10328348"/>
              <a:gd name="connsiteY1536" fmla="*/ 2650813 h 3414927"/>
              <a:gd name="connsiteX1537" fmla="*/ 8137117 w 10328348"/>
              <a:gd name="connsiteY1537" fmla="*/ 2652166 h 3414927"/>
              <a:gd name="connsiteX1538" fmla="*/ 8140771 w 10328348"/>
              <a:gd name="connsiteY1538" fmla="*/ 2657467 h 3414927"/>
              <a:gd name="connsiteX1539" fmla="*/ 8133030 w 10328348"/>
              <a:gd name="connsiteY1539" fmla="*/ 2662296 h 3414927"/>
              <a:gd name="connsiteX1540" fmla="*/ 8101186 w 10328348"/>
              <a:gd name="connsiteY1540" fmla="*/ 2670193 h 3414927"/>
              <a:gd name="connsiteX1541" fmla="*/ 8096366 w 10328348"/>
              <a:gd name="connsiteY1541" fmla="*/ 2670807 h 3414927"/>
              <a:gd name="connsiteX1542" fmla="*/ 8089938 w 10328348"/>
              <a:gd name="connsiteY1542" fmla="*/ 2671625 h 3414927"/>
              <a:gd name="connsiteX1543" fmla="*/ 8081757 w 10328348"/>
              <a:gd name="connsiteY1543" fmla="*/ 2670745 h 3414927"/>
              <a:gd name="connsiteX1544" fmla="*/ 8089938 w 10328348"/>
              <a:gd name="connsiteY1544" fmla="*/ 2671625 h 3414927"/>
              <a:gd name="connsiteX1545" fmla="*/ 8075330 w 10328348"/>
              <a:gd name="connsiteY1545" fmla="*/ 2671562 h 3414927"/>
              <a:gd name="connsiteX1546" fmla="*/ 8028437 w 10328348"/>
              <a:gd name="connsiteY1546" fmla="*/ 2673686 h 3414927"/>
              <a:gd name="connsiteX1547" fmla="*/ 8017043 w 10328348"/>
              <a:gd name="connsiteY1547" fmla="*/ 2673215 h 3414927"/>
              <a:gd name="connsiteX1548" fmla="*/ 8016896 w 10328348"/>
              <a:gd name="connsiteY1548" fmla="*/ 2671311 h 3414927"/>
              <a:gd name="connsiteX1549" fmla="*/ 8015290 w 10328348"/>
              <a:gd name="connsiteY1549" fmla="*/ 2671515 h 3414927"/>
              <a:gd name="connsiteX1550" fmla="*/ 8013536 w 10328348"/>
              <a:gd name="connsiteY1550" fmla="*/ 2669817 h 3414927"/>
              <a:gd name="connsiteX1551" fmla="*/ 8010322 w 10328348"/>
              <a:gd name="connsiteY1551" fmla="*/ 2670226 h 3414927"/>
              <a:gd name="connsiteX1552" fmla="*/ 8000682 w 10328348"/>
              <a:gd name="connsiteY1552" fmla="*/ 2671453 h 3414927"/>
              <a:gd name="connsiteX1553" fmla="*/ 7978185 w 10328348"/>
              <a:gd name="connsiteY1553" fmla="*/ 2674316 h 3414927"/>
              <a:gd name="connsiteX1554" fmla="*/ 7978038 w 10328348"/>
              <a:gd name="connsiteY1554" fmla="*/ 2672413 h 3414927"/>
              <a:gd name="connsiteX1555" fmla="*/ 7956855 w 10328348"/>
              <a:gd name="connsiteY1555" fmla="*/ 2671265 h 3414927"/>
              <a:gd name="connsiteX1556" fmla="*/ 7903389 w 10328348"/>
              <a:gd name="connsiteY1556" fmla="*/ 2672304 h 3414927"/>
              <a:gd name="connsiteX1557" fmla="*/ 7856203 w 10328348"/>
              <a:gd name="connsiteY1557" fmla="*/ 2670621 h 3414927"/>
              <a:gd name="connsiteX1558" fmla="*/ 7817345 w 10328348"/>
              <a:gd name="connsiteY1558" fmla="*/ 2671723 h 3414927"/>
              <a:gd name="connsiteX1559" fmla="*/ 7814132 w 10328348"/>
              <a:gd name="connsiteY1559" fmla="*/ 2672132 h 3414927"/>
              <a:gd name="connsiteX1560" fmla="*/ 7798063 w 10328348"/>
              <a:gd name="connsiteY1560" fmla="*/ 2674177 h 3414927"/>
              <a:gd name="connsiteX1561" fmla="*/ 7794556 w 10328348"/>
              <a:gd name="connsiteY1561" fmla="*/ 2670779 h 3414927"/>
              <a:gd name="connsiteX1562" fmla="*/ 7721808 w 10328348"/>
              <a:gd name="connsiteY1562" fmla="*/ 2674272 h 3414927"/>
              <a:gd name="connsiteX1563" fmla="*/ 7665274 w 10328348"/>
              <a:gd name="connsiteY1563" fmla="*/ 2677623 h 3414927"/>
              <a:gd name="connsiteX1564" fmla="*/ 7619695 w 10328348"/>
              <a:gd name="connsiteY1564" fmla="*/ 2675736 h 3414927"/>
              <a:gd name="connsiteX1565" fmla="*/ 7605086 w 10328348"/>
              <a:gd name="connsiteY1565" fmla="*/ 2675673 h 3414927"/>
              <a:gd name="connsiteX1566" fmla="*/ 7559948 w 10328348"/>
              <a:gd name="connsiteY1566" fmla="*/ 2679497 h 3414927"/>
              <a:gd name="connsiteX1567" fmla="*/ 7546800 w 10328348"/>
              <a:gd name="connsiteY1567" fmla="*/ 2677326 h 3414927"/>
              <a:gd name="connsiteX1568" fmla="*/ 7520943 w 10328348"/>
              <a:gd name="connsiteY1568" fmla="*/ 2678695 h 3414927"/>
              <a:gd name="connsiteX1569" fmla="*/ 7469231 w 10328348"/>
              <a:gd name="connsiteY1569" fmla="*/ 2681433 h 3414927"/>
              <a:gd name="connsiteX1570" fmla="*/ 7422338 w 10328348"/>
              <a:gd name="connsiteY1570" fmla="*/ 2683557 h 3414927"/>
              <a:gd name="connsiteX1571" fmla="*/ 7383774 w 10328348"/>
              <a:gd name="connsiteY1571" fmla="*/ 2688466 h 3414927"/>
              <a:gd name="connsiteX1572" fmla="*/ 7375740 w 10328348"/>
              <a:gd name="connsiteY1572" fmla="*/ 2689488 h 3414927"/>
              <a:gd name="connsiteX1573" fmla="*/ 7375446 w 10328348"/>
              <a:gd name="connsiteY1573" fmla="*/ 2685681 h 3414927"/>
              <a:gd name="connsiteX1574" fmla="*/ 7372232 w 10328348"/>
              <a:gd name="connsiteY1574" fmla="*/ 2686090 h 3414927"/>
              <a:gd name="connsiteX1575" fmla="*/ 7363904 w 10328348"/>
              <a:gd name="connsiteY1575" fmla="*/ 2683306 h 3414927"/>
              <a:gd name="connsiteX1576" fmla="*/ 7346376 w 10328348"/>
              <a:gd name="connsiteY1576" fmla="*/ 2687459 h 3414927"/>
              <a:gd name="connsiteX1577" fmla="*/ 7372966 w 10328348"/>
              <a:gd name="connsiteY1577" fmla="*/ 2695607 h 3414927"/>
              <a:gd name="connsiteX1578" fmla="*/ 7379981 w 10328348"/>
              <a:gd name="connsiteY1578" fmla="*/ 2702403 h 3414927"/>
              <a:gd name="connsiteX1579" fmla="*/ 7385095 w 10328348"/>
              <a:gd name="connsiteY1579" fmla="*/ 2705595 h 3414927"/>
              <a:gd name="connsiteX1580" fmla="*/ 7386702 w 10328348"/>
              <a:gd name="connsiteY1580" fmla="*/ 2705391 h 3414927"/>
              <a:gd name="connsiteX1581" fmla="*/ 7386555 w 10328348"/>
              <a:gd name="connsiteY1581" fmla="*/ 2703488 h 3414927"/>
              <a:gd name="connsiteX1582" fmla="*/ 7394736 w 10328348"/>
              <a:gd name="connsiteY1582" fmla="*/ 2704368 h 3414927"/>
              <a:gd name="connsiteX1583" fmla="*/ 7406278 w 10328348"/>
              <a:gd name="connsiteY1583" fmla="*/ 2706744 h 3414927"/>
              <a:gd name="connsiteX1584" fmla="*/ 7412998 w 10328348"/>
              <a:gd name="connsiteY1584" fmla="*/ 2709733 h 3414927"/>
              <a:gd name="connsiteX1585" fmla="*/ 7447623 w 10328348"/>
              <a:gd name="connsiteY1585" fmla="*/ 2716859 h 3414927"/>
              <a:gd name="connsiteX1586" fmla="*/ 7459311 w 10328348"/>
              <a:gd name="connsiteY1586" fmla="*/ 2721137 h 3414927"/>
              <a:gd name="connsiteX1587" fmla="*/ 7461212 w 10328348"/>
              <a:gd name="connsiteY1587" fmla="*/ 2724740 h 3414927"/>
              <a:gd name="connsiteX1588" fmla="*/ 7462818 w 10328348"/>
              <a:gd name="connsiteY1588" fmla="*/ 2724535 h 3414927"/>
              <a:gd name="connsiteX1589" fmla="*/ 7465886 w 10328348"/>
              <a:gd name="connsiteY1589" fmla="*/ 2722222 h 3414927"/>
              <a:gd name="connsiteX1590" fmla="*/ 7524180 w 10328348"/>
              <a:gd name="connsiteY1590" fmla="*/ 2741712 h 3414927"/>
              <a:gd name="connsiteX1591" fmla="*/ 7530607 w 10328348"/>
              <a:gd name="connsiteY1591" fmla="*/ 2740894 h 3414927"/>
              <a:gd name="connsiteX1592" fmla="*/ 7547263 w 10328348"/>
              <a:gd name="connsiteY1592" fmla="*/ 2746463 h 3414927"/>
              <a:gd name="connsiteX1593" fmla="*/ 7578968 w 10328348"/>
              <a:gd name="connsiteY1593" fmla="*/ 2757804 h 3414927"/>
              <a:gd name="connsiteX1594" fmla="*/ 7633315 w 10328348"/>
              <a:gd name="connsiteY1594" fmla="*/ 2768186 h 3414927"/>
              <a:gd name="connsiteX1595" fmla="*/ 7652017 w 10328348"/>
              <a:gd name="connsiteY1595" fmla="*/ 2779260 h 3414927"/>
              <a:gd name="connsiteX1596" fmla="*/ 7663706 w 10328348"/>
              <a:gd name="connsiteY1596" fmla="*/ 2783538 h 3414927"/>
              <a:gd name="connsiteX1597" fmla="*/ 7708411 w 10328348"/>
              <a:gd name="connsiteY1597" fmla="*/ 2795147 h 3414927"/>
              <a:gd name="connsiteX1598" fmla="*/ 7711919 w 10328348"/>
              <a:gd name="connsiteY1598" fmla="*/ 2798545 h 3414927"/>
              <a:gd name="connsiteX1599" fmla="*/ 7715132 w 10328348"/>
              <a:gd name="connsiteY1599" fmla="*/ 2798136 h 3414927"/>
              <a:gd name="connsiteX1600" fmla="*/ 7775033 w 10328348"/>
              <a:gd name="connsiteY1600" fmla="*/ 2817421 h 3414927"/>
              <a:gd name="connsiteX1601" fmla="*/ 7797970 w 10328348"/>
              <a:gd name="connsiteY1601" fmla="*/ 2820268 h 3414927"/>
              <a:gd name="connsiteX1602" fmla="*/ 7810392 w 10328348"/>
              <a:gd name="connsiteY1602" fmla="*/ 2834064 h 3414927"/>
              <a:gd name="connsiteX1603" fmla="*/ 7815506 w 10328348"/>
              <a:gd name="connsiteY1603" fmla="*/ 2837257 h 3414927"/>
              <a:gd name="connsiteX1604" fmla="*/ 7817113 w 10328348"/>
              <a:gd name="connsiteY1604" fmla="*/ 2837052 h 3414927"/>
              <a:gd name="connsiteX1605" fmla="*/ 7816820 w 10328348"/>
              <a:gd name="connsiteY1605" fmla="*/ 2833245 h 3414927"/>
              <a:gd name="connsiteX1606" fmla="*/ 7843116 w 10328348"/>
              <a:gd name="connsiteY1606" fmla="*/ 2837587 h 3414927"/>
              <a:gd name="connsiteX1607" fmla="*/ 7873360 w 10328348"/>
              <a:gd name="connsiteY1607" fmla="*/ 2851036 h 3414927"/>
              <a:gd name="connsiteX1608" fmla="*/ 7911786 w 10328348"/>
              <a:gd name="connsiteY1608" fmla="*/ 2865367 h 3414927"/>
              <a:gd name="connsiteX1609" fmla="*/ 7922308 w 10328348"/>
              <a:gd name="connsiteY1609" fmla="*/ 2875560 h 3414927"/>
              <a:gd name="connsiteX1610" fmla="*/ 7940276 w 10328348"/>
              <a:gd name="connsiteY1610" fmla="*/ 2877117 h 3414927"/>
              <a:gd name="connsiteX1611" fmla="*/ 7944077 w 10328348"/>
              <a:gd name="connsiteY1611" fmla="*/ 2884321 h 3414927"/>
              <a:gd name="connsiteX1612" fmla="*/ 7947291 w 10328348"/>
              <a:gd name="connsiteY1612" fmla="*/ 2883912 h 3414927"/>
              <a:gd name="connsiteX1613" fmla="*/ 7993897 w 10328348"/>
              <a:gd name="connsiteY1613" fmla="*/ 2899123 h 3414927"/>
              <a:gd name="connsiteX1614" fmla="*/ 8000618 w 10328348"/>
              <a:gd name="connsiteY1614" fmla="*/ 2902112 h 3414927"/>
              <a:gd name="connsiteX1615" fmla="*/ 8003979 w 10328348"/>
              <a:gd name="connsiteY1615" fmla="*/ 2903606 h 3414927"/>
              <a:gd name="connsiteX1616" fmla="*/ 8007339 w 10328348"/>
              <a:gd name="connsiteY1616" fmla="*/ 2905101 h 3414927"/>
              <a:gd name="connsiteX1617" fmla="*/ 8009092 w 10328348"/>
              <a:gd name="connsiteY1617" fmla="*/ 2906799 h 3414927"/>
              <a:gd name="connsiteX1618" fmla="*/ 8012453 w 10328348"/>
              <a:gd name="connsiteY1618" fmla="*/ 2908295 h 3414927"/>
              <a:gd name="connsiteX1619" fmla="*/ 8015814 w 10328348"/>
              <a:gd name="connsiteY1619" fmla="*/ 2909789 h 3414927"/>
              <a:gd name="connsiteX1620" fmla="*/ 8020781 w 10328348"/>
              <a:gd name="connsiteY1620" fmla="*/ 2911079 h 3414927"/>
              <a:gd name="connsiteX1621" fmla="*/ 8024141 w 10328348"/>
              <a:gd name="connsiteY1621" fmla="*/ 2912573 h 3414927"/>
              <a:gd name="connsiteX1622" fmla="*/ 8027502 w 10328348"/>
              <a:gd name="connsiteY1622" fmla="*/ 2914068 h 3414927"/>
              <a:gd name="connsiteX1623" fmla="*/ 8031009 w 10328348"/>
              <a:gd name="connsiteY1623" fmla="*/ 2917465 h 3414927"/>
              <a:gd name="connsiteX1624" fmla="*/ 8040944 w 10328348"/>
              <a:gd name="connsiteY1624" fmla="*/ 2920045 h 3414927"/>
              <a:gd name="connsiteX1625" fmla="*/ 8042698 w 10328348"/>
              <a:gd name="connsiteY1625" fmla="*/ 2921743 h 3414927"/>
              <a:gd name="connsiteX1626" fmla="*/ 8046058 w 10328348"/>
              <a:gd name="connsiteY1626" fmla="*/ 2923239 h 3414927"/>
              <a:gd name="connsiteX1627" fmla="*/ 8047664 w 10328348"/>
              <a:gd name="connsiteY1627" fmla="*/ 2923034 h 3414927"/>
              <a:gd name="connsiteX1628" fmla="*/ 8059206 w 10328348"/>
              <a:gd name="connsiteY1628" fmla="*/ 2925409 h 3414927"/>
              <a:gd name="connsiteX1629" fmla="*/ 8062567 w 10328348"/>
              <a:gd name="connsiteY1629" fmla="*/ 2926904 h 3414927"/>
              <a:gd name="connsiteX1630" fmla="*/ 8051760 w 10328348"/>
              <a:gd name="connsiteY1630" fmla="*/ 2934045 h 3414927"/>
              <a:gd name="connsiteX1631" fmla="*/ 8041971 w 10328348"/>
              <a:gd name="connsiteY1631" fmla="*/ 2933369 h 3414927"/>
              <a:gd name="connsiteX1632" fmla="*/ 8041824 w 10328348"/>
              <a:gd name="connsiteY1632" fmla="*/ 2931466 h 3414927"/>
              <a:gd name="connsiteX1633" fmla="*/ 8038464 w 10328348"/>
              <a:gd name="connsiteY1633" fmla="*/ 2929971 h 3414927"/>
              <a:gd name="connsiteX1634" fmla="*/ 8031890 w 10328348"/>
              <a:gd name="connsiteY1634" fmla="*/ 2928885 h 3414927"/>
              <a:gd name="connsiteX1635" fmla="*/ 8030283 w 10328348"/>
              <a:gd name="connsiteY1635" fmla="*/ 2929090 h 3414927"/>
              <a:gd name="connsiteX1636" fmla="*/ 8023709 w 10328348"/>
              <a:gd name="connsiteY1636" fmla="*/ 2928005 h 3414927"/>
              <a:gd name="connsiteX1637" fmla="*/ 8023562 w 10328348"/>
              <a:gd name="connsiteY1637" fmla="*/ 2926101 h 3414927"/>
              <a:gd name="connsiteX1638" fmla="*/ 8015235 w 10328348"/>
              <a:gd name="connsiteY1638" fmla="*/ 2923318 h 3414927"/>
              <a:gd name="connsiteX1639" fmla="*/ 8005299 w 10328348"/>
              <a:gd name="connsiteY1639" fmla="*/ 2920738 h 3414927"/>
              <a:gd name="connsiteX1640" fmla="*/ 8002086 w 10328348"/>
              <a:gd name="connsiteY1640" fmla="*/ 2921147 h 3414927"/>
              <a:gd name="connsiteX1641" fmla="*/ 7975642 w 10328348"/>
              <a:gd name="connsiteY1641" fmla="*/ 2914903 h 3414927"/>
              <a:gd name="connsiteX1642" fmla="*/ 7932544 w 10328348"/>
              <a:gd name="connsiteY1642" fmla="*/ 2903089 h 3414927"/>
              <a:gd name="connsiteX1643" fmla="*/ 7884330 w 10328348"/>
              <a:gd name="connsiteY1643" fmla="*/ 2888082 h 3414927"/>
              <a:gd name="connsiteX1644" fmla="*/ 7852919 w 10328348"/>
              <a:gd name="connsiteY1644" fmla="*/ 2880548 h 3414927"/>
              <a:gd name="connsiteX1645" fmla="*/ 7754886 w 10328348"/>
              <a:gd name="connsiteY1645" fmla="*/ 2850739 h 3414927"/>
              <a:gd name="connsiteX1646" fmla="*/ 7748312 w 10328348"/>
              <a:gd name="connsiteY1646" fmla="*/ 2849653 h 3414927"/>
              <a:gd name="connsiteX1647" fmla="*/ 7736624 w 10328348"/>
              <a:gd name="connsiteY1647" fmla="*/ 2845374 h 3414927"/>
              <a:gd name="connsiteX1648" fmla="*/ 7710181 w 10328348"/>
              <a:gd name="connsiteY1648" fmla="*/ 2839130 h 3414927"/>
              <a:gd name="connsiteX1649" fmla="*/ 7697325 w 10328348"/>
              <a:gd name="connsiteY1649" fmla="*/ 2840766 h 3414927"/>
              <a:gd name="connsiteX1650" fmla="*/ 7694112 w 10328348"/>
              <a:gd name="connsiteY1650" fmla="*/ 2841175 h 3414927"/>
              <a:gd name="connsiteX1651" fmla="*/ 7600899 w 10328348"/>
              <a:gd name="connsiteY1651" fmla="*/ 2810754 h 3414927"/>
              <a:gd name="connsiteX1652" fmla="*/ 7520982 w 10328348"/>
              <a:gd name="connsiteY1652" fmla="*/ 2784405 h 3414927"/>
              <a:gd name="connsiteX1653" fmla="*/ 7494391 w 10328348"/>
              <a:gd name="connsiteY1653" fmla="*/ 2776258 h 3414927"/>
              <a:gd name="connsiteX1654" fmla="*/ 7482996 w 10328348"/>
              <a:gd name="connsiteY1654" fmla="*/ 2775785 h 3414927"/>
              <a:gd name="connsiteX1655" fmla="*/ 7483143 w 10328348"/>
              <a:gd name="connsiteY1655" fmla="*/ 2777689 h 3414927"/>
              <a:gd name="connsiteX1656" fmla="*/ 7471015 w 10328348"/>
              <a:gd name="connsiteY1656" fmla="*/ 2767699 h 3414927"/>
              <a:gd name="connsiteX1657" fmla="*/ 7454505 w 10328348"/>
              <a:gd name="connsiteY1657" fmla="*/ 2764035 h 3414927"/>
              <a:gd name="connsiteX1658" fmla="*/ 7446178 w 10328348"/>
              <a:gd name="connsiteY1658" fmla="*/ 2761250 h 3414927"/>
              <a:gd name="connsiteX1659" fmla="*/ 7439457 w 10328348"/>
              <a:gd name="connsiteY1659" fmla="*/ 2758262 h 3414927"/>
              <a:gd name="connsiteX1660" fmla="*/ 7426308 w 10328348"/>
              <a:gd name="connsiteY1660" fmla="*/ 2756091 h 3414927"/>
              <a:gd name="connsiteX1661" fmla="*/ 7424702 w 10328348"/>
              <a:gd name="connsiteY1661" fmla="*/ 2756296 h 3414927"/>
              <a:gd name="connsiteX1662" fmla="*/ 7408339 w 10328348"/>
              <a:gd name="connsiteY1662" fmla="*/ 2754534 h 3414927"/>
              <a:gd name="connsiteX1663" fmla="*/ 7405126 w 10328348"/>
              <a:gd name="connsiteY1663" fmla="*/ 2754943 h 3414927"/>
              <a:gd name="connsiteX1664" fmla="*/ 7390078 w 10328348"/>
              <a:gd name="connsiteY1664" fmla="*/ 2749170 h 3414927"/>
              <a:gd name="connsiteX1665" fmla="*/ 7384816 w 10328348"/>
              <a:gd name="connsiteY1665" fmla="*/ 2744074 h 3414927"/>
              <a:gd name="connsiteX1666" fmla="*/ 7337043 w 10328348"/>
              <a:gd name="connsiteY1666" fmla="*/ 2734776 h 3414927"/>
              <a:gd name="connsiteX1667" fmla="*/ 7317027 w 10328348"/>
              <a:gd name="connsiteY1667" fmla="*/ 2727714 h 3414927"/>
              <a:gd name="connsiteX1668" fmla="*/ 7299058 w 10328348"/>
              <a:gd name="connsiteY1668" fmla="*/ 2726157 h 3414927"/>
              <a:gd name="connsiteX1669" fmla="*/ 7298912 w 10328348"/>
              <a:gd name="connsiteY1669" fmla="*/ 2724253 h 3414927"/>
              <a:gd name="connsiteX1670" fmla="*/ 7297305 w 10328348"/>
              <a:gd name="connsiteY1670" fmla="*/ 2724458 h 3414927"/>
              <a:gd name="connsiteX1671" fmla="*/ 7284157 w 10328348"/>
              <a:gd name="connsiteY1671" fmla="*/ 2722288 h 3414927"/>
              <a:gd name="connsiteX1672" fmla="*/ 7219582 w 10328348"/>
              <a:gd name="connsiteY1672" fmla="*/ 2705519 h 3414927"/>
              <a:gd name="connsiteX1673" fmla="*/ 7201613 w 10328348"/>
              <a:gd name="connsiteY1673" fmla="*/ 2703962 h 3414927"/>
              <a:gd name="connsiteX1674" fmla="*/ 7148292 w 10328348"/>
              <a:gd name="connsiteY1674" fmla="*/ 2706905 h 3414927"/>
              <a:gd name="connsiteX1675" fmla="*/ 7116009 w 10328348"/>
              <a:gd name="connsiteY1675" fmla="*/ 2709091 h 3414927"/>
              <a:gd name="connsiteX1676" fmla="*/ 7096433 w 10328348"/>
              <a:gd name="connsiteY1676" fmla="*/ 2707739 h 3414927"/>
              <a:gd name="connsiteX1677" fmla="*/ 7064150 w 10328348"/>
              <a:gd name="connsiteY1677" fmla="*/ 2709926 h 3414927"/>
              <a:gd name="connsiteX1678" fmla="*/ 7046327 w 10328348"/>
              <a:gd name="connsiteY1678" fmla="*/ 2710271 h 3414927"/>
              <a:gd name="connsiteX1679" fmla="*/ 7045887 w 10328348"/>
              <a:gd name="connsiteY1679" fmla="*/ 2704562 h 3414927"/>
              <a:gd name="connsiteX1680" fmla="*/ 7065316 w 10328348"/>
              <a:gd name="connsiteY1680" fmla="*/ 2704011 h 3414927"/>
              <a:gd name="connsiteX1681" fmla="*/ 7065169 w 10328348"/>
              <a:gd name="connsiteY1681" fmla="*/ 2702107 h 3414927"/>
              <a:gd name="connsiteX1682" fmla="*/ 7082552 w 10328348"/>
              <a:gd name="connsiteY1682" fmla="*/ 2696050 h 3414927"/>
              <a:gd name="connsiteX1683" fmla="*/ 7085912 w 10328348"/>
              <a:gd name="connsiteY1683" fmla="*/ 2697546 h 3414927"/>
              <a:gd name="connsiteX1684" fmla="*/ 7094093 w 10328348"/>
              <a:gd name="connsiteY1684" fmla="*/ 2698426 h 3414927"/>
              <a:gd name="connsiteX1685" fmla="*/ 7095846 w 10328348"/>
              <a:gd name="connsiteY1685" fmla="*/ 2700126 h 3414927"/>
              <a:gd name="connsiteX1686" fmla="*/ 7097747 w 10328348"/>
              <a:gd name="connsiteY1686" fmla="*/ 2703727 h 3414927"/>
              <a:gd name="connsiteX1687" fmla="*/ 7120242 w 10328348"/>
              <a:gd name="connsiteY1687" fmla="*/ 2700864 h 3414927"/>
              <a:gd name="connsiteX1688" fmla="*/ 7120096 w 10328348"/>
              <a:gd name="connsiteY1688" fmla="*/ 2698961 h 3414927"/>
              <a:gd name="connsiteX1689" fmla="*/ 7124770 w 10328348"/>
              <a:gd name="connsiteY1689" fmla="*/ 2696443 h 3414927"/>
              <a:gd name="connsiteX1690" fmla="*/ 7136164 w 10328348"/>
              <a:gd name="connsiteY1690" fmla="*/ 2696916 h 3414927"/>
              <a:gd name="connsiteX1691" fmla="*/ 7137771 w 10328348"/>
              <a:gd name="connsiteY1691" fmla="*/ 2696711 h 3414927"/>
              <a:gd name="connsiteX1692" fmla="*/ 7134410 w 10328348"/>
              <a:gd name="connsiteY1692" fmla="*/ 2695216 h 3414927"/>
              <a:gd name="connsiteX1693" fmla="*/ 7123016 w 10328348"/>
              <a:gd name="connsiteY1693" fmla="*/ 2694745 h 3414927"/>
              <a:gd name="connsiteX1694" fmla="*/ 7119802 w 10328348"/>
              <a:gd name="connsiteY1694" fmla="*/ 2695154 h 3414927"/>
              <a:gd name="connsiteX1695" fmla="*/ 7114835 w 10328348"/>
              <a:gd name="connsiteY1695" fmla="*/ 2693864 h 3414927"/>
              <a:gd name="connsiteX1696" fmla="*/ 7113082 w 10328348"/>
              <a:gd name="connsiteY1696" fmla="*/ 2692165 h 3414927"/>
              <a:gd name="connsiteX1697" fmla="*/ 7109868 w 10328348"/>
              <a:gd name="connsiteY1697" fmla="*/ 2692574 h 3414927"/>
              <a:gd name="connsiteX1698" fmla="*/ 7104900 w 10328348"/>
              <a:gd name="connsiteY1698" fmla="*/ 2691285 h 3414927"/>
              <a:gd name="connsiteX1699" fmla="*/ 7074077 w 10328348"/>
              <a:gd name="connsiteY1699" fmla="*/ 2691363 h 3414927"/>
              <a:gd name="connsiteX1700" fmla="*/ 7059468 w 10328348"/>
              <a:gd name="connsiteY1700" fmla="*/ 2691300 h 3414927"/>
              <a:gd name="connsiteX1701" fmla="*/ 7059175 w 10328348"/>
              <a:gd name="connsiteY1701" fmla="*/ 2687494 h 3414927"/>
              <a:gd name="connsiteX1702" fmla="*/ 7058008 w 10328348"/>
              <a:gd name="connsiteY1702" fmla="*/ 2693408 h 3414927"/>
              <a:gd name="connsiteX1703" fmla="*/ 7029378 w 10328348"/>
              <a:gd name="connsiteY1703" fmla="*/ 2700897 h 3414927"/>
              <a:gd name="connsiteX1704" fmla="*/ 7022950 w 10328348"/>
              <a:gd name="connsiteY1704" fmla="*/ 2701715 h 3414927"/>
              <a:gd name="connsiteX1705" fmla="*/ 7042673 w 10328348"/>
              <a:gd name="connsiteY1705" fmla="*/ 2704971 h 3414927"/>
              <a:gd name="connsiteX1706" fmla="*/ 7042851 w 10328348"/>
              <a:gd name="connsiteY1706" fmla="*/ 2707273 h 3414927"/>
              <a:gd name="connsiteX1707" fmla="*/ 7045923 w 10328348"/>
              <a:gd name="connsiteY1707" fmla="*/ 2706882 h 3414927"/>
              <a:gd name="connsiteX1708" fmla="*/ 7046205 w 10328348"/>
              <a:gd name="connsiteY1708" fmla="*/ 2710547 h 3414927"/>
              <a:gd name="connsiteX1709" fmla="*/ 7043111 w 10328348"/>
              <a:gd name="connsiteY1709" fmla="*/ 2710940 h 3414927"/>
              <a:gd name="connsiteX1710" fmla="*/ 7043091 w 10328348"/>
              <a:gd name="connsiteY1710" fmla="*/ 2710685 h 3414927"/>
              <a:gd name="connsiteX1711" fmla="*/ 7019158 w 10328348"/>
              <a:gd name="connsiteY1711" fmla="*/ 2715653 h 3414927"/>
              <a:gd name="connsiteX1712" fmla="*/ 6996221 w 10328348"/>
              <a:gd name="connsiteY1712" fmla="*/ 2712805 h 3414927"/>
              <a:gd name="connsiteX1713" fmla="*/ 6995633 w 10328348"/>
              <a:gd name="connsiteY1713" fmla="*/ 2705192 h 3414927"/>
              <a:gd name="connsiteX1714" fmla="*/ 7011556 w 10328348"/>
              <a:gd name="connsiteY1714" fmla="*/ 2701243 h 3414927"/>
              <a:gd name="connsiteX1715" fmla="*/ 6980438 w 10328348"/>
              <a:gd name="connsiteY1715" fmla="*/ 2697515 h 3414927"/>
              <a:gd name="connsiteX1716" fmla="*/ 6977078 w 10328348"/>
              <a:gd name="connsiteY1716" fmla="*/ 2696021 h 3414927"/>
              <a:gd name="connsiteX1717" fmla="*/ 6977519 w 10328348"/>
              <a:gd name="connsiteY1717" fmla="*/ 2701731 h 3414927"/>
              <a:gd name="connsiteX1718" fmla="*/ 6962572 w 10328348"/>
              <a:gd name="connsiteY1718" fmla="*/ 2705308 h 3414927"/>
              <a:gd name="connsiteX1719" fmla="*/ 6962538 w 10328348"/>
              <a:gd name="connsiteY1719" fmla="*/ 2706506 h 3414927"/>
              <a:gd name="connsiteX1720" fmla="*/ 6958320 w 10328348"/>
              <a:gd name="connsiteY1720" fmla="*/ 2707043 h 3414927"/>
              <a:gd name="connsiteX1721" fmla="*/ 6953183 w 10328348"/>
              <a:gd name="connsiteY1721" fmla="*/ 2707555 h 3414927"/>
              <a:gd name="connsiteX1722" fmla="*/ 6949637 w 10328348"/>
              <a:gd name="connsiteY1722" fmla="*/ 2708403 h 3414927"/>
              <a:gd name="connsiteX1723" fmla="*/ 6948860 w 10328348"/>
              <a:gd name="connsiteY1723" fmla="*/ 2708469 h 3414927"/>
              <a:gd name="connsiteX1724" fmla="*/ 6942545 w 10328348"/>
              <a:gd name="connsiteY1724" fmla="*/ 2712896 h 3414927"/>
              <a:gd name="connsiteX1725" fmla="*/ 6934804 w 10328348"/>
              <a:gd name="connsiteY1725" fmla="*/ 2717725 h 3414927"/>
              <a:gd name="connsiteX1726" fmla="*/ 6939193 w 10328348"/>
              <a:gd name="connsiteY1726" fmla="*/ 2732543 h 3414927"/>
              <a:gd name="connsiteX1727" fmla="*/ 6942406 w 10328348"/>
              <a:gd name="connsiteY1727" fmla="*/ 2732135 h 3414927"/>
              <a:gd name="connsiteX1728" fmla="*/ 6960228 w 10328348"/>
              <a:gd name="connsiteY1728" fmla="*/ 2731787 h 3414927"/>
              <a:gd name="connsiteX1729" fmla="*/ 6972650 w 10328348"/>
              <a:gd name="connsiteY1729" fmla="*/ 2745584 h 3414927"/>
              <a:gd name="connsiteX1730" fmla="*/ 6987552 w 10328348"/>
              <a:gd name="connsiteY1730" fmla="*/ 2749453 h 3414927"/>
              <a:gd name="connsiteX1731" fmla="*/ 7006108 w 10328348"/>
              <a:gd name="connsiteY1731" fmla="*/ 2758624 h 3414927"/>
              <a:gd name="connsiteX1732" fmla="*/ 7013856 w 10328348"/>
              <a:gd name="connsiteY1732" fmla="*/ 2774936 h 3414927"/>
              <a:gd name="connsiteX1733" fmla="*/ 7015757 w 10328348"/>
              <a:gd name="connsiteY1733" fmla="*/ 2778539 h 3414927"/>
              <a:gd name="connsiteX1734" fmla="*/ 7006703 w 10328348"/>
              <a:gd name="connsiteY1734" fmla="*/ 2787380 h 3414927"/>
              <a:gd name="connsiteX1735" fmla="*/ 6960390 w 10328348"/>
              <a:gd name="connsiteY1735" fmla="*/ 2775975 h 3414927"/>
              <a:gd name="connsiteX1736" fmla="*/ 6942128 w 10328348"/>
              <a:gd name="connsiteY1736" fmla="*/ 2770611 h 3414927"/>
              <a:gd name="connsiteX1737" fmla="*/ 6941981 w 10328348"/>
              <a:gd name="connsiteY1737" fmla="*/ 2768708 h 3414927"/>
              <a:gd name="connsiteX1738" fmla="*/ 6938034 w 10328348"/>
              <a:gd name="connsiteY1738" fmla="*/ 2759600 h 3414927"/>
              <a:gd name="connsiteX1739" fmla="*/ 6924452 w 10328348"/>
              <a:gd name="connsiteY1739" fmla="*/ 2772862 h 3414927"/>
              <a:gd name="connsiteX1740" fmla="*/ 6916572 w 10328348"/>
              <a:gd name="connsiteY1740" fmla="*/ 2796929 h 3414927"/>
              <a:gd name="connsiteX1741" fmla="*/ 6923294 w 10328348"/>
              <a:gd name="connsiteY1741" fmla="*/ 2799918 h 3414927"/>
              <a:gd name="connsiteX1742" fmla="*/ 6926507 w 10328348"/>
              <a:gd name="connsiteY1742" fmla="*/ 2799509 h 3414927"/>
              <a:gd name="connsiteX1743" fmla="*/ 6941116 w 10328348"/>
              <a:gd name="connsiteY1743" fmla="*/ 2799572 h 3414927"/>
              <a:gd name="connsiteX1744" fmla="*/ 6931042 w 10328348"/>
              <a:gd name="connsiteY1744" fmla="*/ 2816231 h 3414927"/>
              <a:gd name="connsiteX1745" fmla="*/ 6913660 w 10328348"/>
              <a:gd name="connsiteY1745" fmla="*/ 2822287 h 3414927"/>
              <a:gd name="connsiteX1746" fmla="*/ 6912053 w 10328348"/>
              <a:gd name="connsiteY1746" fmla="*/ 2822492 h 3414927"/>
              <a:gd name="connsiteX1747" fmla="*/ 6896865 w 10328348"/>
              <a:gd name="connsiteY1747" fmla="*/ 2835957 h 3414927"/>
              <a:gd name="connsiteX1748" fmla="*/ 6883137 w 10328348"/>
              <a:gd name="connsiteY1748" fmla="*/ 2847315 h 3414927"/>
              <a:gd name="connsiteX1749" fmla="*/ 6860201 w 10328348"/>
              <a:gd name="connsiteY1749" fmla="*/ 2844468 h 3414927"/>
              <a:gd name="connsiteX1750" fmla="*/ 6852020 w 10328348"/>
              <a:gd name="connsiteY1750" fmla="*/ 2843586 h 3414927"/>
              <a:gd name="connsiteX1751" fmla="*/ 6854647 w 10328348"/>
              <a:gd name="connsiteY1751" fmla="*/ 2835565 h 3414927"/>
              <a:gd name="connsiteX1752" fmla="*/ 6857420 w 10328348"/>
              <a:gd name="connsiteY1752" fmla="*/ 2829446 h 3414927"/>
              <a:gd name="connsiteX1753" fmla="*/ 6833318 w 10328348"/>
              <a:gd name="connsiteY1753" fmla="*/ 2832514 h 3414927"/>
              <a:gd name="connsiteX1754" fmla="*/ 6833766 w 10328348"/>
              <a:gd name="connsiteY1754" fmla="*/ 2859366 h 3414927"/>
              <a:gd name="connsiteX1755" fmla="*/ 6806595 w 10328348"/>
              <a:gd name="connsiteY1755" fmla="*/ 2864746 h 3414927"/>
              <a:gd name="connsiteX1756" fmla="*/ 6807623 w 10328348"/>
              <a:gd name="connsiteY1756" fmla="*/ 2878069 h 3414927"/>
              <a:gd name="connsiteX1757" fmla="*/ 6807917 w 10328348"/>
              <a:gd name="connsiteY1757" fmla="*/ 2881877 h 3414927"/>
              <a:gd name="connsiteX1758" fmla="*/ 6808356 w 10328348"/>
              <a:gd name="connsiteY1758" fmla="*/ 2887587 h 3414927"/>
              <a:gd name="connsiteX1759" fmla="*/ 6817712 w 10328348"/>
              <a:gd name="connsiteY1759" fmla="*/ 2903695 h 3414927"/>
              <a:gd name="connsiteX1760" fmla="*/ 6822680 w 10328348"/>
              <a:gd name="connsiteY1760" fmla="*/ 2904985 h 3414927"/>
              <a:gd name="connsiteX1761" fmla="*/ 6822826 w 10328348"/>
              <a:gd name="connsiteY1761" fmla="*/ 2906888 h 3414927"/>
              <a:gd name="connsiteX1762" fmla="*/ 6795803 w 10328348"/>
              <a:gd name="connsiteY1762" fmla="*/ 2914172 h 3414927"/>
              <a:gd name="connsiteX1763" fmla="*/ 6783095 w 10328348"/>
              <a:gd name="connsiteY1763" fmla="*/ 2917711 h 3414927"/>
              <a:gd name="connsiteX1764" fmla="*/ 6761472 w 10328348"/>
              <a:gd name="connsiteY1764" fmla="*/ 2910852 h 3414927"/>
              <a:gd name="connsiteX1765" fmla="*/ 6756505 w 10328348"/>
              <a:gd name="connsiteY1765" fmla="*/ 2909563 h 3414927"/>
              <a:gd name="connsiteX1766" fmla="*/ 6754898 w 10328348"/>
              <a:gd name="connsiteY1766" fmla="*/ 2909767 h 3414927"/>
              <a:gd name="connsiteX1767" fmla="*/ 6751391 w 10328348"/>
              <a:gd name="connsiteY1767" fmla="*/ 2906370 h 3414927"/>
              <a:gd name="connsiteX1768" fmla="*/ 6748177 w 10328348"/>
              <a:gd name="connsiteY1768" fmla="*/ 2906779 h 3414927"/>
              <a:gd name="connsiteX1769" fmla="*/ 6722761 w 10328348"/>
              <a:gd name="connsiteY1769" fmla="*/ 2913858 h 3414927"/>
              <a:gd name="connsiteX1770" fmla="*/ 6720574 w 10328348"/>
              <a:gd name="connsiteY1770" fmla="*/ 2927590 h 3414927"/>
              <a:gd name="connsiteX1771" fmla="*/ 6755786 w 10328348"/>
              <a:gd name="connsiteY1771" fmla="*/ 2942330 h 3414927"/>
              <a:gd name="connsiteX1772" fmla="*/ 6762360 w 10328348"/>
              <a:gd name="connsiteY1772" fmla="*/ 2943415 h 3414927"/>
              <a:gd name="connsiteX1773" fmla="*/ 6772589 w 10328348"/>
              <a:gd name="connsiteY1773" fmla="*/ 2949802 h 3414927"/>
              <a:gd name="connsiteX1774" fmla="*/ 6769374 w 10328348"/>
              <a:gd name="connsiteY1774" fmla="*/ 2950211 h 3414927"/>
              <a:gd name="connsiteX1775" fmla="*/ 6763388 w 10328348"/>
              <a:gd name="connsiteY1775" fmla="*/ 2956740 h 3414927"/>
              <a:gd name="connsiteX1776" fmla="*/ 6763102 w 10328348"/>
              <a:gd name="connsiteY1776" fmla="*/ 2974074 h 3414927"/>
              <a:gd name="connsiteX1777" fmla="*/ 6731691 w 10328348"/>
              <a:gd name="connsiteY1777" fmla="*/ 2966541 h 3414927"/>
              <a:gd name="connsiteX1778" fmla="*/ 6716055 w 10328348"/>
              <a:gd name="connsiteY1778" fmla="*/ 2953153 h 3414927"/>
              <a:gd name="connsiteX1779" fmla="*/ 6712401 w 10328348"/>
              <a:gd name="connsiteY1779" fmla="*/ 2947852 h 3414927"/>
              <a:gd name="connsiteX1780" fmla="*/ 6706847 w 10328348"/>
              <a:gd name="connsiteY1780" fmla="*/ 2938949 h 3414927"/>
              <a:gd name="connsiteX1781" fmla="*/ 6706700 w 10328348"/>
              <a:gd name="connsiteY1781" fmla="*/ 2937045 h 3414927"/>
              <a:gd name="connsiteX1782" fmla="*/ 6703487 w 10328348"/>
              <a:gd name="connsiteY1782" fmla="*/ 2937454 h 3414927"/>
              <a:gd name="connsiteX1783" fmla="*/ 6688731 w 10328348"/>
              <a:gd name="connsiteY1783" fmla="*/ 2935488 h 3414927"/>
              <a:gd name="connsiteX1784" fmla="*/ 6671496 w 10328348"/>
              <a:gd name="connsiteY1784" fmla="*/ 2943448 h 3414927"/>
              <a:gd name="connsiteX1785" fmla="*/ 6695314 w 10328348"/>
              <a:gd name="connsiteY1785" fmla="*/ 2957715 h 3414927"/>
              <a:gd name="connsiteX1786" fmla="*/ 6692099 w 10328348"/>
              <a:gd name="connsiteY1786" fmla="*/ 2958124 h 3414927"/>
              <a:gd name="connsiteX1787" fmla="*/ 6659522 w 10328348"/>
              <a:gd name="connsiteY1787" fmla="*/ 2956505 h 3414927"/>
              <a:gd name="connsiteX1788" fmla="*/ 6654114 w 10328348"/>
              <a:gd name="connsiteY1788" fmla="*/ 2949505 h 3414927"/>
              <a:gd name="connsiteX1789" fmla="*/ 6652576 w 10328348"/>
              <a:gd name="connsiteY1789" fmla="*/ 2947272 h 3414927"/>
              <a:gd name="connsiteX1790" fmla="*/ 6649619 w 10328348"/>
              <a:gd name="connsiteY1790" fmla="*/ 2947421 h 3414927"/>
              <a:gd name="connsiteX1791" fmla="*/ 6644336 w 10328348"/>
              <a:gd name="connsiteY1791" fmla="*/ 2944715 h 3414927"/>
              <a:gd name="connsiteX1792" fmla="*/ 6646140 w 10328348"/>
              <a:gd name="connsiteY1792" fmla="*/ 2942100 h 3414927"/>
              <a:gd name="connsiteX1793" fmla="*/ 6639502 w 10328348"/>
              <a:gd name="connsiteY1793" fmla="*/ 2938871 h 3414927"/>
              <a:gd name="connsiteX1794" fmla="*/ 6628544 w 10328348"/>
              <a:gd name="connsiteY1794" fmla="*/ 2933538 h 3414927"/>
              <a:gd name="connsiteX1795" fmla="*/ 6607809 w 10328348"/>
              <a:gd name="connsiteY1795" fmla="*/ 2959241 h 3414927"/>
              <a:gd name="connsiteX1796" fmla="*/ 6613657 w 10328348"/>
              <a:gd name="connsiteY1796" fmla="*/ 2971953 h 3414927"/>
              <a:gd name="connsiteX1797" fmla="*/ 6595982 w 10328348"/>
              <a:gd name="connsiteY1797" fmla="*/ 2974203 h 3414927"/>
              <a:gd name="connsiteX1798" fmla="*/ 6583421 w 10328348"/>
              <a:gd name="connsiteY1798" fmla="*/ 2979646 h 3414927"/>
              <a:gd name="connsiteX1799" fmla="*/ 6595842 w 10328348"/>
              <a:gd name="connsiteY1799" fmla="*/ 2993442 h 3414927"/>
              <a:gd name="connsiteX1800" fmla="*/ 6582841 w 10328348"/>
              <a:gd name="connsiteY1800" fmla="*/ 2993174 h 3414927"/>
              <a:gd name="connsiteX1801" fmla="*/ 6566920 w 10328348"/>
              <a:gd name="connsiteY1801" fmla="*/ 2997122 h 3414927"/>
              <a:gd name="connsiteX1802" fmla="*/ 6550410 w 10328348"/>
              <a:gd name="connsiteY1802" fmla="*/ 2993457 h 3414927"/>
              <a:gd name="connsiteX1803" fmla="*/ 6548363 w 10328348"/>
              <a:gd name="connsiteY1803" fmla="*/ 2987951 h 3414927"/>
              <a:gd name="connsiteX1804" fmla="*/ 6536969 w 10328348"/>
              <a:gd name="connsiteY1804" fmla="*/ 2987480 h 3414927"/>
              <a:gd name="connsiteX1805" fmla="*/ 6536095 w 10328348"/>
              <a:gd name="connsiteY1805" fmla="*/ 2997202 h 3414927"/>
              <a:gd name="connsiteX1806" fmla="*/ 6527621 w 10328348"/>
              <a:gd name="connsiteY1806" fmla="*/ 2992514 h 3414927"/>
              <a:gd name="connsiteX1807" fmla="*/ 6526308 w 10328348"/>
              <a:gd name="connsiteY1807" fmla="*/ 2996525 h 3414927"/>
              <a:gd name="connsiteX1808" fmla="*/ 6517400 w 10328348"/>
              <a:gd name="connsiteY1808" fmla="*/ 3007269 h 3414927"/>
              <a:gd name="connsiteX1809" fmla="*/ 6489937 w 10328348"/>
              <a:gd name="connsiteY1809" fmla="*/ 3008842 h 3414927"/>
              <a:gd name="connsiteX1810" fmla="*/ 6486577 w 10328348"/>
              <a:gd name="connsiteY1810" fmla="*/ 3007349 h 3414927"/>
              <a:gd name="connsiteX1811" fmla="*/ 6483069 w 10328348"/>
              <a:gd name="connsiteY1811" fmla="*/ 3003951 h 3414927"/>
              <a:gd name="connsiteX1812" fmla="*/ 6485696 w 10328348"/>
              <a:gd name="connsiteY1812" fmla="*/ 2995928 h 3414927"/>
              <a:gd name="connsiteX1813" fmla="*/ 6474155 w 10328348"/>
              <a:gd name="connsiteY1813" fmla="*/ 2993552 h 3414927"/>
              <a:gd name="connsiteX1814" fmla="*/ 6456480 w 10328348"/>
              <a:gd name="connsiteY1814" fmla="*/ 2995802 h 3414927"/>
              <a:gd name="connsiteX1815" fmla="*/ 6453265 w 10328348"/>
              <a:gd name="connsiteY1815" fmla="*/ 2996211 h 3414927"/>
              <a:gd name="connsiteX1816" fmla="*/ 6453119 w 10328348"/>
              <a:gd name="connsiteY1816" fmla="*/ 2994308 h 3414927"/>
              <a:gd name="connsiteX1817" fmla="*/ 6446251 w 10328348"/>
              <a:gd name="connsiteY1817" fmla="*/ 2989416 h 3414927"/>
              <a:gd name="connsiteX1818" fmla="*/ 6424188 w 10328348"/>
              <a:gd name="connsiteY1818" fmla="*/ 2976848 h 3414927"/>
              <a:gd name="connsiteX1819" fmla="*/ 6397018 w 10328348"/>
              <a:gd name="connsiteY1819" fmla="*/ 2982228 h 3414927"/>
              <a:gd name="connsiteX1820" fmla="*/ 6399212 w 10328348"/>
              <a:gd name="connsiteY1820" fmla="*/ 2989636 h 3414927"/>
              <a:gd name="connsiteX1821" fmla="*/ 6402425 w 10328348"/>
              <a:gd name="connsiteY1821" fmla="*/ 2989228 h 3414927"/>
              <a:gd name="connsiteX1822" fmla="*/ 6401405 w 10328348"/>
              <a:gd name="connsiteY1822" fmla="*/ 2997046 h 3414927"/>
              <a:gd name="connsiteX1823" fmla="*/ 6385484 w 10328348"/>
              <a:gd name="connsiteY1823" fmla="*/ 3000994 h 3414927"/>
              <a:gd name="connsiteX1824" fmla="*/ 6378331 w 10328348"/>
              <a:gd name="connsiteY1824" fmla="*/ 3013437 h 3414927"/>
              <a:gd name="connsiteX1825" fmla="*/ 6384765 w 10328348"/>
              <a:gd name="connsiteY1825" fmla="*/ 3033762 h 3414927"/>
              <a:gd name="connsiteX1826" fmla="*/ 6391192 w 10328348"/>
              <a:gd name="connsiteY1826" fmla="*/ 3032942 h 3414927"/>
              <a:gd name="connsiteX1827" fmla="*/ 6394847 w 10328348"/>
              <a:gd name="connsiteY1827" fmla="*/ 3038245 h 3414927"/>
              <a:gd name="connsiteX1828" fmla="*/ 6409896 w 10328348"/>
              <a:gd name="connsiteY1828" fmla="*/ 3044017 h 3414927"/>
              <a:gd name="connsiteX1829" fmla="*/ 6400988 w 10328348"/>
              <a:gd name="connsiteY1829" fmla="*/ 3054762 h 3414927"/>
              <a:gd name="connsiteX1830" fmla="*/ 6393696 w 10328348"/>
              <a:gd name="connsiteY1830" fmla="*/ 3086444 h 3414927"/>
              <a:gd name="connsiteX1831" fmla="*/ 6395750 w 10328348"/>
              <a:gd name="connsiteY1831" fmla="*/ 3113092 h 3414927"/>
              <a:gd name="connsiteX1832" fmla="*/ 6388156 w 10328348"/>
              <a:gd name="connsiteY1832" fmla="*/ 3119824 h 3414927"/>
              <a:gd name="connsiteX1833" fmla="*/ 6385089 w 10328348"/>
              <a:gd name="connsiteY1833" fmla="*/ 3122136 h 3414927"/>
              <a:gd name="connsiteX1834" fmla="*/ 6368581 w 10328348"/>
              <a:gd name="connsiteY1834" fmla="*/ 3118471 h 3414927"/>
              <a:gd name="connsiteX1835" fmla="*/ 6366534 w 10328348"/>
              <a:gd name="connsiteY1835" fmla="*/ 3112966 h 3414927"/>
              <a:gd name="connsiteX1836" fmla="*/ 6364927 w 10328348"/>
              <a:gd name="connsiteY1836" fmla="*/ 3113171 h 3414927"/>
              <a:gd name="connsiteX1837" fmla="*/ 6322121 w 10328348"/>
              <a:gd name="connsiteY1837" fmla="*/ 3105164 h 3414927"/>
              <a:gd name="connsiteX1838" fmla="*/ 6303859 w 10328348"/>
              <a:gd name="connsiteY1838" fmla="*/ 3099800 h 3414927"/>
              <a:gd name="connsiteX1839" fmla="*/ 6297137 w 10328348"/>
              <a:gd name="connsiteY1839" fmla="*/ 3096810 h 3414927"/>
              <a:gd name="connsiteX1840" fmla="*/ 6295531 w 10328348"/>
              <a:gd name="connsiteY1840" fmla="*/ 3097015 h 3414927"/>
              <a:gd name="connsiteX1841" fmla="*/ 6292024 w 10328348"/>
              <a:gd name="connsiteY1841" fmla="*/ 3093618 h 3414927"/>
              <a:gd name="connsiteX1842" fmla="*/ 6285597 w 10328348"/>
              <a:gd name="connsiteY1842" fmla="*/ 3094436 h 3414927"/>
              <a:gd name="connsiteX1843" fmla="*/ 6280481 w 10328348"/>
              <a:gd name="connsiteY1843" fmla="*/ 3091243 h 3414927"/>
              <a:gd name="connsiteX1844" fmla="*/ 6279677 w 10328348"/>
              <a:gd name="connsiteY1844" fmla="*/ 3091188 h 3414927"/>
              <a:gd name="connsiteX1845" fmla="*/ 6270639 w 10328348"/>
              <a:gd name="connsiteY1845" fmla="*/ 3092337 h 3414927"/>
              <a:gd name="connsiteX1846" fmla="*/ 6270501 w 10328348"/>
              <a:gd name="connsiteY1846" fmla="*/ 3090546 h 3414927"/>
              <a:gd name="connsiteX1847" fmla="*/ 6259244 w 10328348"/>
              <a:gd name="connsiteY1847" fmla="*/ 3089381 h 3414927"/>
              <a:gd name="connsiteX1848" fmla="*/ 6247905 w 10328348"/>
              <a:gd name="connsiteY1848" fmla="*/ 3089622 h 3414927"/>
              <a:gd name="connsiteX1849" fmla="*/ 6235050 w 10328348"/>
              <a:gd name="connsiteY1849" fmla="*/ 3091259 h 3414927"/>
              <a:gd name="connsiteX1850" fmla="*/ 6229936 w 10328348"/>
              <a:gd name="connsiteY1850" fmla="*/ 3088066 h 3414927"/>
              <a:gd name="connsiteX1851" fmla="*/ 6223216 w 10328348"/>
              <a:gd name="connsiteY1851" fmla="*/ 3085077 h 3414927"/>
              <a:gd name="connsiteX1852" fmla="*/ 6201886 w 10328348"/>
              <a:gd name="connsiteY1852" fmla="*/ 3082025 h 3414927"/>
              <a:gd name="connsiteX1853" fmla="*/ 6201592 w 10328348"/>
              <a:gd name="connsiteY1853" fmla="*/ 3078219 h 3414927"/>
              <a:gd name="connsiteX1854" fmla="*/ 6163754 w 10328348"/>
              <a:gd name="connsiteY1854" fmla="*/ 3071503 h 3414927"/>
              <a:gd name="connsiteX1855" fmla="*/ 6153965 w 10328348"/>
              <a:gd name="connsiteY1855" fmla="*/ 3070825 h 3414927"/>
              <a:gd name="connsiteX1856" fmla="*/ 6157620 w 10328348"/>
              <a:gd name="connsiteY1856" fmla="*/ 3076127 h 3414927"/>
              <a:gd name="connsiteX1857" fmla="*/ 6165801 w 10328348"/>
              <a:gd name="connsiteY1857" fmla="*/ 3077008 h 3414927"/>
              <a:gd name="connsiteX1858" fmla="*/ 6191372 w 10328348"/>
              <a:gd name="connsiteY1858" fmla="*/ 3092973 h 3414927"/>
              <a:gd name="connsiteX1859" fmla="*/ 6209340 w 10328348"/>
              <a:gd name="connsiteY1859" fmla="*/ 3094531 h 3414927"/>
              <a:gd name="connsiteX1860" fmla="*/ 6229063 w 10328348"/>
              <a:gd name="connsiteY1860" fmla="*/ 3097787 h 3414927"/>
              <a:gd name="connsiteX1861" fmla="*/ 6244992 w 10328348"/>
              <a:gd name="connsiteY1861" fmla="*/ 3114981 h 3414927"/>
              <a:gd name="connsiteX1862" fmla="*/ 6240906 w 10328348"/>
              <a:gd name="connsiteY1862" fmla="*/ 3125111 h 3414927"/>
              <a:gd name="connsiteX1863" fmla="*/ 6224837 w 10328348"/>
              <a:gd name="connsiteY1863" fmla="*/ 3127157 h 3414927"/>
              <a:gd name="connsiteX1864" fmla="*/ 6215049 w 10328348"/>
              <a:gd name="connsiteY1864" fmla="*/ 3126480 h 3414927"/>
              <a:gd name="connsiteX1865" fmla="*/ 6186559 w 10328348"/>
              <a:gd name="connsiteY1865" fmla="*/ 3114730 h 3414927"/>
              <a:gd name="connsiteX1866" fmla="*/ 6184952 w 10328348"/>
              <a:gd name="connsiteY1866" fmla="*/ 3114934 h 3414927"/>
              <a:gd name="connsiteX1867" fmla="*/ 6118477 w 10328348"/>
              <a:gd name="connsiteY1867" fmla="*/ 3094563 h 3414927"/>
              <a:gd name="connsiteX1868" fmla="*/ 6111902 w 10328348"/>
              <a:gd name="connsiteY1868" fmla="*/ 3093478 h 3414927"/>
              <a:gd name="connsiteX1869" fmla="*/ 6108542 w 10328348"/>
              <a:gd name="connsiteY1869" fmla="*/ 3091984 h 3414927"/>
              <a:gd name="connsiteX1870" fmla="*/ 6105181 w 10328348"/>
              <a:gd name="connsiteY1870" fmla="*/ 3090490 h 3414927"/>
              <a:gd name="connsiteX1871" fmla="*/ 6101967 w 10328348"/>
              <a:gd name="connsiteY1871" fmla="*/ 3090899 h 3414927"/>
              <a:gd name="connsiteX1872" fmla="*/ 6097146 w 10328348"/>
              <a:gd name="connsiteY1872" fmla="*/ 3091513 h 3414927"/>
              <a:gd name="connsiteX1873" fmla="*/ 6087212 w 10328348"/>
              <a:gd name="connsiteY1873" fmla="*/ 3088932 h 3414927"/>
              <a:gd name="connsiteX1874" fmla="*/ 6083851 w 10328348"/>
              <a:gd name="connsiteY1874" fmla="*/ 3087438 h 3414927"/>
              <a:gd name="connsiteX1875" fmla="*/ 6074643 w 10328348"/>
              <a:gd name="connsiteY1875" fmla="*/ 3073233 h 3414927"/>
              <a:gd name="connsiteX1876" fmla="*/ 6066315 w 10328348"/>
              <a:gd name="connsiteY1876" fmla="*/ 3070449 h 3414927"/>
              <a:gd name="connsiteX1877" fmla="*/ 6063102 w 10328348"/>
              <a:gd name="connsiteY1877" fmla="*/ 3070858 h 3414927"/>
              <a:gd name="connsiteX1878" fmla="*/ 6030377 w 10328348"/>
              <a:gd name="connsiteY1878" fmla="*/ 3067335 h 3414927"/>
              <a:gd name="connsiteX1879" fmla="*/ 6012262 w 10328348"/>
              <a:gd name="connsiteY1879" fmla="*/ 3063875 h 3414927"/>
              <a:gd name="connsiteX1880" fmla="*/ 6008755 w 10328348"/>
              <a:gd name="connsiteY1880" fmla="*/ 3060476 h 3414927"/>
              <a:gd name="connsiteX1881" fmla="*/ 6005247 w 10328348"/>
              <a:gd name="connsiteY1881" fmla="*/ 3057079 h 3414927"/>
              <a:gd name="connsiteX1882" fmla="*/ 5999259 w 10328348"/>
              <a:gd name="connsiteY1882" fmla="*/ 3063606 h 3414927"/>
              <a:gd name="connsiteX1883" fmla="*/ 6010516 w 10328348"/>
              <a:gd name="connsiteY1883" fmla="*/ 3083318 h 3414927"/>
              <a:gd name="connsiteX1884" fmla="*/ 6047041 w 10328348"/>
              <a:gd name="connsiteY1884" fmla="*/ 3094045 h 3414927"/>
              <a:gd name="connsiteX1885" fmla="*/ 6050548 w 10328348"/>
              <a:gd name="connsiteY1885" fmla="*/ 3097443 h 3414927"/>
              <a:gd name="connsiteX1886" fmla="*/ 6069104 w 10328348"/>
              <a:gd name="connsiteY1886" fmla="*/ 3106614 h 3414927"/>
              <a:gd name="connsiteX1887" fmla="*/ 6051282 w 10328348"/>
              <a:gd name="connsiteY1887" fmla="*/ 3106961 h 3414927"/>
              <a:gd name="connsiteX1888" fmla="*/ 6034773 w 10328348"/>
              <a:gd name="connsiteY1888" fmla="*/ 3103295 h 3414927"/>
              <a:gd name="connsiteX1889" fmla="*/ 6015050 w 10328348"/>
              <a:gd name="connsiteY1889" fmla="*/ 3100039 h 3414927"/>
              <a:gd name="connsiteX1890" fmla="*/ 5964790 w 10328348"/>
              <a:gd name="connsiteY1890" fmla="*/ 3079527 h 3414927"/>
              <a:gd name="connsiteX1891" fmla="*/ 5962890 w 10328348"/>
              <a:gd name="connsiteY1891" fmla="*/ 3075924 h 3414927"/>
              <a:gd name="connsiteX1892" fmla="*/ 5930019 w 10328348"/>
              <a:gd name="connsiteY1892" fmla="*/ 3070498 h 3414927"/>
              <a:gd name="connsiteX1893" fmla="*/ 5923298 w 10328348"/>
              <a:gd name="connsiteY1893" fmla="*/ 3067509 h 3414927"/>
              <a:gd name="connsiteX1894" fmla="*/ 5918478 w 10328348"/>
              <a:gd name="connsiteY1894" fmla="*/ 3068123 h 3414927"/>
              <a:gd name="connsiteX1895" fmla="*/ 5897588 w 10328348"/>
              <a:gd name="connsiteY1895" fmla="*/ 3070782 h 3414927"/>
              <a:gd name="connsiteX1896" fmla="*/ 5889554 w 10328348"/>
              <a:gd name="connsiteY1896" fmla="*/ 3071804 h 3414927"/>
              <a:gd name="connsiteX1897" fmla="*/ 5869245 w 10328348"/>
              <a:gd name="connsiteY1897" fmla="*/ 3060935 h 3414927"/>
              <a:gd name="connsiteX1898" fmla="*/ 5839881 w 10328348"/>
              <a:gd name="connsiteY1898" fmla="*/ 3058905 h 3414927"/>
              <a:gd name="connsiteX1899" fmla="*/ 5841634 w 10328348"/>
              <a:gd name="connsiteY1899" fmla="*/ 3060604 h 3414927"/>
              <a:gd name="connsiteX1900" fmla="*/ 5839008 w 10328348"/>
              <a:gd name="connsiteY1900" fmla="*/ 3068627 h 3414927"/>
              <a:gd name="connsiteX1901" fmla="*/ 5837548 w 10328348"/>
              <a:gd name="connsiteY1901" fmla="*/ 3070734 h 3414927"/>
              <a:gd name="connsiteX1902" fmla="*/ 5846169 w 10328348"/>
              <a:gd name="connsiteY1902" fmla="*/ 3077326 h 3414927"/>
              <a:gd name="connsiteX1903" fmla="*/ 5849089 w 10328348"/>
              <a:gd name="connsiteY1903" fmla="*/ 3073109 h 3414927"/>
              <a:gd name="connsiteX1904" fmla="*/ 5870125 w 10328348"/>
              <a:gd name="connsiteY1904" fmla="*/ 3072355 h 3414927"/>
              <a:gd name="connsiteX1905" fmla="*/ 5901242 w 10328348"/>
              <a:gd name="connsiteY1905" fmla="*/ 3076082 h 3414927"/>
              <a:gd name="connsiteX1906" fmla="*/ 5921406 w 10328348"/>
              <a:gd name="connsiteY1906" fmla="*/ 3085049 h 3414927"/>
              <a:gd name="connsiteX1907" fmla="*/ 5920386 w 10328348"/>
              <a:gd name="connsiteY1907" fmla="*/ 3092867 h 3414927"/>
              <a:gd name="connsiteX1908" fmla="*/ 5907383 w 10328348"/>
              <a:gd name="connsiteY1908" fmla="*/ 3092599 h 3414927"/>
              <a:gd name="connsiteX1909" fmla="*/ 5897890 w 10328348"/>
              <a:gd name="connsiteY1909" fmla="*/ 3095730 h 3414927"/>
              <a:gd name="connsiteX1910" fmla="*/ 5898917 w 10328348"/>
              <a:gd name="connsiteY1910" fmla="*/ 3109054 h 3414927"/>
              <a:gd name="connsiteX1911" fmla="*/ 5904031 w 10328348"/>
              <a:gd name="connsiteY1911" fmla="*/ 3112247 h 3414927"/>
              <a:gd name="connsiteX1912" fmla="*/ 5905932 w 10328348"/>
              <a:gd name="connsiteY1912" fmla="*/ 3115850 h 3414927"/>
              <a:gd name="connsiteX1913" fmla="*/ 5909292 w 10328348"/>
              <a:gd name="connsiteY1913" fmla="*/ 3117345 h 3414927"/>
              <a:gd name="connsiteX1914" fmla="*/ 5910899 w 10328348"/>
              <a:gd name="connsiteY1914" fmla="*/ 3117140 h 3414927"/>
              <a:gd name="connsiteX1915" fmla="*/ 5917326 w 10328348"/>
              <a:gd name="connsiteY1915" fmla="*/ 3116321 h 3414927"/>
              <a:gd name="connsiteX1916" fmla="*/ 5920686 w 10328348"/>
              <a:gd name="connsiteY1916" fmla="*/ 3117816 h 3414927"/>
              <a:gd name="connsiteX1917" fmla="*/ 5946111 w 10328348"/>
              <a:gd name="connsiteY1917" fmla="*/ 3131879 h 3414927"/>
              <a:gd name="connsiteX1918" fmla="*/ 5951077 w 10328348"/>
              <a:gd name="connsiteY1918" fmla="*/ 3133168 h 3414927"/>
              <a:gd name="connsiteX1919" fmla="*/ 5954732 w 10328348"/>
              <a:gd name="connsiteY1919" fmla="*/ 3138470 h 3414927"/>
              <a:gd name="connsiteX1920" fmla="*/ 5956485 w 10328348"/>
              <a:gd name="connsiteY1920" fmla="*/ 3140168 h 3414927"/>
              <a:gd name="connsiteX1921" fmla="*/ 5958385 w 10328348"/>
              <a:gd name="connsiteY1921" fmla="*/ 3143770 h 3414927"/>
              <a:gd name="connsiteX1922" fmla="*/ 5964813 w 10328348"/>
              <a:gd name="connsiteY1922" fmla="*/ 3142952 h 3414927"/>
              <a:gd name="connsiteX1923" fmla="*/ 5975335 w 10328348"/>
              <a:gd name="connsiteY1923" fmla="*/ 3153147 h 3414927"/>
              <a:gd name="connsiteX1924" fmla="*/ 5964820 w 10328348"/>
              <a:gd name="connsiteY1924" fmla="*/ 3164095 h 3414927"/>
              <a:gd name="connsiteX1925" fmla="*/ 5960000 w 10328348"/>
              <a:gd name="connsiteY1925" fmla="*/ 3164709 h 3414927"/>
              <a:gd name="connsiteX1926" fmla="*/ 5959560 w 10328348"/>
              <a:gd name="connsiteY1926" fmla="*/ 3158999 h 3414927"/>
              <a:gd name="connsiteX1927" fmla="*/ 5954446 w 10328348"/>
              <a:gd name="connsiteY1927" fmla="*/ 3155805 h 3414927"/>
              <a:gd name="connsiteX1928" fmla="*/ 5929462 w 10328348"/>
              <a:gd name="connsiteY1928" fmla="*/ 3147453 h 3414927"/>
              <a:gd name="connsiteX1929" fmla="*/ 5902725 w 10328348"/>
              <a:gd name="connsiteY1929" fmla="*/ 3137400 h 3414927"/>
              <a:gd name="connsiteX1930" fmla="*/ 5852612 w 10328348"/>
              <a:gd name="connsiteY1930" fmla="*/ 3118792 h 3414927"/>
              <a:gd name="connsiteX1931" fmla="*/ 5847791 w 10328348"/>
              <a:gd name="connsiteY1931" fmla="*/ 3119405 h 3414927"/>
              <a:gd name="connsiteX1932" fmla="*/ 5838150 w 10328348"/>
              <a:gd name="connsiteY1932" fmla="*/ 3120632 h 3414927"/>
              <a:gd name="connsiteX1933" fmla="*/ 5837857 w 10328348"/>
              <a:gd name="connsiteY1933" fmla="*/ 3116826 h 3414927"/>
              <a:gd name="connsiteX1934" fmla="*/ 5833036 w 10328348"/>
              <a:gd name="connsiteY1934" fmla="*/ 3117440 h 3414927"/>
              <a:gd name="connsiteX1935" fmla="*/ 5818281 w 10328348"/>
              <a:gd name="connsiteY1935" fmla="*/ 3115473 h 3414927"/>
              <a:gd name="connsiteX1936" fmla="*/ 5803378 w 10328348"/>
              <a:gd name="connsiteY1936" fmla="*/ 3111604 h 3414927"/>
              <a:gd name="connsiteX1937" fmla="*/ 5743338 w 10328348"/>
              <a:gd name="connsiteY1937" fmla="*/ 3111557 h 3414927"/>
              <a:gd name="connsiteX1938" fmla="*/ 5722449 w 10328348"/>
              <a:gd name="connsiteY1938" fmla="*/ 3114216 h 3414927"/>
              <a:gd name="connsiteX1939" fmla="*/ 5722156 w 10328348"/>
              <a:gd name="connsiteY1939" fmla="*/ 3110409 h 3414927"/>
              <a:gd name="connsiteX1940" fmla="*/ 5700533 w 10328348"/>
              <a:gd name="connsiteY1940" fmla="*/ 3103551 h 3414927"/>
              <a:gd name="connsiteX1941" fmla="*/ 5690598 w 10328348"/>
              <a:gd name="connsiteY1941" fmla="*/ 3100971 h 3414927"/>
              <a:gd name="connsiteX1942" fmla="*/ 5653347 w 10328348"/>
              <a:gd name="connsiteY1942" fmla="*/ 3101868 h 3414927"/>
              <a:gd name="connsiteX1943" fmla="*/ 5650133 w 10328348"/>
              <a:gd name="connsiteY1943" fmla="*/ 3102277 h 3414927"/>
              <a:gd name="connsiteX1944" fmla="*/ 5648233 w 10328348"/>
              <a:gd name="connsiteY1944" fmla="*/ 3098675 h 3414927"/>
              <a:gd name="connsiteX1945" fmla="*/ 5646627 w 10328348"/>
              <a:gd name="connsiteY1945" fmla="*/ 3098879 h 3414927"/>
              <a:gd name="connsiteX1946" fmla="*/ 5635085 w 10328348"/>
              <a:gd name="connsiteY1946" fmla="*/ 3096504 h 3414927"/>
              <a:gd name="connsiteX1947" fmla="*/ 5633478 w 10328348"/>
              <a:gd name="connsiteY1947" fmla="*/ 3096709 h 3414927"/>
              <a:gd name="connsiteX1948" fmla="*/ 5630264 w 10328348"/>
              <a:gd name="connsiteY1948" fmla="*/ 3097118 h 3414927"/>
              <a:gd name="connsiteX1949" fmla="*/ 5602947 w 10328348"/>
              <a:gd name="connsiteY1949" fmla="*/ 3100595 h 3414927"/>
              <a:gd name="connsiteX1950" fmla="*/ 5596374 w 10328348"/>
              <a:gd name="connsiteY1950" fmla="*/ 3099509 h 3414927"/>
              <a:gd name="connsiteX1951" fmla="*/ 5591406 w 10328348"/>
              <a:gd name="connsiteY1951" fmla="*/ 3098219 h 3414927"/>
              <a:gd name="connsiteX1952" fmla="*/ 5567010 w 10328348"/>
              <a:gd name="connsiteY1952" fmla="*/ 3097480 h 3414927"/>
              <a:gd name="connsiteX1953" fmla="*/ 5548893 w 10328348"/>
              <a:gd name="connsiteY1953" fmla="*/ 3094020 h 3414927"/>
              <a:gd name="connsiteX1954" fmla="*/ 5537792 w 10328348"/>
              <a:gd name="connsiteY1954" fmla="*/ 3097355 h 3414927"/>
              <a:gd name="connsiteX1955" fmla="*/ 5519530 w 10328348"/>
              <a:gd name="connsiteY1955" fmla="*/ 3091991 h 3414927"/>
              <a:gd name="connsiteX1956" fmla="*/ 5504775 w 10328348"/>
              <a:gd name="connsiteY1956" fmla="*/ 3090025 h 3414927"/>
              <a:gd name="connsiteX1957" fmla="*/ 5501415 w 10328348"/>
              <a:gd name="connsiteY1957" fmla="*/ 3088530 h 3414927"/>
              <a:gd name="connsiteX1958" fmla="*/ 5485346 w 10328348"/>
              <a:gd name="connsiteY1958" fmla="*/ 3090575 h 3414927"/>
              <a:gd name="connsiteX1959" fmla="*/ 5483592 w 10328348"/>
              <a:gd name="connsiteY1959" fmla="*/ 3088876 h 3414927"/>
              <a:gd name="connsiteX1960" fmla="*/ 5481839 w 10328348"/>
              <a:gd name="connsiteY1960" fmla="*/ 3087178 h 3414927"/>
              <a:gd name="connsiteX1961" fmla="*/ 5480525 w 10328348"/>
              <a:gd name="connsiteY1961" fmla="*/ 3091189 h 3414927"/>
              <a:gd name="connsiteX1962" fmla="*/ 5462850 w 10328348"/>
              <a:gd name="connsiteY1962" fmla="*/ 3093439 h 3414927"/>
              <a:gd name="connsiteX1963" fmla="*/ 5460950 w 10328348"/>
              <a:gd name="connsiteY1963" fmla="*/ 3089837 h 3414927"/>
              <a:gd name="connsiteX1964" fmla="*/ 5461096 w 10328348"/>
              <a:gd name="connsiteY1964" fmla="*/ 3091740 h 3414927"/>
              <a:gd name="connsiteX1965" fmla="*/ 5434947 w 10328348"/>
              <a:gd name="connsiteY1965" fmla="*/ 3089302 h 3414927"/>
              <a:gd name="connsiteX1966" fmla="*/ 5428813 w 10328348"/>
              <a:gd name="connsiteY1966" fmla="*/ 3093927 h 3414927"/>
              <a:gd name="connsiteX1967" fmla="*/ 5333568 w 10328348"/>
              <a:gd name="connsiteY1967" fmla="*/ 3100284 h 3414927"/>
              <a:gd name="connsiteX1968" fmla="*/ 5281562 w 10328348"/>
              <a:gd name="connsiteY1968" fmla="*/ 3099213 h 3414927"/>
              <a:gd name="connsiteX1969" fmla="*/ 5281414 w 10328348"/>
              <a:gd name="connsiteY1969" fmla="*/ 3097310 h 3414927"/>
              <a:gd name="connsiteX1970" fmla="*/ 5275281 w 10328348"/>
              <a:gd name="connsiteY1970" fmla="*/ 3101936 h 3414927"/>
              <a:gd name="connsiteX1971" fmla="*/ 5285362 w 10328348"/>
              <a:gd name="connsiteY1971" fmla="*/ 3106418 h 3414927"/>
              <a:gd name="connsiteX1972" fmla="*/ 5286969 w 10328348"/>
              <a:gd name="connsiteY1972" fmla="*/ 3106214 h 3414927"/>
              <a:gd name="connsiteX1973" fmla="*/ 5287263 w 10328348"/>
              <a:gd name="connsiteY1973" fmla="*/ 3110021 h 3414927"/>
              <a:gd name="connsiteX1974" fmla="*/ 5306839 w 10328348"/>
              <a:gd name="connsiteY1974" fmla="*/ 3111374 h 3414927"/>
              <a:gd name="connsiteX1975" fmla="*/ 5310493 w 10328348"/>
              <a:gd name="connsiteY1975" fmla="*/ 3116675 h 3414927"/>
              <a:gd name="connsiteX1976" fmla="*/ 5302752 w 10328348"/>
              <a:gd name="connsiteY1976" fmla="*/ 3121504 h 3414927"/>
              <a:gd name="connsiteX1977" fmla="*/ 5270908 w 10328348"/>
              <a:gd name="connsiteY1977" fmla="*/ 3129401 h 3414927"/>
              <a:gd name="connsiteX1978" fmla="*/ 5266088 w 10328348"/>
              <a:gd name="connsiteY1978" fmla="*/ 3130014 h 3414927"/>
              <a:gd name="connsiteX1979" fmla="*/ 5259660 w 10328348"/>
              <a:gd name="connsiteY1979" fmla="*/ 3130833 h 3414927"/>
              <a:gd name="connsiteX1980" fmla="*/ 5251479 w 10328348"/>
              <a:gd name="connsiteY1980" fmla="*/ 3129953 h 3414927"/>
              <a:gd name="connsiteX1981" fmla="*/ 5259660 w 10328348"/>
              <a:gd name="connsiteY1981" fmla="*/ 3130833 h 3414927"/>
              <a:gd name="connsiteX1982" fmla="*/ 5245052 w 10328348"/>
              <a:gd name="connsiteY1982" fmla="*/ 3130770 h 3414927"/>
              <a:gd name="connsiteX1983" fmla="*/ 5198159 w 10328348"/>
              <a:gd name="connsiteY1983" fmla="*/ 3132894 h 3414927"/>
              <a:gd name="connsiteX1984" fmla="*/ 5186765 w 10328348"/>
              <a:gd name="connsiteY1984" fmla="*/ 3132423 h 3414927"/>
              <a:gd name="connsiteX1985" fmla="*/ 5186618 w 10328348"/>
              <a:gd name="connsiteY1985" fmla="*/ 3130519 h 3414927"/>
              <a:gd name="connsiteX1986" fmla="*/ 5185012 w 10328348"/>
              <a:gd name="connsiteY1986" fmla="*/ 3130723 h 3414927"/>
              <a:gd name="connsiteX1987" fmla="*/ 5183258 w 10328348"/>
              <a:gd name="connsiteY1987" fmla="*/ 3129025 h 3414927"/>
              <a:gd name="connsiteX1988" fmla="*/ 5180044 w 10328348"/>
              <a:gd name="connsiteY1988" fmla="*/ 3129434 h 3414927"/>
              <a:gd name="connsiteX1989" fmla="*/ 5170403 w 10328348"/>
              <a:gd name="connsiteY1989" fmla="*/ 3130661 h 3414927"/>
              <a:gd name="connsiteX1990" fmla="*/ 5147907 w 10328348"/>
              <a:gd name="connsiteY1990" fmla="*/ 3133524 h 3414927"/>
              <a:gd name="connsiteX1991" fmla="*/ 5147760 w 10328348"/>
              <a:gd name="connsiteY1991" fmla="*/ 3131621 h 3414927"/>
              <a:gd name="connsiteX1992" fmla="*/ 5126577 w 10328348"/>
              <a:gd name="connsiteY1992" fmla="*/ 3130473 h 3414927"/>
              <a:gd name="connsiteX1993" fmla="*/ 5073111 w 10328348"/>
              <a:gd name="connsiteY1993" fmla="*/ 3131511 h 3414927"/>
              <a:gd name="connsiteX1994" fmla="*/ 5025925 w 10328348"/>
              <a:gd name="connsiteY1994" fmla="*/ 3129829 h 3414927"/>
              <a:gd name="connsiteX1995" fmla="*/ 4987067 w 10328348"/>
              <a:gd name="connsiteY1995" fmla="*/ 3130930 h 3414927"/>
              <a:gd name="connsiteX1996" fmla="*/ 4983854 w 10328348"/>
              <a:gd name="connsiteY1996" fmla="*/ 3131340 h 3414927"/>
              <a:gd name="connsiteX1997" fmla="*/ 4967785 w 10328348"/>
              <a:gd name="connsiteY1997" fmla="*/ 3133385 h 3414927"/>
              <a:gd name="connsiteX1998" fmla="*/ 4964278 w 10328348"/>
              <a:gd name="connsiteY1998" fmla="*/ 3129987 h 3414927"/>
              <a:gd name="connsiteX1999" fmla="*/ 4891530 w 10328348"/>
              <a:gd name="connsiteY1999" fmla="*/ 3133480 h 3414927"/>
              <a:gd name="connsiteX2000" fmla="*/ 4834996 w 10328348"/>
              <a:gd name="connsiteY2000" fmla="*/ 3136831 h 3414927"/>
              <a:gd name="connsiteX2001" fmla="*/ 4789417 w 10328348"/>
              <a:gd name="connsiteY2001" fmla="*/ 3134944 h 3414927"/>
              <a:gd name="connsiteX2002" fmla="*/ 4774808 w 10328348"/>
              <a:gd name="connsiteY2002" fmla="*/ 3134881 h 3414927"/>
              <a:gd name="connsiteX2003" fmla="*/ 4729669 w 10328348"/>
              <a:gd name="connsiteY2003" fmla="*/ 3138704 h 3414927"/>
              <a:gd name="connsiteX2004" fmla="*/ 4716522 w 10328348"/>
              <a:gd name="connsiteY2004" fmla="*/ 3136534 h 3414927"/>
              <a:gd name="connsiteX2005" fmla="*/ 4690665 w 10328348"/>
              <a:gd name="connsiteY2005" fmla="*/ 3137903 h 3414927"/>
              <a:gd name="connsiteX2006" fmla="*/ 4638952 w 10328348"/>
              <a:gd name="connsiteY2006" fmla="*/ 3140641 h 3414927"/>
              <a:gd name="connsiteX2007" fmla="*/ 4592060 w 10328348"/>
              <a:gd name="connsiteY2007" fmla="*/ 3142765 h 3414927"/>
              <a:gd name="connsiteX2008" fmla="*/ 4553495 w 10328348"/>
              <a:gd name="connsiteY2008" fmla="*/ 3147674 h 3414927"/>
              <a:gd name="connsiteX2009" fmla="*/ 4545461 w 10328348"/>
              <a:gd name="connsiteY2009" fmla="*/ 3148696 h 3414927"/>
              <a:gd name="connsiteX2010" fmla="*/ 4545168 w 10328348"/>
              <a:gd name="connsiteY2010" fmla="*/ 3144889 h 3414927"/>
              <a:gd name="connsiteX2011" fmla="*/ 4541953 w 10328348"/>
              <a:gd name="connsiteY2011" fmla="*/ 3145298 h 3414927"/>
              <a:gd name="connsiteX2012" fmla="*/ 4533626 w 10328348"/>
              <a:gd name="connsiteY2012" fmla="*/ 3142514 h 3414927"/>
              <a:gd name="connsiteX2013" fmla="*/ 4516098 w 10328348"/>
              <a:gd name="connsiteY2013" fmla="*/ 3146667 h 3414927"/>
              <a:gd name="connsiteX2014" fmla="*/ 4542688 w 10328348"/>
              <a:gd name="connsiteY2014" fmla="*/ 3154814 h 3414927"/>
              <a:gd name="connsiteX2015" fmla="*/ 4549702 w 10328348"/>
              <a:gd name="connsiteY2015" fmla="*/ 3161610 h 3414927"/>
              <a:gd name="connsiteX2016" fmla="*/ 4554816 w 10328348"/>
              <a:gd name="connsiteY2016" fmla="*/ 3164803 h 3414927"/>
              <a:gd name="connsiteX2017" fmla="*/ 4556424 w 10328348"/>
              <a:gd name="connsiteY2017" fmla="*/ 3164599 h 3414927"/>
              <a:gd name="connsiteX2018" fmla="*/ 4556277 w 10328348"/>
              <a:gd name="connsiteY2018" fmla="*/ 3162696 h 3414927"/>
              <a:gd name="connsiteX2019" fmla="*/ 4564458 w 10328348"/>
              <a:gd name="connsiteY2019" fmla="*/ 3163576 h 3414927"/>
              <a:gd name="connsiteX2020" fmla="*/ 4575999 w 10328348"/>
              <a:gd name="connsiteY2020" fmla="*/ 3165952 h 3414927"/>
              <a:gd name="connsiteX2021" fmla="*/ 4582720 w 10328348"/>
              <a:gd name="connsiteY2021" fmla="*/ 3168941 h 3414927"/>
              <a:gd name="connsiteX2022" fmla="*/ 4617344 w 10328348"/>
              <a:gd name="connsiteY2022" fmla="*/ 3176067 h 3414927"/>
              <a:gd name="connsiteX2023" fmla="*/ 4629033 w 10328348"/>
              <a:gd name="connsiteY2023" fmla="*/ 3180344 h 3414927"/>
              <a:gd name="connsiteX2024" fmla="*/ 4630934 w 10328348"/>
              <a:gd name="connsiteY2024" fmla="*/ 3183948 h 3414927"/>
              <a:gd name="connsiteX2025" fmla="*/ 4632540 w 10328348"/>
              <a:gd name="connsiteY2025" fmla="*/ 3183743 h 3414927"/>
              <a:gd name="connsiteX2026" fmla="*/ 4635607 w 10328348"/>
              <a:gd name="connsiteY2026" fmla="*/ 3181430 h 3414927"/>
              <a:gd name="connsiteX2027" fmla="*/ 4693902 w 10328348"/>
              <a:gd name="connsiteY2027" fmla="*/ 3200920 h 3414927"/>
              <a:gd name="connsiteX2028" fmla="*/ 4700329 w 10328348"/>
              <a:gd name="connsiteY2028" fmla="*/ 3200102 h 3414927"/>
              <a:gd name="connsiteX2029" fmla="*/ 4716985 w 10328348"/>
              <a:gd name="connsiteY2029" fmla="*/ 3205671 h 3414927"/>
              <a:gd name="connsiteX2030" fmla="*/ 4748690 w 10328348"/>
              <a:gd name="connsiteY2030" fmla="*/ 3217012 h 3414927"/>
              <a:gd name="connsiteX2031" fmla="*/ 4803036 w 10328348"/>
              <a:gd name="connsiteY2031" fmla="*/ 3227394 h 3414927"/>
              <a:gd name="connsiteX2032" fmla="*/ 4821739 w 10328348"/>
              <a:gd name="connsiteY2032" fmla="*/ 3238468 h 3414927"/>
              <a:gd name="connsiteX2033" fmla="*/ 4833427 w 10328348"/>
              <a:gd name="connsiteY2033" fmla="*/ 3242746 h 3414927"/>
              <a:gd name="connsiteX2034" fmla="*/ 4878133 w 10328348"/>
              <a:gd name="connsiteY2034" fmla="*/ 3254355 h 3414927"/>
              <a:gd name="connsiteX2035" fmla="*/ 4881640 w 10328348"/>
              <a:gd name="connsiteY2035" fmla="*/ 3257753 h 3414927"/>
              <a:gd name="connsiteX2036" fmla="*/ 4884853 w 10328348"/>
              <a:gd name="connsiteY2036" fmla="*/ 3257344 h 3414927"/>
              <a:gd name="connsiteX2037" fmla="*/ 4944755 w 10328348"/>
              <a:gd name="connsiteY2037" fmla="*/ 3276629 h 3414927"/>
              <a:gd name="connsiteX2038" fmla="*/ 4967692 w 10328348"/>
              <a:gd name="connsiteY2038" fmla="*/ 3279475 h 3414927"/>
              <a:gd name="connsiteX2039" fmla="*/ 4980114 w 10328348"/>
              <a:gd name="connsiteY2039" fmla="*/ 3293272 h 3414927"/>
              <a:gd name="connsiteX2040" fmla="*/ 4985228 w 10328348"/>
              <a:gd name="connsiteY2040" fmla="*/ 3296465 h 3414927"/>
              <a:gd name="connsiteX2041" fmla="*/ 4986835 w 10328348"/>
              <a:gd name="connsiteY2041" fmla="*/ 3296260 h 3414927"/>
              <a:gd name="connsiteX2042" fmla="*/ 4986542 w 10328348"/>
              <a:gd name="connsiteY2042" fmla="*/ 3292453 h 3414927"/>
              <a:gd name="connsiteX2043" fmla="*/ 5012838 w 10328348"/>
              <a:gd name="connsiteY2043" fmla="*/ 3296795 h 3414927"/>
              <a:gd name="connsiteX2044" fmla="*/ 5043082 w 10328348"/>
              <a:gd name="connsiteY2044" fmla="*/ 3310244 h 3414927"/>
              <a:gd name="connsiteX2045" fmla="*/ 5081508 w 10328348"/>
              <a:gd name="connsiteY2045" fmla="*/ 3324575 h 3414927"/>
              <a:gd name="connsiteX2046" fmla="*/ 5092029 w 10328348"/>
              <a:gd name="connsiteY2046" fmla="*/ 3334768 h 3414927"/>
              <a:gd name="connsiteX2047" fmla="*/ 5109998 w 10328348"/>
              <a:gd name="connsiteY2047" fmla="*/ 3336325 h 3414927"/>
              <a:gd name="connsiteX2048" fmla="*/ 5113799 w 10328348"/>
              <a:gd name="connsiteY2048" fmla="*/ 3343529 h 3414927"/>
              <a:gd name="connsiteX2049" fmla="*/ 5117013 w 10328348"/>
              <a:gd name="connsiteY2049" fmla="*/ 3343120 h 3414927"/>
              <a:gd name="connsiteX2050" fmla="*/ 5163619 w 10328348"/>
              <a:gd name="connsiteY2050" fmla="*/ 3358331 h 3414927"/>
              <a:gd name="connsiteX2051" fmla="*/ 5170339 w 10328348"/>
              <a:gd name="connsiteY2051" fmla="*/ 3361320 h 3414927"/>
              <a:gd name="connsiteX2052" fmla="*/ 5173701 w 10328348"/>
              <a:gd name="connsiteY2052" fmla="*/ 3362814 h 3414927"/>
              <a:gd name="connsiteX2053" fmla="*/ 5177061 w 10328348"/>
              <a:gd name="connsiteY2053" fmla="*/ 3364309 h 3414927"/>
              <a:gd name="connsiteX2054" fmla="*/ 5178814 w 10328348"/>
              <a:gd name="connsiteY2054" fmla="*/ 3366007 h 3414927"/>
              <a:gd name="connsiteX2055" fmla="*/ 5182175 w 10328348"/>
              <a:gd name="connsiteY2055" fmla="*/ 3367503 h 3414927"/>
              <a:gd name="connsiteX2056" fmla="*/ 5185536 w 10328348"/>
              <a:gd name="connsiteY2056" fmla="*/ 3368997 h 3414927"/>
              <a:gd name="connsiteX2057" fmla="*/ 5190503 w 10328348"/>
              <a:gd name="connsiteY2057" fmla="*/ 3370287 h 3414927"/>
              <a:gd name="connsiteX2058" fmla="*/ 5193863 w 10328348"/>
              <a:gd name="connsiteY2058" fmla="*/ 3371781 h 3414927"/>
              <a:gd name="connsiteX2059" fmla="*/ 5197223 w 10328348"/>
              <a:gd name="connsiteY2059" fmla="*/ 3373275 h 3414927"/>
              <a:gd name="connsiteX2060" fmla="*/ 5200731 w 10328348"/>
              <a:gd name="connsiteY2060" fmla="*/ 3376673 h 3414927"/>
              <a:gd name="connsiteX2061" fmla="*/ 5210665 w 10328348"/>
              <a:gd name="connsiteY2061" fmla="*/ 3379252 h 3414927"/>
              <a:gd name="connsiteX2062" fmla="*/ 5212419 w 10328348"/>
              <a:gd name="connsiteY2062" fmla="*/ 3380951 h 3414927"/>
              <a:gd name="connsiteX2063" fmla="*/ 5215780 w 10328348"/>
              <a:gd name="connsiteY2063" fmla="*/ 3382446 h 3414927"/>
              <a:gd name="connsiteX2064" fmla="*/ 5217386 w 10328348"/>
              <a:gd name="connsiteY2064" fmla="*/ 3382242 h 3414927"/>
              <a:gd name="connsiteX2065" fmla="*/ 5228928 w 10328348"/>
              <a:gd name="connsiteY2065" fmla="*/ 3384617 h 3414927"/>
              <a:gd name="connsiteX2066" fmla="*/ 5232289 w 10328348"/>
              <a:gd name="connsiteY2066" fmla="*/ 3386112 h 3414927"/>
              <a:gd name="connsiteX2067" fmla="*/ 5221481 w 10328348"/>
              <a:gd name="connsiteY2067" fmla="*/ 3393253 h 3414927"/>
              <a:gd name="connsiteX2068" fmla="*/ 5211693 w 10328348"/>
              <a:gd name="connsiteY2068" fmla="*/ 3392576 h 3414927"/>
              <a:gd name="connsiteX2069" fmla="*/ 5211546 w 10328348"/>
              <a:gd name="connsiteY2069" fmla="*/ 3390674 h 3414927"/>
              <a:gd name="connsiteX2070" fmla="*/ 5208186 w 10328348"/>
              <a:gd name="connsiteY2070" fmla="*/ 3389179 h 3414927"/>
              <a:gd name="connsiteX2071" fmla="*/ 5201612 w 10328348"/>
              <a:gd name="connsiteY2071" fmla="*/ 3388093 h 3414927"/>
              <a:gd name="connsiteX2072" fmla="*/ 5200005 w 10328348"/>
              <a:gd name="connsiteY2072" fmla="*/ 3388298 h 3414927"/>
              <a:gd name="connsiteX2073" fmla="*/ 5193431 w 10328348"/>
              <a:gd name="connsiteY2073" fmla="*/ 3387213 h 3414927"/>
              <a:gd name="connsiteX2074" fmla="*/ 5193284 w 10328348"/>
              <a:gd name="connsiteY2074" fmla="*/ 3385309 h 3414927"/>
              <a:gd name="connsiteX2075" fmla="*/ 5184957 w 10328348"/>
              <a:gd name="connsiteY2075" fmla="*/ 3382526 h 3414927"/>
              <a:gd name="connsiteX2076" fmla="*/ 5175021 w 10328348"/>
              <a:gd name="connsiteY2076" fmla="*/ 3379946 h 3414927"/>
              <a:gd name="connsiteX2077" fmla="*/ 5171807 w 10328348"/>
              <a:gd name="connsiteY2077" fmla="*/ 3380355 h 3414927"/>
              <a:gd name="connsiteX2078" fmla="*/ 5145364 w 10328348"/>
              <a:gd name="connsiteY2078" fmla="*/ 3374111 h 3414927"/>
              <a:gd name="connsiteX2079" fmla="*/ 5102266 w 10328348"/>
              <a:gd name="connsiteY2079" fmla="*/ 3362296 h 3414927"/>
              <a:gd name="connsiteX2080" fmla="*/ 5054052 w 10328348"/>
              <a:gd name="connsiteY2080" fmla="*/ 3347290 h 3414927"/>
              <a:gd name="connsiteX2081" fmla="*/ 5022641 w 10328348"/>
              <a:gd name="connsiteY2081" fmla="*/ 3339756 h 3414927"/>
              <a:gd name="connsiteX2082" fmla="*/ 4924608 w 10328348"/>
              <a:gd name="connsiteY2082" fmla="*/ 3309947 h 3414927"/>
              <a:gd name="connsiteX2083" fmla="*/ 4918034 w 10328348"/>
              <a:gd name="connsiteY2083" fmla="*/ 3308861 h 3414927"/>
              <a:gd name="connsiteX2084" fmla="*/ 4906345 w 10328348"/>
              <a:gd name="connsiteY2084" fmla="*/ 3304582 h 3414927"/>
              <a:gd name="connsiteX2085" fmla="*/ 4879902 w 10328348"/>
              <a:gd name="connsiteY2085" fmla="*/ 3298338 h 3414927"/>
              <a:gd name="connsiteX2086" fmla="*/ 4867047 w 10328348"/>
              <a:gd name="connsiteY2086" fmla="*/ 3299974 h 3414927"/>
              <a:gd name="connsiteX2087" fmla="*/ 4863834 w 10328348"/>
              <a:gd name="connsiteY2087" fmla="*/ 3300383 h 3414927"/>
              <a:gd name="connsiteX2088" fmla="*/ 4770621 w 10328348"/>
              <a:gd name="connsiteY2088" fmla="*/ 3269961 h 3414927"/>
              <a:gd name="connsiteX2089" fmla="*/ 4690703 w 10328348"/>
              <a:gd name="connsiteY2089" fmla="*/ 3243613 h 3414927"/>
              <a:gd name="connsiteX2090" fmla="*/ 4664113 w 10328348"/>
              <a:gd name="connsiteY2090" fmla="*/ 3235465 h 3414927"/>
              <a:gd name="connsiteX2091" fmla="*/ 4652718 w 10328348"/>
              <a:gd name="connsiteY2091" fmla="*/ 3234993 h 3414927"/>
              <a:gd name="connsiteX2092" fmla="*/ 4652865 w 10328348"/>
              <a:gd name="connsiteY2092" fmla="*/ 3236897 h 3414927"/>
              <a:gd name="connsiteX2093" fmla="*/ 4640736 w 10328348"/>
              <a:gd name="connsiteY2093" fmla="*/ 3226907 h 3414927"/>
              <a:gd name="connsiteX2094" fmla="*/ 4624227 w 10328348"/>
              <a:gd name="connsiteY2094" fmla="*/ 3223243 h 3414927"/>
              <a:gd name="connsiteX2095" fmla="*/ 4615900 w 10328348"/>
              <a:gd name="connsiteY2095" fmla="*/ 3220458 h 3414927"/>
              <a:gd name="connsiteX2096" fmla="*/ 4609179 w 10328348"/>
              <a:gd name="connsiteY2096" fmla="*/ 3217469 h 3414927"/>
              <a:gd name="connsiteX2097" fmla="*/ 4596030 w 10328348"/>
              <a:gd name="connsiteY2097" fmla="*/ 3215299 h 3414927"/>
              <a:gd name="connsiteX2098" fmla="*/ 4594423 w 10328348"/>
              <a:gd name="connsiteY2098" fmla="*/ 3215504 h 3414927"/>
              <a:gd name="connsiteX2099" fmla="*/ 4578061 w 10328348"/>
              <a:gd name="connsiteY2099" fmla="*/ 3213742 h 3414927"/>
              <a:gd name="connsiteX2100" fmla="*/ 4574848 w 10328348"/>
              <a:gd name="connsiteY2100" fmla="*/ 3214151 h 3414927"/>
              <a:gd name="connsiteX2101" fmla="*/ 4559799 w 10328348"/>
              <a:gd name="connsiteY2101" fmla="*/ 3208378 h 3414927"/>
              <a:gd name="connsiteX2102" fmla="*/ 4554538 w 10328348"/>
              <a:gd name="connsiteY2102" fmla="*/ 3203282 h 3414927"/>
              <a:gd name="connsiteX2103" fmla="*/ 4506765 w 10328348"/>
              <a:gd name="connsiteY2103" fmla="*/ 3193984 h 3414927"/>
              <a:gd name="connsiteX2104" fmla="*/ 4486748 w 10328348"/>
              <a:gd name="connsiteY2104" fmla="*/ 3186922 h 3414927"/>
              <a:gd name="connsiteX2105" fmla="*/ 4468780 w 10328348"/>
              <a:gd name="connsiteY2105" fmla="*/ 3185365 h 3414927"/>
              <a:gd name="connsiteX2106" fmla="*/ 4468634 w 10328348"/>
              <a:gd name="connsiteY2106" fmla="*/ 3183461 h 3414927"/>
              <a:gd name="connsiteX2107" fmla="*/ 4467027 w 10328348"/>
              <a:gd name="connsiteY2107" fmla="*/ 3183665 h 3414927"/>
              <a:gd name="connsiteX2108" fmla="*/ 4453879 w 10328348"/>
              <a:gd name="connsiteY2108" fmla="*/ 3181495 h 3414927"/>
              <a:gd name="connsiteX2109" fmla="*/ 4389303 w 10328348"/>
              <a:gd name="connsiteY2109" fmla="*/ 3164727 h 3414927"/>
              <a:gd name="connsiteX2110" fmla="*/ 4371334 w 10328348"/>
              <a:gd name="connsiteY2110" fmla="*/ 3163170 h 3414927"/>
              <a:gd name="connsiteX2111" fmla="*/ 4318014 w 10328348"/>
              <a:gd name="connsiteY2111" fmla="*/ 3166112 h 3414927"/>
              <a:gd name="connsiteX2112" fmla="*/ 4285731 w 10328348"/>
              <a:gd name="connsiteY2112" fmla="*/ 3168298 h 3414927"/>
              <a:gd name="connsiteX2113" fmla="*/ 4266155 w 10328348"/>
              <a:gd name="connsiteY2113" fmla="*/ 3166947 h 3414927"/>
              <a:gd name="connsiteX2114" fmla="*/ 4233872 w 10328348"/>
              <a:gd name="connsiteY2114" fmla="*/ 3169133 h 3414927"/>
              <a:gd name="connsiteX2115" fmla="*/ 4216049 w 10328348"/>
              <a:gd name="connsiteY2115" fmla="*/ 3169479 h 3414927"/>
              <a:gd name="connsiteX2116" fmla="*/ 4215608 w 10328348"/>
              <a:gd name="connsiteY2116" fmla="*/ 3163770 h 3414927"/>
              <a:gd name="connsiteX2117" fmla="*/ 4235037 w 10328348"/>
              <a:gd name="connsiteY2117" fmla="*/ 3163218 h 3414927"/>
              <a:gd name="connsiteX2118" fmla="*/ 4234890 w 10328348"/>
              <a:gd name="connsiteY2118" fmla="*/ 3161315 h 3414927"/>
              <a:gd name="connsiteX2119" fmla="*/ 4252273 w 10328348"/>
              <a:gd name="connsiteY2119" fmla="*/ 3155258 h 3414927"/>
              <a:gd name="connsiteX2120" fmla="*/ 4255634 w 10328348"/>
              <a:gd name="connsiteY2120" fmla="*/ 3156754 h 3414927"/>
              <a:gd name="connsiteX2121" fmla="*/ 4263814 w 10328348"/>
              <a:gd name="connsiteY2121" fmla="*/ 3157634 h 3414927"/>
              <a:gd name="connsiteX2122" fmla="*/ 4265567 w 10328348"/>
              <a:gd name="connsiteY2122" fmla="*/ 3159334 h 3414927"/>
              <a:gd name="connsiteX2123" fmla="*/ 4267468 w 10328348"/>
              <a:gd name="connsiteY2123" fmla="*/ 3162935 h 3414927"/>
              <a:gd name="connsiteX2124" fmla="*/ 4289964 w 10328348"/>
              <a:gd name="connsiteY2124" fmla="*/ 3160072 h 3414927"/>
              <a:gd name="connsiteX2125" fmla="*/ 4289817 w 10328348"/>
              <a:gd name="connsiteY2125" fmla="*/ 3158169 h 3414927"/>
              <a:gd name="connsiteX2126" fmla="*/ 4294491 w 10328348"/>
              <a:gd name="connsiteY2126" fmla="*/ 3155651 h 3414927"/>
              <a:gd name="connsiteX2127" fmla="*/ 4305886 w 10328348"/>
              <a:gd name="connsiteY2127" fmla="*/ 3156124 h 3414927"/>
              <a:gd name="connsiteX2128" fmla="*/ 4307492 w 10328348"/>
              <a:gd name="connsiteY2128" fmla="*/ 3155919 h 3414927"/>
              <a:gd name="connsiteX2129" fmla="*/ 4304132 w 10328348"/>
              <a:gd name="connsiteY2129" fmla="*/ 3154424 h 3414927"/>
              <a:gd name="connsiteX2130" fmla="*/ 4292737 w 10328348"/>
              <a:gd name="connsiteY2130" fmla="*/ 3153953 h 3414927"/>
              <a:gd name="connsiteX2131" fmla="*/ 4289524 w 10328348"/>
              <a:gd name="connsiteY2131" fmla="*/ 3154362 h 3414927"/>
              <a:gd name="connsiteX2132" fmla="*/ 4284556 w 10328348"/>
              <a:gd name="connsiteY2132" fmla="*/ 3153072 h 3414927"/>
              <a:gd name="connsiteX2133" fmla="*/ 4282803 w 10328348"/>
              <a:gd name="connsiteY2133" fmla="*/ 3151373 h 3414927"/>
              <a:gd name="connsiteX2134" fmla="*/ 4279589 w 10328348"/>
              <a:gd name="connsiteY2134" fmla="*/ 3151782 h 3414927"/>
              <a:gd name="connsiteX2135" fmla="*/ 4274622 w 10328348"/>
              <a:gd name="connsiteY2135" fmla="*/ 3150493 h 3414927"/>
              <a:gd name="connsiteX2136" fmla="*/ 4243799 w 10328348"/>
              <a:gd name="connsiteY2136" fmla="*/ 3150571 h 3414927"/>
              <a:gd name="connsiteX2137" fmla="*/ 4229190 w 10328348"/>
              <a:gd name="connsiteY2137" fmla="*/ 3150508 h 3414927"/>
              <a:gd name="connsiteX2138" fmla="*/ 4228896 w 10328348"/>
              <a:gd name="connsiteY2138" fmla="*/ 3146702 h 3414927"/>
              <a:gd name="connsiteX2139" fmla="*/ 4227730 w 10328348"/>
              <a:gd name="connsiteY2139" fmla="*/ 3152616 h 3414927"/>
              <a:gd name="connsiteX2140" fmla="*/ 4199100 w 10328348"/>
              <a:gd name="connsiteY2140" fmla="*/ 3160105 h 3414927"/>
              <a:gd name="connsiteX2141" fmla="*/ 4192672 w 10328348"/>
              <a:gd name="connsiteY2141" fmla="*/ 3160923 h 3414927"/>
              <a:gd name="connsiteX2142" fmla="*/ 4212395 w 10328348"/>
              <a:gd name="connsiteY2142" fmla="*/ 3164179 h 3414927"/>
              <a:gd name="connsiteX2143" fmla="*/ 4212572 w 10328348"/>
              <a:gd name="connsiteY2143" fmla="*/ 3166481 h 3414927"/>
              <a:gd name="connsiteX2144" fmla="*/ 4215644 w 10328348"/>
              <a:gd name="connsiteY2144" fmla="*/ 3166090 h 3414927"/>
              <a:gd name="connsiteX2145" fmla="*/ 4215927 w 10328348"/>
              <a:gd name="connsiteY2145" fmla="*/ 3169755 h 3414927"/>
              <a:gd name="connsiteX2146" fmla="*/ 4212832 w 10328348"/>
              <a:gd name="connsiteY2146" fmla="*/ 3170148 h 3414927"/>
              <a:gd name="connsiteX2147" fmla="*/ 4212813 w 10328348"/>
              <a:gd name="connsiteY2147" fmla="*/ 3169893 h 3414927"/>
              <a:gd name="connsiteX2148" fmla="*/ 4188880 w 10328348"/>
              <a:gd name="connsiteY2148" fmla="*/ 3174861 h 3414927"/>
              <a:gd name="connsiteX2149" fmla="*/ 4165943 w 10328348"/>
              <a:gd name="connsiteY2149" fmla="*/ 3172013 h 3414927"/>
              <a:gd name="connsiteX2150" fmla="*/ 4165355 w 10328348"/>
              <a:gd name="connsiteY2150" fmla="*/ 3164400 h 3414927"/>
              <a:gd name="connsiteX2151" fmla="*/ 4181278 w 10328348"/>
              <a:gd name="connsiteY2151" fmla="*/ 3160451 h 3414927"/>
              <a:gd name="connsiteX2152" fmla="*/ 4150160 w 10328348"/>
              <a:gd name="connsiteY2152" fmla="*/ 3156723 h 3414927"/>
              <a:gd name="connsiteX2153" fmla="*/ 4146800 w 10328348"/>
              <a:gd name="connsiteY2153" fmla="*/ 3155229 h 3414927"/>
              <a:gd name="connsiteX2154" fmla="*/ 4147240 w 10328348"/>
              <a:gd name="connsiteY2154" fmla="*/ 3160939 h 3414927"/>
              <a:gd name="connsiteX2155" fmla="*/ 4091147 w 10328348"/>
              <a:gd name="connsiteY2155" fmla="*/ 3170001 h 3414927"/>
              <a:gd name="connsiteX2156" fmla="*/ 4081213 w 10328348"/>
              <a:gd name="connsiteY2156" fmla="*/ 3167421 h 3414927"/>
              <a:gd name="connsiteX2157" fmla="*/ 4079459 w 10328348"/>
              <a:gd name="connsiteY2157" fmla="*/ 3165722 h 3414927"/>
              <a:gd name="connsiteX2158" fmla="*/ 4058277 w 10328348"/>
              <a:gd name="connsiteY2158" fmla="*/ 3164574 h 3414927"/>
              <a:gd name="connsiteX2159" fmla="*/ 4056963 w 10328348"/>
              <a:gd name="connsiteY2159" fmla="*/ 3168585 h 3414927"/>
              <a:gd name="connsiteX2160" fmla="*/ 4037387 w 10328348"/>
              <a:gd name="connsiteY2160" fmla="*/ 3167233 h 3414927"/>
              <a:gd name="connsiteX2161" fmla="*/ 4019713 w 10328348"/>
              <a:gd name="connsiteY2161" fmla="*/ 3169482 h 3414927"/>
              <a:gd name="connsiteX2162" fmla="*/ 4014891 w 10328348"/>
              <a:gd name="connsiteY2162" fmla="*/ 3170096 h 3414927"/>
              <a:gd name="connsiteX2163" fmla="*/ 4011677 w 10328348"/>
              <a:gd name="connsiteY2163" fmla="*/ 3170505 h 3414927"/>
              <a:gd name="connsiteX2164" fmla="*/ 3979247 w 10328348"/>
              <a:gd name="connsiteY2164" fmla="*/ 3170788 h 3414927"/>
              <a:gd name="connsiteX2165" fmla="*/ 3977787 w 10328348"/>
              <a:gd name="connsiteY2165" fmla="*/ 3172896 h 3414927"/>
              <a:gd name="connsiteX2166" fmla="*/ 3976033 w 10328348"/>
              <a:gd name="connsiteY2166" fmla="*/ 3171197 h 3414927"/>
              <a:gd name="connsiteX2167" fmla="*/ 3964837 w 10328348"/>
              <a:gd name="connsiteY2167" fmla="*/ 3172622 h 3414927"/>
              <a:gd name="connsiteX2168" fmla="*/ 3955196 w 10328348"/>
              <a:gd name="connsiteY2168" fmla="*/ 3173849 h 3414927"/>
              <a:gd name="connsiteX2169" fmla="*/ 3937521 w 10328348"/>
              <a:gd name="connsiteY2169" fmla="*/ 3176099 h 3414927"/>
              <a:gd name="connsiteX2170" fmla="*/ 3919845 w 10328348"/>
              <a:gd name="connsiteY2170" fmla="*/ 3178349 h 3414927"/>
              <a:gd name="connsiteX2171" fmla="*/ 3915025 w 10328348"/>
              <a:gd name="connsiteY2171" fmla="*/ 3178962 h 3414927"/>
              <a:gd name="connsiteX2172" fmla="*/ 3846657 w 10328348"/>
              <a:gd name="connsiteY2172" fmla="*/ 3176132 h 3414927"/>
              <a:gd name="connsiteX2173" fmla="*/ 3828539 w 10328348"/>
              <a:gd name="connsiteY2173" fmla="*/ 3172671 h 3414927"/>
              <a:gd name="connsiteX2174" fmla="*/ 3859943 w 10328348"/>
              <a:gd name="connsiteY2174" fmla="*/ 3159064 h 3414927"/>
              <a:gd name="connsiteX2175" fmla="*/ 3870899 w 10328348"/>
              <a:gd name="connsiteY2175" fmla="*/ 3153825 h 3414927"/>
              <a:gd name="connsiteX2176" fmla="*/ 3877327 w 10328348"/>
              <a:gd name="connsiteY2176" fmla="*/ 3153007 h 3414927"/>
              <a:gd name="connsiteX2177" fmla="*/ 3879081 w 10328348"/>
              <a:gd name="connsiteY2177" fmla="*/ 3154706 h 3414927"/>
              <a:gd name="connsiteX2178" fmla="*/ 3880541 w 10328348"/>
              <a:gd name="connsiteY2178" fmla="*/ 3152598 h 3414927"/>
              <a:gd name="connsiteX2179" fmla="*/ 3883754 w 10328348"/>
              <a:gd name="connsiteY2179" fmla="*/ 3152189 h 3414927"/>
              <a:gd name="connsiteX2180" fmla="*/ 3896316 w 10328348"/>
              <a:gd name="connsiteY2180" fmla="*/ 3146746 h 3414927"/>
              <a:gd name="connsiteX2181" fmla="*/ 3904350 w 10328348"/>
              <a:gd name="connsiteY2181" fmla="*/ 3145724 h 3414927"/>
              <a:gd name="connsiteX2182" fmla="*/ 3906248 w 10328348"/>
              <a:gd name="connsiteY2182" fmla="*/ 3149326 h 3414927"/>
              <a:gd name="connsiteX2183" fmla="*/ 3907709 w 10328348"/>
              <a:gd name="connsiteY2183" fmla="*/ 3147218 h 3414927"/>
              <a:gd name="connsiteX2184" fmla="*/ 3909462 w 10328348"/>
              <a:gd name="connsiteY2184" fmla="*/ 3148917 h 3414927"/>
              <a:gd name="connsiteX2185" fmla="*/ 3915888 w 10328348"/>
              <a:gd name="connsiteY2185" fmla="*/ 3148099 h 3414927"/>
              <a:gd name="connsiteX2186" fmla="*/ 3923776 w 10328348"/>
              <a:gd name="connsiteY2186" fmla="*/ 3145173 h 3414927"/>
              <a:gd name="connsiteX2187" fmla="*/ 3925384 w 10328348"/>
              <a:gd name="connsiteY2187" fmla="*/ 3144968 h 3414927"/>
              <a:gd name="connsiteX2188" fmla="*/ 3941307 w 10328348"/>
              <a:gd name="connsiteY2188" fmla="*/ 3141019 h 3414927"/>
              <a:gd name="connsiteX2189" fmla="*/ 3958981 w 10328348"/>
              <a:gd name="connsiteY2189" fmla="*/ 3138769 h 3414927"/>
              <a:gd name="connsiteX2190" fmla="*/ 3951967 w 10328348"/>
              <a:gd name="connsiteY2190" fmla="*/ 3131975 h 3414927"/>
              <a:gd name="connsiteX2191" fmla="*/ 3943932 w 10328348"/>
              <a:gd name="connsiteY2191" fmla="*/ 3132997 h 3414927"/>
              <a:gd name="connsiteX2192" fmla="*/ 3926256 w 10328348"/>
              <a:gd name="connsiteY2192" fmla="*/ 3135247 h 3414927"/>
              <a:gd name="connsiteX2193" fmla="*/ 3924503 w 10328348"/>
              <a:gd name="connsiteY2193" fmla="*/ 3133548 h 3414927"/>
              <a:gd name="connsiteX2194" fmla="*/ 3926403 w 10328348"/>
              <a:gd name="connsiteY2194" fmla="*/ 3137150 h 3414927"/>
              <a:gd name="connsiteX2195" fmla="*/ 3918663 w 10328348"/>
              <a:gd name="connsiteY2195" fmla="*/ 3141979 h 3414927"/>
              <a:gd name="connsiteX2196" fmla="*/ 3910188 w 10328348"/>
              <a:gd name="connsiteY2196" fmla="*/ 3137291 h 3414927"/>
              <a:gd name="connsiteX2197" fmla="*/ 3889301 w 10328348"/>
              <a:gd name="connsiteY2197" fmla="*/ 3139951 h 3414927"/>
              <a:gd name="connsiteX2198" fmla="*/ 3887840 w 10328348"/>
              <a:gd name="connsiteY2198" fmla="*/ 3142059 h 3414927"/>
              <a:gd name="connsiteX2199" fmla="*/ 3883021 w 10328348"/>
              <a:gd name="connsiteY2199" fmla="*/ 3142672 h 3414927"/>
              <a:gd name="connsiteX2200" fmla="*/ 3876593 w 10328348"/>
              <a:gd name="connsiteY2200" fmla="*/ 3143490 h 3414927"/>
              <a:gd name="connsiteX2201" fmla="*/ 3866805 w 10328348"/>
              <a:gd name="connsiteY2201" fmla="*/ 3142814 h 3414927"/>
              <a:gd name="connsiteX2202" fmla="*/ 3866657 w 10328348"/>
              <a:gd name="connsiteY2202" fmla="*/ 3140911 h 3414927"/>
              <a:gd name="connsiteX2203" fmla="*/ 3865051 w 10328348"/>
              <a:gd name="connsiteY2203" fmla="*/ 3141115 h 3414927"/>
              <a:gd name="connsiteX2204" fmla="*/ 3861838 w 10328348"/>
              <a:gd name="connsiteY2204" fmla="*/ 3141524 h 3414927"/>
              <a:gd name="connsiteX2205" fmla="*/ 3858623 w 10328348"/>
              <a:gd name="connsiteY2205" fmla="*/ 3141933 h 3414927"/>
              <a:gd name="connsiteX2206" fmla="*/ 3855262 w 10328348"/>
              <a:gd name="connsiteY2206" fmla="*/ 3140438 h 3414927"/>
              <a:gd name="connsiteX2207" fmla="*/ 3853361 w 10328348"/>
              <a:gd name="connsiteY2207" fmla="*/ 3136836 h 3414927"/>
              <a:gd name="connsiteX2208" fmla="*/ 3851754 w 10328348"/>
              <a:gd name="connsiteY2208" fmla="*/ 3137041 h 3414927"/>
              <a:gd name="connsiteX2209" fmla="*/ 3842114 w 10328348"/>
              <a:gd name="connsiteY2209" fmla="*/ 3138268 h 3414927"/>
              <a:gd name="connsiteX2210" fmla="*/ 3835686 w 10328348"/>
              <a:gd name="connsiteY2210" fmla="*/ 3139086 h 3414927"/>
              <a:gd name="connsiteX2211" fmla="*/ 3826044 w 10328348"/>
              <a:gd name="connsiteY2211" fmla="*/ 3140312 h 3414927"/>
              <a:gd name="connsiteX2212" fmla="*/ 3824289 w 10328348"/>
              <a:gd name="connsiteY2212" fmla="*/ 3138615 h 3414927"/>
              <a:gd name="connsiteX2213" fmla="*/ 3794349 w 10328348"/>
              <a:gd name="connsiteY2213" fmla="*/ 3150114 h 3414927"/>
              <a:gd name="connsiteX2214" fmla="*/ 3776672 w 10328348"/>
              <a:gd name="connsiteY2214" fmla="*/ 3152363 h 3414927"/>
              <a:gd name="connsiteX2215" fmla="*/ 3763818 w 10328348"/>
              <a:gd name="connsiteY2215" fmla="*/ 3154000 h 3414927"/>
              <a:gd name="connsiteX2216" fmla="*/ 3748623 w 10328348"/>
              <a:gd name="connsiteY2216" fmla="*/ 3146323 h 3414927"/>
              <a:gd name="connsiteX2217" fmla="*/ 3736935 w 10328348"/>
              <a:gd name="connsiteY2217" fmla="*/ 3142044 h 3414927"/>
              <a:gd name="connsiteX2218" fmla="*/ 3704801 w 10328348"/>
              <a:gd name="connsiteY2218" fmla="*/ 3146135 h 3414927"/>
              <a:gd name="connsiteX2219" fmla="*/ 3699538 w 10328348"/>
              <a:gd name="connsiteY2219" fmla="*/ 3141038 h 3414927"/>
              <a:gd name="connsiteX2220" fmla="*/ 3710786 w 10328348"/>
              <a:gd name="connsiteY2220" fmla="*/ 3139606 h 3414927"/>
              <a:gd name="connsiteX2221" fmla="*/ 3722183 w 10328348"/>
              <a:gd name="connsiteY2221" fmla="*/ 3140079 h 3414927"/>
              <a:gd name="connsiteX2222" fmla="*/ 3765419 w 10328348"/>
              <a:gd name="connsiteY2222" fmla="*/ 3132653 h 3414927"/>
              <a:gd name="connsiteX2223" fmla="*/ 3779145 w 10328348"/>
              <a:gd name="connsiteY2223" fmla="*/ 3121295 h 3414927"/>
              <a:gd name="connsiteX2224" fmla="*/ 3766292 w 10328348"/>
              <a:gd name="connsiteY2224" fmla="*/ 3122931 h 3414927"/>
              <a:gd name="connsiteX2225" fmla="*/ 3762637 w 10328348"/>
              <a:gd name="connsiteY2225" fmla="*/ 3117630 h 3414927"/>
              <a:gd name="connsiteX2226" fmla="*/ 3724369 w 10328348"/>
              <a:gd name="connsiteY2226" fmla="*/ 3126345 h 3414927"/>
              <a:gd name="connsiteX2227" fmla="*/ 3696316 w 10328348"/>
              <a:gd name="connsiteY2227" fmla="*/ 3120305 h 3414927"/>
              <a:gd name="connsiteX2228" fmla="*/ 3685067 w 10328348"/>
              <a:gd name="connsiteY2228" fmla="*/ 3121737 h 3414927"/>
              <a:gd name="connsiteX2229" fmla="*/ 3675867 w 10328348"/>
              <a:gd name="connsiteY2229" fmla="*/ 3128674 h 3414927"/>
              <a:gd name="connsiteX2230" fmla="*/ 3648550 w 10328348"/>
              <a:gd name="connsiteY2230" fmla="*/ 3132151 h 3414927"/>
              <a:gd name="connsiteX2231" fmla="*/ 3641830 w 10328348"/>
              <a:gd name="connsiteY2231" fmla="*/ 3129162 h 3414927"/>
              <a:gd name="connsiteX2232" fmla="*/ 3649424 w 10328348"/>
              <a:gd name="connsiteY2232" fmla="*/ 3122429 h 3414927"/>
              <a:gd name="connsiteX2233" fmla="*/ 3687693 w 10328348"/>
              <a:gd name="connsiteY2233" fmla="*/ 3113714 h 3414927"/>
              <a:gd name="connsiteX2234" fmla="*/ 3705373 w 10328348"/>
              <a:gd name="connsiteY2234" fmla="*/ 3111464 h 3414927"/>
              <a:gd name="connsiteX2235" fmla="*/ 3711799 w 10328348"/>
              <a:gd name="connsiteY2235" fmla="*/ 3110645 h 3414927"/>
              <a:gd name="connsiteX2236" fmla="*/ 3722754 w 10328348"/>
              <a:gd name="connsiteY2236" fmla="*/ 3105408 h 3414927"/>
              <a:gd name="connsiteX2237" fmla="*/ 3753714 w 10328348"/>
              <a:gd name="connsiteY2237" fmla="*/ 3086090 h 3414927"/>
              <a:gd name="connsiteX2238" fmla="*/ 3755027 w 10328348"/>
              <a:gd name="connsiteY2238" fmla="*/ 3082079 h 3414927"/>
              <a:gd name="connsiteX2239" fmla="*/ 3754733 w 10328348"/>
              <a:gd name="connsiteY2239" fmla="*/ 3078272 h 3414927"/>
              <a:gd name="connsiteX2240" fmla="*/ 3695575 w 10328348"/>
              <a:gd name="connsiteY2240" fmla="*/ 3089646 h 3414927"/>
              <a:gd name="connsiteX2241" fmla="*/ 3678043 w 10328348"/>
              <a:gd name="connsiteY2241" fmla="*/ 3093800 h 3414927"/>
              <a:gd name="connsiteX2242" fmla="*/ 3652473 w 10328348"/>
              <a:gd name="connsiteY2242" fmla="*/ 3077833 h 3414927"/>
              <a:gd name="connsiteX2243" fmla="*/ 3648820 w 10328348"/>
              <a:gd name="connsiteY2243" fmla="*/ 3072531 h 3414927"/>
              <a:gd name="connsiteX2244" fmla="*/ 3634213 w 10328348"/>
              <a:gd name="connsiteY2244" fmla="*/ 3072468 h 3414927"/>
              <a:gd name="connsiteX2245" fmla="*/ 3619753 w 10328348"/>
              <a:gd name="connsiteY2245" fmla="*/ 3074309 h 3414927"/>
              <a:gd name="connsiteX2246" fmla="*/ 3625152 w 10328348"/>
              <a:gd name="connsiteY2246" fmla="*/ 3060168 h 3414927"/>
              <a:gd name="connsiteX2247" fmla="*/ 3628073 w 10328348"/>
              <a:gd name="connsiteY2247" fmla="*/ 3055952 h 3414927"/>
              <a:gd name="connsiteX2248" fmla="*/ 3639025 w 10328348"/>
              <a:gd name="connsiteY2248" fmla="*/ 3050713 h 3414927"/>
              <a:gd name="connsiteX2249" fmla="*/ 3643406 w 10328348"/>
              <a:gd name="connsiteY2249" fmla="*/ 3044389 h 3414927"/>
              <a:gd name="connsiteX2250" fmla="*/ 3633472 w 10328348"/>
              <a:gd name="connsiteY2250" fmla="*/ 3041809 h 3414927"/>
              <a:gd name="connsiteX2251" fmla="*/ 3634932 w 10328348"/>
              <a:gd name="connsiteY2251" fmla="*/ 3039702 h 3414927"/>
              <a:gd name="connsiteX2252" fmla="*/ 3631717 w 10328348"/>
              <a:gd name="connsiteY2252" fmla="*/ 3040111 h 3414927"/>
              <a:gd name="connsiteX2253" fmla="*/ 3631864 w 10328348"/>
              <a:gd name="connsiteY2253" fmla="*/ 3042013 h 3414927"/>
              <a:gd name="connsiteX2254" fmla="*/ 3603383 w 10328348"/>
              <a:gd name="connsiteY2254" fmla="*/ 3051405 h 3414927"/>
              <a:gd name="connsiteX2255" fmla="*/ 3592136 w 10328348"/>
              <a:gd name="connsiteY2255" fmla="*/ 3052836 h 3414927"/>
              <a:gd name="connsiteX2256" fmla="*/ 3585561 w 10328348"/>
              <a:gd name="connsiteY2256" fmla="*/ 3051751 h 3414927"/>
              <a:gd name="connsiteX2257" fmla="*/ 3582202 w 10328348"/>
              <a:gd name="connsiteY2257" fmla="*/ 3050257 h 3414927"/>
              <a:gd name="connsiteX2258" fmla="*/ 3581320 w 10328348"/>
              <a:gd name="connsiteY2258" fmla="*/ 3038837 h 3414927"/>
              <a:gd name="connsiteX2259" fmla="*/ 3570365 w 10328348"/>
              <a:gd name="connsiteY2259" fmla="*/ 3044076 h 3414927"/>
              <a:gd name="connsiteX2260" fmla="*/ 3551522 w 10328348"/>
              <a:gd name="connsiteY2260" fmla="*/ 3052240 h 3414927"/>
              <a:gd name="connsiteX2261" fmla="*/ 3564811 w 10328348"/>
              <a:gd name="connsiteY2261" fmla="*/ 3035171 h 3414927"/>
              <a:gd name="connsiteX2262" fmla="*/ 3549761 w 10328348"/>
              <a:gd name="connsiteY2262" fmla="*/ 3029399 h 3414927"/>
              <a:gd name="connsiteX2263" fmla="*/ 3539680 w 10328348"/>
              <a:gd name="connsiteY2263" fmla="*/ 3024916 h 3414927"/>
              <a:gd name="connsiteX2264" fmla="*/ 3536320 w 10328348"/>
              <a:gd name="connsiteY2264" fmla="*/ 3023422 h 3414927"/>
              <a:gd name="connsiteX2265" fmla="*/ 3531645 w 10328348"/>
              <a:gd name="connsiteY2265" fmla="*/ 3025938 h 3414927"/>
              <a:gd name="connsiteX2266" fmla="*/ 3528872 w 10328348"/>
              <a:gd name="connsiteY2266" fmla="*/ 3032057 h 3414927"/>
              <a:gd name="connsiteX2267" fmla="*/ 3518497 w 10328348"/>
              <a:gd name="connsiteY2267" fmla="*/ 3023768 h 3414927"/>
              <a:gd name="connsiteX2268" fmla="*/ 3511921 w 10328348"/>
              <a:gd name="connsiteY2268" fmla="*/ 3022682 h 3414927"/>
              <a:gd name="connsiteX2269" fmla="*/ 3493804 w 10328348"/>
              <a:gd name="connsiteY2269" fmla="*/ 3019222 h 3414927"/>
              <a:gd name="connsiteX2270" fmla="*/ 3452313 w 10328348"/>
              <a:gd name="connsiteY2270" fmla="*/ 3007204 h 3414927"/>
              <a:gd name="connsiteX2271" fmla="*/ 3435658 w 10328348"/>
              <a:gd name="connsiteY2271" fmla="*/ 3001637 h 3414927"/>
              <a:gd name="connsiteX2272" fmla="*/ 3420756 w 10328348"/>
              <a:gd name="connsiteY2272" fmla="*/ 2997765 h 3414927"/>
              <a:gd name="connsiteX2273" fmla="*/ 3402200 w 10328348"/>
              <a:gd name="connsiteY2273" fmla="*/ 2988596 h 3414927"/>
              <a:gd name="connsiteX2274" fmla="*/ 3377804 w 10328348"/>
              <a:gd name="connsiteY2274" fmla="*/ 2987857 h 3414927"/>
              <a:gd name="connsiteX2275" fmla="*/ 3358377 w 10328348"/>
              <a:gd name="connsiteY2275" fmla="*/ 2988407 h 3414927"/>
              <a:gd name="connsiteX2276" fmla="*/ 3283432 w 10328348"/>
              <a:gd name="connsiteY2276" fmla="*/ 2984491 h 3414927"/>
              <a:gd name="connsiteX2277" fmla="*/ 3271891 w 10328348"/>
              <a:gd name="connsiteY2277" fmla="*/ 2982116 h 3414927"/>
              <a:gd name="connsiteX2278" fmla="*/ 3271744 w 10328348"/>
              <a:gd name="connsiteY2278" fmla="*/ 2980212 h 3414927"/>
              <a:gd name="connsiteX2279" fmla="*/ 3265466 w 10328348"/>
              <a:gd name="connsiteY2279" fmla="*/ 2982934 h 3414927"/>
              <a:gd name="connsiteX2280" fmla="*/ 3260497 w 10328348"/>
              <a:gd name="connsiteY2280" fmla="*/ 2981644 h 3414927"/>
              <a:gd name="connsiteX2281" fmla="*/ 3257136 w 10328348"/>
              <a:gd name="connsiteY2281" fmla="*/ 2980149 h 3414927"/>
              <a:gd name="connsiteX2282" fmla="*/ 3167583 w 10328348"/>
              <a:gd name="connsiteY2282" fmla="*/ 2976170 h 3414927"/>
              <a:gd name="connsiteX2283" fmla="*/ 3149613 w 10328348"/>
              <a:gd name="connsiteY2283" fmla="*/ 2974614 h 3414927"/>
              <a:gd name="connsiteX2284" fmla="*/ 3075253 w 10328348"/>
              <a:gd name="connsiteY2284" fmla="*/ 2957169 h 3414927"/>
              <a:gd name="connsiteX2285" fmla="*/ 3044715 w 10328348"/>
              <a:gd name="connsiteY2285" fmla="*/ 2939913 h 3414927"/>
              <a:gd name="connsiteX2286" fmla="*/ 3041502 w 10328348"/>
              <a:gd name="connsiteY2286" fmla="*/ 2940322 h 3414927"/>
              <a:gd name="connsiteX2287" fmla="*/ 3033174 w 10328348"/>
              <a:gd name="connsiteY2287" fmla="*/ 2937538 h 3414927"/>
              <a:gd name="connsiteX2288" fmla="*/ 3016370 w 10328348"/>
              <a:gd name="connsiteY2288" fmla="*/ 2930067 h 3414927"/>
              <a:gd name="connsiteX2289" fmla="*/ 2995924 w 10328348"/>
              <a:gd name="connsiteY2289" fmla="*/ 2938434 h 3414927"/>
              <a:gd name="connsiteX2290" fmla="*/ 2957947 w 10328348"/>
              <a:gd name="connsiteY2290" fmla="*/ 2950957 h 3414927"/>
              <a:gd name="connsiteX2291" fmla="*/ 2907689 w 10328348"/>
              <a:gd name="connsiteY2291" fmla="*/ 2951587 h 3414927"/>
              <a:gd name="connsiteX2292" fmla="*/ 2891474 w 10328348"/>
              <a:gd name="connsiteY2292" fmla="*/ 2951728 h 3414927"/>
              <a:gd name="connsiteX2293" fmla="*/ 2888260 w 10328348"/>
              <a:gd name="connsiteY2293" fmla="*/ 2952137 h 3414927"/>
              <a:gd name="connsiteX2294" fmla="*/ 2873506 w 10328348"/>
              <a:gd name="connsiteY2294" fmla="*/ 2950172 h 3414927"/>
              <a:gd name="connsiteX2295" fmla="*/ 2846767 w 10328348"/>
              <a:gd name="connsiteY2295" fmla="*/ 2940120 h 3414927"/>
              <a:gd name="connsiteX2296" fmla="*/ 2811711 w 10328348"/>
              <a:gd name="connsiteY2296" fmla="*/ 2948427 h 3414927"/>
              <a:gd name="connsiteX2297" fmla="*/ 2796956 w 10328348"/>
              <a:gd name="connsiteY2297" fmla="*/ 2946460 h 3414927"/>
              <a:gd name="connsiteX2298" fmla="*/ 2796662 w 10328348"/>
              <a:gd name="connsiteY2298" fmla="*/ 2942654 h 3414927"/>
              <a:gd name="connsiteX2299" fmla="*/ 2790234 w 10328348"/>
              <a:gd name="connsiteY2299" fmla="*/ 2943471 h 3414927"/>
              <a:gd name="connsiteX2300" fmla="*/ 2777379 w 10328348"/>
              <a:gd name="connsiteY2300" fmla="*/ 2945108 h 3414927"/>
              <a:gd name="connsiteX2301" fmla="*/ 2756198 w 10328348"/>
              <a:gd name="connsiteY2301" fmla="*/ 2943960 h 3414927"/>
              <a:gd name="connsiteX2302" fmla="*/ 2747579 w 10328348"/>
              <a:gd name="connsiteY2302" fmla="*/ 2937368 h 3414927"/>
              <a:gd name="connsiteX2303" fmla="*/ 2748155 w 10328348"/>
              <a:gd name="connsiteY2303" fmla="*/ 2923839 h 3414927"/>
              <a:gd name="connsiteX2304" fmla="*/ 2751215 w 10328348"/>
              <a:gd name="connsiteY2304" fmla="*/ 2900385 h 3414927"/>
              <a:gd name="connsiteX2305" fmla="*/ 2782619 w 10328348"/>
              <a:gd name="connsiteY2305" fmla="*/ 2886778 h 3414927"/>
              <a:gd name="connsiteX2306" fmla="*/ 2785824 w 10328348"/>
              <a:gd name="connsiteY2306" fmla="*/ 2865227 h 3414927"/>
              <a:gd name="connsiteX2307" fmla="*/ 2766689 w 10328348"/>
              <a:gd name="connsiteY2307" fmla="*/ 2869585 h 3414927"/>
              <a:gd name="connsiteX2308" fmla="*/ 2750768 w 10328348"/>
              <a:gd name="connsiteY2308" fmla="*/ 2873534 h 3414927"/>
              <a:gd name="connsiteX2309" fmla="*/ 2744187 w 10328348"/>
              <a:gd name="connsiteY2309" fmla="*/ 2851305 h 3414927"/>
              <a:gd name="connsiteX2310" fmla="*/ 2744039 w 10328348"/>
              <a:gd name="connsiteY2310" fmla="*/ 2849402 h 3414927"/>
              <a:gd name="connsiteX2311" fmla="*/ 2767995 w 10328348"/>
              <a:gd name="connsiteY2311" fmla="*/ 2844431 h 3414927"/>
              <a:gd name="connsiteX2312" fmla="*/ 2800719 w 10328348"/>
              <a:gd name="connsiteY2312" fmla="*/ 2847955 h 3414927"/>
              <a:gd name="connsiteX2313" fmla="*/ 2822935 w 10328348"/>
              <a:gd name="connsiteY2313" fmla="*/ 2883569 h 3414927"/>
              <a:gd name="connsiteX2314" fmla="*/ 2821475 w 10328348"/>
              <a:gd name="connsiteY2314" fmla="*/ 2885676 h 3414927"/>
              <a:gd name="connsiteX2315" fmla="*/ 2824836 w 10328348"/>
              <a:gd name="connsiteY2315" fmla="*/ 2887171 h 3414927"/>
              <a:gd name="connsiteX2316" fmla="*/ 2834477 w 10328348"/>
              <a:gd name="connsiteY2316" fmla="*/ 2885944 h 3414927"/>
              <a:gd name="connsiteX2317" fmla="*/ 2843825 w 10328348"/>
              <a:gd name="connsiteY2317" fmla="*/ 2880910 h 3414927"/>
              <a:gd name="connsiteX2318" fmla="*/ 2849224 w 10328348"/>
              <a:gd name="connsiteY2318" fmla="*/ 2866767 h 3414927"/>
              <a:gd name="connsiteX2319" fmla="*/ 2848931 w 10328348"/>
              <a:gd name="connsiteY2319" fmla="*/ 2862961 h 3414927"/>
              <a:gd name="connsiteX2320" fmla="*/ 2839135 w 10328348"/>
              <a:gd name="connsiteY2320" fmla="*/ 2841143 h 3414927"/>
              <a:gd name="connsiteX2321" fmla="*/ 2835629 w 10328348"/>
              <a:gd name="connsiteY2321" fmla="*/ 2837745 h 3414927"/>
              <a:gd name="connsiteX2322" fmla="*/ 2836355 w 10328348"/>
              <a:gd name="connsiteY2322" fmla="*/ 2826119 h 3414927"/>
              <a:gd name="connsiteX2323" fmla="*/ 2842487 w 10328348"/>
              <a:gd name="connsiteY2323" fmla="*/ 2821495 h 3414927"/>
              <a:gd name="connsiteX2324" fmla="*/ 2864553 w 10328348"/>
              <a:gd name="connsiteY2324" fmla="*/ 2834063 h 3414927"/>
              <a:gd name="connsiteX2325" fmla="*/ 2884863 w 10328348"/>
              <a:gd name="connsiteY2325" fmla="*/ 2844933 h 3414927"/>
              <a:gd name="connsiteX2326" fmla="*/ 2884275 w 10328348"/>
              <a:gd name="connsiteY2326" fmla="*/ 2837319 h 3414927"/>
              <a:gd name="connsiteX2327" fmla="*/ 2881934 w 10328348"/>
              <a:gd name="connsiteY2327" fmla="*/ 2828007 h 3414927"/>
              <a:gd name="connsiteX2328" fmla="*/ 2893181 w 10328348"/>
              <a:gd name="connsiteY2328" fmla="*/ 2826576 h 3414927"/>
              <a:gd name="connsiteX2329" fmla="*/ 2907064 w 10328348"/>
              <a:gd name="connsiteY2329" fmla="*/ 2838263 h 3414927"/>
              <a:gd name="connsiteX2330" fmla="*/ 2932195 w 10328348"/>
              <a:gd name="connsiteY2330" fmla="*/ 2827376 h 3414927"/>
              <a:gd name="connsiteX2331" fmla="*/ 2940226 w 10328348"/>
              <a:gd name="connsiteY2331" fmla="*/ 2826353 h 3414927"/>
              <a:gd name="connsiteX2332" fmla="*/ 2940080 w 10328348"/>
              <a:gd name="connsiteY2332" fmla="*/ 2824451 h 3414927"/>
              <a:gd name="connsiteX2333" fmla="*/ 2941688 w 10328348"/>
              <a:gd name="connsiteY2333" fmla="*/ 2824245 h 3414927"/>
              <a:gd name="connsiteX2334" fmla="*/ 2939933 w 10328348"/>
              <a:gd name="connsiteY2334" fmla="*/ 2822547 h 3414927"/>
              <a:gd name="connsiteX2335" fmla="*/ 2940080 w 10328348"/>
              <a:gd name="connsiteY2335" fmla="*/ 2824451 h 3414927"/>
              <a:gd name="connsiteX2336" fmla="*/ 2905597 w 10328348"/>
              <a:gd name="connsiteY2336" fmla="*/ 2819228 h 3414927"/>
              <a:gd name="connsiteX2337" fmla="*/ 2897268 w 10328348"/>
              <a:gd name="connsiteY2337" fmla="*/ 2816445 h 3414927"/>
              <a:gd name="connsiteX2338" fmla="*/ 2900042 w 10328348"/>
              <a:gd name="connsiteY2338" fmla="*/ 2810325 h 3414927"/>
              <a:gd name="connsiteX2339" fmla="*/ 2905443 w 10328348"/>
              <a:gd name="connsiteY2339" fmla="*/ 2796183 h 3414927"/>
              <a:gd name="connsiteX2340" fmla="*/ 2903835 w 10328348"/>
              <a:gd name="connsiteY2340" fmla="*/ 2796388 h 3414927"/>
              <a:gd name="connsiteX2341" fmla="*/ 2903541 w 10328348"/>
              <a:gd name="connsiteY2341" fmla="*/ 2792582 h 3414927"/>
              <a:gd name="connsiteX2342" fmla="*/ 2889072 w 10328348"/>
              <a:gd name="connsiteY2342" fmla="*/ 2773279 h 3414927"/>
              <a:gd name="connsiteX2343" fmla="*/ 2885713 w 10328348"/>
              <a:gd name="connsiteY2343" fmla="*/ 2771786 h 3414927"/>
              <a:gd name="connsiteX2344" fmla="*/ 2875631 w 10328348"/>
              <a:gd name="connsiteY2344" fmla="*/ 2767301 h 3414927"/>
              <a:gd name="connsiteX2345" fmla="*/ 2887751 w 10328348"/>
              <a:gd name="connsiteY2345" fmla="*/ 2756149 h 3414927"/>
              <a:gd name="connsiteX2346" fmla="*/ 2897687 w 10328348"/>
              <a:gd name="connsiteY2346" fmla="*/ 2758728 h 3414927"/>
              <a:gd name="connsiteX2347" fmla="*/ 2906307 w 10328348"/>
              <a:gd name="connsiteY2347" fmla="*/ 2765320 h 3414927"/>
              <a:gd name="connsiteX2348" fmla="*/ 2941958 w 10328348"/>
              <a:gd name="connsiteY2348" fmla="*/ 2764626 h 3414927"/>
              <a:gd name="connsiteX2349" fmla="*/ 2941665 w 10328348"/>
              <a:gd name="connsiteY2349" fmla="*/ 2760819 h 3414927"/>
              <a:gd name="connsiteX2350" fmla="*/ 2939031 w 10328348"/>
              <a:gd name="connsiteY2350" fmla="*/ 2747700 h 3414927"/>
              <a:gd name="connsiteX2351" fmla="*/ 2938730 w 10328348"/>
              <a:gd name="connsiteY2351" fmla="*/ 2722751 h 3414927"/>
              <a:gd name="connsiteX2352" fmla="*/ 2934927 w 10328348"/>
              <a:gd name="connsiteY2352" fmla="*/ 2715547 h 3414927"/>
              <a:gd name="connsiteX2353" fmla="*/ 2931420 w 10328348"/>
              <a:gd name="connsiteY2353" fmla="*/ 2712149 h 3414927"/>
              <a:gd name="connsiteX2354" fmla="*/ 2912866 w 10328348"/>
              <a:gd name="connsiteY2354" fmla="*/ 2702978 h 3414927"/>
              <a:gd name="connsiteX2355" fmla="*/ 2913746 w 10328348"/>
              <a:gd name="connsiteY2355" fmla="*/ 2714398 h 3414927"/>
              <a:gd name="connsiteX2356" fmla="*/ 2909953 w 10328348"/>
              <a:gd name="connsiteY2356" fmla="*/ 2728336 h 3414927"/>
              <a:gd name="connsiteX2357" fmla="*/ 2868462 w 10328348"/>
              <a:gd name="connsiteY2357" fmla="*/ 2737461 h 3414927"/>
              <a:gd name="connsiteX2358" fmla="*/ 2858820 w 10328348"/>
              <a:gd name="connsiteY2358" fmla="*/ 2738688 h 3414927"/>
              <a:gd name="connsiteX2359" fmla="*/ 2851220 w 10328348"/>
              <a:gd name="connsiteY2359" fmla="*/ 2724278 h 3414927"/>
              <a:gd name="connsiteX2360" fmla="*/ 2847566 w 10328348"/>
              <a:gd name="connsiteY2360" fmla="*/ 2718977 h 3414927"/>
              <a:gd name="connsiteX2361" fmla="*/ 2838797 w 10328348"/>
              <a:gd name="connsiteY2361" fmla="*/ 2710483 h 3414927"/>
              <a:gd name="connsiteX2362" fmla="*/ 2849753 w 10328348"/>
              <a:gd name="connsiteY2362" fmla="*/ 2705244 h 3414927"/>
              <a:gd name="connsiteX2363" fmla="*/ 2839229 w 10328348"/>
              <a:gd name="connsiteY2363" fmla="*/ 2695052 h 3414927"/>
              <a:gd name="connsiteX2364" fmla="*/ 2837622 w 10328348"/>
              <a:gd name="connsiteY2364" fmla="*/ 2695256 h 3414927"/>
              <a:gd name="connsiteX2365" fmla="*/ 2828854 w 10328348"/>
              <a:gd name="connsiteY2365" fmla="*/ 2686761 h 3414927"/>
              <a:gd name="connsiteX2366" fmla="*/ 2840396 w 10328348"/>
              <a:gd name="connsiteY2366" fmla="*/ 2689136 h 3414927"/>
              <a:gd name="connsiteX2367" fmla="*/ 2852958 w 10328348"/>
              <a:gd name="connsiteY2367" fmla="*/ 2683694 h 3414927"/>
              <a:gd name="connsiteX2368" fmla="*/ 2849744 w 10328348"/>
              <a:gd name="connsiteY2368" fmla="*/ 2684103 h 3414927"/>
              <a:gd name="connsiteX2369" fmla="*/ 2842869 w 10328348"/>
              <a:gd name="connsiteY2369" fmla="*/ 2658068 h 3414927"/>
              <a:gd name="connsiteX2370" fmla="*/ 2837020 w 10328348"/>
              <a:gd name="connsiteY2370" fmla="*/ 2645358 h 3414927"/>
              <a:gd name="connsiteX2371" fmla="*/ 2821971 w 10328348"/>
              <a:gd name="connsiteY2371" fmla="*/ 2639585 h 3414927"/>
              <a:gd name="connsiteX2372" fmla="*/ 2834239 w 10328348"/>
              <a:gd name="connsiteY2372" fmla="*/ 2630335 h 3414927"/>
              <a:gd name="connsiteX2373" fmla="*/ 2840667 w 10328348"/>
              <a:gd name="connsiteY2373" fmla="*/ 2629517 h 3414927"/>
              <a:gd name="connsiteX2374" fmla="*/ 2844901 w 10328348"/>
              <a:gd name="connsiteY2374" fmla="*/ 2621290 h 3414927"/>
              <a:gd name="connsiteX2375" fmla="*/ 2873824 w 10328348"/>
              <a:gd name="connsiteY2375" fmla="*/ 2617609 h 3414927"/>
              <a:gd name="connsiteX2376" fmla="*/ 2882877 w 10328348"/>
              <a:gd name="connsiteY2376" fmla="*/ 2608768 h 3414927"/>
              <a:gd name="connsiteX2377" fmla="*/ 2856727 w 10328348"/>
              <a:gd name="connsiteY2377" fmla="*/ 2606331 h 3414927"/>
              <a:gd name="connsiteX2378" fmla="*/ 2846648 w 10328348"/>
              <a:gd name="connsiteY2378" fmla="*/ 2601846 h 3414927"/>
              <a:gd name="connsiteX2379" fmla="*/ 2849566 w 10328348"/>
              <a:gd name="connsiteY2379" fmla="*/ 2597631 h 3414927"/>
              <a:gd name="connsiteX2380" fmla="*/ 2853213 w 10328348"/>
              <a:gd name="connsiteY2380" fmla="*/ 2581790 h 3414927"/>
              <a:gd name="connsiteX2381" fmla="*/ 2842839 w 10328348"/>
              <a:gd name="connsiteY2381" fmla="*/ 2573500 h 3414927"/>
              <a:gd name="connsiteX2382" fmla="*/ 2825888 w 10328348"/>
              <a:gd name="connsiteY2382" fmla="*/ 2564125 h 3414927"/>
              <a:gd name="connsiteX2383" fmla="*/ 2840351 w 10328348"/>
              <a:gd name="connsiteY2383" fmla="*/ 2562284 h 3414927"/>
              <a:gd name="connsiteX2384" fmla="*/ 2836109 w 10328348"/>
              <a:gd name="connsiteY2384" fmla="*/ 2549369 h 3414927"/>
              <a:gd name="connsiteX2385" fmla="*/ 2835816 w 10328348"/>
              <a:gd name="connsiteY2385" fmla="*/ 2545563 h 3414927"/>
              <a:gd name="connsiteX2386" fmla="*/ 2835522 w 10328348"/>
              <a:gd name="connsiteY2386" fmla="*/ 2541756 h 3414927"/>
              <a:gd name="connsiteX2387" fmla="*/ 2838443 w 10328348"/>
              <a:gd name="connsiteY2387" fmla="*/ 2537540 h 3414927"/>
              <a:gd name="connsiteX2388" fmla="*/ 2835514 w 10328348"/>
              <a:gd name="connsiteY2388" fmla="*/ 2522951 h 3414927"/>
              <a:gd name="connsiteX2389" fmla="*/ 2828416 w 10328348"/>
              <a:gd name="connsiteY2389" fmla="*/ 2523483 h 3414927"/>
              <a:gd name="connsiteX2390" fmla="*/ 2811711 w 10328348"/>
              <a:gd name="connsiteY2390" fmla="*/ 2530415 h 3414927"/>
              <a:gd name="connsiteX2391" fmla="*/ 2796956 w 10328348"/>
              <a:gd name="connsiteY2391" fmla="*/ 2528448 h 3414927"/>
              <a:gd name="connsiteX2392" fmla="*/ 2796662 w 10328348"/>
              <a:gd name="connsiteY2392" fmla="*/ 2524642 h 3414927"/>
              <a:gd name="connsiteX2393" fmla="*/ 2790234 w 10328348"/>
              <a:gd name="connsiteY2393" fmla="*/ 2525459 h 3414927"/>
              <a:gd name="connsiteX2394" fmla="*/ 2777379 w 10328348"/>
              <a:gd name="connsiteY2394" fmla="*/ 2527096 h 3414927"/>
              <a:gd name="connsiteX2395" fmla="*/ 2756198 w 10328348"/>
              <a:gd name="connsiteY2395" fmla="*/ 2525948 h 3414927"/>
              <a:gd name="connsiteX2396" fmla="*/ 2747579 w 10328348"/>
              <a:gd name="connsiteY2396" fmla="*/ 2519356 h 3414927"/>
              <a:gd name="connsiteX2397" fmla="*/ 2748155 w 10328348"/>
              <a:gd name="connsiteY2397" fmla="*/ 2505827 h 3414927"/>
              <a:gd name="connsiteX2398" fmla="*/ 2750034 w 10328348"/>
              <a:gd name="connsiteY2398" fmla="*/ 2491423 h 3414927"/>
              <a:gd name="connsiteX2399" fmla="*/ 2726179 w 10328348"/>
              <a:gd name="connsiteY2399" fmla="*/ 2493920 h 3414927"/>
              <a:gd name="connsiteX2400" fmla="*/ 2700328 w 10328348"/>
              <a:gd name="connsiteY2400" fmla="*/ 2492246 h 3414927"/>
              <a:gd name="connsiteX2401" fmla="*/ 2616164 w 10328348"/>
              <a:gd name="connsiteY2401" fmla="*/ 2491217 h 3414927"/>
              <a:gd name="connsiteX2402" fmla="*/ 2480713 w 10328348"/>
              <a:gd name="connsiteY2402" fmla="*/ 2489231 h 3414927"/>
              <a:gd name="connsiteX2403" fmla="*/ 2450792 w 10328348"/>
              <a:gd name="connsiteY2403" fmla="*/ 2485132 h 3414927"/>
              <a:gd name="connsiteX2404" fmla="*/ 2446845 w 10328348"/>
              <a:gd name="connsiteY2404" fmla="*/ 2483425 h 3414927"/>
              <a:gd name="connsiteX2405" fmla="*/ 2439944 w 10328348"/>
              <a:gd name="connsiteY2405" fmla="*/ 2485747 h 3414927"/>
              <a:gd name="connsiteX2406" fmla="*/ 2414630 w 10328348"/>
              <a:gd name="connsiteY2406" fmla="*/ 2487179 h 3414927"/>
              <a:gd name="connsiteX2407" fmla="*/ 2392603 w 10328348"/>
              <a:gd name="connsiteY2407" fmla="*/ 2486496 h 3414927"/>
              <a:gd name="connsiteX2408" fmla="*/ 2387332 w 10328348"/>
              <a:gd name="connsiteY2408" fmla="*/ 2477140 h 3414927"/>
              <a:gd name="connsiteX2409" fmla="*/ 2379768 w 10328348"/>
              <a:gd name="connsiteY2409" fmla="*/ 2475637 h 3414927"/>
              <a:gd name="connsiteX2410" fmla="*/ 2379437 w 10328348"/>
              <a:gd name="connsiteY2410" fmla="*/ 2473726 h 3414927"/>
              <a:gd name="connsiteX2411" fmla="*/ 2364971 w 10328348"/>
              <a:gd name="connsiteY2411" fmla="*/ 2474545 h 3414927"/>
              <a:gd name="connsiteX2412" fmla="*/ 2350507 w 10328348"/>
              <a:gd name="connsiteY2412" fmla="*/ 2475363 h 3414927"/>
              <a:gd name="connsiteX2413" fmla="*/ 2350175 w 10328348"/>
              <a:gd name="connsiteY2413" fmla="*/ 2473451 h 3414927"/>
              <a:gd name="connsiteX2414" fmla="*/ 2341336 w 10328348"/>
              <a:gd name="connsiteY2414" fmla="*/ 2469848 h 3414927"/>
              <a:gd name="connsiteX2415" fmla="*/ 2338796 w 10328348"/>
              <a:gd name="connsiteY2415" fmla="*/ 2466144 h 3414927"/>
              <a:gd name="connsiteX2416" fmla="*/ 2329910 w 10328348"/>
              <a:gd name="connsiteY2416" fmla="*/ 2466317 h 3414927"/>
              <a:gd name="connsiteX2417" fmla="*/ 2282725 w 10328348"/>
              <a:gd name="connsiteY2417" fmla="*/ 2464634 h 3414927"/>
              <a:gd name="connsiteX2418" fmla="*/ 2243866 w 10328348"/>
              <a:gd name="connsiteY2418" fmla="*/ 2465736 h 3414927"/>
              <a:gd name="connsiteX2419" fmla="*/ 2240653 w 10328348"/>
              <a:gd name="connsiteY2419" fmla="*/ 2466145 h 3414927"/>
              <a:gd name="connsiteX2420" fmla="*/ 2224584 w 10328348"/>
              <a:gd name="connsiteY2420" fmla="*/ 2468190 h 3414927"/>
              <a:gd name="connsiteX2421" fmla="*/ 2221077 w 10328348"/>
              <a:gd name="connsiteY2421" fmla="*/ 2464792 h 3414927"/>
              <a:gd name="connsiteX2422" fmla="*/ 2148329 w 10328348"/>
              <a:gd name="connsiteY2422" fmla="*/ 2468286 h 3414927"/>
              <a:gd name="connsiteX2423" fmla="*/ 2091795 w 10328348"/>
              <a:gd name="connsiteY2423" fmla="*/ 2471637 h 3414927"/>
              <a:gd name="connsiteX2424" fmla="*/ 2046216 w 10328348"/>
              <a:gd name="connsiteY2424" fmla="*/ 2469749 h 3414927"/>
              <a:gd name="connsiteX2425" fmla="*/ 2031607 w 10328348"/>
              <a:gd name="connsiteY2425" fmla="*/ 2469686 h 3414927"/>
              <a:gd name="connsiteX2426" fmla="*/ 1986469 w 10328348"/>
              <a:gd name="connsiteY2426" fmla="*/ 2473510 h 3414927"/>
              <a:gd name="connsiteX2427" fmla="*/ 1973321 w 10328348"/>
              <a:gd name="connsiteY2427" fmla="*/ 2471339 h 3414927"/>
              <a:gd name="connsiteX2428" fmla="*/ 1947464 w 10328348"/>
              <a:gd name="connsiteY2428" fmla="*/ 2472708 h 3414927"/>
              <a:gd name="connsiteX2429" fmla="*/ 1895752 w 10328348"/>
              <a:gd name="connsiteY2429" fmla="*/ 2475446 h 3414927"/>
              <a:gd name="connsiteX2430" fmla="*/ 1848859 w 10328348"/>
              <a:gd name="connsiteY2430" fmla="*/ 2477570 h 3414927"/>
              <a:gd name="connsiteX2431" fmla="*/ 1810295 w 10328348"/>
              <a:gd name="connsiteY2431" fmla="*/ 2482479 h 3414927"/>
              <a:gd name="connsiteX2432" fmla="*/ 1802261 w 10328348"/>
              <a:gd name="connsiteY2432" fmla="*/ 2483502 h 3414927"/>
              <a:gd name="connsiteX2433" fmla="*/ 1801967 w 10328348"/>
              <a:gd name="connsiteY2433" fmla="*/ 2479694 h 3414927"/>
              <a:gd name="connsiteX2434" fmla="*/ 1798753 w 10328348"/>
              <a:gd name="connsiteY2434" fmla="*/ 2480103 h 3414927"/>
              <a:gd name="connsiteX2435" fmla="*/ 1790425 w 10328348"/>
              <a:gd name="connsiteY2435" fmla="*/ 2477319 h 3414927"/>
              <a:gd name="connsiteX2436" fmla="*/ 1772897 w 10328348"/>
              <a:gd name="connsiteY2436" fmla="*/ 2481472 h 3414927"/>
              <a:gd name="connsiteX2437" fmla="*/ 1799487 w 10328348"/>
              <a:gd name="connsiteY2437" fmla="*/ 2489620 h 3414927"/>
              <a:gd name="connsiteX2438" fmla="*/ 1806502 w 10328348"/>
              <a:gd name="connsiteY2438" fmla="*/ 2496416 h 3414927"/>
              <a:gd name="connsiteX2439" fmla="*/ 1811616 w 10328348"/>
              <a:gd name="connsiteY2439" fmla="*/ 2499608 h 3414927"/>
              <a:gd name="connsiteX2440" fmla="*/ 1813223 w 10328348"/>
              <a:gd name="connsiteY2440" fmla="*/ 2499404 h 3414927"/>
              <a:gd name="connsiteX2441" fmla="*/ 1813076 w 10328348"/>
              <a:gd name="connsiteY2441" fmla="*/ 2497502 h 3414927"/>
              <a:gd name="connsiteX2442" fmla="*/ 1821257 w 10328348"/>
              <a:gd name="connsiteY2442" fmla="*/ 2498381 h 3414927"/>
              <a:gd name="connsiteX2443" fmla="*/ 1832799 w 10328348"/>
              <a:gd name="connsiteY2443" fmla="*/ 2500758 h 3414927"/>
              <a:gd name="connsiteX2444" fmla="*/ 1839520 w 10328348"/>
              <a:gd name="connsiteY2444" fmla="*/ 2503746 h 3414927"/>
              <a:gd name="connsiteX2445" fmla="*/ 1874144 w 10328348"/>
              <a:gd name="connsiteY2445" fmla="*/ 2510872 h 3414927"/>
              <a:gd name="connsiteX2446" fmla="*/ 1885832 w 10328348"/>
              <a:gd name="connsiteY2446" fmla="*/ 2515150 h 3414927"/>
              <a:gd name="connsiteX2447" fmla="*/ 1887733 w 10328348"/>
              <a:gd name="connsiteY2447" fmla="*/ 2518753 h 3414927"/>
              <a:gd name="connsiteX2448" fmla="*/ 1889339 w 10328348"/>
              <a:gd name="connsiteY2448" fmla="*/ 2518548 h 3414927"/>
              <a:gd name="connsiteX2449" fmla="*/ 1892407 w 10328348"/>
              <a:gd name="connsiteY2449" fmla="*/ 2516236 h 3414927"/>
              <a:gd name="connsiteX2450" fmla="*/ 1950701 w 10328348"/>
              <a:gd name="connsiteY2450" fmla="*/ 2535725 h 3414927"/>
              <a:gd name="connsiteX2451" fmla="*/ 1957128 w 10328348"/>
              <a:gd name="connsiteY2451" fmla="*/ 2534907 h 3414927"/>
              <a:gd name="connsiteX2452" fmla="*/ 1973784 w 10328348"/>
              <a:gd name="connsiteY2452" fmla="*/ 2540476 h 3414927"/>
              <a:gd name="connsiteX2453" fmla="*/ 2005489 w 10328348"/>
              <a:gd name="connsiteY2453" fmla="*/ 2551817 h 3414927"/>
              <a:gd name="connsiteX2454" fmla="*/ 2059836 w 10328348"/>
              <a:gd name="connsiteY2454" fmla="*/ 2562199 h 3414927"/>
              <a:gd name="connsiteX2455" fmla="*/ 2078538 w 10328348"/>
              <a:gd name="connsiteY2455" fmla="*/ 2573273 h 3414927"/>
              <a:gd name="connsiteX2456" fmla="*/ 2090226 w 10328348"/>
              <a:gd name="connsiteY2456" fmla="*/ 2577551 h 3414927"/>
              <a:gd name="connsiteX2457" fmla="*/ 2134932 w 10328348"/>
              <a:gd name="connsiteY2457" fmla="*/ 2589160 h 3414927"/>
              <a:gd name="connsiteX2458" fmla="*/ 2138440 w 10328348"/>
              <a:gd name="connsiteY2458" fmla="*/ 2592558 h 3414927"/>
              <a:gd name="connsiteX2459" fmla="*/ 2141653 w 10328348"/>
              <a:gd name="connsiteY2459" fmla="*/ 2592149 h 3414927"/>
              <a:gd name="connsiteX2460" fmla="*/ 2201555 w 10328348"/>
              <a:gd name="connsiteY2460" fmla="*/ 2611434 h 3414927"/>
              <a:gd name="connsiteX2461" fmla="*/ 2224491 w 10328348"/>
              <a:gd name="connsiteY2461" fmla="*/ 2614281 h 3414927"/>
              <a:gd name="connsiteX2462" fmla="*/ 2236913 w 10328348"/>
              <a:gd name="connsiteY2462" fmla="*/ 2628077 h 3414927"/>
              <a:gd name="connsiteX2463" fmla="*/ 2242027 w 10328348"/>
              <a:gd name="connsiteY2463" fmla="*/ 2631270 h 3414927"/>
              <a:gd name="connsiteX2464" fmla="*/ 2243635 w 10328348"/>
              <a:gd name="connsiteY2464" fmla="*/ 2631065 h 3414927"/>
              <a:gd name="connsiteX2465" fmla="*/ 2243341 w 10328348"/>
              <a:gd name="connsiteY2465" fmla="*/ 2627259 h 3414927"/>
              <a:gd name="connsiteX2466" fmla="*/ 2269637 w 10328348"/>
              <a:gd name="connsiteY2466" fmla="*/ 2631600 h 3414927"/>
              <a:gd name="connsiteX2467" fmla="*/ 2299881 w 10328348"/>
              <a:gd name="connsiteY2467" fmla="*/ 2645050 h 3414927"/>
              <a:gd name="connsiteX2468" fmla="*/ 2338307 w 10328348"/>
              <a:gd name="connsiteY2468" fmla="*/ 2659380 h 3414927"/>
              <a:gd name="connsiteX2469" fmla="*/ 2348829 w 10328348"/>
              <a:gd name="connsiteY2469" fmla="*/ 2669573 h 3414927"/>
              <a:gd name="connsiteX2470" fmla="*/ 2366797 w 10328348"/>
              <a:gd name="connsiteY2470" fmla="*/ 2671131 h 3414927"/>
              <a:gd name="connsiteX2471" fmla="*/ 2370598 w 10328348"/>
              <a:gd name="connsiteY2471" fmla="*/ 2678335 h 3414927"/>
              <a:gd name="connsiteX2472" fmla="*/ 2373812 w 10328348"/>
              <a:gd name="connsiteY2472" fmla="*/ 2677925 h 3414927"/>
              <a:gd name="connsiteX2473" fmla="*/ 2420418 w 10328348"/>
              <a:gd name="connsiteY2473" fmla="*/ 2693136 h 3414927"/>
              <a:gd name="connsiteX2474" fmla="*/ 2427139 w 10328348"/>
              <a:gd name="connsiteY2474" fmla="*/ 2696126 h 3414927"/>
              <a:gd name="connsiteX2475" fmla="*/ 2430500 w 10328348"/>
              <a:gd name="connsiteY2475" fmla="*/ 2697619 h 3414927"/>
              <a:gd name="connsiteX2476" fmla="*/ 2433860 w 10328348"/>
              <a:gd name="connsiteY2476" fmla="*/ 2699114 h 3414927"/>
              <a:gd name="connsiteX2477" fmla="*/ 2435613 w 10328348"/>
              <a:gd name="connsiteY2477" fmla="*/ 2700812 h 3414927"/>
              <a:gd name="connsiteX2478" fmla="*/ 2438975 w 10328348"/>
              <a:gd name="connsiteY2478" fmla="*/ 2702308 h 3414927"/>
              <a:gd name="connsiteX2479" fmla="*/ 2442335 w 10328348"/>
              <a:gd name="connsiteY2479" fmla="*/ 2703802 h 3414927"/>
              <a:gd name="connsiteX2480" fmla="*/ 2447302 w 10328348"/>
              <a:gd name="connsiteY2480" fmla="*/ 2705092 h 3414927"/>
              <a:gd name="connsiteX2481" fmla="*/ 2450662 w 10328348"/>
              <a:gd name="connsiteY2481" fmla="*/ 2706586 h 3414927"/>
              <a:gd name="connsiteX2482" fmla="*/ 2454022 w 10328348"/>
              <a:gd name="connsiteY2482" fmla="*/ 2708081 h 3414927"/>
              <a:gd name="connsiteX2483" fmla="*/ 2457531 w 10328348"/>
              <a:gd name="connsiteY2483" fmla="*/ 2711478 h 3414927"/>
              <a:gd name="connsiteX2484" fmla="*/ 2467465 w 10328348"/>
              <a:gd name="connsiteY2484" fmla="*/ 2714058 h 3414927"/>
              <a:gd name="connsiteX2485" fmla="*/ 2469219 w 10328348"/>
              <a:gd name="connsiteY2485" fmla="*/ 2715757 h 3414927"/>
              <a:gd name="connsiteX2486" fmla="*/ 2472579 w 10328348"/>
              <a:gd name="connsiteY2486" fmla="*/ 2717252 h 3414927"/>
              <a:gd name="connsiteX2487" fmla="*/ 2474186 w 10328348"/>
              <a:gd name="connsiteY2487" fmla="*/ 2717047 h 3414927"/>
              <a:gd name="connsiteX2488" fmla="*/ 2485727 w 10328348"/>
              <a:gd name="connsiteY2488" fmla="*/ 2719422 h 3414927"/>
              <a:gd name="connsiteX2489" fmla="*/ 2489088 w 10328348"/>
              <a:gd name="connsiteY2489" fmla="*/ 2720917 h 3414927"/>
              <a:gd name="connsiteX2490" fmla="*/ 2478281 w 10328348"/>
              <a:gd name="connsiteY2490" fmla="*/ 2728058 h 3414927"/>
              <a:gd name="connsiteX2491" fmla="*/ 2468493 w 10328348"/>
              <a:gd name="connsiteY2491" fmla="*/ 2727382 h 3414927"/>
              <a:gd name="connsiteX2492" fmla="*/ 2468346 w 10328348"/>
              <a:gd name="connsiteY2492" fmla="*/ 2725479 h 3414927"/>
              <a:gd name="connsiteX2493" fmla="*/ 2464985 w 10328348"/>
              <a:gd name="connsiteY2493" fmla="*/ 2723985 h 3414927"/>
              <a:gd name="connsiteX2494" fmla="*/ 2458411 w 10328348"/>
              <a:gd name="connsiteY2494" fmla="*/ 2722899 h 3414927"/>
              <a:gd name="connsiteX2495" fmla="*/ 2456804 w 10328348"/>
              <a:gd name="connsiteY2495" fmla="*/ 2723103 h 3414927"/>
              <a:gd name="connsiteX2496" fmla="*/ 2450230 w 10328348"/>
              <a:gd name="connsiteY2496" fmla="*/ 2722018 h 3414927"/>
              <a:gd name="connsiteX2497" fmla="*/ 2450083 w 10328348"/>
              <a:gd name="connsiteY2497" fmla="*/ 2720114 h 3414927"/>
              <a:gd name="connsiteX2498" fmla="*/ 2441756 w 10328348"/>
              <a:gd name="connsiteY2498" fmla="*/ 2717331 h 3414927"/>
              <a:gd name="connsiteX2499" fmla="*/ 2431820 w 10328348"/>
              <a:gd name="connsiteY2499" fmla="*/ 2714751 h 3414927"/>
              <a:gd name="connsiteX2500" fmla="*/ 2428607 w 10328348"/>
              <a:gd name="connsiteY2500" fmla="*/ 2715160 h 3414927"/>
              <a:gd name="connsiteX2501" fmla="*/ 2402163 w 10328348"/>
              <a:gd name="connsiteY2501" fmla="*/ 2708916 h 3414927"/>
              <a:gd name="connsiteX2502" fmla="*/ 2359065 w 10328348"/>
              <a:gd name="connsiteY2502" fmla="*/ 2697102 h 3414927"/>
              <a:gd name="connsiteX2503" fmla="*/ 2310851 w 10328348"/>
              <a:gd name="connsiteY2503" fmla="*/ 2682095 h 3414927"/>
              <a:gd name="connsiteX2504" fmla="*/ 2279440 w 10328348"/>
              <a:gd name="connsiteY2504" fmla="*/ 2674561 h 3414927"/>
              <a:gd name="connsiteX2505" fmla="*/ 2181407 w 10328348"/>
              <a:gd name="connsiteY2505" fmla="*/ 2644752 h 3414927"/>
              <a:gd name="connsiteX2506" fmla="*/ 2174833 w 10328348"/>
              <a:gd name="connsiteY2506" fmla="*/ 2643666 h 3414927"/>
              <a:gd name="connsiteX2507" fmla="*/ 2163145 w 10328348"/>
              <a:gd name="connsiteY2507" fmla="*/ 2639387 h 3414927"/>
              <a:gd name="connsiteX2508" fmla="*/ 2136702 w 10328348"/>
              <a:gd name="connsiteY2508" fmla="*/ 2633143 h 3414927"/>
              <a:gd name="connsiteX2509" fmla="*/ 2123847 w 10328348"/>
              <a:gd name="connsiteY2509" fmla="*/ 2634779 h 3414927"/>
              <a:gd name="connsiteX2510" fmla="*/ 2120633 w 10328348"/>
              <a:gd name="connsiteY2510" fmla="*/ 2635188 h 3414927"/>
              <a:gd name="connsiteX2511" fmla="*/ 2027420 w 10328348"/>
              <a:gd name="connsiteY2511" fmla="*/ 2604767 h 3414927"/>
              <a:gd name="connsiteX2512" fmla="*/ 1947503 w 10328348"/>
              <a:gd name="connsiteY2512" fmla="*/ 2578418 h 3414927"/>
              <a:gd name="connsiteX2513" fmla="*/ 1920912 w 10328348"/>
              <a:gd name="connsiteY2513" fmla="*/ 2570271 h 3414927"/>
              <a:gd name="connsiteX2514" fmla="*/ 1909517 w 10328348"/>
              <a:gd name="connsiteY2514" fmla="*/ 2569798 h 3414927"/>
              <a:gd name="connsiteX2515" fmla="*/ 1909664 w 10328348"/>
              <a:gd name="connsiteY2515" fmla="*/ 2571702 h 3414927"/>
              <a:gd name="connsiteX2516" fmla="*/ 1897536 w 10328348"/>
              <a:gd name="connsiteY2516" fmla="*/ 2561713 h 3414927"/>
              <a:gd name="connsiteX2517" fmla="*/ 1881026 w 10328348"/>
              <a:gd name="connsiteY2517" fmla="*/ 2558048 h 3414927"/>
              <a:gd name="connsiteX2518" fmla="*/ 1872699 w 10328348"/>
              <a:gd name="connsiteY2518" fmla="*/ 2555263 h 3414927"/>
              <a:gd name="connsiteX2519" fmla="*/ 1865978 w 10328348"/>
              <a:gd name="connsiteY2519" fmla="*/ 2552275 h 3414927"/>
              <a:gd name="connsiteX2520" fmla="*/ 1852829 w 10328348"/>
              <a:gd name="connsiteY2520" fmla="*/ 2550104 h 3414927"/>
              <a:gd name="connsiteX2521" fmla="*/ 1851222 w 10328348"/>
              <a:gd name="connsiteY2521" fmla="*/ 2550309 h 3414927"/>
              <a:gd name="connsiteX2522" fmla="*/ 1834860 w 10328348"/>
              <a:gd name="connsiteY2522" fmla="*/ 2548548 h 3414927"/>
              <a:gd name="connsiteX2523" fmla="*/ 1831647 w 10328348"/>
              <a:gd name="connsiteY2523" fmla="*/ 2548956 h 3414927"/>
              <a:gd name="connsiteX2524" fmla="*/ 1816599 w 10328348"/>
              <a:gd name="connsiteY2524" fmla="*/ 2543183 h 3414927"/>
              <a:gd name="connsiteX2525" fmla="*/ 1811337 w 10328348"/>
              <a:gd name="connsiteY2525" fmla="*/ 2538087 h 3414927"/>
              <a:gd name="connsiteX2526" fmla="*/ 1763564 w 10328348"/>
              <a:gd name="connsiteY2526" fmla="*/ 2528790 h 3414927"/>
              <a:gd name="connsiteX2527" fmla="*/ 1743548 w 10328348"/>
              <a:gd name="connsiteY2527" fmla="*/ 2521727 h 3414927"/>
              <a:gd name="connsiteX2528" fmla="*/ 1725579 w 10328348"/>
              <a:gd name="connsiteY2528" fmla="*/ 2520170 h 3414927"/>
              <a:gd name="connsiteX2529" fmla="*/ 1725433 w 10328348"/>
              <a:gd name="connsiteY2529" fmla="*/ 2518266 h 3414927"/>
              <a:gd name="connsiteX2530" fmla="*/ 1723826 w 10328348"/>
              <a:gd name="connsiteY2530" fmla="*/ 2518471 h 3414927"/>
              <a:gd name="connsiteX2531" fmla="*/ 1710678 w 10328348"/>
              <a:gd name="connsiteY2531" fmla="*/ 2516301 h 3414927"/>
              <a:gd name="connsiteX2532" fmla="*/ 1646103 w 10328348"/>
              <a:gd name="connsiteY2532" fmla="*/ 2499532 h 3414927"/>
              <a:gd name="connsiteX2533" fmla="*/ 1628134 w 10328348"/>
              <a:gd name="connsiteY2533" fmla="*/ 2497975 h 3414927"/>
              <a:gd name="connsiteX2534" fmla="*/ 1574814 w 10328348"/>
              <a:gd name="connsiteY2534" fmla="*/ 2500918 h 3414927"/>
              <a:gd name="connsiteX2535" fmla="*/ 1542530 w 10328348"/>
              <a:gd name="connsiteY2535" fmla="*/ 2503104 h 3414927"/>
              <a:gd name="connsiteX2536" fmla="*/ 1522954 w 10328348"/>
              <a:gd name="connsiteY2536" fmla="*/ 2501752 h 3414927"/>
              <a:gd name="connsiteX2537" fmla="*/ 1490671 w 10328348"/>
              <a:gd name="connsiteY2537" fmla="*/ 2503939 h 3414927"/>
              <a:gd name="connsiteX2538" fmla="*/ 1472848 w 10328348"/>
              <a:gd name="connsiteY2538" fmla="*/ 2504284 h 3414927"/>
              <a:gd name="connsiteX2539" fmla="*/ 1472408 w 10328348"/>
              <a:gd name="connsiteY2539" fmla="*/ 2498575 h 3414927"/>
              <a:gd name="connsiteX2540" fmla="*/ 1491837 w 10328348"/>
              <a:gd name="connsiteY2540" fmla="*/ 2498024 h 3414927"/>
              <a:gd name="connsiteX2541" fmla="*/ 1491690 w 10328348"/>
              <a:gd name="connsiteY2541" fmla="*/ 2496121 h 3414927"/>
              <a:gd name="connsiteX2542" fmla="*/ 1509073 w 10328348"/>
              <a:gd name="connsiteY2542" fmla="*/ 2490063 h 3414927"/>
              <a:gd name="connsiteX2543" fmla="*/ 1512433 w 10328348"/>
              <a:gd name="connsiteY2543" fmla="*/ 2491559 h 3414927"/>
              <a:gd name="connsiteX2544" fmla="*/ 1520614 w 10328348"/>
              <a:gd name="connsiteY2544" fmla="*/ 2492439 h 3414927"/>
              <a:gd name="connsiteX2545" fmla="*/ 1522367 w 10328348"/>
              <a:gd name="connsiteY2545" fmla="*/ 2494139 h 3414927"/>
              <a:gd name="connsiteX2546" fmla="*/ 1524268 w 10328348"/>
              <a:gd name="connsiteY2546" fmla="*/ 2497740 h 3414927"/>
              <a:gd name="connsiteX2547" fmla="*/ 1546763 w 10328348"/>
              <a:gd name="connsiteY2547" fmla="*/ 2494878 h 3414927"/>
              <a:gd name="connsiteX2548" fmla="*/ 1546617 w 10328348"/>
              <a:gd name="connsiteY2548" fmla="*/ 2492974 h 3414927"/>
              <a:gd name="connsiteX2549" fmla="*/ 1551291 w 10328348"/>
              <a:gd name="connsiteY2549" fmla="*/ 2490457 h 3414927"/>
              <a:gd name="connsiteX2550" fmla="*/ 1562685 w 10328348"/>
              <a:gd name="connsiteY2550" fmla="*/ 2490929 h 3414927"/>
              <a:gd name="connsiteX2551" fmla="*/ 1564292 w 10328348"/>
              <a:gd name="connsiteY2551" fmla="*/ 2490724 h 3414927"/>
              <a:gd name="connsiteX2552" fmla="*/ 1560931 w 10328348"/>
              <a:gd name="connsiteY2552" fmla="*/ 2489229 h 3414927"/>
              <a:gd name="connsiteX2553" fmla="*/ 1549537 w 10328348"/>
              <a:gd name="connsiteY2553" fmla="*/ 2488758 h 3414927"/>
              <a:gd name="connsiteX2554" fmla="*/ 1546323 w 10328348"/>
              <a:gd name="connsiteY2554" fmla="*/ 2489168 h 3414927"/>
              <a:gd name="connsiteX2555" fmla="*/ 1541356 w 10328348"/>
              <a:gd name="connsiteY2555" fmla="*/ 2487877 h 3414927"/>
              <a:gd name="connsiteX2556" fmla="*/ 1539603 w 10328348"/>
              <a:gd name="connsiteY2556" fmla="*/ 2486178 h 3414927"/>
              <a:gd name="connsiteX2557" fmla="*/ 1536389 w 10328348"/>
              <a:gd name="connsiteY2557" fmla="*/ 2486587 h 3414927"/>
              <a:gd name="connsiteX2558" fmla="*/ 1531421 w 10328348"/>
              <a:gd name="connsiteY2558" fmla="*/ 2485298 h 3414927"/>
              <a:gd name="connsiteX2559" fmla="*/ 1500598 w 10328348"/>
              <a:gd name="connsiteY2559" fmla="*/ 2485377 h 3414927"/>
              <a:gd name="connsiteX2560" fmla="*/ 1485989 w 10328348"/>
              <a:gd name="connsiteY2560" fmla="*/ 2485313 h 3414927"/>
              <a:gd name="connsiteX2561" fmla="*/ 1485696 w 10328348"/>
              <a:gd name="connsiteY2561" fmla="*/ 2481507 h 3414927"/>
              <a:gd name="connsiteX2562" fmla="*/ 1484529 w 10328348"/>
              <a:gd name="connsiteY2562" fmla="*/ 2487421 h 3414927"/>
              <a:gd name="connsiteX2563" fmla="*/ 1455899 w 10328348"/>
              <a:gd name="connsiteY2563" fmla="*/ 2494910 h 3414927"/>
              <a:gd name="connsiteX2564" fmla="*/ 1449471 w 10328348"/>
              <a:gd name="connsiteY2564" fmla="*/ 2495728 h 3414927"/>
              <a:gd name="connsiteX2565" fmla="*/ 1469194 w 10328348"/>
              <a:gd name="connsiteY2565" fmla="*/ 2498985 h 3414927"/>
              <a:gd name="connsiteX2566" fmla="*/ 1469372 w 10328348"/>
              <a:gd name="connsiteY2566" fmla="*/ 2501286 h 3414927"/>
              <a:gd name="connsiteX2567" fmla="*/ 1472444 w 10328348"/>
              <a:gd name="connsiteY2567" fmla="*/ 2500895 h 3414927"/>
              <a:gd name="connsiteX2568" fmla="*/ 1472726 w 10328348"/>
              <a:gd name="connsiteY2568" fmla="*/ 2504560 h 3414927"/>
              <a:gd name="connsiteX2569" fmla="*/ 1469632 w 10328348"/>
              <a:gd name="connsiteY2569" fmla="*/ 2504954 h 3414927"/>
              <a:gd name="connsiteX2570" fmla="*/ 1469612 w 10328348"/>
              <a:gd name="connsiteY2570" fmla="*/ 2504698 h 3414927"/>
              <a:gd name="connsiteX2571" fmla="*/ 1445679 w 10328348"/>
              <a:gd name="connsiteY2571" fmla="*/ 2509666 h 3414927"/>
              <a:gd name="connsiteX2572" fmla="*/ 1422742 w 10328348"/>
              <a:gd name="connsiteY2572" fmla="*/ 2506819 h 3414927"/>
              <a:gd name="connsiteX2573" fmla="*/ 1422154 w 10328348"/>
              <a:gd name="connsiteY2573" fmla="*/ 2499205 h 3414927"/>
              <a:gd name="connsiteX2574" fmla="*/ 1438077 w 10328348"/>
              <a:gd name="connsiteY2574" fmla="*/ 2495256 h 3414927"/>
              <a:gd name="connsiteX2575" fmla="*/ 1406959 w 10328348"/>
              <a:gd name="connsiteY2575" fmla="*/ 2491528 h 3414927"/>
              <a:gd name="connsiteX2576" fmla="*/ 1403599 w 10328348"/>
              <a:gd name="connsiteY2576" fmla="*/ 2490034 h 3414927"/>
              <a:gd name="connsiteX2577" fmla="*/ 1404040 w 10328348"/>
              <a:gd name="connsiteY2577" fmla="*/ 2495744 h 3414927"/>
              <a:gd name="connsiteX2578" fmla="*/ 1347947 w 10328348"/>
              <a:gd name="connsiteY2578" fmla="*/ 2504806 h 3414927"/>
              <a:gd name="connsiteX2579" fmla="*/ 1338012 w 10328348"/>
              <a:gd name="connsiteY2579" fmla="*/ 2502226 h 3414927"/>
              <a:gd name="connsiteX2580" fmla="*/ 1336258 w 10328348"/>
              <a:gd name="connsiteY2580" fmla="*/ 2500528 h 3414927"/>
              <a:gd name="connsiteX2581" fmla="*/ 1315076 w 10328348"/>
              <a:gd name="connsiteY2581" fmla="*/ 2499380 h 3414927"/>
              <a:gd name="connsiteX2582" fmla="*/ 1313763 w 10328348"/>
              <a:gd name="connsiteY2582" fmla="*/ 2503390 h 3414927"/>
              <a:gd name="connsiteX2583" fmla="*/ 1294186 w 10328348"/>
              <a:gd name="connsiteY2583" fmla="*/ 2502038 h 3414927"/>
              <a:gd name="connsiteX2584" fmla="*/ 1276512 w 10328348"/>
              <a:gd name="connsiteY2584" fmla="*/ 2504287 h 3414927"/>
              <a:gd name="connsiteX2585" fmla="*/ 1271690 w 10328348"/>
              <a:gd name="connsiteY2585" fmla="*/ 2504901 h 3414927"/>
              <a:gd name="connsiteX2586" fmla="*/ 1268477 w 10328348"/>
              <a:gd name="connsiteY2586" fmla="*/ 2505310 h 3414927"/>
              <a:gd name="connsiteX2587" fmla="*/ 1236047 w 10328348"/>
              <a:gd name="connsiteY2587" fmla="*/ 2505593 h 3414927"/>
              <a:gd name="connsiteX2588" fmla="*/ 1234586 w 10328348"/>
              <a:gd name="connsiteY2588" fmla="*/ 2507702 h 3414927"/>
              <a:gd name="connsiteX2589" fmla="*/ 1232832 w 10328348"/>
              <a:gd name="connsiteY2589" fmla="*/ 2506003 h 3414927"/>
              <a:gd name="connsiteX2590" fmla="*/ 1221636 w 10328348"/>
              <a:gd name="connsiteY2590" fmla="*/ 2507427 h 3414927"/>
              <a:gd name="connsiteX2591" fmla="*/ 1211996 w 10328348"/>
              <a:gd name="connsiteY2591" fmla="*/ 2508654 h 3414927"/>
              <a:gd name="connsiteX2592" fmla="*/ 1194320 w 10328348"/>
              <a:gd name="connsiteY2592" fmla="*/ 2510905 h 3414927"/>
              <a:gd name="connsiteX2593" fmla="*/ 1176644 w 10328348"/>
              <a:gd name="connsiteY2593" fmla="*/ 2513154 h 3414927"/>
              <a:gd name="connsiteX2594" fmla="*/ 1171824 w 10328348"/>
              <a:gd name="connsiteY2594" fmla="*/ 2513767 h 3414927"/>
              <a:gd name="connsiteX2595" fmla="*/ 1103457 w 10328348"/>
              <a:gd name="connsiteY2595" fmla="*/ 2510937 h 3414927"/>
              <a:gd name="connsiteX2596" fmla="*/ 1085339 w 10328348"/>
              <a:gd name="connsiteY2596" fmla="*/ 2507476 h 3414927"/>
              <a:gd name="connsiteX2597" fmla="*/ 1116743 w 10328348"/>
              <a:gd name="connsiteY2597" fmla="*/ 2493869 h 3414927"/>
              <a:gd name="connsiteX2598" fmla="*/ 1127699 w 10328348"/>
              <a:gd name="connsiteY2598" fmla="*/ 2488630 h 3414927"/>
              <a:gd name="connsiteX2599" fmla="*/ 1134126 w 10328348"/>
              <a:gd name="connsiteY2599" fmla="*/ 2487812 h 3414927"/>
              <a:gd name="connsiteX2600" fmla="*/ 1135880 w 10328348"/>
              <a:gd name="connsiteY2600" fmla="*/ 2489511 h 3414927"/>
              <a:gd name="connsiteX2601" fmla="*/ 1137340 w 10328348"/>
              <a:gd name="connsiteY2601" fmla="*/ 2487403 h 3414927"/>
              <a:gd name="connsiteX2602" fmla="*/ 1140554 w 10328348"/>
              <a:gd name="connsiteY2602" fmla="*/ 2486994 h 3414927"/>
              <a:gd name="connsiteX2603" fmla="*/ 1153115 w 10328348"/>
              <a:gd name="connsiteY2603" fmla="*/ 2481551 h 3414927"/>
              <a:gd name="connsiteX2604" fmla="*/ 1161149 w 10328348"/>
              <a:gd name="connsiteY2604" fmla="*/ 2480529 h 3414927"/>
              <a:gd name="connsiteX2605" fmla="*/ 1163048 w 10328348"/>
              <a:gd name="connsiteY2605" fmla="*/ 2484131 h 3414927"/>
              <a:gd name="connsiteX2606" fmla="*/ 1164508 w 10328348"/>
              <a:gd name="connsiteY2606" fmla="*/ 2482024 h 3414927"/>
              <a:gd name="connsiteX2607" fmla="*/ 1166262 w 10328348"/>
              <a:gd name="connsiteY2607" fmla="*/ 2483722 h 3414927"/>
              <a:gd name="connsiteX2608" fmla="*/ 1172688 w 10328348"/>
              <a:gd name="connsiteY2608" fmla="*/ 2482904 h 3414927"/>
              <a:gd name="connsiteX2609" fmla="*/ 1180576 w 10328348"/>
              <a:gd name="connsiteY2609" fmla="*/ 2479979 h 3414927"/>
              <a:gd name="connsiteX2610" fmla="*/ 1182183 w 10328348"/>
              <a:gd name="connsiteY2610" fmla="*/ 2479773 h 3414927"/>
              <a:gd name="connsiteX2611" fmla="*/ 1198106 w 10328348"/>
              <a:gd name="connsiteY2611" fmla="*/ 2475825 h 3414927"/>
              <a:gd name="connsiteX2612" fmla="*/ 1215780 w 10328348"/>
              <a:gd name="connsiteY2612" fmla="*/ 2473575 h 3414927"/>
              <a:gd name="connsiteX2613" fmla="*/ 1208767 w 10328348"/>
              <a:gd name="connsiteY2613" fmla="*/ 2466780 h 3414927"/>
              <a:gd name="connsiteX2614" fmla="*/ 1200731 w 10328348"/>
              <a:gd name="connsiteY2614" fmla="*/ 2467803 h 3414927"/>
              <a:gd name="connsiteX2615" fmla="*/ 1183056 w 10328348"/>
              <a:gd name="connsiteY2615" fmla="*/ 2470052 h 3414927"/>
              <a:gd name="connsiteX2616" fmla="*/ 1181303 w 10328348"/>
              <a:gd name="connsiteY2616" fmla="*/ 2468354 h 3414927"/>
              <a:gd name="connsiteX2617" fmla="*/ 1183202 w 10328348"/>
              <a:gd name="connsiteY2617" fmla="*/ 2471956 h 3414927"/>
              <a:gd name="connsiteX2618" fmla="*/ 1175462 w 10328348"/>
              <a:gd name="connsiteY2618" fmla="*/ 2476785 h 3414927"/>
              <a:gd name="connsiteX2619" fmla="*/ 1166987 w 10328348"/>
              <a:gd name="connsiteY2619" fmla="*/ 2472097 h 3414927"/>
              <a:gd name="connsiteX2620" fmla="*/ 1146100 w 10328348"/>
              <a:gd name="connsiteY2620" fmla="*/ 2474756 h 3414927"/>
              <a:gd name="connsiteX2621" fmla="*/ 1144639 w 10328348"/>
              <a:gd name="connsiteY2621" fmla="*/ 2476864 h 3414927"/>
              <a:gd name="connsiteX2622" fmla="*/ 1139820 w 10328348"/>
              <a:gd name="connsiteY2622" fmla="*/ 2477477 h 3414927"/>
              <a:gd name="connsiteX2623" fmla="*/ 1133392 w 10328348"/>
              <a:gd name="connsiteY2623" fmla="*/ 2478295 h 3414927"/>
              <a:gd name="connsiteX2624" fmla="*/ 1123604 w 10328348"/>
              <a:gd name="connsiteY2624" fmla="*/ 2477620 h 3414927"/>
              <a:gd name="connsiteX2625" fmla="*/ 1123457 w 10328348"/>
              <a:gd name="connsiteY2625" fmla="*/ 2475716 h 3414927"/>
              <a:gd name="connsiteX2626" fmla="*/ 1121850 w 10328348"/>
              <a:gd name="connsiteY2626" fmla="*/ 2475920 h 3414927"/>
              <a:gd name="connsiteX2627" fmla="*/ 1118637 w 10328348"/>
              <a:gd name="connsiteY2627" fmla="*/ 2476329 h 3414927"/>
              <a:gd name="connsiteX2628" fmla="*/ 1115422 w 10328348"/>
              <a:gd name="connsiteY2628" fmla="*/ 2476738 h 3414927"/>
              <a:gd name="connsiteX2629" fmla="*/ 1112062 w 10328348"/>
              <a:gd name="connsiteY2629" fmla="*/ 2475244 h 3414927"/>
              <a:gd name="connsiteX2630" fmla="*/ 1110161 w 10328348"/>
              <a:gd name="connsiteY2630" fmla="*/ 2471642 h 3414927"/>
              <a:gd name="connsiteX2631" fmla="*/ 1108553 w 10328348"/>
              <a:gd name="connsiteY2631" fmla="*/ 2471846 h 3414927"/>
              <a:gd name="connsiteX2632" fmla="*/ 1098913 w 10328348"/>
              <a:gd name="connsiteY2632" fmla="*/ 2473073 h 3414927"/>
              <a:gd name="connsiteX2633" fmla="*/ 1092486 w 10328348"/>
              <a:gd name="connsiteY2633" fmla="*/ 2473891 h 3414927"/>
              <a:gd name="connsiteX2634" fmla="*/ 1082843 w 10328348"/>
              <a:gd name="connsiteY2634" fmla="*/ 2475118 h 3414927"/>
              <a:gd name="connsiteX2635" fmla="*/ 1081089 w 10328348"/>
              <a:gd name="connsiteY2635" fmla="*/ 2473420 h 3414927"/>
              <a:gd name="connsiteX2636" fmla="*/ 1051148 w 10328348"/>
              <a:gd name="connsiteY2636" fmla="*/ 2484919 h 3414927"/>
              <a:gd name="connsiteX2637" fmla="*/ 1033471 w 10328348"/>
              <a:gd name="connsiteY2637" fmla="*/ 2487169 h 3414927"/>
              <a:gd name="connsiteX2638" fmla="*/ 1020617 w 10328348"/>
              <a:gd name="connsiteY2638" fmla="*/ 2488805 h 3414927"/>
              <a:gd name="connsiteX2639" fmla="*/ 1005423 w 10328348"/>
              <a:gd name="connsiteY2639" fmla="*/ 2481128 h 3414927"/>
              <a:gd name="connsiteX2640" fmla="*/ 993734 w 10328348"/>
              <a:gd name="connsiteY2640" fmla="*/ 2476850 h 3414927"/>
              <a:gd name="connsiteX2641" fmla="*/ 961600 w 10328348"/>
              <a:gd name="connsiteY2641" fmla="*/ 2480940 h 3414927"/>
              <a:gd name="connsiteX2642" fmla="*/ 956337 w 10328348"/>
              <a:gd name="connsiteY2642" fmla="*/ 2475843 h 3414927"/>
              <a:gd name="connsiteX2643" fmla="*/ 967585 w 10328348"/>
              <a:gd name="connsiteY2643" fmla="*/ 2474412 h 3414927"/>
              <a:gd name="connsiteX2644" fmla="*/ 978982 w 10328348"/>
              <a:gd name="connsiteY2644" fmla="*/ 2474884 h 3414927"/>
              <a:gd name="connsiteX2645" fmla="*/ 1022218 w 10328348"/>
              <a:gd name="connsiteY2645" fmla="*/ 2467458 h 3414927"/>
              <a:gd name="connsiteX2646" fmla="*/ 1035944 w 10328348"/>
              <a:gd name="connsiteY2646" fmla="*/ 2456100 h 3414927"/>
              <a:gd name="connsiteX2647" fmla="*/ 1023092 w 10328348"/>
              <a:gd name="connsiteY2647" fmla="*/ 2457737 h 3414927"/>
              <a:gd name="connsiteX2648" fmla="*/ 1019437 w 10328348"/>
              <a:gd name="connsiteY2648" fmla="*/ 2452436 h 3414927"/>
              <a:gd name="connsiteX2649" fmla="*/ 981168 w 10328348"/>
              <a:gd name="connsiteY2649" fmla="*/ 2461150 h 3414927"/>
              <a:gd name="connsiteX2650" fmla="*/ 953115 w 10328348"/>
              <a:gd name="connsiteY2650" fmla="*/ 2455111 h 3414927"/>
              <a:gd name="connsiteX2651" fmla="*/ 941867 w 10328348"/>
              <a:gd name="connsiteY2651" fmla="*/ 2456542 h 3414927"/>
              <a:gd name="connsiteX2652" fmla="*/ 932666 w 10328348"/>
              <a:gd name="connsiteY2652" fmla="*/ 2463479 h 3414927"/>
              <a:gd name="connsiteX2653" fmla="*/ 905349 w 10328348"/>
              <a:gd name="connsiteY2653" fmla="*/ 2466956 h 3414927"/>
              <a:gd name="connsiteX2654" fmla="*/ 898629 w 10328348"/>
              <a:gd name="connsiteY2654" fmla="*/ 2463968 h 3414927"/>
              <a:gd name="connsiteX2655" fmla="*/ 906223 w 10328348"/>
              <a:gd name="connsiteY2655" fmla="*/ 2457235 h 3414927"/>
              <a:gd name="connsiteX2656" fmla="*/ 944492 w 10328348"/>
              <a:gd name="connsiteY2656" fmla="*/ 2448519 h 3414927"/>
              <a:gd name="connsiteX2657" fmla="*/ 962172 w 10328348"/>
              <a:gd name="connsiteY2657" fmla="*/ 2446269 h 3414927"/>
              <a:gd name="connsiteX2658" fmla="*/ 968599 w 10328348"/>
              <a:gd name="connsiteY2658" fmla="*/ 2445451 h 3414927"/>
              <a:gd name="connsiteX2659" fmla="*/ 979554 w 10328348"/>
              <a:gd name="connsiteY2659" fmla="*/ 2440213 h 3414927"/>
              <a:gd name="connsiteX2660" fmla="*/ 1010513 w 10328348"/>
              <a:gd name="connsiteY2660" fmla="*/ 2420895 h 3414927"/>
              <a:gd name="connsiteX2661" fmla="*/ 1011827 w 10328348"/>
              <a:gd name="connsiteY2661" fmla="*/ 2416884 h 3414927"/>
              <a:gd name="connsiteX2662" fmla="*/ 1011533 w 10328348"/>
              <a:gd name="connsiteY2662" fmla="*/ 2413077 h 3414927"/>
              <a:gd name="connsiteX2663" fmla="*/ 952375 w 10328348"/>
              <a:gd name="connsiteY2663" fmla="*/ 2424452 h 3414927"/>
              <a:gd name="connsiteX2664" fmla="*/ 934842 w 10328348"/>
              <a:gd name="connsiteY2664" fmla="*/ 2428605 h 3414927"/>
              <a:gd name="connsiteX2665" fmla="*/ 909272 w 10328348"/>
              <a:gd name="connsiteY2665" fmla="*/ 2412638 h 3414927"/>
              <a:gd name="connsiteX2666" fmla="*/ 905619 w 10328348"/>
              <a:gd name="connsiteY2666" fmla="*/ 2407337 h 3414927"/>
              <a:gd name="connsiteX2667" fmla="*/ 891012 w 10328348"/>
              <a:gd name="connsiteY2667" fmla="*/ 2407274 h 3414927"/>
              <a:gd name="connsiteX2668" fmla="*/ 876552 w 10328348"/>
              <a:gd name="connsiteY2668" fmla="*/ 2409114 h 3414927"/>
              <a:gd name="connsiteX2669" fmla="*/ 881951 w 10328348"/>
              <a:gd name="connsiteY2669" fmla="*/ 2394973 h 3414927"/>
              <a:gd name="connsiteX2670" fmla="*/ 884872 w 10328348"/>
              <a:gd name="connsiteY2670" fmla="*/ 2390757 h 3414927"/>
              <a:gd name="connsiteX2671" fmla="*/ 895825 w 10328348"/>
              <a:gd name="connsiteY2671" fmla="*/ 2385519 h 3414927"/>
              <a:gd name="connsiteX2672" fmla="*/ 900206 w 10328348"/>
              <a:gd name="connsiteY2672" fmla="*/ 2379194 h 3414927"/>
              <a:gd name="connsiteX2673" fmla="*/ 890272 w 10328348"/>
              <a:gd name="connsiteY2673" fmla="*/ 2376614 h 3414927"/>
              <a:gd name="connsiteX2674" fmla="*/ 891732 w 10328348"/>
              <a:gd name="connsiteY2674" fmla="*/ 2374507 h 3414927"/>
              <a:gd name="connsiteX2675" fmla="*/ 888517 w 10328348"/>
              <a:gd name="connsiteY2675" fmla="*/ 2374916 h 3414927"/>
              <a:gd name="connsiteX2676" fmla="*/ 888664 w 10328348"/>
              <a:gd name="connsiteY2676" fmla="*/ 2376819 h 3414927"/>
              <a:gd name="connsiteX2677" fmla="*/ 860183 w 10328348"/>
              <a:gd name="connsiteY2677" fmla="*/ 2386210 h 3414927"/>
              <a:gd name="connsiteX2678" fmla="*/ 848935 w 10328348"/>
              <a:gd name="connsiteY2678" fmla="*/ 2387641 h 3414927"/>
              <a:gd name="connsiteX2679" fmla="*/ 842360 w 10328348"/>
              <a:gd name="connsiteY2679" fmla="*/ 2386557 h 3414927"/>
              <a:gd name="connsiteX2680" fmla="*/ 839001 w 10328348"/>
              <a:gd name="connsiteY2680" fmla="*/ 2385062 h 3414927"/>
              <a:gd name="connsiteX2681" fmla="*/ 838119 w 10328348"/>
              <a:gd name="connsiteY2681" fmla="*/ 2373642 h 3414927"/>
              <a:gd name="connsiteX2682" fmla="*/ 827164 w 10328348"/>
              <a:gd name="connsiteY2682" fmla="*/ 2378881 h 3414927"/>
              <a:gd name="connsiteX2683" fmla="*/ 808321 w 10328348"/>
              <a:gd name="connsiteY2683" fmla="*/ 2387045 h 3414927"/>
              <a:gd name="connsiteX2684" fmla="*/ 821610 w 10328348"/>
              <a:gd name="connsiteY2684" fmla="*/ 2369977 h 3414927"/>
              <a:gd name="connsiteX2685" fmla="*/ 806560 w 10328348"/>
              <a:gd name="connsiteY2685" fmla="*/ 2364204 h 3414927"/>
              <a:gd name="connsiteX2686" fmla="*/ 796479 w 10328348"/>
              <a:gd name="connsiteY2686" fmla="*/ 2359721 h 3414927"/>
              <a:gd name="connsiteX2687" fmla="*/ 793119 w 10328348"/>
              <a:gd name="connsiteY2687" fmla="*/ 2358227 h 3414927"/>
              <a:gd name="connsiteX2688" fmla="*/ 788444 w 10328348"/>
              <a:gd name="connsiteY2688" fmla="*/ 2360744 h 3414927"/>
              <a:gd name="connsiteX2689" fmla="*/ 785671 w 10328348"/>
              <a:gd name="connsiteY2689" fmla="*/ 2366862 h 3414927"/>
              <a:gd name="connsiteX2690" fmla="*/ 775297 w 10328348"/>
              <a:gd name="connsiteY2690" fmla="*/ 2358573 h 3414927"/>
              <a:gd name="connsiteX2691" fmla="*/ 768721 w 10328348"/>
              <a:gd name="connsiteY2691" fmla="*/ 2357487 h 3414927"/>
              <a:gd name="connsiteX2692" fmla="*/ 750604 w 10328348"/>
              <a:gd name="connsiteY2692" fmla="*/ 2354027 h 3414927"/>
              <a:gd name="connsiteX2693" fmla="*/ 709112 w 10328348"/>
              <a:gd name="connsiteY2693" fmla="*/ 2342010 h 3414927"/>
              <a:gd name="connsiteX2694" fmla="*/ 692457 w 10328348"/>
              <a:gd name="connsiteY2694" fmla="*/ 2336442 h 3414927"/>
              <a:gd name="connsiteX2695" fmla="*/ 677555 w 10328348"/>
              <a:gd name="connsiteY2695" fmla="*/ 2332571 h 3414927"/>
              <a:gd name="connsiteX2696" fmla="*/ 658999 w 10328348"/>
              <a:gd name="connsiteY2696" fmla="*/ 2323401 h 3414927"/>
              <a:gd name="connsiteX2697" fmla="*/ 634603 w 10328348"/>
              <a:gd name="connsiteY2697" fmla="*/ 2322662 h 3414927"/>
              <a:gd name="connsiteX2698" fmla="*/ 615176 w 10328348"/>
              <a:gd name="connsiteY2698" fmla="*/ 2323213 h 3414927"/>
              <a:gd name="connsiteX2699" fmla="*/ 540231 w 10328348"/>
              <a:gd name="connsiteY2699" fmla="*/ 2319296 h 3414927"/>
              <a:gd name="connsiteX2700" fmla="*/ 528690 w 10328348"/>
              <a:gd name="connsiteY2700" fmla="*/ 2316921 h 3414927"/>
              <a:gd name="connsiteX2701" fmla="*/ 528543 w 10328348"/>
              <a:gd name="connsiteY2701" fmla="*/ 2315018 h 3414927"/>
              <a:gd name="connsiteX2702" fmla="*/ 522265 w 10328348"/>
              <a:gd name="connsiteY2702" fmla="*/ 2317739 h 3414927"/>
              <a:gd name="connsiteX2703" fmla="*/ 517297 w 10328348"/>
              <a:gd name="connsiteY2703" fmla="*/ 2316449 h 3414927"/>
              <a:gd name="connsiteX2704" fmla="*/ 513935 w 10328348"/>
              <a:gd name="connsiteY2704" fmla="*/ 2314954 h 3414927"/>
              <a:gd name="connsiteX2705" fmla="*/ 424382 w 10328348"/>
              <a:gd name="connsiteY2705" fmla="*/ 2310976 h 3414927"/>
              <a:gd name="connsiteX2706" fmla="*/ 406413 w 10328348"/>
              <a:gd name="connsiteY2706" fmla="*/ 2309419 h 3414927"/>
              <a:gd name="connsiteX2707" fmla="*/ 332052 w 10328348"/>
              <a:gd name="connsiteY2707" fmla="*/ 2291974 h 3414927"/>
              <a:gd name="connsiteX2708" fmla="*/ 301514 w 10328348"/>
              <a:gd name="connsiteY2708" fmla="*/ 2274718 h 3414927"/>
              <a:gd name="connsiteX2709" fmla="*/ 298302 w 10328348"/>
              <a:gd name="connsiteY2709" fmla="*/ 2275127 h 3414927"/>
              <a:gd name="connsiteX2710" fmla="*/ 289973 w 10328348"/>
              <a:gd name="connsiteY2710" fmla="*/ 2272343 h 3414927"/>
              <a:gd name="connsiteX2711" fmla="*/ 273169 w 10328348"/>
              <a:gd name="connsiteY2711" fmla="*/ 2264872 h 3414927"/>
              <a:gd name="connsiteX2712" fmla="*/ 252723 w 10328348"/>
              <a:gd name="connsiteY2712" fmla="*/ 2273240 h 3414927"/>
              <a:gd name="connsiteX2713" fmla="*/ 214746 w 10328348"/>
              <a:gd name="connsiteY2713" fmla="*/ 2285762 h 3414927"/>
              <a:gd name="connsiteX2714" fmla="*/ 164488 w 10328348"/>
              <a:gd name="connsiteY2714" fmla="*/ 2286392 h 3414927"/>
              <a:gd name="connsiteX2715" fmla="*/ 148273 w 10328348"/>
              <a:gd name="connsiteY2715" fmla="*/ 2286534 h 3414927"/>
              <a:gd name="connsiteX2716" fmla="*/ 145060 w 10328348"/>
              <a:gd name="connsiteY2716" fmla="*/ 2286943 h 3414927"/>
              <a:gd name="connsiteX2717" fmla="*/ 130305 w 10328348"/>
              <a:gd name="connsiteY2717" fmla="*/ 2284977 h 3414927"/>
              <a:gd name="connsiteX2718" fmla="*/ 103566 w 10328348"/>
              <a:gd name="connsiteY2718" fmla="*/ 2274926 h 3414927"/>
              <a:gd name="connsiteX2719" fmla="*/ 68510 w 10328348"/>
              <a:gd name="connsiteY2719" fmla="*/ 2283232 h 3414927"/>
              <a:gd name="connsiteX2720" fmla="*/ 53755 w 10328348"/>
              <a:gd name="connsiteY2720" fmla="*/ 2281265 h 3414927"/>
              <a:gd name="connsiteX2721" fmla="*/ 53461 w 10328348"/>
              <a:gd name="connsiteY2721" fmla="*/ 2277459 h 3414927"/>
              <a:gd name="connsiteX2722" fmla="*/ 47034 w 10328348"/>
              <a:gd name="connsiteY2722" fmla="*/ 2278277 h 3414927"/>
              <a:gd name="connsiteX2723" fmla="*/ 34179 w 10328348"/>
              <a:gd name="connsiteY2723" fmla="*/ 2279913 h 3414927"/>
              <a:gd name="connsiteX2724" fmla="*/ 12997 w 10328348"/>
              <a:gd name="connsiteY2724" fmla="*/ 2278765 h 3414927"/>
              <a:gd name="connsiteX2725" fmla="*/ 4378 w 10328348"/>
              <a:gd name="connsiteY2725" fmla="*/ 2272173 h 3414927"/>
              <a:gd name="connsiteX2726" fmla="*/ 4955 w 10328348"/>
              <a:gd name="connsiteY2726" fmla="*/ 2258645 h 3414927"/>
              <a:gd name="connsiteX2727" fmla="*/ 8014 w 10328348"/>
              <a:gd name="connsiteY2727" fmla="*/ 2235191 h 3414927"/>
              <a:gd name="connsiteX2728" fmla="*/ 39418 w 10328348"/>
              <a:gd name="connsiteY2728" fmla="*/ 2221583 h 3414927"/>
              <a:gd name="connsiteX2729" fmla="*/ 42623 w 10328348"/>
              <a:gd name="connsiteY2729" fmla="*/ 2200033 h 3414927"/>
              <a:gd name="connsiteX2730" fmla="*/ 23488 w 10328348"/>
              <a:gd name="connsiteY2730" fmla="*/ 2204390 h 3414927"/>
              <a:gd name="connsiteX2731" fmla="*/ 7567 w 10328348"/>
              <a:gd name="connsiteY2731" fmla="*/ 2208339 h 3414927"/>
              <a:gd name="connsiteX2732" fmla="*/ 986 w 10328348"/>
              <a:gd name="connsiteY2732" fmla="*/ 2186110 h 3414927"/>
              <a:gd name="connsiteX2733" fmla="*/ 838 w 10328348"/>
              <a:gd name="connsiteY2733" fmla="*/ 2184207 h 3414927"/>
              <a:gd name="connsiteX2734" fmla="*/ 24794 w 10328348"/>
              <a:gd name="connsiteY2734" fmla="*/ 2179237 h 3414927"/>
              <a:gd name="connsiteX2735" fmla="*/ 57518 w 10328348"/>
              <a:gd name="connsiteY2735" fmla="*/ 2182760 h 3414927"/>
              <a:gd name="connsiteX2736" fmla="*/ 79735 w 10328348"/>
              <a:gd name="connsiteY2736" fmla="*/ 2218375 h 3414927"/>
              <a:gd name="connsiteX2737" fmla="*/ 78275 w 10328348"/>
              <a:gd name="connsiteY2737" fmla="*/ 2220481 h 3414927"/>
              <a:gd name="connsiteX2738" fmla="*/ 81635 w 10328348"/>
              <a:gd name="connsiteY2738" fmla="*/ 2221976 h 3414927"/>
              <a:gd name="connsiteX2739" fmla="*/ 91276 w 10328348"/>
              <a:gd name="connsiteY2739" fmla="*/ 2220749 h 3414927"/>
              <a:gd name="connsiteX2740" fmla="*/ 100624 w 10328348"/>
              <a:gd name="connsiteY2740" fmla="*/ 2215715 h 3414927"/>
              <a:gd name="connsiteX2741" fmla="*/ 106023 w 10328348"/>
              <a:gd name="connsiteY2741" fmla="*/ 2201573 h 3414927"/>
              <a:gd name="connsiteX2742" fmla="*/ 105730 w 10328348"/>
              <a:gd name="connsiteY2742" fmla="*/ 2197766 h 3414927"/>
              <a:gd name="connsiteX2743" fmla="*/ 95934 w 10328348"/>
              <a:gd name="connsiteY2743" fmla="*/ 2175948 h 3414927"/>
              <a:gd name="connsiteX2744" fmla="*/ 92428 w 10328348"/>
              <a:gd name="connsiteY2744" fmla="*/ 2172550 h 3414927"/>
              <a:gd name="connsiteX2745" fmla="*/ 93154 w 10328348"/>
              <a:gd name="connsiteY2745" fmla="*/ 2160925 h 3414927"/>
              <a:gd name="connsiteX2746" fmla="*/ 99287 w 10328348"/>
              <a:gd name="connsiteY2746" fmla="*/ 2156300 h 3414927"/>
              <a:gd name="connsiteX2747" fmla="*/ 121352 w 10328348"/>
              <a:gd name="connsiteY2747" fmla="*/ 2168869 h 3414927"/>
              <a:gd name="connsiteX2748" fmla="*/ 141662 w 10328348"/>
              <a:gd name="connsiteY2748" fmla="*/ 2179738 h 3414927"/>
              <a:gd name="connsiteX2749" fmla="*/ 141075 w 10328348"/>
              <a:gd name="connsiteY2749" fmla="*/ 2172125 h 3414927"/>
              <a:gd name="connsiteX2750" fmla="*/ 138733 w 10328348"/>
              <a:gd name="connsiteY2750" fmla="*/ 2162812 h 3414927"/>
              <a:gd name="connsiteX2751" fmla="*/ 149981 w 10328348"/>
              <a:gd name="connsiteY2751" fmla="*/ 2161381 h 3414927"/>
              <a:gd name="connsiteX2752" fmla="*/ 163863 w 10328348"/>
              <a:gd name="connsiteY2752" fmla="*/ 2173068 h 3414927"/>
              <a:gd name="connsiteX2753" fmla="*/ 188994 w 10328348"/>
              <a:gd name="connsiteY2753" fmla="*/ 2162181 h 3414927"/>
              <a:gd name="connsiteX2754" fmla="*/ 197025 w 10328348"/>
              <a:gd name="connsiteY2754" fmla="*/ 2161158 h 3414927"/>
              <a:gd name="connsiteX2755" fmla="*/ 196879 w 10328348"/>
              <a:gd name="connsiteY2755" fmla="*/ 2159256 h 3414927"/>
              <a:gd name="connsiteX2756" fmla="*/ 198488 w 10328348"/>
              <a:gd name="connsiteY2756" fmla="*/ 2159050 h 3414927"/>
              <a:gd name="connsiteX2757" fmla="*/ 196732 w 10328348"/>
              <a:gd name="connsiteY2757" fmla="*/ 2157352 h 3414927"/>
              <a:gd name="connsiteX2758" fmla="*/ 196879 w 10328348"/>
              <a:gd name="connsiteY2758" fmla="*/ 2159256 h 3414927"/>
              <a:gd name="connsiteX2759" fmla="*/ 162396 w 10328348"/>
              <a:gd name="connsiteY2759" fmla="*/ 2154034 h 3414927"/>
              <a:gd name="connsiteX2760" fmla="*/ 154067 w 10328348"/>
              <a:gd name="connsiteY2760" fmla="*/ 2151250 h 3414927"/>
              <a:gd name="connsiteX2761" fmla="*/ 156841 w 10328348"/>
              <a:gd name="connsiteY2761" fmla="*/ 2145131 h 3414927"/>
              <a:gd name="connsiteX2762" fmla="*/ 162242 w 10328348"/>
              <a:gd name="connsiteY2762" fmla="*/ 2130988 h 3414927"/>
              <a:gd name="connsiteX2763" fmla="*/ 160634 w 10328348"/>
              <a:gd name="connsiteY2763" fmla="*/ 2131193 h 3414927"/>
              <a:gd name="connsiteX2764" fmla="*/ 160340 w 10328348"/>
              <a:gd name="connsiteY2764" fmla="*/ 2127387 h 3414927"/>
              <a:gd name="connsiteX2765" fmla="*/ 145871 w 10328348"/>
              <a:gd name="connsiteY2765" fmla="*/ 2108085 h 3414927"/>
              <a:gd name="connsiteX2766" fmla="*/ 142512 w 10328348"/>
              <a:gd name="connsiteY2766" fmla="*/ 2106591 h 3414927"/>
              <a:gd name="connsiteX2767" fmla="*/ 132430 w 10328348"/>
              <a:gd name="connsiteY2767" fmla="*/ 2102107 h 3414927"/>
              <a:gd name="connsiteX2768" fmla="*/ 144550 w 10328348"/>
              <a:gd name="connsiteY2768" fmla="*/ 2090954 h 3414927"/>
              <a:gd name="connsiteX2769" fmla="*/ 154486 w 10328348"/>
              <a:gd name="connsiteY2769" fmla="*/ 2093534 h 3414927"/>
              <a:gd name="connsiteX2770" fmla="*/ 163106 w 10328348"/>
              <a:gd name="connsiteY2770" fmla="*/ 2100125 h 3414927"/>
              <a:gd name="connsiteX2771" fmla="*/ 198758 w 10328348"/>
              <a:gd name="connsiteY2771" fmla="*/ 2099432 h 3414927"/>
              <a:gd name="connsiteX2772" fmla="*/ 198464 w 10328348"/>
              <a:gd name="connsiteY2772" fmla="*/ 2095624 h 3414927"/>
              <a:gd name="connsiteX2773" fmla="*/ 195830 w 10328348"/>
              <a:gd name="connsiteY2773" fmla="*/ 2082506 h 3414927"/>
              <a:gd name="connsiteX2774" fmla="*/ 195529 w 10328348"/>
              <a:gd name="connsiteY2774" fmla="*/ 2057557 h 3414927"/>
              <a:gd name="connsiteX2775" fmla="*/ 191726 w 10328348"/>
              <a:gd name="connsiteY2775" fmla="*/ 2050353 h 3414927"/>
              <a:gd name="connsiteX2776" fmla="*/ 188219 w 10328348"/>
              <a:gd name="connsiteY2776" fmla="*/ 2046954 h 3414927"/>
              <a:gd name="connsiteX2777" fmla="*/ 169665 w 10328348"/>
              <a:gd name="connsiteY2777" fmla="*/ 2037783 h 3414927"/>
              <a:gd name="connsiteX2778" fmla="*/ 170545 w 10328348"/>
              <a:gd name="connsiteY2778" fmla="*/ 2049203 h 3414927"/>
              <a:gd name="connsiteX2779" fmla="*/ 166752 w 10328348"/>
              <a:gd name="connsiteY2779" fmla="*/ 2063141 h 3414927"/>
              <a:gd name="connsiteX2780" fmla="*/ 125262 w 10328348"/>
              <a:gd name="connsiteY2780" fmla="*/ 2072267 h 3414927"/>
              <a:gd name="connsiteX2781" fmla="*/ 115619 w 10328348"/>
              <a:gd name="connsiteY2781" fmla="*/ 2073494 h 3414927"/>
              <a:gd name="connsiteX2782" fmla="*/ 108019 w 10328348"/>
              <a:gd name="connsiteY2782" fmla="*/ 2059084 h 3414927"/>
              <a:gd name="connsiteX2783" fmla="*/ 104365 w 10328348"/>
              <a:gd name="connsiteY2783" fmla="*/ 2053782 h 3414927"/>
              <a:gd name="connsiteX2784" fmla="*/ 95596 w 10328348"/>
              <a:gd name="connsiteY2784" fmla="*/ 2045289 h 3414927"/>
              <a:gd name="connsiteX2785" fmla="*/ 106552 w 10328348"/>
              <a:gd name="connsiteY2785" fmla="*/ 2040050 h 3414927"/>
              <a:gd name="connsiteX2786" fmla="*/ 96029 w 10328348"/>
              <a:gd name="connsiteY2786" fmla="*/ 2029857 h 3414927"/>
              <a:gd name="connsiteX2787" fmla="*/ 94422 w 10328348"/>
              <a:gd name="connsiteY2787" fmla="*/ 2030061 h 3414927"/>
              <a:gd name="connsiteX2788" fmla="*/ 85653 w 10328348"/>
              <a:gd name="connsiteY2788" fmla="*/ 2021567 h 3414927"/>
              <a:gd name="connsiteX2789" fmla="*/ 97195 w 10328348"/>
              <a:gd name="connsiteY2789" fmla="*/ 2023942 h 3414927"/>
              <a:gd name="connsiteX2790" fmla="*/ 109757 w 10328348"/>
              <a:gd name="connsiteY2790" fmla="*/ 2018499 h 3414927"/>
              <a:gd name="connsiteX2791" fmla="*/ 106543 w 10328348"/>
              <a:gd name="connsiteY2791" fmla="*/ 2018908 h 3414927"/>
              <a:gd name="connsiteX2792" fmla="*/ 99668 w 10328348"/>
              <a:gd name="connsiteY2792" fmla="*/ 1992873 h 3414927"/>
              <a:gd name="connsiteX2793" fmla="*/ 93819 w 10328348"/>
              <a:gd name="connsiteY2793" fmla="*/ 1980163 h 3414927"/>
              <a:gd name="connsiteX2794" fmla="*/ 78770 w 10328348"/>
              <a:gd name="connsiteY2794" fmla="*/ 1974390 h 3414927"/>
              <a:gd name="connsiteX2795" fmla="*/ 91038 w 10328348"/>
              <a:gd name="connsiteY2795" fmla="*/ 1965140 h 3414927"/>
              <a:gd name="connsiteX2796" fmla="*/ 97467 w 10328348"/>
              <a:gd name="connsiteY2796" fmla="*/ 1964322 h 3414927"/>
              <a:gd name="connsiteX2797" fmla="*/ 101700 w 10328348"/>
              <a:gd name="connsiteY2797" fmla="*/ 1956095 h 3414927"/>
              <a:gd name="connsiteX2798" fmla="*/ 130624 w 10328348"/>
              <a:gd name="connsiteY2798" fmla="*/ 1952414 h 3414927"/>
              <a:gd name="connsiteX2799" fmla="*/ 139676 w 10328348"/>
              <a:gd name="connsiteY2799" fmla="*/ 1943573 h 3414927"/>
              <a:gd name="connsiteX2800" fmla="*/ 113527 w 10328348"/>
              <a:gd name="connsiteY2800" fmla="*/ 1941136 h 3414927"/>
              <a:gd name="connsiteX2801" fmla="*/ 103447 w 10328348"/>
              <a:gd name="connsiteY2801" fmla="*/ 1936652 h 3414927"/>
              <a:gd name="connsiteX2802" fmla="*/ 106366 w 10328348"/>
              <a:gd name="connsiteY2802" fmla="*/ 1932436 h 3414927"/>
              <a:gd name="connsiteX2803" fmla="*/ 110012 w 10328348"/>
              <a:gd name="connsiteY2803" fmla="*/ 1916595 h 3414927"/>
              <a:gd name="connsiteX2804" fmla="*/ 99638 w 10328348"/>
              <a:gd name="connsiteY2804" fmla="*/ 1908306 h 3414927"/>
              <a:gd name="connsiteX2805" fmla="*/ 82688 w 10328348"/>
              <a:gd name="connsiteY2805" fmla="*/ 1898930 h 3414927"/>
              <a:gd name="connsiteX2806" fmla="*/ 97150 w 10328348"/>
              <a:gd name="connsiteY2806" fmla="*/ 1897090 h 3414927"/>
              <a:gd name="connsiteX2807" fmla="*/ 92908 w 10328348"/>
              <a:gd name="connsiteY2807" fmla="*/ 1884174 h 3414927"/>
              <a:gd name="connsiteX2808" fmla="*/ 92615 w 10328348"/>
              <a:gd name="connsiteY2808" fmla="*/ 1880368 h 3414927"/>
              <a:gd name="connsiteX2809" fmla="*/ 92322 w 10328348"/>
              <a:gd name="connsiteY2809" fmla="*/ 1876562 h 3414927"/>
              <a:gd name="connsiteX2810" fmla="*/ 95242 w 10328348"/>
              <a:gd name="connsiteY2810" fmla="*/ 1872345 h 3414927"/>
              <a:gd name="connsiteX2811" fmla="*/ 92313 w 10328348"/>
              <a:gd name="connsiteY2811" fmla="*/ 1857756 h 3414927"/>
              <a:gd name="connsiteX2812" fmla="*/ 85215 w 10328348"/>
              <a:gd name="connsiteY2812" fmla="*/ 1858288 h 3414927"/>
              <a:gd name="connsiteX2813" fmla="*/ 68510 w 10328348"/>
              <a:gd name="connsiteY2813" fmla="*/ 1865220 h 3414927"/>
              <a:gd name="connsiteX2814" fmla="*/ 53755 w 10328348"/>
              <a:gd name="connsiteY2814" fmla="*/ 1863253 h 3414927"/>
              <a:gd name="connsiteX2815" fmla="*/ 53461 w 10328348"/>
              <a:gd name="connsiteY2815" fmla="*/ 1859447 h 3414927"/>
              <a:gd name="connsiteX2816" fmla="*/ 47034 w 10328348"/>
              <a:gd name="connsiteY2816" fmla="*/ 1860265 h 3414927"/>
              <a:gd name="connsiteX2817" fmla="*/ 34179 w 10328348"/>
              <a:gd name="connsiteY2817" fmla="*/ 1861901 h 3414927"/>
              <a:gd name="connsiteX2818" fmla="*/ 12997 w 10328348"/>
              <a:gd name="connsiteY2818" fmla="*/ 1860753 h 3414927"/>
              <a:gd name="connsiteX2819" fmla="*/ 4378 w 10328348"/>
              <a:gd name="connsiteY2819" fmla="*/ 1854161 h 3414927"/>
              <a:gd name="connsiteX2820" fmla="*/ 4955 w 10328348"/>
              <a:gd name="connsiteY2820" fmla="*/ 1840633 h 3414927"/>
              <a:gd name="connsiteX2821" fmla="*/ 8014 w 10328348"/>
              <a:gd name="connsiteY2821" fmla="*/ 1817179 h 3414927"/>
              <a:gd name="connsiteX2822" fmla="*/ 39418 w 10328348"/>
              <a:gd name="connsiteY2822" fmla="*/ 1803571 h 3414927"/>
              <a:gd name="connsiteX2823" fmla="*/ 42623 w 10328348"/>
              <a:gd name="connsiteY2823" fmla="*/ 1782021 h 3414927"/>
              <a:gd name="connsiteX2824" fmla="*/ 23488 w 10328348"/>
              <a:gd name="connsiteY2824" fmla="*/ 1786378 h 3414927"/>
              <a:gd name="connsiteX2825" fmla="*/ 7567 w 10328348"/>
              <a:gd name="connsiteY2825" fmla="*/ 1790327 h 3414927"/>
              <a:gd name="connsiteX2826" fmla="*/ 986 w 10328348"/>
              <a:gd name="connsiteY2826" fmla="*/ 1768098 h 3414927"/>
              <a:gd name="connsiteX2827" fmla="*/ 838 w 10328348"/>
              <a:gd name="connsiteY2827" fmla="*/ 1766195 h 3414927"/>
              <a:gd name="connsiteX2828" fmla="*/ 24794 w 10328348"/>
              <a:gd name="connsiteY2828" fmla="*/ 1761225 h 3414927"/>
              <a:gd name="connsiteX2829" fmla="*/ 57518 w 10328348"/>
              <a:gd name="connsiteY2829" fmla="*/ 1764748 h 3414927"/>
              <a:gd name="connsiteX2830" fmla="*/ 79735 w 10328348"/>
              <a:gd name="connsiteY2830" fmla="*/ 1800363 h 3414927"/>
              <a:gd name="connsiteX2831" fmla="*/ 78275 w 10328348"/>
              <a:gd name="connsiteY2831" fmla="*/ 1802469 h 3414927"/>
              <a:gd name="connsiteX2832" fmla="*/ 81635 w 10328348"/>
              <a:gd name="connsiteY2832" fmla="*/ 1803964 h 3414927"/>
              <a:gd name="connsiteX2833" fmla="*/ 91276 w 10328348"/>
              <a:gd name="connsiteY2833" fmla="*/ 1802737 h 3414927"/>
              <a:gd name="connsiteX2834" fmla="*/ 100624 w 10328348"/>
              <a:gd name="connsiteY2834" fmla="*/ 1797703 h 3414927"/>
              <a:gd name="connsiteX2835" fmla="*/ 106023 w 10328348"/>
              <a:gd name="connsiteY2835" fmla="*/ 1783561 h 3414927"/>
              <a:gd name="connsiteX2836" fmla="*/ 105730 w 10328348"/>
              <a:gd name="connsiteY2836" fmla="*/ 1779754 h 3414927"/>
              <a:gd name="connsiteX2837" fmla="*/ 95934 w 10328348"/>
              <a:gd name="connsiteY2837" fmla="*/ 1757936 h 3414927"/>
              <a:gd name="connsiteX2838" fmla="*/ 92428 w 10328348"/>
              <a:gd name="connsiteY2838" fmla="*/ 1754538 h 3414927"/>
              <a:gd name="connsiteX2839" fmla="*/ 93154 w 10328348"/>
              <a:gd name="connsiteY2839" fmla="*/ 1742913 h 3414927"/>
              <a:gd name="connsiteX2840" fmla="*/ 99287 w 10328348"/>
              <a:gd name="connsiteY2840" fmla="*/ 1738288 h 3414927"/>
              <a:gd name="connsiteX2841" fmla="*/ 121352 w 10328348"/>
              <a:gd name="connsiteY2841" fmla="*/ 1750857 h 3414927"/>
              <a:gd name="connsiteX2842" fmla="*/ 141332 w 10328348"/>
              <a:gd name="connsiteY2842" fmla="*/ 1761550 h 3414927"/>
              <a:gd name="connsiteX2843" fmla="*/ 141601 w 10328348"/>
              <a:gd name="connsiteY2843" fmla="*/ 1760932 h 3414927"/>
              <a:gd name="connsiteX2844" fmla="*/ 141075 w 10328348"/>
              <a:gd name="connsiteY2844" fmla="*/ 1754113 h 3414927"/>
              <a:gd name="connsiteX2845" fmla="*/ 138733 w 10328348"/>
              <a:gd name="connsiteY2845" fmla="*/ 1744800 h 3414927"/>
              <a:gd name="connsiteX2846" fmla="*/ 149981 w 10328348"/>
              <a:gd name="connsiteY2846" fmla="*/ 1743369 h 3414927"/>
              <a:gd name="connsiteX2847" fmla="*/ 159195 w 10328348"/>
              <a:gd name="connsiteY2847" fmla="*/ 1751126 h 3414927"/>
              <a:gd name="connsiteX2848" fmla="*/ 161818 w 10328348"/>
              <a:gd name="connsiteY2848" fmla="*/ 1746623 h 3414927"/>
              <a:gd name="connsiteX2849" fmla="*/ 146768 w 10328348"/>
              <a:gd name="connsiteY2849" fmla="*/ 1740850 h 3414927"/>
              <a:gd name="connsiteX2850" fmla="*/ 135513 w 10328348"/>
              <a:gd name="connsiteY2850" fmla="*/ 1742283 h 3414927"/>
              <a:gd name="connsiteX2851" fmla="*/ 124551 w 10328348"/>
              <a:gd name="connsiteY2851" fmla="*/ 1726380 h 3414927"/>
              <a:gd name="connsiteX2852" fmla="*/ 122065 w 10328348"/>
              <a:gd name="connsiteY2852" fmla="*/ 1715163 h 3414927"/>
              <a:gd name="connsiteX2853" fmla="*/ 115196 w 10328348"/>
              <a:gd name="connsiteY2853" fmla="*/ 1710272 h 3414927"/>
              <a:gd name="connsiteX2854" fmla="*/ 111984 w 10328348"/>
              <a:gd name="connsiteY2854" fmla="*/ 1710680 h 3414927"/>
              <a:gd name="connsiteX2855" fmla="*/ 111104 w 10328348"/>
              <a:gd name="connsiteY2855" fmla="*/ 1699260 h 3414927"/>
              <a:gd name="connsiteX2856" fmla="*/ 127024 w 10328348"/>
              <a:gd name="connsiteY2856" fmla="*/ 1695310 h 3414927"/>
              <a:gd name="connsiteX2857" fmla="*/ 134772 w 10328348"/>
              <a:gd name="connsiteY2857" fmla="*/ 1690481 h 3414927"/>
              <a:gd name="connsiteX2858" fmla="*/ 136232 w 10328348"/>
              <a:gd name="connsiteY2858" fmla="*/ 1688373 h 3414927"/>
              <a:gd name="connsiteX2859" fmla="*/ 136536 w 10328348"/>
              <a:gd name="connsiteY2859" fmla="*/ 1687935 h 3414927"/>
              <a:gd name="connsiteX2860" fmla="*/ 136376 w 10328348"/>
              <a:gd name="connsiteY2860" fmla="*/ 1687918 h 3414927"/>
              <a:gd name="connsiteX2861" fmla="*/ 135021 w 10328348"/>
              <a:gd name="connsiteY2861" fmla="*/ 1686605 h 3414927"/>
              <a:gd name="connsiteX2862" fmla="*/ 134479 w 10328348"/>
              <a:gd name="connsiteY2862" fmla="*/ 1686674 h 3414927"/>
              <a:gd name="connsiteX2863" fmla="*/ 134537 w 10328348"/>
              <a:gd name="connsiteY2863" fmla="*/ 1686136 h 3414927"/>
              <a:gd name="connsiteX2864" fmla="*/ 132430 w 10328348"/>
              <a:gd name="connsiteY2864" fmla="*/ 1684095 h 3414927"/>
              <a:gd name="connsiteX2865" fmla="*/ 135331 w 10328348"/>
              <a:gd name="connsiteY2865" fmla="*/ 1678782 h 3414927"/>
              <a:gd name="connsiteX2866" fmla="*/ 137949 w 10328348"/>
              <a:gd name="connsiteY2866" fmla="*/ 1654515 h 3414927"/>
              <a:gd name="connsiteX2867" fmla="*/ 125262 w 10328348"/>
              <a:gd name="connsiteY2867" fmla="*/ 1654255 h 3414927"/>
              <a:gd name="connsiteX2868" fmla="*/ 115619 w 10328348"/>
              <a:gd name="connsiteY2868" fmla="*/ 1655482 h 3414927"/>
              <a:gd name="connsiteX2869" fmla="*/ 108019 w 10328348"/>
              <a:gd name="connsiteY2869" fmla="*/ 1641072 h 3414927"/>
              <a:gd name="connsiteX2870" fmla="*/ 104365 w 10328348"/>
              <a:gd name="connsiteY2870" fmla="*/ 1635770 h 3414927"/>
              <a:gd name="connsiteX2871" fmla="*/ 95596 w 10328348"/>
              <a:gd name="connsiteY2871" fmla="*/ 1627277 h 3414927"/>
              <a:gd name="connsiteX2872" fmla="*/ 106552 w 10328348"/>
              <a:gd name="connsiteY2872" fmla="*/ 1622038 h 3414927"/>
              <a:gd name="connsiteX2873" fmla="*/ 96029 w 10328348"/>
              <a:gd name="connsiteY2873" fmla="*/ 1611845 h 3414927"/>
              <a:gd name="connsiteX2874" fmla="*/ 94422 w 10328348"/>
              <a:gd name="connsiteY2874" fmla="*/ 1612049 h 3414927"/>
              <a:gd name="connsiteX2875" fmla="*/ 93016 w 10328348"/>
              <a:gd name="connsiteY2875" fmla="*/ 1610687 h 3414927"/>
              <a:gd name="connsiteX2876" fmla="*/ 93094 w 10328348"/>
              <a:gd name="connsiteY2876" fmla="*/ 1610918 h 3414927"/>
              <a:gd name="connsiteX2877" fmla="*/ 90933 w 10328348"/>
              <a:gd name="connsiteY2877" fmla="*/ 1624685 h 3414927"/>
              <a:gd name="connsiteX2878" fmla="*/ 67565 w 10328348"/>
              <a:gd name="connsiteY2878" fmla="*/ 1614167 h 3414927"/>
              <a:gd name="connsiteX2879" fmla="*/ 75543 w 10328348"/>
              <a:gd name="connsiteY2879" fmla="*/ 1613152 h 3414927"/>
              <a:gd name="connsiteX2880" fmla="*/ 81924 w 10328348"/>
              <a:gd name="connsiteY2880" fmla="*/ 1612340 h 3414927"/>
              <a:gd name="connsiteX2881" fmla="*/ 88013 w 10328348"/>
              <a:gd name="connsiteY2881" fmla="*/ 1607711 h 3414927"/>
              <a:gd name="connsiteX2882" fmla="*/ 89378 w 10328348"/>
              <a:gd name="connsiteY2882" fmla="*/ 1607163 h 3414927"/>
              <a:gd name="connsiteX2883" fmla="*/ 85653 w 10328348"/>
              <a:gd name="connsiteY2883" fmla="*/ 1603555 h 3414927"/>
              <a:gd name="connsiteX2884" fmla="*/ 97195 w 10328348"/>
              <a:gd name="connsiteY2884" fmla="*/ 1605930 h 3414927"/>
              <a:gd name="connsiteX2885" fmla="*/ 109757 w 10328348"/>
              <a:gd name="connsiteY2885" fmla="*/ 1600487 h 3414927"/>
              <a:gd name="connsiteX2886" fmla="*/ 106543 w 10328348"/>
              <a:gd name="connsiteY2886" fmla="*/ 1600896 h 3414927"/>
              <a:gd name="connsiteX2887" fmla="*/ 99668 w 10328348"/>
              <a:gd name="connsiteY2887" fmla="*/ 1574861 h 3414927"/>
              <a:gd name="connsiteX2888" fmla="*/ 93819 w 10328348"/>
              <a:gd name="connsiteY2888" fmla="*/ 1562151 h 3414927"/>
              <a:gd name="connsiteX2889" fmla="*/ 78770 w 10328348"/>
              <a:gd name="connsiteY2889" fmla="*/ 1556378 h 3414927"/>
              <a:gd name="connsiteX2890" fmla="*/ 91038 w 10328348"/>
              <a:gd name="connsiteY2890" fmla="*/ 1547128 h 3414927"/>
              <a:gd name="connsiteX2891" fmla="*/ 97467 w 10328348"/>
              <a:gd name="connsiteY2891" fmla="*/ 1546310 h 3414927"/>
              <a:gd name="connsiteX2892" fmla="*/ 101700 w 10328348"/>
              <a:gd name="connsiteY2892" fmla="*/ 1538083 h 3414927"/>
              <a:gd name="connsiteX2893" fmla="*/ 130624 w 10328348"/>
              <a:gd name="connsiteY2893" fmla="*/ 1534402 h 3414927"/>
              <a:gd name="connsiteX2894" fmla="*/ 139676 w 10328348"/>
              <a:gd name="connsiteY2894" fmla="*/ 1525561 h 3414927"/>
              <a:gd name="connsiteX2895" fmla="*/ 113527 w 10328348"/>
              <a:gd name="connsiteY2895" fmla="*/ 1523124 h 3414927"/>
              <a:gd name="connsiteX2896" fmla="*/ 103447 w 10328348"/>
              <a:gd name="connsiteY2896" fmla="*/ 1518640 h 3414927"/>
              <a:gd name="connsiteX2897" fmla="*/ 106366 w 10328348"/>
              <a:gd name="connsiteY2897" fmla="*/ 1514424 h 3414927"/>
              <a:gd name="connsiteX2898" fmla="*/ 110012 w 10328348"/>
              <a:gd name="connsiteY2898" fmla="*/ 1498583 h 3414927"/>
              <a:gd name="connsiteX2899" fmla="*/ 99638 w 10328348"/>
              <a:gd name="connsiteY2899" fmla="*/ 1490294 h 3414927"/>
              <a:gd name="connsiteX2900" fmla="*/ 82688 w 10328348"/>
              <a:gd name="connsiteY2900" fmla="*/ 1480918 h 3414927"/>
              <a:gd name="connsiteX2901" fmla="*/ 97150 w 10328348"/>
              <a:gd name="connsiteY2901" fmla="*/ 1479078 h 3414927"/>
              <a:gd name="connsiteX2902" fmla="*/ 92908 w 10328348"/>
              <a:gd name="connsiteY2902" fmla="*/ 1466162 h 3414927"/>
              <a:gd name="connsiteX2903" fmla="*/ 92615 w 10328348"/>
              <a:gd name="connsiteY2903" fmla="*/ 1462356 h 3414927"/>
              <a:gd name="connsiteX2904" fmla="*/ 92322 w 10328348"/>
              <a:gd name="connsiteY2904" fmla="*/ 1458550 h 3414927"/>
              <a:gd name="connsiteX2905" fmla="*/ 95242 w 10328348"/>
              <a:gd name="connsiteY2905" fmla="*/ 1454333 h 3414927"/>
              <a:gd name="connsiteX2906" fmla="*/ 89974 w 10328348"/>
              <a:gd name="connsiteY2906" fmla="*/ 1428094 h 3414927"/>
              <a:gd name="connsiteX2907" fmla="*/ 92894 w 10328348"/>
              <a:gd name="connsiteY2907" fmla="*/ 1423878 h 3414927"/>
              <a:gd name="connsiteX2908" fmla="*/ 96108 w 10328348"/>
              <a:gd name="connsiteY2908" fmla="*/ 1423470 h 3414927"/>
              <a:gd name="connsiteX2909" fmla="*/ 120937 w 10328348"/>
              <a:gd name="connsiteY2909" fmla="*/ 1408776 h 3414927"/>
              <a:gd name="connsiteX2910" fmla="*/ 126923 w 10328348"/>
              <a:gd name="connsiteY2910" fmla="*/ 1402249 h 3414927"/>
              <a:gd name="connsiteX2911" fmla="*/ 133058 w 10328348"/>
              <a:gd name="connsiteY2911" fmla="*/ 1397624 h 3414927"/>
              <a:gd name="connsiteX2912" fmla="*/ 116981 w 10328348"/>
              <a:gd name="connsiteY2912" fmla="*/ 1378526 h 3414927"/>
              <a:gd name="connsiteX2913" fmla="*/ 113620 w 10328348"/>
              <a:gd name="connsiteY2913" fmla="*/ 1377032 h 3414927"/>
              <a:gd name="connsiteX2914" fmla="*/ 130122 w 10328348"/>
              <a:gd name="connsiteY2914" fmla="*/ 1359555 h 3414927"/>
              <a:gd name="connsiteX2915" fmla="*/ 133041 w 10328348"/>
              <a:gd name="connsiteY2915" fmla="*/ 1355339 h 3414927"/>
              <a:gd name="connsiteX2916" fmla="*/ 139035 w 10328348"/>
              <a:gd name="connsiteY2916" fmla="*/ 1348810 h 3414927"/>
              <a:gd name="connsiteX2917" fmla="*/ 148090 w 10328348"/>
              <a:gd name="connsiteY2917" fmla="*/ 1339969 h 3414927"/>
              <a:gd name="connsiteX2918" fmla="*/ 161818 w 10328348"/>
              <a:gd name="connsiteY2918" fmla="*/ 1328611 h 3414927"/>
              <a:gd name="connsiteX2919" fmla="*/ 146768 w 10328348"/>
              <a:gd name="connsiteY2919" fmla="*/ 1322838 h 3414927"/>
              <a:gd name="connsiteX2920" fmla="*/ 135513 w 10328348"/>
              <a:gd name="connsiteY2920" fmla="*/ 1324271 h 3414927"/>
              <a:gd name="connsiteX2921" fmla="*/ 124551 w 10328348"/>
              <a:gd name="connsiteY2921" fmla="*/ 1308368 h 3414927"/>
              <a:gd name="connsiteX2922" fmla="*/ 122065 w 10328348"/>
              <a:gd name="connsiteY2922" fmla="*/ 1297151 h 3414927"/>
              <a:gd name="connsiteX2923" fmla="*/ 115196 w 10328348"/>
              <a:gd name="connsiteY2923" fmla="*/ 1292260 h 3414927"/>
              <a:gd name="connsiteX2924" fmla="*/ 111984 w 10328348"/>
              <a:gd name="connsiteY2924" fmla="*/ 1292668 h 3414927"/>
              <a:gd name="connsiteX2925" fmla="*/ 111104 w 10328348"/>
              <a:gd name="connsiteY2925" fmla="*/ 1281248 h 3414927"/>
              <a:gd name="connsiteX2926" fmla="*/ 127024 w 10328348"/>
              <a:gd name="connsiteY2926" fmla="*/ 1277298 h 3414927"/>
              <a:gd name="connsiteX2927" fmla="*/ 134772 w 10328348"/>
              <a:gd name="connsiteY2927" fmla="*/ 1272469 h 3414927"/>
              <a:gd name="connsiteX2928" fmla="*/ 136232 w 10328348"/>
              <a:gd name="connsiteY2928" fmla="*/ 1270361 h 3414927"/>
              <a:gd name="connsiteX2929" fmla="*/ 137691 w 10328348"/>
              <a:gd name="connsiteY2929" fmla="*/ 1268253 h 3414927"/>
              <a:gd name="connsiteX2930" fmla="*/ 134479 w 10328348"/>
              <a:gd name="connsiteY2930" fmla="*/ 1268662 h 3414927"/>
              <a:gd name="connsiteX2931" fmla="*/ 138264 w 10328348"/>
              <a:gd name="connsiteY2931" fmla="*/ 1233583 h 3414927"/>
              <a:gd name="connsiteX2932" fmla="*/ 137090 w 10328348"/>
              <a:gd name="connsiteY2932" fmla="*/ 1218355 h 3414927"/>
              <a:gd name="connsiteX2933" fmla="*/ 133582 w 10328348"/>
              <a:gd name="connsiteY2933" fmla="*/ 1214957 h 3414927"/>
              <a:gd name="connsiteX2934" fmla="*/ 129635 w 10328348"/>
              <a:gd name="connsiteY2934" fmla="*/ 1205849 h 3414927"/>
              <a:gd name="connsiteX2935" fmla="*/ 145843 w 10328348"/>
              <a:gd name="connsiteY2935" fmla="*/ 1184565 h 3414927"/>
              <a:gd name="connsiteX2936" fmla="*/ 139120 w 10328348"/>
              <a:gd name="connsiteY2936" fmla="*/ 1181577 h 3414927"/>
              <a:gd name="connsiteX2937" fmla="*/ 125973 w 10328348"/>
              <a:gd name="connsiteY2937" fmla="*/ 1179406 h 3414927"/>
              <a:gd name="connsiteX2938" fmla="*/ 112524 w 10328348"/>
              <a:gd name="connsiteY2938" fmla="*/ 1173430 h 3414927"/>
              <a:gd name="connsiteX2939" fmla="*/ 132833 w 10328348"/>
              <a:gd name="connsiteY2939" fmla="*/ 1163156 h 3414927"/>
              <a:gd name="connsiteX2940" fmla="*/ 143495 w 10328348"/>
              <a:gd name="connsiteY2940" fmla="*/ 1154110 h 3414927"/>
              <a:gd name="connsiteX2941" fmla="*/ 147875 w 10328348"/>
              <a:gd name="connsiteY2941" fmla="*/ 1147787 h 3414927"/>
              <a:gd name="connsiteX2942" fmla="*/ 145973 w 10328348"/>
              <a:gd name="connsiteY2942" fmla="*/ 1144185 h 3414927"/>
              <a:gd name="connsiteX2943" fmla="*/ 142468 w 10328348"/>
              <a:gd name="connsiteY2943" fmla="*/ 1140786 h 3414927"/>
              <a:gd name="connsiteX2944" fmla="*/ 141734 w 10328348"/>
              <a:gd name="connsiteY2944" fmla="*/ 1131270 h 3414927"/>
              <a:gd name="connsiteX2945" fmla="*/ 133552 w 10328348"/>
              <a:gd name="connsiteY2945" fmla="*/ 1130388 h 3414927"/>
              <a:gd name="connsiteX2946" fmla="*/ 119083 w 10328348"/>
              <a:gd name="connsiteY2946" fmla="*/ 1132230 h 3414927"/>
              <a:gd name="connsiteX2947" fmla="*/ 114116 w 10328348"/>
              <a:gd name="connsiteY2947" fmla="*/ 1130940 h 3414927"/>
              <a:gd name="connsiteX2948" fmla="*/ 115282 w 10328348"/>
              <a:gd name="connsiteY2948" fmla="*/ 1125026 h 3414927"/>
              <a:gd name="connsiteX2949" fmla="*/ 122883 w 10328348"/>
              <a:gd name="connsiteY2949" fmla="*/ 1118291 h 3414927"/>
              <a:gd name="connsiteX2950" fmla="*/ 126096 w 10328348"/>
              <a:gd name="connsiteY2950" fmla="*/ 1117883 h 3414927"/>
              <a:gd name="connsiteX2951" fmla="*/ 148445 w 10328348"/>
              <a:gd name="connsiteY2951" fmla="*/ 1113117 h 3414927"/>
              <a:gd name="connsiteX2952" fmla="*/ 177066 w 10328348"/>
              <a:gd name="connsiteY2952" fmla="*/ 1084487 h 3414927"/>
              <a:gd name="connsiteX2953" fmla="*/ 183634 w 10328348"/>
              <a:gd name="connsiteY2953" fmla="*/ 1064429 h 3414927"/>
              <a:gd name="connsiteX2954" fmla="*/ 198372 w 10328348"/>
              <a:gd name="connsiteY2954" fmla="*/ 1024112 h 3414927"/>
              <a:gd name="connsiteX2955" fmla="*/ 200559 w 10328348"/>
              <a:gd name="connsiteY2955" fmla="*/ 1010379 h 3414927"/>
              <a:gd name="connsiteX2956" fmla="*/ 200119 w 10328348"/>
              <a:gd name="connsiteY2956" fmla="*/ 1004668 h 3414927"/>
              <a:gd name="connsiteX2957" fmla="*/ 198944 w 10328348"/>
              <a:gd name="connsiteY2957" fmla="*/ 989441 h 3414927"/>
              <a:gd name="connsiteX2958" fmla="*/ 195290 w 10328348"/>
              <a:gd name="connsiteY2958" fmla="*/ 984140 h 3414927"/>
              <a:gd name="connsiteX2959" fmla="*/ 187836 w 10328348"/>
              <a:gd name="connsiteY2959" fmla="*/ 971634 h 3414927"/>
              <a:gd name="connsiteX2960" fmla="*/ 191041 w 10328348"/>
              <a:gd name="connsiteY2960" fmla="*/ 950083 h 3414927"/>
              <a:gd name="connsiteX2961" fmla="*/ 195716 w 10328348"/>
              <a:gd name="connsiteY2961" fmla="*/ 947566 h 3414927"/>
              <a:gd name="connsiteX2962" fmla="*/ 195569 w 10328348"/>
              <a:gd name="connsiteY2962" fmla="*/ 945663 h 3414927"/>
              <a:gd name="connsiteX2963" fmla="*/ 201701 w 10328348"/>
              <a:gd name="connsiteY2963" fmla="*/ 941038 h 3414927"/>
              <a:gd name="connsiteX2964" fmla="*/ 217910 w 10328348"/>
              <a:gd name="connsiteY2964" fmla="*/ 919754 h 3414927"/>
              <a:gd name="connsiteX2965" fmla="*/ 221557 w 10328348"/>
              <a:gd name="connsiteY2965" fmla="*/ 903913 h 3414927"/>
              <a:gd name="connsiteX2966" fmla="*/ 224477 w 10328348"/>
              <a:gd name="connsiteY2966" fmla="*/ 899697 h 3414927"/>
              <a:gd name="connsiteX2967" fmla="*/ 219069 w 10328348"/>
              <a:gd name="connsiteY2967" fmla="*/ 892697 h 3414927"/>
              <a:gd name="connsiteX2968" fmla="*/ 217461 w 10328348"/>
              <a:gd name="connsiteY2968" fmla="*/ 892902 h 3414927"/>
              <a:gd name="connsiteX2969" fmla="*/ 205771 w 10328348"/>
              <a:gd name="connsiteY2969" fmla="*/ 888624 h 3414927"/>
              <a:gd name="connsiteX2970" fmla="*/ 190725 w 10328348"/>
              <a:gd name="connsiteY2970" fmla="*/ 882850 h 3414927"/>
              <a:gd name="connsiteX2971" fmla="*/ 187218 w 10328348"/>
              <a:gd name="connsiteY2971" fmla="*/ 879453 h 3414927"/>
              <a:gd name="connsiteX2972" fmla="*/ 197436 w 10328348"/>
              <a:gd name="connsiteY2972" fmla="*/ 864697 h 3414927"/>
              <a:gd name="connsiteX2973" fmla="*/ 211313 w 10328348"/>
              <a:gd name="connsiteY2973" fmla="*/ 855242 h 3414927"/>
              <a:gd name="connsiteX2974" fmla="*/ 214820 w 10328348"/>
              <a:gd name="connsiteY2974" fmla="*/ 858640 h 3414927"/>
              <a:gd name="connsiteX2975" fmla="*/ 225481 w 10328348"/>
              <a:gd name="connsiteY2975" fmla="*/ 849595 h 3414927"/>
              <a:gd name="connsiteX2976" fmla="*/ 244313 w 10328348"/>
              <a:gd name="connsiteY2976" fmla="*/ 820288 h 3414927"/>
              <a:gd name="connsiteX2977" fmla="*/ 245921 w 10328348"/>
              <a:gd name="connsiteY2977" fmla="*/ 820084 h 3414927"/>
              <a:gd name="connsiteX2978" fmla="*/ 246207 w 10328348"/>
              <a:gd name="connsiteY2978" fmla="*/ 802749 h 3414927"/>
              <a:gd name="connsiteX2979" fmla="*/ 260359 w 10328348"/>
              <a:gd name="connsiteY2979" fmla="*/ 754817 h 3414927"/>
              <a:gd name="connsiteX2980" fmla="*/ 256118 w 10328348"/>
              <a:gd name="connsiteY2980" fmla="*/ 741902 h 3414927"/>
              <a:gd name="connsiteX2981" fmla="*/ 255824 w 10328348"/>
              <a:gd name="connsiteY2981" fmla="*/ 738096 h 3414927"/>
              <a:gd name="connsiteX2982" fmla="*/ 218859 w 10328348"/>
              <a:gd name="connsiteY2982" fmla="*/ 721657 h 3414927"/>
              <a:gd name="connsiteX2983" fmla="*/ 216960 w 10328348"/>
              <a:gd name="connsiteY2983" fmla="*/ 718055 h 3414927"/>
              <a:gd name="connsiteX2984" fmla="*/ 214766 w 10328348"/>
              <a:gd name="connsiteY2984" fmla="*/ 710645 h 3414927"/>
              <a:gd name="connsiteX2985" fmla="*/ 221046 w 10328348"/>
              <a:gd name="connsiteY2985" fmla="*/ 707924 h 3414927"/>
              <a:gd name="connsiteX2986" fmla="*/ 235947 w 10328348"/>
              <a:gd name="connsiteY2986" fmla="*/ 711795 h 3414927"/>
              <a:gd name="connsiteX2987" fmla="*/ 264732 w 10328348"/>
              <a:gd name="connsiteY2987" fmla="*/ 727351 h 3414927"/>
              <a:gd name="connsiteX2988" fmla="*/ 264585 w 10328348"/>
              <a:gd name="connsiteY2988" fmla="*/ 725449 h 3414927"/>
              <a:gd name="connsiteX2989" fmla="*/ 287226 w 10328348"/>
              <a:gd name="connsiteY2989" fmla="*/ 724488 h 3414927"/>
              <a:gd name="connsiteX2990" fmla="*/ 287373 w 10328348"/>
              <a:gd name="connsiteY2990" fmla="*/ 726392 h 3414927"/>
              <a:gd name="connsiteX2991" fmla="*/ 290295 w 10328348"/>
              <a:gd name="connsiteY2991" fmla="*/ 722175 h 3414927"/>
              <a:gd name="connsiteX2992" fmla="*/ 300808 w 10328348"/>
              <a:gd name="connsiteY2992" fmla="*/ 711227 h 3414927"/>
              <a:gd name="connsiteX2993" fmla="*/ 309283 w 10328348"/>
              <a:gd name="connsiteY2993" fmla="*/ 715914 h 3414927"/>
              <a:gd name="connsiteX2994" fmla="*/ 315709 w 10328348"/>
              <a:gd name="connsiteY2994" fmla="*/ 715097 h 3414927"/>
              <a:gd name="connsiteX2995" fmla="*/ 317317 w 10328348"/>
              <a:gd name="connsiteY2995" fmla="*/ 714892 h 3414927"/>
              <a:gd name="connsiteX2996" fmla="*/ 318483 w 10328348"/>
              <a:gd name="connsiteY2996" fmla="*/ 708977 h 3414927"/>
              <a:gd name="connsiteX2997" fmla="*/ 311908 w 10328348"/>
              <a:gd name="connsiteY2997" fmla="*/ 707892 h 3414927"/>
              <a:gd name="connsiteX2998" fmla="*/ 308109 w 10328348"/>
              <a:gd name="connsiteY2998" fmla="*/ 700687 h 3414927"/>
              <a:gd name="connsiteX2999" fmla="*/ 312487 w 10328348"/>
              <a:gd name="connsiteY2999" fmla="*/ 694364 h 3414927"/>
              <a:gd name="connsiteX3000" fmla="*/ 348134 w 10328348"/>
              <a:gd name="connsiteY3000" fmla="*/ 693670 h 3414927"/>
              <a:gd name="connsiteX3001" fmla="*/ 372679 w 10328348"/>
              <a:gd name="connsiteY3001" fmla="*/ 696313 h 3414927"/>
              <a:gd name="connsiteX3002" fmla="*/ 377647 w 10328348"/>
              <a:gd name="connsiteY3002" fmla="*/ 697603 h 3414927"/>
              <a:gd name="connsiteX3003" fmla="*/ 380860 w 10328348"/>
              <a:gd name="connsiteY3003" fmla="*/ 697194 h 3414927"/>
              <a:gd name="connsiteX3004" fmla="*/ 395322 w 10328348"/>
              <a:gd name="connsiteY3004" fmla="*/ 695353 h 3414927"/>
              <a:gd name="connsiteX3005" fmla="*/ 383635 w 10328348"/>
              <a:gd name="connsiteY3005" fmla="*/ 691074 h 3414927"/>
              <a:gd name="connsiteX3006" fmla="*/ 380274 w 10328348"/>
              <a:gd name="connsiteY3006" fmla="*/ 689580 h 3414927"/>
              <a:gd name="connsiteX3007" fmla="*/ 376912 w 10328348"/>
              <a:gd name="connsiteY3007" fmla="*/ 688086 h 3414927"/>
              <a:gd name="connsiteX3008" fmla="*/ 363471 w 10328348"/>
              <a:gd name="connsiteY3008" fmla="*/ 682109 h 3414927"/>
              <a:gd name="connsiteX3009" fmla="*/ 358356 w 10328348"/>
              <a:gd name="connsiteY3009" fmla="*/ 678915 h 3414927"/>
              <a:gd name="connsiteX3010" fmla="*/ 329137 w 10328348"/>
              <a:gd name="connsiteY3010" fmla="*/ 678790 h 3414927"/>
              <a:gd name="connsiteX3011" fmla="*/ 313941 w 10328348"/>
              <a:gd name="connsiteY3011" fmla="*/ 671114 h 3414927"/>
              <a:gd name="connsiteX3012" fmla="*/ 306485 w 10328348"/>
              <a:gd name="connsiteY3012" fmla="*/ 658607 h 3414927"/>
              <a:gd name="connsiteX3013" fmla="*/ 304880 w 10328348"/>
              <a:gd name="connsiteY3013" fmla="*/ 658812 h 3414927"/>
              <a:gd name="connsiteX3014" fmla="*/ 295532 w 10328348"/>
              <a:gd name="connsiteY3014" fmla="*/ 663847 h 3414927"/>
              <a:gd name="connsiteX3015" fmla="*/ 287206 w 10328348"/>
              <a:gd name="connsiteY3015" fmla="*/ 661062 h 3414927"/>
              <a:gd name="connsiteX3016" fmla="*/ 267630 w 10328348"/>
              <a:gd name="connsiteY3016" fmla="*/ 659709 h 3414927"/>
              <a:gd name="connsiteX3017" fmla="*/ 240745 w 10328348"/>
              <a:gd name="connsiteY3017" fmla="*/ 647754 h 3414927"/>
              <a:gd name="connsiteX3018" fmla="*/ 230957 w 10328348"/>
              <a:gd name="connsiteY3018" fmla="*/ 647078 h 3414927"/>
              <a:gd name="connsiteX3019" fmla="*/ 227744 w 10328348"/>
              <a:gd name="connsiteY3019" fmla="*/ 647487 h 3414927"/>
              <a:gd name="connsiteX3020" fmla="*/ 225843 w 10328348"/>
              <a:gd name="connsiteY3020" fmla="*/ 643885 h 3414927"/>
              <a:gd name="connsiteX3021" fmla="*/ 222630 w 10328348"/>
              <a:gd name="connsiteY3021" fmla="*/ 644294 h 3414927"/>
              <a:gd name="connsiteX3022" fmla="*/ 212695 w 10328348"/>
              <a:gd name="connsiteY3022" fmla="*/ 641714 h 3414927"/>
              <a:gd name="connsiteX3023" fmla="*/ 207288 w 10328348"/>
              <a:gd name="connsiteY3023" fmla="*/ 634714 h 3414927"/>
              <a:gd name="connsiteX3024" fmla="*/ 203341 w 10328348"/>
              <a:gd name="connsiteY3024" fmla="*/ 625605 h 3414927"/>
              <a:gd name="connsiteX3025" fmla="*/ 218389 w 10328348"/>
              <a:gd name="connsiteY3025" fmla="*/ 631379 h 3414927"/>
              <a:gd name="connsiteX3026" fmla="*/ 224963 w 10328348"/>
              <a:gd name="connsiteY3026" fmla="*/ 632465 h 3414927"/>
              <a:gd name="connsiteX3027" fmla="*/ 230077 w 10328348"/>
              <a:gd name="connsiteY3027" fmla="*/ 635657 h 3414927"/>
              <a:gd name="connsiteX3028" fmla="*/ 233585 w 10328348"/>
              <a:gd name="connsiteY3028" fmla="*/ 639055 h 3414927"/>
              <a:gd name="connsiteX3029" fmla="*/ 251554 w 10328348"/>
              <a:gd name="connsiteY3029" fmla="*/ 640612 h 3414927"/>
              <a:gd name="connsiteX3030" fmla="*/ 269229 w 10328348"/>
              <a:gd name="connsiteY3030" fmla="*/ 638362 h 3414927"/>
              <a:gd name="connsiteX3031" fmla="*/ 305898 w 10328348"/>
              <a:gd name="connsiteY3031" fmla="*/ 650994 h 3414927"/>
              <a:gd name="connsiteX3032" fmla="*/ 306191 w 10328348"/>
              <a:gd name="connsiteY3032" fmla="*/ 654801 h 3414927"/>
              <a:gd name="connsiteX3033" fmla="*/ 312619 w 10328348"/>
              <a:gd name="connsiteY3033" fmla="*/ 653983 h 3414927"/>
              <a:gd name="connsiteX3034" fmla="*/ 312767 w 10328348"/>
              <a:gd name="connsiteY3034" fmla="*/ 655886 h 3414927"/>
              <a:gd name="connsiteX3035" fmla="*/ 335560 w 10328348"/>
              <a:gd name="connsiteY3035" fmla="*/ 656829 h 3414927"/>
              <a:gd name="connsiteX3036" fmla="*/ 368285 w 10328348"/>
              <a:gd name="connsiteY3036" fmla="*/ 660352 h 3414927"/>
              <a:gd name="connsiteX3037" fmla="*/ 366970 w 10328348"/>
              <a:gd name="connsiteY3037" fmla="*/ 664364 h 3414927"/>
              <a:gd name="connsiteX3038" fmla="*/ 368579 w 10328348"/>
              <a:gd name="connsiteY3038" fmla="*/ 664159 h 3414927"/>
              <a:gd name="connsiteX3039" fmla="*/ 393268 w 10328348"/>
              <a:gd name="connsiteY3039" fmla="*/ 668705 h 3414927"/>
              <a:gd name="connsiteX3040" fmla="*/ 396482 w 10328348"/>
              <a:gd name="connsiteY3040" fmla="*/ 668296 h 3414927"/>
              <a:gd name="connsiteX3041" fmla="*/ 398963 w 10328348"/>
              <a:gd name="connsiteY3041" fmla="*/ 658369 h 3414927"/>
              <a:gd name="connsiteX3042" fmla="*/ 395306 w 10328348"/>
              <a:gd name="connsiteY3042" fmla="*/ 653069 h 3414927"/>
              <a:gd name="connsiteX3043" fmla="*/ 386979 w 10328348"/>
              <a:gd name="connsiteY3043" fmla="*/ 650284 h 3414927"/>
              <a:gd name="connsiteX3044" fmla="*/ 382304 w 10328348"/>
              <a:gd name="connsiteY3044" fmla="*/ 652802 h 3414927"/>
              <a:gd name="connsiteX3045" fmla="*/ 367258 w 10328348"/>
              <a:gd name="connsiteY3045" fmla="*/ 647029 h 3414927"/>
              <a:gd name="connsiteX3046" fmla="*/ 351912 w 10328348"/>
              <a:gd name="connsiteY3046" fmla="*/ 637449 h 3414927"/>
              <a:gd name="connsiteX3047" fmla="*/ 348845 w 10328348"/>
              <a:gd name="connsiteY3047" fmla="*/ 639762 h 3414927"/>
              <a:gd name="connsiteX3048" fmla="*/ 333505 w 10328348"/>
              <a:gd name="connsiteY3048" fmla="*/ 630182 h 3414927"/>
              <a:gd name="connsiteX3049" fmla="*/ 331747 w 10328348"/>
              <a:gd name="connsiteY3049" fmla="*/ 628483 h 3414927"/>
              <a:gd name="connsiteX3050" fmla="*/ 332041 w 10328348"/>
              <a:gd name="connsiteY3050" fmla="*/ 632290 h 3414927"/>
              <a:gd name="connsiteX3051" fmla="*/ 264254 w 10328348"/>
              <a:gd name="connsiteY3051" fmla="*/ 615931 h 3414927"/>
              <a:gd name="connsiteX3052" fmla="*/ 264107 w 10328348"/>
              <a:gd name="connsiteY3052" fmla="*/ 614028 h 3414927"/>
              <a:gd name="connsiteX3053" fmla="*/ 261189 w 10328348"/>
              <a:gd name="connsiteY3053" fmla="*/ 618243 h 3414927"/>
              <a:gd name="connsiteX3054" fmla="*/ 234450 w 10328348"/>
              <a:gd name="connsiteY3054" fmla="*/ 608191 h 3414927"/>
              <a:gd name="connsiteX3055" fmla="*/ 233130 w 10328348"/>
              <a:gd name="connsiteY3055" fmla="*/ 591061 h 3414927"/>
              <a:gd name="connsiteX3056" fmla="*/ 236489 w 10328348"/>
              <a:gd name="connsiteY3056" fmla="*/ 592555 h 3414927"/>
              <a:gd name="connsiteX3057" fmla="*/ 263520 w 10328348"/>
              <a:gd name="connsiteY3057" fmla="*/ 606414 h 3414927"/>
              <a:gd name="connsiteX3058" fmla="*/ 274467 w 10328348"/>
              <a:gd name="connsiteY3058" fmla="*/ 580033 h 3414927"/>
              <a:gd name="connsiteX3059" fmla="*/ 261458 w 10328348"/>
              <a:gd name="connsiteY3059" fmla="*/ 558623 h 3414927"/>
              <a:gd name="connsiteX3060" fmla="*/ 254736 w 10328348"/>
              <a:gd name="connsiteY3060" fmla="*/ 555635 h 3414927"/>
              <a:gd name="connsiteX3061" fmla="*/ 259264 w 10328348"/>
              <a:gd name="connsiteY3061" fmla="*/ 551215 h 3414927"/>
              <a:gd name="connsiteX3062" fmla="*/ 289507 w 10328348"/>
              <a:gd name="connsiteY3062" fmla="*/ 564664 h 3414927"/>
              <a:gd name="connsiteX3063" fmla="*/ 326610 w 10328348"/>
              <a:gd name="connsiteY3063" fmla="*/ 561864 h 3414927"/>
              <a:gd name="connsiteX3064" fmla="*/ 331578 w 10328348"/>
              <a:gd name="connsiteY3064" fmla="*/ 563153 h 3414927"/>
              <a:gd name="connsiteX3065" fmla="*/ 338155 w 10328348"/>
              <a:gd name="connsiteY3065" fmla="*/ 564239 h 3414927"/>
              <a:gd name="connsiteX3066" fmla="*/ 356563 w 10328348"/>
              <a:gd name="connsiteY3066" fmla="*/ 571506 h 3414927"/>
              <a:gd name="connsiteX3067" fmla="*/ 355105 w 10328348"/>
              <a:gd name="connsiteY3067" fmla="*/ 573614 h 3414927"/>
              <a:gd name="connsiteX3068" fmla="*/ 358465 w 10328348"/>
              <a:gd name="connsiteY3068" fmla="*/ 575108 h 3414927"/>
              <a:gd name="connsiteX3069" fmla="*/ 361534 w 10328348"/>
              <a:gd name="connsiteY3069" fmla="*/ 572796 h 3414927"/>
              <a:gd name="connsiteX3070" fmla="*/ 361093 w 10328348"/>
              <a:gd name="connsiteY3070" fmla="*/ 567085 h 3414927"/>
              <a:gd name="connsiteX3071" fmla="*/ 365913 w 10328348"/>
              <a:gd name="connsiteY3071" fmla="*/ 566471 h 3414927"/>
              <a:gd name="connsiteX3072" fmla="*/ 365767 w 10328348"/>
              <a:gd name="connsiteY3072" fmla="*/ 564569 h 3414927"/>
              <a:gd name="connsiteX3073" fmla="*/ 370440 w 10328348"/>
              <a:gd name="connsiteY3073" fmla="*/ 562051 h 3414927"/>
              <a:gd name="connsiteX3074" fmla="*/ 403312 w 10328348"/>
              <a:gd name="connsiteY3074" fmla="*/ 567478 h 3414927"/>
              <a:gd name="connsiteX3075" fmla="*/ 406818 w 10328348"/>
              <a:gd name="connsiteY3075" fmla="*/ 570876 h 3414927"/>
              <a:gd name="connsiteX3076" fmla="*/ 408423 w 10328348"/>
              <a:gd name="connsiteY3076" fmla="*/ 570672 h 3414927"/>
              <a:gd name="connsiteX3077" fmla="*/ 418063 w 10328348"/>
              <a:gd name="connsiteY3077" fmla="*/ 569445 h 3414927"/>
              <a:gd name="connsiteX3078" fmla="*/ 418357 w 10328348"/>
              <a:gd name="connsiteY3078" fmla="*/ 573251 h 3414927"/>
              <a:gd name="connsiteX3079" fmla="*/ 423179 w 10328348"/>
              <a:gd name="connsiteY3079" fmla="*/ 572638 h 3414927"/>
              <a:gd name="connsiteX3080" fmla="*/ 433114 w 10328348"/>
              <a:gd name="connsiteY3080" fmla="*/ 575217 h 3414927"/>
              <a:gd name="connsiteX3081" fmla="*/ 457953 w 10328348"/>
              <a:gd name="connsiteY3081" fmla="*/ 581666 h 3414927"/>
              <a:gd name="connsiteX3082" fmla="*/ 472998 w 10328348"/>
              <a:gd name="connsiteY3082" fmla="*/ 587440 h 3414927"/>
              <a:gd name="connsiteX3083" fmla="*/ 484247 w 10328348"/>
              <a:gd name="connsiteY3083" fmla="*/ 586008 h 3414927"/>
              <a:gd name="connsiteX3084" fmla="*/ 513170 w 10328348"/>
              <a:gd name="connsiteY3084" fmla="*/ 582327 h 3414927"/>
              <a:gd name="connsiteX3085" fmla="*/ 559042 w 10328348"/>
              <a:gd name="connsiteY3085" fmla="*/ 588021 h 3414927"/>
              <a:gd name="connsiteX3086" fmla="*/ 573650 w 10328348"/>
              <a:gd name="connsiteY3086" fmla="*/ 588083 h 3414927"/>
              <a:gd name="connsiteX3087" fmla="*/ 596145 w 10328348"/>
              <a:gd name="connsiteY3087" fmla="*/ 585220 h 3414927"/>
              <a:gd name="connsiteX3088" fmla="*/ 595411 w 10328348"/>
              <a:gd name="connsiteY3088" fmla="*/ 575704 h 3414927"/>
              <a:gd name="connsiteX3089" fmla="*/ 657499 w 10328348"/>
              <a:gd name="connsiteY3089" fmla="*/ 581255 h 3414927"/>
              <a:gd name="connsiteX3090" fmla="*/ 689067 w 10328348"/>
              <a:gd name="connsiteY3090" fmla="*/ 611835 h 3414927"/>
              <a:gd name="connsiteX3091" fmla="*/ 687460 w 10328348"/>
              <a:gd name="connsiteY3091" fmla="*/ 612040 h 3414927"/>
              <a:gd name="connsiteX3092" fmla="*/ 694473 w 10328348"/>
              <a:gd name="connsiteY3092" fmla="*/ 618836 h 3414927"/>
              <a:gd name="connsiteX3093" fmla="*/ 726906 w 10328348"/>
              <a:gd name="connsiteY3093" fmla="*/ 618552 h 3414927"/>
              <a:gd name="connsiteX3094" fmla="*/ 730846 w 10328348"/>
              <a:gd name="connsiteY3094" fmla="*/ 606517 h 3414927"/>
              <a:gd name="connsiteX3095" fmla="*/ 736539 w 10328348"/>
              <a:gd name="connsiteY3095" fmla="*/ 596183 h 3414927"/>
              <a:gd name="connsiteX3096" fmla="*/ 774084 w 10328348"/>
              <a:gd name="connsiteY3096" fmla="*/ 599092 h 3414927"/>
              <a:gd name="connsiteX3097" fmla="*/ 795412 w 10328348"/>
              <a:gd name="connsiteY3097" fmla="*/ 602144 h 3414927"/>
              <a:gd name="connsiteX3098" fmla="*/ 802424 w 10328348"/>
              <a:gd name="connsiteY3098" fmla="*/ 608940 h 3414927"/>
              <a:gd name="connsiteX3099" fmla="*/ 808852 w 10328348"/>
              <a:gd name="connsiteY3099" fmla="*/ 608122 h 3414927"/>
              <a:gd name="connsiteX3100" fmla="*/ 808705 w 10328348"/>
              <a:gd name="connsiteY3100" fmla="*/ 606219 h 3414927"/>
              <a:gd name="connsiteX3101" fmla="*/ 816886 w 10328348"/>
              <a:gd name="connsiteY3101" fmla="*/ 607100 h 3414927"/>
              <a:gd name="connsiteX3102" fmla="*/ 820098 w 10328348"/>
              <a:gd name="connsiteY3102" fmla="*/ 606690 h 3414927"/>
              <a:gd name="connsiteX3103" fmla="*/ 823607 w 10328348"/>
              <a:gd name="connsiteY3103" fmla="*/ 610088 h 3414927"/>
              <a:gd name="connsiteX3104" fmla="*/ 831936 w 10328348"/>
              <a:gd name="connsiteY3104" fmla="*/ 612872 h 3414927"/>
              <a:gd name="connsiteX3105" fmla="*/ 839390 w 10328348"/>
              <a:gd name="connsiteY3105" fmla="*/ 625378 h 3414927"/>
              <a:gd name="connsiteX3106" fmla="*/ 839831 w 10328348"/>
              <a:gd name="connsiteY3106" fmla="*/ 631088 h 3414927"/>
              <a:gd name="connsiteX3107" fmla="*/ 846260 w 10328348"/>
              <a:gd name="connsiteY3107" fmla="*/ 630270 h 3414927"/>
              <a:gd name="connsiteX3108" fmla="*/ 876643 w 10328348"/>
              <a:gd name="connsiteY3108" fmla="*/ 624481 h 3414927"/>
              <a:gd name="connsiteX3109" fmla="*/ 880298 w 10328348"/>
              <a:gd name="connsiteY3109" fmla="*/ 629782 h 3414927"/>
              <a:gd name="connsiteX3110" fmla="*/ 895924 w 10328348"/>
              <a:gd name="connsiteY3110" fmla="*/ 622027 h 3414927"/>
              <a:gd name="connsiteX3111" fmla="*/ 907320 w 10328348"/>
              <a:gd name="connsiteY3111" fmla="*/ 622498 h 3414927"/>
              <a:gd name="connsiteX3112" fmla="*/ 956404 w 10328348"/>
              <a:gd name="connsiteY3112" fmla="*/ 627783 h 3414927"/>
              <a:gd name="connsiteX3113" fmla="*/ 962831 w 10328348"/>
              <a:gd name="connsiteY3113" fmla="*/ 626965 h 3414927"/>
              <a:gd name="connsiteX3114" fmla="*/ 978901 w 10328348"/>
              <a:gd name="connsiteY3114" fmla="*/ 624919 h 3414927"/>
              <a:gd name="connsiteX3115" fmla="*/ 979046 w 10328348"/>
              <a:gd name="connsiteY3115" fmla="*/ 626824 h 3414927"/>
              <a:gd name="connsiteX3116" fmla="*/ 987668 w 10328348"/>
              <a:gd name="connsiteY3116" fmla="*/ 633415 h 3414927"/>
              <a:gd name="connsiteX3117" fmla="*/ 1057203 w 10328348"/>
              <a:gd name="connsiteY3117" fmla="*/ 630331 h 3414927"/>
              <a:gd name="connsiteX3118" fmla="*/ 1077360 w 10328348"/>
              <a:gd name="connsiteY3118" fmla="*/ 618154 h 3414927"/>
              <a:gd name="connsiteX3119" fmla="*/ 1076773 w 10328348"/>
              <a:gd name="connsiteY3119" fmla="*/ 610541 h 3414927"/>
              <a:gd name="connsiteX3120" fmla="*/ 1075166 w 10328348"/>
              <a:gd name="connsiteY3120" fmla="*/ 610746 h 3414927"/>
              <a:gd name="connsiteX3121" fmla="*/ 1070344 w 10328348"/>
              <a:gd name="connsiteY3121" fmla="*/ 611359 h 3414927"/>
              <a:gd name="connsiteX3122" fmla="*/ 1068590 w 10328348"/>
              <a:gd name="connsiteY3122" fmla="*/ 609660 h 3414927"/>
              <a:gd name="connsiteX3123" fmla="*/ 1060555 w 10328348"/>
              <a:gd name="connsiteY3123" fmla="*/ 610683 h 3414927"/>
              <a:gd name="connsiteX3124" fmla="*/ 1057050 w 10328348"/>
              <a:gd name="connsiteY3124" fmla="*/ 607285 h 3414927"/>
              <a:gd name="connsiteX3125" fmla="*/ 1039081 w 10328348"/>
              <a:gd name="connsiteY3125" fmla="*/ 605728 h 3414927"/>
              <a:gd name="connsiteX3126" fmla="*/ 1024181 w 10328348"/>
              <a:gd name="connsiteY3126" fmla="*/ 601859 h 3414927"/>
              <a:gd name="connsiteX3127" fmla="*/ 999782 w 10328348"/>
              <a:gd name="connsiteY3127" fmla="*/ 601119 h 3414927"/>
              <a:gd name="connsiteX3128" fmla="*/ 959023 w 10328348"/>
              <a:gd name="connsiteY3128" fmla="*/ 598618 h 3414927"/>
              <a:gd name="connsiteX3129" fmla="*/ 941202 w 10328348"/>
              <a:gd name="connsiteY3129" fmla="*/ 598965 h 3414927"/>
              <a:gd name="connsiteX3130" fmla="*/ 908186 w 10328348"/>
              <a:gd name="connsiteY3130" fmla="*/ 591634 h 3414927"/>
              <a:gd name="connsiteX3131" fmla="*/ 904971 w 10328348"/>
              <a:gd name="connsiteY3131" fmla="*/ 592044 h 3414927"/>
              <a:gd name="connsiteX3132" fmla="*/ 901464 w 10328348"/>
              <a:gd name="connsiteY3132" fmla="*/ 588646 h 3414927"/>
              <a:gd name="connsiteX3133" fmla="*/ 880575 w 10328348"/>
              <a:gd name="connsiteY3133" fmla="*/ 591304 h 3414927"/>
              <a:gd name="connsiteX3134" fmla="*/ 880428 w 10328348"/>
              <a:gd name="connsiteY3134" fmla="*/ 589402 h 3414927"/>
              <a:gd name="connsiteX3135" fmla="*/ 821553 w 10328348"/>
              <a:gd name="connsiteY3135" fmla="*/ 583441 h 3414927"/>
              <a:gd name="connsiteX3136" fmla="*/ 790435 w 10328348"/>
              <a:gd name="connsiteY3136" fmla="*/ 579712 h 3414927"/>
              <a:gd name="connsiteX3137" fmla="*/ 788683 w 10328348"/>
              <a:gd name="connsiteY3137" fmla="*/ 578013 h 3414927"/>
              <a:gd name="connsiteX3138" fmla="*/ 785471 w 10328348"/>
              <a:gd name="connsiteY3138" fmla="*/ 578422 h 3414927"/>
              <a:gd name="connsiteX3139" fmla="*/ 731565 w 10328348"/>
              <a:gd name="connsiteY3139" fmla="*/ 573751 h 3414927"/>
              <a:gd name="connsiteX3140" fmla="*/ 718563 w 10328348"/>
              <a:gd name="connsiteY3140" fmla="*/ 573483 h 3414927"/>
              <a:gd name="connsiteX3141" fmla="*/ 702054 w 10328348"/>
              <a:gd name="connsiteY3141" fmla="*/ 569818 h 3414927"/>
              <a:gd name="connsiteX3142" fmla="*/ 667280 w 10328348"/>
              <a:gd name="connsiteY3142" fmla="*/ 560790 h 3414927"/>
              <a:gd name="connsiteX3143" fmla="*/ 644636 w 10328348"/>
              <a:gd name="connsiteY3143" fmla="*/ 561750 h 3414927"/>
              <a:gd name="connsiteX3144" fmla="*/ 618634 w 10328348"/>
              <a:gd name="connsiteY3144" fmla="*/ 561216 h 3414927"/>
              <a:gd name="connsiteX3145" fmla="*/ 590583 w 10328348"/>
              <a:gd name="connsiteY3145" fmla="*/ 555176 h 3414927"/>
              <a:gd name="connsiteX3146" fmla="*/ 585471 w 10328348"/>
              <a:gd name="connsiteY3146" fmla="*/ 551982 h 3414927"/>
              <a:gd name="connsiteX3147" fmla="*/ 582255 w 10328348"/>
              <a:gd name="connsiteY3147" fmla="*/ 552390 h 3414927"/>
              <a:gd name="connsiteX3148" fmla="*/ 575242 w 10328348"/>
              <a:gd name="connsiteY3148" fmla="*/ 545595 h 3414927"/>
              <a:gd name="connsiteX3149" fmla="*/ 577427 w 10328348"/>
              <a:gd name="connsiteY3149" fmla="*/ 531862 h 3414927"/>
              <a:gd name="connsiteX3150" fmla="*/ 573921 w 10328348"/>
              <a:gd name="connsiteY3150" fmla="*/ 528464 h 3414927"/>
              <a:gd name="connsiteX3151" fmla="*/ 570707 w 10328348"/>
              <a:gd name="connsiteY3151" fmla="*/ 528873 h 3414927"/>
              <a:gd name="connsiteX3152" fmla="*/ 559018 w 10328348"/>
              <a:gd name="connsiteY3152" fmla="*/ 524594 h 3414927"/>
              <a:gd name="connsiteX3153" fmla="*/ 550397 w 10328348"/>
              <a:gd name="connsiteY3153" fmla="*/ 518004 h 3414927"/>
              <a:gd name="connsiteX3154" fmla="*/ 538123 w 10328348"/>
              <a:gd name="connsiteY3154" fmla="*/ 506111 h 3414927"/>
              <a:gd name="connsiteX3155" fmla="*/ 530813 w 10328348"/>
              <a:gd name="connsiteY3155" fmla="*/ 495509 h 3414927"/>
              <a:gd name="connsiteX3156" fmla="*/ 527454 w 10328348"/>
              <a:gd name="connsiteY3156" fmla="*/ 494015 h 3414927"/>
              <a:gd name="connsiteX3157" fmla="*/ 501156 w 10328348"/>
              <a:gd name="connsiteY3157" fmla="*/ 489673 h 3414927"/>
              <a:gd name="connsiteX3158" fmla="*/ 458352 w 10328348"/>
              <a:gd name="connsiteY3158" fmla="*/ 481666 h 3414927"/>
              <a:gd name="connsiteX3159" fmla="*/ 445202 w 10328348"/>
              <a:gd name="connsiteY3159" fmla="*/ 479497 h 3414927"/>
              <a:gd name="connsiteX3160" fmla="*/ 443745 w 10328348"/>
              <a:gd name="connsiteY3160" fmla="*/ 481604 h 3414927"/>
              <a:gd name="connsiteX3161" fmla="*/ 415840 w 10328348"/>
              <a:gd name="connsiteY3161" fmla="*/ 477467 h 3414927"/>
              <a:gd name="connsiteX3162" fmla="*/ 398713 w 10328348"/>
              <a:gd name="connsiteY3162" fmla="*/ 476283 h 3414927"/>
              <a:gd name="connsiteX3163" fmla="*/ 394512 w 10328348"/>
              <a:gd name="connsiteY3163" fmla="*/ 474415 h 3414927"/>
              <a:gd name="connsiteX3164" fmla="*/ 392757 w 10328348"/>
              <a:gd name="connsiteY3164" fmla="*/ 472717 h 3414927"/>
              <a:gd name="connsiteX3165" fmla="*/ 384432 w 10328348"/>
              <a:gd name="connsiteY3165" fmla="*/ 469932 h 3414927"/>
              <a:gd name="connsiteX3166" fmla="*/ 387791 w 10328348"/>
              <a:gd name="connsiteY3166" fmla="*/ 471426 h 3414927"/>
              <a:gd name="connsiteX3167" fmla="*/ 391297 w 10328348"/>
              <a:gd name="connsiteY3167" fmla="*/ 474824 h 3414927"/>
              <a:gd name="connsiteX3168" fmla="*/ 394512 w 10328348"/>
              <a:gd name="connsiteY3168" fmla="*/ 474415 h 3414927"/>
              <a:gd name="connsiteX3169" fmla="*/ 396267 w 10328348"/>
              <a:gd name="connsiteY3169" fmla="*/ 476114 h 3414927"/>
              <a:gd name="connsiteX3170" fmla="*/ 398713 w 10328348"/>
              <a:gd name="connsiteY3170" fmla="*/ 476283 h 3414927"/>
              <a:gd name="connsiteX3171" fmla="*/ 401231 w 10328348"/>
              <a:gd name="connsiteY3171" fmla="*/ 477404 h 3414927"/>
              <a:gd name="connsiteX3172" fmla="*/ 414672 w 10328348"/>
              <a:gd name="connsiteY3172" fmla="*/ 483382 h 3414927"/>
              <a:gd name="connsiteX3173" fmla="*/ 420521 w 10328348"/>
              <a:gd name="connsiteY3173" fmla="*/ 496092 h 3414927"/>
              <a:gd name="connsiteX3174" fmla="*/ 419207 w 10328348"/>
              <a:gd name="connsiteY3174" fmla="*/ 500104 h 3414927"/>
              <a:gd name="connsiteX3175" fmla="*/ 411467 w 10328348"/>
              <a:gd name="connsiteY3175" fmla="*/ 504933 h 3414927"/>
              <a:gd name="connsiteX3176" fmla="*/ 387800 w 10328348"/>
              <a:gd name="connsiteY3176" fmla="*/ 492568 h 3414927"/>
              <a:gd name="connsiteX3177" fmla="*/ 384146 w 10328348"/>
              <a:gd name="connsiteY3177" fmla="*/ 487268 h 3414927"/>
              <a:gd name="connsiteX3178" fmla="*/ 382245 w 10328348"/>
              <a:gd name="connsiteY3178" fmla="*/ 483666 h 3414927"/>
              <a:gd name="connsiteX3179" fmla="*/ 372310 w 10328348"/>
              <a:gd name="connsiteY3179" fmla="*/ 481085 h 3414927"/>
              <a:gd name="connsiteX3180" fmla="*/ 367197 w 10328348"/>
              <a:gd name="connsiteY3180" fmla="*/ 477891 h 3414927"/>
              <a:gd name="connsiteX3181" fmla="*/ 355507 w 10328348"/>
              <a:gd name="connsiteY3181" fmla="*/ 473614 h 3414927"/>
              <a:gd name="connsiteX3182" fmla="*/ 320588 w 10328348"/>
              <a:gd name="connsiteY3182" fmla="*/ 462681 h 3414927"/>
              <a:gd name="connsiteX3183" fmla="*/ 323212 w 10328348"/>
              <a:gd name="connsiteY3183" fmla="*/ 454658 h 3414927"/>
              <a:gd name="connsiteX3184" fmla="*/ 328181 w 10328348"/>
              <a:gd name="connsiteY3184" fmla="*/ 455948 h 3414927"/>
              <a:gd name="connsiteX3185" fmla="*/ 347903 w 10328348"/>
              <a:gd name="connsiteY3185" fmla="*/ 459205 h 3414927"/>
              <a:gd name="connsiteX3186" fmla="*/ 351119 w 10328348"/>
              <a:gd name="connsiteY3186" fmla="*/ 458794 h 3414927"/>
              <a:gd name="connsiteX3187" fmla="*/ 352580 w 10328348"/>
              <a:gd name="connsiteY3187" fmla="*/ 456688 h 3414927"/>
              <a:gd name="connsiteX3188" fmla="*/ 347317 w 10328348"/>
              <a:gd name="connsiteY3188" fmla="*/ 451591 h 3414927"/>
              <a:gd name="connsiteX3189" fmla="*/ 330514 w 10328348"/>
              <a:gd name="connsiteY3189" fmla="*/ 444119 h 3414927"/>
              <a:gd name="connsiteX3190" fmla="*/ 336993 w 10328348"/>
              <a:gd name="connsiteY3190" fmla="*/ 433444 h 3414927"/>
              <a:gd name="connsiteX3191" fmla="*/ 349504 w 10328348"/>
              <a:gd name="connsiteY3191" fmla="*/ 437858 h 3414927"/>
              <a:gd name="connsiteX3192" fmla="*/ 402537 w 10328348"/>
              <a:gd name="connsiteY3192" fmla="*/ 452251 h 3414927"/>
              <a:gd name="connsiteX3193" fmla="*/ 412471 w 10328348"/>
              <a:gd name="connsiteY3193" fmla="*/ 454831 h 3414927"/>
              <a:gd name="connsiteX3194" fmla="*/ 417879 w 10328348"/>
              <a:gd name="connsiteY3194" fmla="*/ 461831 h 3414927"/>
              <a:gd name="connsiteX3195" fmla="*/ 424307 w 10328348"/>
              <a:gd name="connsiteY3195" fmla="*/ 461012 h 3414927"/>
              <a:gd name="connsiteX3196" fmla="*/ 432631 w 10328348"/>
              <a:gd name="connsiteY3196" fmla="*/ 463798 h 3414927"/>
              <a:gd name="connsiteX3197" fmla="*/ 445488 w 10328348"/>
              <a:gd name="connsiteY3197" fmla="*/ 462160 h 3414927"/>
              <a:gd name="connsiteX3198" fmla="*/ 453964 w 10328348"/>
              <a:gd name="connsiteY3198" fmla="*/ 466848 h 3414927"/>
              <a:gd name="connsiteX3199" fmla="*/ 500128 w 10328348"/>
              <a:gd name="connsiteY3199" fmla="*/ 476349 h 3414927"/>
              <a:gd name="connsiteX3200" fmla="*/ 511525 w 10328348"/>
              <a:gd name="connsiteY3200" fmla="*/ 476821 h 3414927"/>
              <a:gd name="connsiteX3201" fmla="*/ 513275 w 10328348"/>
              <a:gd name="connsiteY3201" fmla="*/ 478521 h 3414927"/>
              <a:gd name="connsiteX3202" fmla="*/ 514885 w 10328348"/>
              <a:gd name="connsiteY3202" fmla="*/ 478315 h 3414927"/>
              <a:gd name="connsiteX3203" fmla="*/ 547755 w 10328348"/>
              <a:gd name="connsiteY3203" fmla="*/ 483743 h 3414927"/>
              <a:gd name="connsiteX3204" fmla="*/ 549068 w 10328348"/>
              <a:gd name="connsiteY3204" fmla="*/ 479731 h 3414927"/>
              <a:gd name="connsiteX3205" fmla="*/ 550969 w 10328348"/>
              <a:gd name="connsiteY3205" fmla="*/ 483334 h 3414927"/>
              <a:gd name="connsiteX3206" fmla="*/ 555935 w 10328348"/>
              <a:gd name="connsiteY3206" fmla="*/ 484623 h 3414927"/>
              <a:gd name="connsiteX3207" fmla="*/ 567331 w 10328348"/>
              <a:gd name="connsiteY3207" fmla="*/ 485095 h 3414927"/>
              <a:gd name="connsiteX3208" fmla="*/ 575513 w 10328348"/>
              <a:gd name="connsiteY3208" fmla="*/ 485975 h 3414927"/>
              <a:gd name="connsiteX3209" fmla="*/ 577265 w 10328348"/>
              <a:gd name="connsiteY3209" fmla="*/ 487674 h 3414927"/>
              <a:gd name="connsiteX3210" fmla="*/ 579020 w 10328348"/>
              <a:gd name="connsiteY3210" fmla="*/ 489374 h 3414927"/>
              <a:gd name="connsiteX3211" fmla="*/ 580628 w 10328348"/>
              <a:gd name="connsiteY3211" fmla="*/ 489168 h 3414927"/>
              <a:gd name="connsiteX3212" fmla="*/ 591874 w 10328348"/>
              <a:gd name="connsiteY3212" fmla="*/ 487738 h 3414927"/>
              <a:gd name="connsiteX3213" fmla="*/ 592168 w 10328348"/>
              <a:gd name="connsiteY3213" fmla="*/ 491544 h 3414927"/>
              <a:gd name="connsiteX3214" fmla="*/ 627813 w 10328348"/>
              <a:gd name="connsiteY3214" fmla="*/ 490851 h 3414927"/>
              <a:gd name="connsiteX3215" fmla="*/ 628106 w 10328348"/>
              <a:gd name="connsiteY3215" fmla="*/ 494658 h 3414927"/>
              <a:gd name="connsiteX3216" fmla="*/ 634825 w 10328348"/>
              <a:gd name="connsiteY3216" fmla="*/ 497647 h 3414927"/>
              <a:gd name="connsiteX3217" fmla="*/ 659372 w 10328348"/>
              <a:gd name="connsiteY3217" fmla="*/ 500290 h 3414927"/>
              <a:gd name="connsiteX3218" fmla="*/ 693407 w 10328348"/>
              <a:gd name="connsiteY3218" fmla="*/ 499801 h 3414927"/>
              <a:gd name="connsiteX3219" fmla="*/ 696916 w 10328348"/>
              <a:gd name="connsiteY3219" fmla="*/ 503199 h 3414927"/>
              <a:gd name="connsiteX3220" fmla="*/ 700131 w 10328348"/>
              <a:gd name="connsiteY3220" fmla="*/ 502790 h 3414927"/>
              <a:gd name="connsiteX3221" fmla="*/ 704950 w 10328348"/>
              <a:gd name="connsiteY3221" fmla="*/ 502176 h 3414927"/>
              <a:gd name="connsiteX3222" fmla="*/ 758710 w 10328348"/>
              <a:gd name="connsiteY3222" fmla="*/ 504945 h 3414927"/>
              <a:gd name="connsiteX3223" fmla="*/ 776384 w 10328348"/>
              <a:gd name="connsiteY3223" fmla="*/ 502695 h 3414927"/>
              <a:gd name="connsiteX3224" fmla="*/ 779599 w 10328348"/>
              <a:gd name="connsiteY3224" fmla="*/ 502286 h 3414927"/>
              <a:gd name="connsiteX3225" fmla="*/ 823863 w 10328348"/>
              <a:gd name="connsiteY3225" fmla="*/ 508185 h 3414927"/>
              <a:gd name="connsiteX3226" fmla="*/ 825616 w 10328348"/>
              <a:gd name="connsiteY3226" fmla="*/ 509883 h 3414927"/>
              <a:gd name="connsiteX3227" fmla="*/ 827370 w 10328348"/>
              <a:gd name="connsiteY3227" fmla="*/ 511582 h 3414927"/>
              <a:gd name="connsiteX3228" fmla="*/ 827517 w 10328348"/>
              <a:gd name="connsiteY3228" fmla="*/ 513486 h 3414927"/>
              <a:gd name="connsiteX3229" fmla="*/ 831024 w 10328348"/>
              <a:gd name="connsiteY3229" fmla="*/ 516884 h 3414927"/>
              <a:gd name="connsiteX3230" fmla="*/ 834239 w 10328348"/>
              <a:gd name="connsiteY3230" fmla="*/ 516474 h 3414927"/>
              <a:gd name="connsiteX3231" fmla="*/ 853671 w 10328348"/>
              <a:gd name="connsiteY3231" fmla="*/ 515923 h 3414927"/>
              <a:gd name="connsiteX3232" fmla="*/ 867257 w 10328348"/>
              <a:gd name="connsiteY3232" fmla="*/ 523804 h 3414927"/>
              <a:gd name="connsiteX3233" fmla="*/ 870617 w 10328348"/>
              <a:gd name="connsiteY3233" fmla="*/ 525299 h 3414927"/>
              <a:gd name="connsiteX3234" fmla="*/ 872372 w 10328348"/>
              <a:gd name="connsiteY3234" fmla="*/ 526998 h 3414927"/>
              <a:gd name="connsiteX3235" fmla="*/ 878798 w 10328348"/>
              <a:gd name="connsiteY3235" fmla="*/ 526180 h 3414927"/>
              <a:gd name="connsiteX3236" fmla="*/ 886980 w 10328348"/>
              <a:gd name="connsiteY3236" fmla="*/ 527060 h 3414927"/>
              <a:gd name="connsiteX3237" fmla="*/ 904949 w 10328348"/>
              <a:gd name="connsiteY3237" fmla="*/ 528617 h 3414927"/>
              <a:gd name="connsiteX3238" fmla="*/ 908457 w 10328348"/>
              <a:gd name="connsiteY3238" fmla="*/ 532016 h 3414927"/>
              <a:gd name="connsiteX3239" fmla="*/ 977116 w 10328348"/>
              <a:gd name="connsiteY3239" fmla="*/ 538653 h 3414927"/>
              <a:gd name="connsiteX3240" fmla="*/ 986906 w 10328348"/>
              <a:gd name="connsiteY3240" fmla="*/ 539329 h 3414927"/>
              <a:gd name="connsiteX3241" fmla="*/ 990411 w 10328348"/>
              <a:gd name="connsiteY3241" fmla="*/ 542728 h 3414927"/>
              <a:gd name="connsiteX3242" fmla="*/ 1021235 w 10328348"/>
              <a:gd name="connsiteY3242" fmla="*/ 542647 h 3414927"/>
              <a:gd name="connsiteX3243" fmla="*/ 1042566 w 10328348"/>
              <a:gd name="connsiteY3243" fmla="*/ 545699 h 3414927"/>
              <a:gd name="connsiteX3244" fmla="*/ 1045925 w 10328348"/>
              <a:gd name="connsiteY3244" fmla="*/ 547194 h 3414927"/>
              <a:gd name="connsiteX3245" fmla="*/ 1049287 w 10328348"/>
              <a:gd name="connsiteY3245" fmla="*/ 548688 h 3414927"/>
              <a:gd name="connsiteX3246" fmla="*/ 1084931 w 10328348"/>
              <a:gd name="connsiteY3246" fmla="*/ 547996 h 3414927"/>
              <a:gd name="connsiteX3247" fmla="*/ 1085223 w 10328348"/>
              <a:gd name="connsiteY3247" fmla="*/ 551802 h 3414927"/>
              <a:gd name="connsiteX3248" fmla="*/ 1112782 w 10328348"/>
              <a:gd name="connsiteY3248" fmla="*/ 552139 h 3414927"/>
              <a:gd name="connsiteX3249" fmla="*/ 1126079 w 10328348"/>
              <a:gd name="connsiteY3249" fmla="*/ 556212 h 3414927"/>
              <a:gd name="connsiteX3250" fmla="*/ 1158802 w 10328348"/>
              <a:gd name="connsiteY3250" fmla="*/ 559737 h 3414927"/>
              <a:gd name="connsiteX3251" fmla="*/ 1168737 w 10328348"/>
              <a:gd name="connsiteY3251" fmla="*/ 562316 h 3414927"/>
              <a:gd name="connsiteX3252" fmla="*/ 1172097 w 10328348"/>
              <a:gd name="connsiteY3252" fmla="*/ 563811 h 3414927"/>
              <a:gd name="connsiteX3253" fmla="*/ 1177065 w 10328348"/>
              <a:gd name="connsiteY3253" fmla="*/ 565100 h 3414927"/>
              <a:gd name="connsiteX3254" fmla="*/ 1201461 w 10328348"/>
              <a:gd name="connsiteY3254" fmla="*/ 565839 h 3414927"/>
              <a:gd name="connsiteX3255" fmla="*/ 1212856 w 10328348"/>
              <a:gd name="connsiteY3255" fmla="*/ 566311 h 3414927"/>
              <a:gd name="connsiteX3256" fmla="*/ 1234038 w 10328348"/>
              <a:gd name="connsiteY3256" fmla="*/ 567459 h 3414927"/>
              <a:gd name="connsiteX3257" fmla="*/ 1240465 w 10328348"/>
              <a:gd name="connsiteY3257" fmla="*/ 566641 h 3414927"/>
              <a:gd name="connsiteX3258" fmla="*/ 1256240 w 10328348"/>
              <a:gd name="connsiteY3258" fmla="*/ 560789 h 3414927"/>
              <a:gd name="connsiteX3259" fmla="*/ 1270947 w 10328348"/>
              <a:gd name="connsiteY3259" fmla="*/ 565706 h 3414927"/>
              <a:gd name="connsiteX3260" fmla="*/ 1267567 w 10328348"/>
              <a:gd name="connsiteY3260" fmla="*/ 557711 h 3414927"/>
              <a:gd name="connsiteX3261" fmla="*/ 1272078 w 10328348"/>
              <a:gd name="connsiteY3261" fmla="*/ 549527 h 3414927"/>
              <a:gd name="connsiteX3262" fmla="*/ 1303902 w 10328348"/>
              <a:gd name="connsiteY3262" fmla="*/ 501596 h 3414927"/>
              <a:gd name="connsiteX3263" fmla="*/ 1294365 w 10328348"/>
              <a:gd name="connsiteY3263" fmla="*/ 488681 h 3414927"/>
              <a:gd name="connsiteX3264" fmla="*/ 1293703 w 10328348"/>
              <a:gd name="connsiteY3264" fmla="*/ 484874 h 3414927"/>
              <a:gd name="connsiteX3265" fmla="*/ 1223755 w 10328348"/>
              <a:gd name="connsiteY3265" fmla="*/ 471040 h 3414927"/>
              <a:gd name="connsiteX3266" fmla="*/ 1224047 w 10328348"/>
              <a:gd name="connsiteY3266" fmla="*/ 474829 h 3414927"/>
              <a:gd name="connsiteX3267" fmla="*/ 1268468 w 10328348"/>
              <a:gd name="connsiteY3267" fmla="*/ 482667 h 3414927"/>
              <a:gd name="connsiteX3268" fmla="*/ 1280011 w 10328348"/>
              <a:gd name="connsiteY3268" fmla="*/ 485053 h 3414927"/>
              <a:gd name="connsiteX3269" fmla="*/ 1285274 w 10328348"/>
              <a:gd name="connsiteY3269" fmla="*/ 490164 h 3414927"/>
              <a:gd name="connsiteX3270" fmla="*/ 1287040 w 10328348"/>
              <a:gd name="connsiteY3270" fmla="*/ 513068 h 3414927"/>
              <a:gd name="connsiteX3271" fmla="*/ 1264541 w 10328348"/>
              <a:gd name="connsiteY3271" fmla="*/ 515932 h 3414927"/>
              <a:gd name="connsiteX3272" fmla="*/ 1261033 w 10328348"/>
              <a:gd name="connsiteY3272" fmla="*/ 512524 h 3414927"/>
              <a:gd name="connsiteX3273" fmla="*/ 1254604 w 10328348"/>
              <a:gd name="connsiteY3273" fmla="*/ 513342 h 3414927"/>
              <a:gd name="connsiteX3274" fmla="*/ 1254458 w 10328348"/>
              <a:gd name="connsiteY3274" fmla="*/ 511433 h 3414927"/>
              <a:gd name="connsiteX3275" fmla="*/ 1252851 w 10328348"/>
              <a:gd name="connsiteY3275" fmla="*/ 511637 h 3414927"/>
              <a:gd name="connsiteX3276" fmla="*/ 1246569 w 10328348"/>
              <a:gd name="connsiteY3276" fmla="*/ 514365 h 3414927"/>
              <a:gd name="connsiteX3277" fmla="*/ 1243356 w 10328348"/>
              <a:gd name="connsiteY3277" fmla="*/ 514773 h 3414927"/>
              <a:gd name="connsiteX3278" fmla="*/ 1215005 w 10328348"/>
              <a:gd name="connsiteY3278" fmla="*/ 504890 h 3414927"/>
              <a:gd name="connsiteX3279" fmla="*/ 1215152 w 10328348"/>
              <a:gd name="connsiteY3279" fmla="*/ 506799 h 3414927"/>
              <a:gd name="connsiteX3280" fmla="*/ 1208871 w 10328348"/>
              <a:gd name="connsiteY3280" fmla="*/ 509526 h 3414927"/>
              <a:gd name="connsiteX3281" fmla="*/ 1203902 w 10328348"/>
              <a:gd name="connsiteY3281" fmla="*/ 508230 h 3414927"/>
              <a:gd name="connsiteX3282" fmla="*/ 1179355 w 10328348"/>
              <a:gd name="connsiteY3282" fmla="*/ 505574 h 3414927"/>
              <a:gd name="connsiteX3283" fmla="*/ 1155973 w 10328348"/>
              <a:gd name="connsiteY3283" fmla="*/ 496985 h 3414927"/>
              <a:gd name="connsiteX3284" fmla="*/ 1154514 w 10328348"/>
              <a:gd name="connsiteY3284" fmla="*/ 499098 h 3414927"/>
              <a:gd name="connsiteX3285" fmla="*/ 1131721 w 10328348"/>
              <a:gd name="connsiteY3285" fmla="*/ 498145 h 3414927"/>
              <a:gd name="connsiteX3286" fmla="*/ 1123685 w 10328348"/>
              <a:gd name="connsiteY3286" fmla="*/ 499167 h 3414927"/>
              <a:gd name="connsiteX3287" fmla="*/ 1117110 w 10328348"/>
              <a:gd name="connsiteY3287" fmla="*/ 498077 h 3414927"/>
              <a:gd name="connsiteX3288" fmla="*/ 1018825 w 10328348"/>
              <a:gd name="connsiteY3288" fmla="*/ 485530 h 3414927"/>
              <a:gd name="connsiteX3289" fmla="*/ 1002166 w 10328348"/>
              <a:gd name="connsiteY3289" fmla="*/ 479940 h 3414927"/>
              <a:gd name="connsiteX3290" fmla="*/ 1002019 w 10328348"/>
              <a:gd name="connsiteY3290" fmla="*/ 478032 h 3414927"/>
              <a:gd name="connsiteX3291" fmla="*/ 964759 w 10328348"/>
              <a:gd name="connsiteY3291" fmla="*/ 478920 h 3414927"/>
              <a:gd name="connsiteX3292" fmla="*/ 954970 w 10328348"/>
              <a:gd name="connsiteY3292" fmla="*/ 478238 h 3414927"/>
              <a:gd name="connsiteX3293" fmla="*/ 948543 w 10328348"/>
              <a:gd name="connsiteY3293" fmla="*/ 479056 h 3414927"/>
              <a:gd name="connsiteX3294" fmla="*/ 943721 w 10328348"/>
              <a:gd name="connsiteY3294" fmla="*/ 479670 h 3414927"/>
              <a:gd name="connsiteX3295" fmla="*/ 938901 w 10328348"/>
              <a:gd name="connsiteY3295" fmla="*/ 480283 h 3414927"/>
              <a:gd name="connsiteX3296" fmla="*/ 930571 w 10328348"/>
              <a:gd name="connsiteY3296" fmla="*/ 477489 h 3414927"/>
              <a:gd name="connsiteX3297" fmla="*/ 822590 w 10328348"/>
              <a:gd name="connsiteY3297" fmla="*/ 466176 h 3414927"/>
              <a:gd name="connsiteX3298" fmla="*/ 817476 w 10328348"/>
              <a:gd name="connsiteY3298" fmla="*/ 462973 h 3414927"/>
              <a:gd name="connsiteX3299" fmla="*/ 814407 w 10328348"/>
              <a:gd name="connsiteY3299" fmla="*/ 465291 h 3414927"/>
              <a:gd name="connsiteX3300" fmla="*/ 748805 w 10328348"/>
              <a:gd name="connsiteY3300" fmla="*/ 456294 h 3414927"/>
              <a:gd name="connsiteX3301" fmla="*/ 743542 w 10328348"/>
              <a:gd name="connsiteY3301" fmla="*/ 451182 h 3414927"/>
              <a:gd name="connsiteX3302" fmla="*/ 719732 w 10328348"/>
              <a:gd name="connsiteY3302" fmla="*/ 458067 h 3414927"/>
              <a:gd name="connsiteX3303" fmla="*/ 693576 w 10328348"/>
              <a:gd name="connsiteY3303" fmla="*/ 455613 h 3414927"/>
              <a:gd name="connsiteX3304" fmla="*/ 689919 w 10328348"/>
              <a:gd name="connsiteY3304" fmla="*/ 450297 h 3414927"/>
              <a:gd name="connsiteX3305" fmla="*/ 689773 w 10328348"/>
              <a:gd name="connsiteY3305" fmla="*/ 448389 h 3414927"/>
              <a:gd name="connsiteX3306" fmla="*/ 668586 w 10328348"/>
              <a:gd name="connsiteY3306" fmla="*/ 447230 h 3414927"/>
              <a:gd name="connsiteX3307" fmla="*/ 665078 w 10328348"/>
              <a:gd name="connsiteY3307" fmla="*/ 443822 h 3414927"/>
              <a:gd name="connsiteX3308" fmla="*/ 661715 w 10328348"/>
              <a:gd name="connsiteY3308" fmla="*/ 442322 h 3414927"/>
              <a:gd name="connsiteX3309" fmla="*/ 661422 w 10328348"/>
              <a:gd name="connsiteY3309" fmla="*/ 438506 h 3414927"/>
              <a:gd name="connsiteX3310" fmla="*/ 618312 w 10328348"/>
              <a:gd name="connsiteY3310" fmla="*/ 426646 h 3414927"/>
              <a:gd name="connsiteX3311" fmla="*/ 638801 w 10328348"/>
              <a:gd name="connsiteY3311" fmla="*/ 421387 h 3414927"/>
              <a:gd name="connsiteX3312" fmla="*/ 658637 w 10328348"/>
              <a:gd name="connsiteY3312" fmla="*/ 423440 h 3414927"/>
              <a:gd name="connsiteX3313" fmla="*/ 660097 w 10328348"/>
              <a:gd name="connsiteY3313" fmla="*/ 421327 h 3414927"/>
              <a:gd name="connsiteX3314" fmla="*/ 663312 w 10328348"/>
              <a:gd name="connsiteY3314" fmla="*/ 420918 h 3414927"/>
              <a:gd name="connsiteX3315" fmla="*/ 671494 w 10328348"/>
              <a:gd name="connsiteY3315" fmla="*/ 421804 h 3414927"/>
              <a:gd name="connsiteX3316" fmla="*/ 673101 w 10328348"/>
              <a:gd name="connsiteY3316" fmla="*/ 421599 h 3414927"/>
              <a:gd name="connsiteX3317" fmla="*/ 673249 w 10328348"/>
              <a:gd name="connsiteY3317" fmla="*/ 423508 h 3414927"/>
              <a:gd name="connsiteX3318" fmla="*/ 674855 w 10328348"/>
              <a:gd name="connsiteY3318" fmla="*/ 423304 h 3414927"/>
              <a:gd name="connsiteX3319" fmla="*/ 684644 w 10328348"/>
              <a:gd name="connsiteY3319" fmla="*/ 423985 h 3414927"/>
              <a:gd name="connsiteX3320" fmla="*/ 717377 w 10328348"/>
              <a:gd name="connsiteY3320" fmla="*/ 427528 h 3414927"/>
              <a:gd name="connsiteX3321" fmla="*/ 731984 w 10328348"/>
              <a:gd name="connsiteY3321" fmla="*/ 427596 h 3414927"/>
              <a:gd name="connsiteX3322" fmla="*/ 745137 w 10328348"/>
              <a:gd name="connsiteY3322" fmla="*/ 429778 h 3414927"/>
              <a:gd name="connsiteX3323" fmla="*/ 794229 w 10328348"/>
              <a:gd name="connsiteY3323" fmla="*/ 435093 h 3414927"/>
              <a:gd name="connsiteX3324" fmla="*/ 813954 w 10328348"/>
              <a:gd name="connsiteY3324" fmla="*/ 438365 h 3414927"/>
              <a:gd name="connsiteX3325" fmla="*/ 872694 w 10328348"/>
              <a:gd name="connsiteY3325" fmla="*/ 442453 h 3414927"/>
              <a:gd name="connsiteX3326" fmla="*/ 874595 w 10328348"/>
              <a:gd name="connsiteY3326" fmla="*/ 446066 h 3414927"/>
              <a:gd name="connsiteX3327" fmla="*/ 886138 w 10328348"/>
              <a:gd name="connsiteY3327" fmla="*/ 448451 h 3414927"/>
              <a:gd name="connsiteX3328" fmla="*/ 892714 w 10328348"/>
              <a:gd name="connsiteY3328" fmla="*/ 449542 h 3414927"/>
              <a:gd name="connsiteX3329" fmla="*/ 936987 w 10328348"/>
              <a:gd name="connsiteY3329" fmla="*/ 455470 h 3414927"/>
              <a:gd name="connsiteX3330" fmla="*/ 950136 w 10328348"/>
              <a:gd name="connsiteY3330" fmla="*/ 457652 h 3414927"/>
              <a:gd name="connsiteX3331" fmla="*/ 1001283 w 10328348"/>
              <a:gd name="connsiteY3331" fmla="*/ 468489 h 3414927"/>
              <a:gd name="connsiteX3332" fmla="*/ 1009318 w 10328348"/>
              <a:gd name="connsiteY3332" fmla="*/ 467467 h 3414927"/>
              <a:gd name="connsiteX3333" fmla="*/ 1010336 w 10328348"/>
              <a:gd name="connsiteY3333" fmla="*/ 459626 h 3414927"/>
              <a:gd name="connsiteX3334" fmla="*/ 1003614 w 10328348"/>
              <a:gd name="connsiteY3334" fmla="*/ 456628 h 3414927"/>
              <a:gd name="connsiteX3335" fmla="*/ 981691 w 10328348"/>
              <a:gd name="connsiteY3335" fmla="*/ 445927 h 3414927"/>
              <a:gd name="connsiteX3336" fmla="*/ 952173 w 10328348"/>
              <a:gd name="connsiteY3336" fmla="*/ 441975 h 3414927"/>
              <a:gd name="connsiteX3337" fmla="*/ 1000682 w 10328348"/>
              <a:gd name="connsiteY3337" fmla="*/ 439654 h 3414927"/>
              <a:gd name="connsiteX3338" fmla="*/ 1035460 w 10328348"/>
              <a:gd name="connsiteY3338" fmla="*/ 448719 h 3414927"/>
              <a:gd name="connsiteX3339" fmla="*/ 1107297 w 10328348"/>
              <a:gd name="connsiteY3339" fmla="*/ 454995 h 3414927"/>
              <a:gd name="connsiteX3340" fmla="*/ 1154931 w 10328348"/>
              <a:gd name="connsiteY3340" fmla="*/ 462424 h 3414927"/>
              <a:gd name="connsiteX3341" fmla="*/ 1168229 w 10328348"/>
              <a:gd name="connsiteY3341" fmla="*/ 466513 h 3414927"/>
              <a:gd name="connsiteX3342" fmla="*/ 1187808 w 10328348"/>
              <a:gd name="connsiteY3342" fmla="*/ 467876 h 3414927"/>
              <a:gd name="connsiteX3343" fmla="*/ 1208995 w 10328348"/>
              <a:gd name="connsiteY3343" fmla="*/ 469036 h 3414927"/>
              <a:gd name="connsiteX3344" fmla="*/ 1216539 w 10328348"/>
              <a:gd name="connsiteY3344" fmla="*/ 472171 h 3414927"/>
              <a:gd name="connsiteX3345" fmla="*/ 1223674 w 10328348"/>
              <a:gd name="connsiteY3345" fmla="*/ 471025 h 3414927"/>
              <a:gd name="connsiteX3346" fmla="*/ 1210584 w 10328348"/>
              <a:gd name="connsiteY3346" fmla="*/ 468435 h 3414927"/>
              <a:gd name="connsiteX3347" fmla="*/ 1206312 w 10328348"/>
              <a:gd name="connsiteY3347" fmla="*/ 464833 h 3414927"/>
              <a:gd name="connsiteX3348" fmla="*/ 1201380 w 10328348"/>
              <a:gd name="connsiteY3348" fmla="*/ 457424 h 3414927"/>
              <a:gd name="connsiteX3349" fmla="*/ 1215503 w 10328348"/>
              <a:gd name="connsiteY3349" fmla="*/ 454703 h 3414927"/>
              <a:gd name="connsiteX3350" fmla="*/ 1249007 w 10328348"/>
              <a:gd name="connsiteY3350" fmla="*/ 458573 h 3414927"/>
              <a:gd name="connsiteX3351" fmla="*/ 1313733 w 10328348"/>
              <a:gd name="connsiteY3351" fmla="*/ 474130 h 3414927"/>
              <a:gd name="connsiteX3352" fmla="*/ 1313402 w 10328348"/>
              <a:gd name="connsiteY3352" fmla="*/ 472227 h 3414927"/>
              <a:gd name="connsiteX3353" fmla="*/ 1364314 w 10328348"/>
              <a:gd name="connsiteY3353" fmla="*/ 471267 h 3414927"/>
              <a:gd name="connsiteX3354" fmla="*/ 1364644 w 10328348"/>
              <a:gd name="connsiteY3354" fmla="*/ 473171 h 3414927"/>
              <a:gd name="connsiteX3355" fmla="*/ 1371215 w 10328348"/>
              <a:gd name="connsiteY3355" fmla="*/ 468954 h 3414927"/>
              <a:gd name="connsiteX3356" fmla="*/ 1394854 w 10328348"/>
              <a:gd name="connsiteY3356" fmla="*/ 458005 h 3414927"/>
              <a:gd name="connsiteX3357" fmla="*/ 1413910 w 10328348"/>
              <a:gd name="connsiteY3357" fmla="*/ 462692 h 3414927"/>
              <a:gd name="connsiteX3358" fmla="*/ 1428360 w 10328348"/>
              <a:gd name="connsiteY3358" fmla="*/ 461876 h 3414927"/>
              <a:gd name="connsiteX3359" fmla="*/ 1431975 w 10328348"/>
              <a:gd name="connsiteY3359" fmla="*/ 461670 h 3414927"/>
              <a:gd name="connsiteX3360" fmla="*/ 1434597 w 10328348"/>
              <a:gd name="connsiteY3360" fmla="*/ 455755 h 3414927"/>
              <a:gd name="connsiteX3361" fmla="*/ 1419813 w 10328348"/>
              <a:gd name="connsiteY3361" fmla="*/ 454670 h 3414927"/>
              <a:gd name="connsiteX3362" fmla="*/ 1411270 w 10328348"/>
              <a:gd name="connsiteY3362" fmla="*/ 447466 h 3414927"/>
              <a:gd name="connsiteX3363" fmla="*/ 1421115 w 10328348"/>
              <a:gd name="connsiteY3363" fmla="*/ 441142 h 3414927"/>
              <a:gd name="connsiteX3364" fmla="*/ 1501273 w 10328348"/>
              <a:gd name="connsiteY3364" fmla="*/ 440448 h 3414927"/>
              <a:gd name="connsiteX3365" fmla="*/ 1556462 w 10328348"/>
              <a:gd name="connsiteY3365" fmla="*/ 443091 h 3414927"/>
              <a:gd name="connsiteX3366" fmla="*/ 1567634 w 10328348"/>
              <a:gd name="connsiteY3366" fmla="*/ 444382 h 3414927"/>
              <a:gd name="connsiteX3367" fmla="*/ 1574859 w 10328348"/>
              <a:gd name="connsiteY3367" fmla="*/ 443972 h 3414927"/>
              <a:gd name="connsiteX3368" fmla="*/ 1607379 w 10328348"/>
              <a:gd name="connsiteY3368" fmla="*/ 442132 h 3414927"/>
              <a:gd name="connsiteX3369" fmla="*/ 1581099 w 10328348"/>
              <a:gd name="connsiteY3369" fmla="*/ 437852 h 3414927"/>
              <a:gd name="connsiteX3370" fmla="*/ 1573540 w 10328348"/>
              <a:gd name="connsiteY3370" fmla="*/ 436359 h 3414927"/>
              <a:gd name="connsiteX3371" fmla="*/ 1565982 w 10328348"/>
              <a:gd name="connsiteY3371" fmla="*/ 434864 h 3414927"/>
              <a:gd name="connsiteX3372" fmla="*/ 1535758 w 10328348"/>
              <a:gd name="connsiteY3372" fmla="*/ 428887 h 3414927"/>
              <a:gd name="connsiteX3373" fmla="*/ 1524255 w 10328348"/>
              <a:gd name="connsiteY3373" fmla="*/ 425694 h 3414927"/>
              <a:gd name="connsiteX3374" fmla="*/ 1458555 w 10328348"/>
              <a:gd name="connsiteY3374" fmla="*/ 425568 h 3414927"/>
              <a:gd name="connsiteX3375" fmla="*/ 1424385 w 10328348"/>
              <a:gd name="connsiteY3375" fmla="*/ 417892 h 3414927"/>
              <a:gd name="connsiteX3376" fmla="*/ 1407620 w 10328348"/>
              <a:gd name="connsiteY3376" fmla="*/ 405386 h 3414927"/>
              <a:gd name="connsiteX3377" fmla="*/ 1404010 w 10328348"/>
              <a:gd name="connsiteY3377" fmla="*/ 405591 h 3414927"/>
              <a:gd name="connsiteX3378" fmla="*/ 1382991 w 10328348"/>
              <a:gd name="connsiteY3378" fmla="*/ 410625 h 3414927"/>
              <a:gd name="connsiteX3379" fmla="*/ 1364267 w 10328348"/>
              <a:gd name="connsiteY3379" fmla="*/ 407840 h 3414927"/>
              <a:gd name="connsiteX3380" fmla="*/ 1320249 w 10328348"/>
              <a:gd name="connsiteY3380" fmla="*/ 406488 h 3414927"/>
              <a:gd name="connsiteX3381" fmla="*/ 1259797 w 10328348"/>
              <a:gd name="connsiteY3381" fmla="*/ 394532 h 3414927"/>
              <a:gd name="connsiteX3382" fmla="*/ 1237787 w 10328348"/>
              <a:gd name="connsiteY3382" fmla="*/ 393856 h 3414927"/>
              <a:gd name="connsiteX3383" fmla="*/ 1230563 w 10328348"/>
              <a:gd name="connsiteY3383" fmla="*/ 394265 h 3414927"/>
              <a:gd name="connsiteX3384" fmla="*/ 1226288 w 10328348"/>
              <a:gd name="connsiteY3384" fmla="*/ 390663 h 3414927"/>
              <a:gd name="connsiteX3385" fmla="*/ 1219062 w 10328348"/>
              <a:gd name="connsiteY3385" fmla="*/ 391072 h 3414927"/>
              <a:gd name="connsiteX3386" fmla="*/ 1196722 w 10328348"/>
              <a:gd name="connsiteY3386" fmla="*/ 388492 h 3414927"/>
              <a:gd name="connsiteX3387" fmla="*/ 1184565 w 10328348"/>
              <a:gd name="connsiteY3387" fmla="*/ 381492 h 3414927"/>
              <a:gd name="connsiteX3388" fmla="*/ 1175690 w 10328348"/>
              <a:gd name="connsiteY3388" fmla="*/ 372384 h 3414927"/>
              <a:gd name="connsiteX3389" fmla="*/ 1209526 w 10328348"/>
              <a:gd name="connsiteY3389" fmla="*/ 378157 h 3414927"/>
              <a:gd name="connsiteX3390" fmla="*/ 1224308 w 10328348"/>
              <a:gd name="connsiteY3390" fmla="*/ 379243 h 3414927"/>
              <a:gd name="connsiteX3391" fmla="*/ 1235808 w 10328348"/>
              <a:gd name="connsiteY3391" fmla="*/ 382436 h 3414927"/>
              <a:gd name="connsiteX3392" fmla="*/ 1243696 w 10328348"/>
              <a:gd name="connsiteY3392" fmla="*/ 385833 h 3414927"/>
              <a:gd name="connsiteX3393" fmla="*/ 1284100 w 10328348"/>
              <a:gd name="connsiteY3393" fmla="*/ 387390 h 3414927"/>
              <a:gd name="connsiteX3394" fmla="*/ 1323844 w 10328348"/>
              <a:gd name="connsiteY3394" fmla="*/ 385141 h 3414927"/>
              <a:gd name="connsiteX3395" fmla="*/ 1406300 w 10328348"/>
              <a:gd name="connsiteY3395" fmla="*/ 397772 h 3414927"/>
              <a:gd name="connsiteX3396" fmla="*/ 1406959 w 10328348"/>
              <a:gd name="connsiteY3396" fmla="*/ 401579 h 3414927"/>
              <a:gd name="connsiteX3397" fmla="*/ 1421413 w 10328348"/>
              <a:gd name="connsiteY3397" fmla="*/ 400762 h 3414927"/>
              <a:gd name="connsiteX3398" fmla="*/ 1421745 w 10328348"/>
              <a:gd name="connsiteY3398" fmla="*/ 402664 h 3414927"/>
              <a:gd name="connsiteX3399" fmla="*/ 1472996 w 10328348"/>
              <a:gd name="connsiteY3399" fmla="*/ 403608 h 3414927"/>
              <a:gd name="connsiteX3400" fmla="*/ 1546582 w 10328348"/>
              <a:gd name="connsiteY3400" fmla="*/ 407131 h 3414927"/>
              <a:gd name="connsiteX3401" fmla="*/ 1543626 w 10328348"/>
              <a:gd name="connsiteY3401" fmla="*/ 411142 h 3414927"/>
              <a:gd name="connsiteX3402" fmla="*/ 1547244 w 10328348"/>
              <a:gd name="connsiteY3402" fmla="*/ 410937 h 3414927"/>
              <a:gd name="connsiteX3403" fmla="*/ 1602759 w 10328348"/>
              <a:gd name="connsiteY3403" fmla="*/ 415484 h 3414927"/>
              <a:gd name="connsiteX3404" fmla="*/ 1609985 w 10328348"/>
              <a:gd name="connsiteY3404" fmla="*/ 415074 h 3414927"/>
              <a:gd name="connsiteX3405" fmla="*/ 1615566 w 10328348"/>
              <a:gd name="connsiteY3405" fmla="*/ 405148 h 3414927"/>
              <a:gd name="connsiteX3406" fmla="*/ 1607344 w 10328348"/>
              <a:gd name="connsiteY3406" fmla="*/ 399848 h 3414927"/>
              <a:gd name="connsiteX3407" fmla="*/ 1588620 w 10328348"/>
              <a:gd name="connsiteY3407" fmla="*/ 397063 h 3414927"/>
              <a:gd name="connsiteX3408" fmla="*/ 1578106 w 10328348"/>
              <a:gd name="connsiteY3408" fmla="*/ 399580 h 3414927"/>
              <a:gd name="connsiteX3409" fmla="*/ 1544273 w 10328348"/>
              <a:gd name="connsiteY3409" fmla="*/ 393807 h 3414927"/>
              <a:gd name="connsiteX3410" fmla="*/ 1509767 w 10328348"/>
              <a:gd name="connsiteY3410" fmla="*/ 384228 h 3414927"/>
              <a:gd name="connsiteX3411" fmla="*/ 1502871 w 10328348"/>
              <a:gd name="connsiteY3411" fmla="*/ 386541 h 3414927"/>
              <a:gd name="connsiteX3412" fmla="*/ 1468376 w 10328348"/>
              <a:gd name="connsiteY3412" fmla="*/ 376960 h 3414927"/>
              <a:gd name="connsiteX3413" fmla="*/ 1464423 w 10328348"/>
              <a:gd name="connsiteY3413" fmla="*/ 375261 h 3414927"/>
              <a:gd name="connsiteX3414" fmla="*/ 1465083 w 10328348"/>
              <a:gd name="connsiteY3414" fmla="*/ 379068 h 3414927"/>
              <a:gd name="connsiteX3415" fmla="*/ 1312659 w 10328348"/>
              <a:gd name="connsiteY3415" fmla="*/ 362709 h 3414927"/>
              <a:gd name="connsiteX3416" fmla="*/ 1312328 w 10328348"/>
              <a:gd name="connsiteY3416" fmla="*/ 360806 h 3414927"/>
              <a:gd name="connsiteX3417" fmla="*/ 1305767 w 10328348"/>
              <a:gd name="connsiteY3417" fmla="*/ 365021 h 3414927"/>
              <a:gd name="connsiteX3418" fmla="*/ 1245642 w 10328348"/>
              <a:gd name="connsiteY3418" fmla="*/ 354969 h 3414927"/>
              <a:gd name="connsiteX3419" fmla="*/ 1242673 w 10328348"/>
              <a:gd name="connsiteY3419" fmla="*/ 337839 h 3414927"/>
              <a:gd name="connsiteX3420" fmla="*/ 1250226 w 10328348"/>
              <a:gd name="connsiteY3420" fmla="*/ 339334 h 3414927"/>
              <a:gd name="connsiteX3421" fmla="*/ 1311007 w 10328348"/>
              <a:gd name="connsiteY3421" fmla="*/ 353192 h 3414927"/>
              <a:gd name="connsiteX3422" fmla="*/ 1335624 w 10328348"/>
              <a:gd name="connsiteY3422" fmla="*/ 326811 h 3414927"/>
              <a:gd name="connsiteX3423" fmla="*/ 1306372 w 10328348"/>
              <a:gd name="connsiteY3423" fmla="*/ 305401 h 3414927"/>
              <a:gd name="connsiteX3424" fmla="*/ 1291256 w 10328348"/>
              <a:gd name="connsiteY3424" fmla="*/ 302413 h 3414927"/>
              <a:gd name="connsiteX3425" fmla="*/ 1301437 w 10328348"/>
              <a:gd name="connsiteY3425" fmla="*/ 297993 h 3414927"/>
              <a:gd name="connsiteX3426" fmla="*/ 1369443 w 10328348"/>
              <a:gd name="connsiteY3426" fmla="*/ 311443 h 3414927"/>
              <a:gd name="connsiteX3427" fmla="*/ 1452873 w 10328348"/>
              <a:gd name="connsiteY3427" fmla="*/ 308642 h 3414927"/>
              <a:gd name="connsiteX3428" fmla="*/ 1464044 w 10328348"/>
              <a:gd name="connsiteY3428" fmla="*/ 309931 h 3414927"/>
              <a:gd name="connsiteX3429" fmla="*/ 1478831 w 10328348"/>
              <a:gd name="connsiteY3429" fmla="*/ 311017 h 3414927"/>
              <a:gd name="connsiteX3430" fmla="*/ 1520224 w 10328348"/>
              <a:gd name="connsiteY3430" fmla="*/ 318284 h 3414927"/>
              <a:gd name="connsiteX3431" fmla="*/ 1516946 w 10328348"/>
              <a:gd name="connsiteY3431" fmla="*/ 320392 h 3414927"/>
              <a:gd name="connsiteX3432" fmla="*/ 1524500 w 10328348"/>
              <a:gd name="connsiteY3432" fmla="*/ 321887 h 3414927"/>
              <a:gd name="connsiteX3433" fmla="*/ 1531402 w 10328348"/>
              <a:gd name="connsiteY3433" fmla="*/ 319574 h 3414927"/>
              <a:gd name="connsiteX3434" fmla="*/ 1530411 w 10328348"/>
              <a:gd name="connsiteY3434" fmla="*/ 313863 h 3414927"/>
              <a:gd name="connsiteX3435" fmla="*/ 1541250 w 10328348"/>
              <a:gd name="connsiteY3435" fmla="*/ 313250 h 3414927"/>
              <a:gd name="connsiteX3436" fmla="*/ 1540921 w 10328348"/>
              <a:gd name="connsiteY3436" fmla="*/ 311347 h 3414927"/>
              <a:gd name="connsiteX3437" fmla="*/ 1551427 w 10328348"/>
              <a:gd name="connsiteY3437" fmla="*/ 308830 h 3414927"/>
              <a:gd name="connsiteX3438" fmla="*/ 1625344 w 10328348"/>
              <a:gd name="connsiteY3438" fmla="*/ 314256 h 3414927"/>
              <a:gd name="connsiteX3439" fmla="*/ 1633227 w 10328348"/>
              <a:gd name="connsiteY3439" fmla="*/ 317655 h 3414927"/>
              <a:gd name="connsiteX3440" fmla="*/ 1636837 w 10328348"/>
              <a:gd name="connsiteY3440" fmla="*/ 317450 h 3414927"/>
              <a:gd name="connsiteX3441" fmla="*/ 1658515 w 10328348"/>
              <a:gd name="connsiteY3441" fmla="*/ 316223 h 3414927"/>
              <a:gd name="connsiteX3442" fmla="*/ 1659175 w 10328348"/>
              <a:gd name="connsiteY3442" fmla="*/ 320030 h 3414927"/>
              <a:gd name="connsiteX3443" fmla="*/ 1670016 w 10328348"/>
              <a:gd name="connsiteY3443" fmla="*/ 319416 h 3414927"/>
              <a:gd name="connsiteX3444" fmla="*/ 1692358 w 10328348"/>
              <a:gd name="connsiteY3444" fmla="*/ 321995 h 3414927"/>
              <a:gd name="connsiteX3445" fmla="*/ 1748211 w 10328348"/>
              <a:gd name="connsiteY3445" fmla="*/ 328445 h 3414927"/>
              <a:gd name="connsiteX3446" fmla="*/ 1782039 w 10328348"/>
              <a:gd name="connsiteY3446" fmla="*/ 334218 h 3414927"/>
              <a:gd name="connsiteX3447" fmla="*/ 1807334 w 10328348"/>
              <a:gd name="connsiteY3447" fmla="*/ 332787 h 3414927"/>
              <a:gd name="connsiteX3448" fmla="*/ 1872372 w 10328348"/>
              <a:gd name="connsiteY3448" fmla="*/ 329105 h 3414927"/>
              <a:gd name="connsiteX3449" fmla="*/ 1975519 w 10328348"/>
              <a:gd name="connsiteY3449" fmla="*/ 334799 h 3414927"/>
              <a:gd name="connsiteX3450" fmla="*/ 2008367 w 10328348"/>
              <a:gd name="connsiteY3450" fmla="*/ 334861 h 3414927"/>
              <a:gd name="connsiteX3451" fmla="*/ 2058950 w 10328348"/>
              <a:gd name="connsiteY3451" fmla="*/ 331998 h 3414927"/>
              <a:gd name="connsiteX3452" fmla="*/ 2057300 w 10328348"/>
              <a:gd name="connsiteY3452" fmla="*/ 322482 h 3414927"/>
              <a:gd name="connsiteX3453" fmla="*/ 2196911 w 10328348"/>
              <a:gd name="connsiteY3453" fmla="*/ 328034 h 3414927"/>
              <a:gd name="connsiteX3454" fmla="*/ 2229371 w 10328348"/>
              <a:gd name="connsiteY3454" fmla="*/ 333519 h 3414927"/>
              <a:gd name="connsiteX3455" fmla="*/ 2233315 w 10328348"/>
              <a:gd name="connsiteY3455" fmla="*/ 332635 h 3414927"/>
              <a:gd name="connsiteX3456" fmla="*/ 2251137 w 10328348"/>
              <a:gd name="connsiteY3456" fmla="*/ 332289 h 3414927"/>
              <a:gd name="connsiteX3457" fmla="*/ 2272026 w 10328348"/>
              <a:gd name="connsiteY3457" fmla="*/ 329631 h 3414927"/>
              <a:gd name="connsiteX3458" fmla="*/ 2294523 w 10328348"/>
              <a:gd name="connsiteY3458" fmla="*/ 326767 h 3414927"/>
              <a:gd name="connsiteX3459" fmla="*/ 2299637 w 10328348"/>
              <a:gd name="connsiteY3459" fmla="*/ 329960 h 3414927"/>
              <a:gd name="connsiteX3460" fmla="*/ 2302850 w 10328348"/>
              <a:gd name="connsiteY3460" fmla="*/ 329551 h 3414927"/>
              <a:gd name="connsiteX3461" fmla="*/ 2310452 w 10328348"/>
              <a:gd name="connsiteY3461" fmla="*/ 343961 h 3414927"/>
              <a:gd name="connsiteX3462" fmla="*/ 2304171 w 10328348"/>
              <a:gd name="connsiteY3462" fmla="*/ 346682 h 3414927"/>
              <a:gd name="connsiteX3463" fmla="*/ 2302711 w 10328348"/>
              <a:gd name="connsiteY3463" fmla="*/ 348790 h 3414927"/>
              <a:gd name="connsiteX3464" fmla="*/ 2312939 w 10328348"/>
              <a:gd name="connsiteY3464" fmla="*/ 355177 h 3414927"/>
              <a:gd name="connsiteX3465" fmla="*/ 2316446 w 10328348"/>
              <a:gd name="connsiteY3465" fmla="*/ 358574 h 3414927"/>
              <a:gd name="connsiteX3466" fmla="*/ 2319807 w 10328348"/>
              <a:gd name="connsiteY3466" fmla="*/ 360069 h 3414927"/>
              <a:gd name="connsiteX3467" fmla="*/ 2327842 w 10328348"/>
              <a:gd name="connsiteY3467" fmla="*/ 359046 h 3414927"/>
              <a:gd name="connsiteX3468" fmla="*/ 2329154 w 10328348"/>
              <a:gd name="connsiteY3468" fmla="*/ 355034 h 3414927"/>
              <a:gd name="connsiteX3469" fmla="*/ 2320672 w 10328348"/>
              <a:gd name="connsiteY3469" fmla="*/ 329205 h 3414927"/>
              <a:gd name="connsiteX3470" fmla="*/ 2318772 w 10328348"/>
              <a:gd name="connsiteY3470" fmla="*/ 325603 h 3414927"/>
              <a:gd name="connsiteX3471" fmla="*/ 2333087 w 10328348"/>
              <a:gd name="connsiteY3471" fmla="*/ 321859 h 3414927"/>
              <a:gd name="connsiteX3472" fmla="*/ 2344869 w 10328348"/>
              <a:gd name="connsiteY3472" fmla="*/ 320359 h 3414927"/>
              <a:gd name="connsiteX3473" fmla="*/ 2334218 w 10328348"/>
              <a:gd name="connsiteY3473" fmla="*/ 320262 h 3414927"/>
              <a:gd name="connsiteX3474" fmla="*/ 2297096 w 10328348"/>
              <a:gd name="connsiteY3474" fmla="*/ 316596 h 3414927"/>
              <a:gd name="connsiteX3475" fmla="*/ 2218905 w 10328348"/>
              <a:gd name="connsiteY3475" fmla="*/ 307568 h 3414927"/>
              <a:gd name="connsiteX3476" fmla="*/ 2167986 w 10328348"/>
              <a:gd name="connsiteY3476" fmla="*/ 308529 h 3414927"/>
              <a:gd name="connsiteX3477" fmla="*/ 2109517 w 10328348"/>
              <a:gd name="connsiteY3477" fmla="*/ 307994 h 3414927"/>
              <a:gd name="connsiteX3478" fmla="*/ 2046441 w 10328348"/>
              <a:gd name="connsiteY3478" fmla="*/ 301954 h 3414927"/>
              <a:gd name="connsiteX3479" fmla="*/ 2034948 w 10328348"/>
              <a:gd name="connsiteY3479" fmla="*/ 298760 h 3414927"/>
              <a:gd name="connsiteX3480" fmla="*/ 2027716 w 10328348"/>
              <a:gd name="connsiteY3480" fmla="*/ 299169 h 3414927"/>
              <a:gd name="connsiteX3481" fmla="*/ 2011947 w 10328348"/>
              <a:gd name="connsiteY3481" fmla="*/ 292374 h 3414927"/>
              <a:gd name="connsiteX3482" fmla="*/ 2016861 w 10328348"/>
              <a:gd name="connsiteY3482" fmla="*/ 278641 h 3414927"/>
              <a:gd name="connsiteX3483" fmla="*/ 2008976 w 10328348"/>
              <a:gd name="connsiteY3483" fmla="*/ 275242 h 3414927"/>
              <a:gd name="connsiteX3484" fmla="*/ 2001748 w 10328348"/>
              <a:gd name="connsiteY3484" fmla="*/ 275652 h 3414927"/>
              <a:gd name="connsiteX3485" fmla="*/ 1975465 w 10328348"/>
              <a:gd name="connsiteY3485" fmla="*/ 271373 h 3414927"/>
              <a:gd name="connsiteX3486" fmla="*/ 1956080 w 10328348"/>
              <a:gd name="connsiteY3486" fmla="*/ 264782 h 3414927"/>
              <a:gd name="connsiteX3487" fmla="*/ 1928480 w 10328348"/>
              <a:gd name="connsiteY3487" fmla="*/ 252890 h 3414927"/>
              <a:gd name="connsiteX3488" fmla="*/ 1912043 w 10328348"/>
              <a:gd name="connsiteY3488" fmla="*/ 242287 h 3414927"/>
              <a:gd name="connsiteX3489" fmla="*/ 1904492 w 10328348"/>
              <a:gd name="connsiteY3489" fmla="*/ 240793 h 3414927"/>
              <a:gd name="connsiteX3490" fmla="*/ 1845357 w 10328348"/>
              <a:gd name="connsiteY3490" fmla="*/ 236452 h 3414927"/>
              <a:gd name="connsiteX3491" fmla="*/ 1749109 w 10328348"/>
              <a:gd name="connsiteY3491" fmla="*/ 228444 h 3414927"/>
              <a:gd name="connsiteX3492" fmla="*/ 1719539 w 10328348"/>
              <a:gd name="connsiteY3492" fmla="*/ 226275 h 3414927"/>
              <a:gd name="connsiteX3493" fmla="*/ 1716261 w 10328348"/>
              <a:gd name="connsiteY3493" fmla="*/ 228382 h 3414927"/>
              <a:gd name="connsiteX3494" fmla="*/ 1653514 w 10328348"/>
              <a:gd name="connsiteY3494" fmla="*/ 224245 h 3414927"/>
              <a:gd name="connsiteX3495" fmla="*/ 1615003 w 10328348"/>
              <a:gd name="connsiteY3495" fmla="*/ 223061 h 3414927"/>
              <a:gd name="connsiteX3496" fmla="*/ 1605557 w 10328348"/>
              <a:gd name="connsiteY3496" fmla="*/ 221193 h 3414927"/>
              <a:gd name="connsiteX3497" fmla="*/ 1601612 w 10328348"/>
              <a:gd name="connsiteY3497" fmla="*/ 219495 h 3414927"/>
              <a:gd name="connsiteX3498" fmla="*/ 1582891 w 10328348"/>
              <a:gd name="connsiteY3498" fmla="*/ 216710 h 3414927"/>
              <a:gd name="connsiteX3499" fmla="*/ 1590443 w 10328348"/>
              <a:gd name="connsiteY3499" fmla="*/ 218205 h 3414927"/>
              <a:gd name="connsiteX3500" fmla="*/ 1598328 w 10328348"/>
              <a:gd name="connsiteY3500" fmla="*/ 221602 h 3414927"/>
              <a:gd name="connsiteX3501" fmla="*/ 1605557 w 10328348"/>
              <a:gd name="connsiteY3501" fmla="*/ 221193 h 3414927"/>
              <a:gd name="connsiteX3502" fmla="*/ 1609504 w 10328348"/>
              <a:gd name="connsiteY3502" fmla="*/ 222893 h 3414927"/>
              <a:gd name="connsiteX3503" fmla="*/ 1615003 w 10328348"/>
              <a:gd name="connsiteY3503" fmla="*/ 223061 h 3414927"/>
              <a:gd name="connsiteX3504" fmla="*/ 1620665 w 10328348"/>
              <a:gd name="connsiteY3504" fmla="*/ 224182 h 3414927"/>
              <a:gd name="connsiteX3505" fmla="*/ 1650889 w 10328348"/>
              <a:gd name="connsiteY3505" fmla="*/ 230160 h 3414927"/>
              <a:gd name="connsiteX3506" fmla="*/ 1664041 w 10328348"/>
              <a:gd name="connsiteY3506" fmla="*/ 242870 h 3414927"/>
              <a:gd name="connsiteX3507" fmla="*/ 1661086 w 10328348"/>
              <a:gd name="connsiteY3507" fmla="*/ 246882 h 3414927"/>
              <a:gd name="connsiteX3508" fmla="*/ 1643683 w 10328348"/>
              <a:gd name="connsiteY3508" fmla="*/ 251711 h 3414927"/>
              <a:gd name="connsiteX3509" fmla="*/ 1590465 w 10328348"/>
              <a:gd name="connsiteY3509" fmla="*/ 239346 h 3414927"/>
              <a:gd name="connsiteX3510" fmla="*/ 1582248 w 10328348"/>
              <a:gd name="connsiteY3510" fmla="*/ 234046 h 3414927"/>
              <a:gd name="connsiteX3511" fmla="*/ 1577972 w 10328348"/>
              <a:gd name="connsiteY3511" fmla="*/ 230444 h 3414927"/>
              <a:gd name="connsiteX3512" fmla="*/ 1555635 w 10328348"/>
              <a:gd name="connsiteY3512" fmla="*/ 227863 h 3414927"/>
              <a:gd name="connsiteX3513" fmla="*/ 1544137 w 10328348"/>
              <a:gd name="connsiteY3513" fmla="*/ 224669 h 3414927"/>
              <a:gd name="connsiteX3514" fmla="*/ 1517849 w 10328348"/>
              <a:gd name="connsiteY3514" fmla="*/ 220392 h 3414927"/>
              <a:gd name="connsiteX3515" fmla="*/ 1439332 w 10328348"/>
              <a:gd name="connsiteY3515" fmla="*/ 209459 h 3414927"/>
              <a:gd name="connsiteX3516" fmla="*/ 1445232 w 10328348"/>
              <a:gd name="connsiteY3516" fmla="*/ 201436 h 3414927"/>
              <a:gd name="connsiteX3517" fmla="*/ 1456404 w 10328348"/>
              <a:gd name="connsiteY3517" fmla="*/ 202727 h 3414927"/>
              <a:gd name="connsiteX3518" fmla="*/ 1500752 w 10328348"/>
              <a:gd name="connsiteY3518" fmla="*/ 205983 h 3414927"/>
              <a:gd name="connsiteX3519" fmla="*/ 1507984 w 10328348"/>
              <a:gd name="connsiteY3519" fmla="*/ 205573 h 3414927"/>
              <a:gd name="connsiteX3520" fmla="*/ 1511268 w 10328348"/>
              <a:gd name="connsiteY3520" fmla="*/ 203466 h 3414927"/>
              <a:gd name="connsiteX3521" fmla="*/ 1499434 w 10328348"/>
              <a:gd name="connsiteY3521" fmla="*/ 198369 h 3414927"/>
              <a:gd name="connsiteX3522" fmla="*/ 1461651 w 10328348"/>
              <a:gd name="connsiteY3522" fmla="*/ 190897 h 3414927"/>
              <a:gd name="connsiteX3523" fmla="*/ 1476220 w 10328348"/>
              <a:gd name="connsiteY3523" fmla="*/ 180222 h 3414927"/>
              <a:gd name="connsiteX3524" fmla="*/ 1504352 w 10328348"/>
              <a:gd name="connsiteY3524" fmla="*/ 184636 h 3414927"/>
              <a:gd name="connsiteX3525" fmla="*/ 1623602 w 10328348"/>
              <a:gd name="connsiteY3525" fmla="*/ 199029 h 3414927"/>
              <a:gd name="connsiteX3526" fmla="*/ 1645940 w 10328348"/>
              <a:gd name="connsiteY3526" fmla="*/ 201609 h 3414927"/>
              <a:gd name="connsiteX3527" fmla="*/ 1658099 w 10328348"/>
              <a:gd name="connsiteY3527" fmla="*/ 208609 h 3414927"/>
              <a:gd name="connsiteX3528" fmla="*/ 1672555 w 10328348"/>
              <a:gd name="connsiteY3528" fmla="*/ 207791 h 3414927"/>
              <a:gd name="connsiteX3529" fmla="*/ 1691271 w 10328348"/>
              <a:gd name="connsiteY3529" fmla="*/ 210576 h 3414927"/>
              <a:gd name="connsiteX3530" fmla="*/ 1720183 w 10328348"/>
              <a:gd name="connsiteY3530" fmla="*/ 208939 h 3414927"/>
              <a:gd name="connsiteX3531" fmla="*/ 1739241 w 10328348"/>
              <a:gd name="connsiteY3531" fmla="*/ 213627 h 3414927"/>
              <a:gd name="connsiteX3532" fmla="*/ 1843045 w 10328348"/>
              <a:gd name="connsiteY3532" fmla="*/ 223128 h 3414927"/>
              <a:gd name="connsiteX3533" fmla="*/ 1868672 w 10328348"/>
              <a:gd name="connsiteY3533" fmla="*/ 223599 h 3414927"/>
              <a:gd name="connsiteX3534" fmla="*/ 1872607 w 10328348"/>
              <a:gd name="connsiteY3534" fmla="*/ 225299 h 3414927"/>
              <a:gd name="connsiteX3535" fmla="*/ 1876228 w 10328348"/>
              <a:gd name="connsiteY3535" fmla="*/ 225093 h 3414927"/>
              <a:gd name="connsiteX3536" fmla="*/ 1950138 w 10328348"/>
              <a:gd name="connsiteY3536" fmla="*/ 230521 h 3414927"/>
              <a:gd name="connsiteX3537" fmla="*/ 1953091 w 10328348"/>
              <a:gd name="connsiteY3537" fmla="*/ 226509 h 3414927"/>
              <a:gd name="connsiteX3538" fmla="*/ 1957368 w 10328348"/>
              <a:gd name="connsiteY3538" fmla="*/ 230112 h 3414927"/>
              <a:gd name="connsiteX3539" fmla="*/ 1968533 w 10328348"/>
              <a:gd name="connsiteY3539" fmla="*/ 231401 h 3414927"/>
              <a:gd name="connsiteX3540" fmla="*/ 1994159 w 10328348"/>
              <a:gd name="connsiteY3540" fmla="*/ 231873 h 3414927"/>
              <a:gd name="connsiteX3541" fmla="*/ 2012556 w 10328348"/>
              <a:gd name="connsiteY3541" fmla="*/ 232754 h 3414927"/>
              <a:gd name="connsiteX3542" fmla="*/ 2016494 w 10328348"/>
              <a:gd name="connsiteY3542" fmla="*/ 234453 h 3414927"/>
              <a:gd name="connsiteX3543" fmla="*/ 2020441 w 10328348"/>
              <a:gd name="connsiteY3543" fmla="*/ 236152 h 3414927"/>
              <a:gd name="connsiteX3544" fmla="*/ 2024058 w 10328348"/>
              <a:gd name="connsiteY3544" fmla="*/ 235947 h 3414927"/>
              <a:gd name="connsiteX3545" fmla="*/ 2049345 w 10328348"/>
              <a:gd name="connsiteY3545" fmla="*/ 234516 h 3414927"/>
              <a:gd name="connsiteX3546" fmla="*/ 2050006 w 10328348"/>
              <a:gd name="connsiteY3546" fmla="*/ 238323 h 3414927"/>
              <a:gd name="connsiteX3547" fmla="*/ 2130158 w 10328348"/>
              <a:gd name="connsiteY3547" fmla="*/ 237629 h 3414927"/>
              <a:gd name="connsiteX3548" fmla="*/ 2130817 w 10328348"/>
              <a:gd name="connsiteY3548" fmla="*/ 241436 h 3414927"/>
              <a:gd name="connsiteX3549" fmla="*/ 2145926 w 10328348"/>
              <a:gd name="connsiteY3549" fmla="*/ 244425 h 3414927"/>
              <a:gd name="connsiteX3550" fmla="*/ 2201121 w 10328348"/>
              <a:gd name="connsiteY3550" fmla="*/ 247068 h 3414927"/>
              <a:gd name="connsiteX3551" fmla="*/ 2277652 w 10328348"/>
              <a:gd name="connsiteY3551" fmla="*/ 246580 h 3414927"/>
              <a:gd name="connsiteX3552" fmla="*/ 2285543 w 10328348"/>
              <a:gd name="connsiteY3552" fmla="*/ 249977 h 3414927"/>
              <a:gd name="connsiteX3553" fmla="*/ 2292772 w 10328348"/>
              <a:gd name="connsiteY3553" fmla="*/ 249568 h 3414927"/>
              <a:gd name="connsiteX3554" fmla="*/ 2303608 w 10328348"/>
              <a:gd name="connsiteY3554" fmla="*/ 248955 h 3414927"/>
              <a:gd name="connsiteX3555" fmla="*/ 2424494 w 10328348"/>
              <a:gd name="connsiteY3555" fmla="*/ 251723 h 3414927"/>
              <a:gd name="connsiteX3556" fmla="*/ 2464235 w 10328348"/>
              <a:gd name="connsiteY3556" fmla="*/ 249474 h 3414927"/>
              <a:gd name="connsiteX3557" fmla="*/ 2471465 w 10328348"/>
              <a:gd name="connsiteY3557" fmla="*/ 249064 h 3414927"/>
              <a:gd name="connsiteX3558" fmla="*/ 2570996 w 10328348"/>
              <a:gd name="connsiteY3558" fmla="*/ 254963 h 3414927"/>
              <a:gd name="connsiteX3559" fmla="*/ 2574939 w 10328348"/>
              <a:gd name="connsiteY3559" fmla="*/ 256662 h 3414927"/>
              <a:gd name="connsiteX3560" fmla="*/ 2578882 w 10328348"/>
              <a:gd name="connsiteY3560" fmla="*/ 258361 h 3414927"/>
              <a:gd name="connsiteX3561" fmla="*/ 2579212 w 10328348"/>
              <a:gd name="connsiteY3561" fmla="*/ 260264 h 3414927"/>
              <a:gd name="connsiteX3562" fmla="*/ 2587098 w 10328348"/>
              <a:gd name="connsiteY3562" fmla="*/ 263662 h 3414927"/>
              <a:gd name="connsiteX3563" fmla="*/ 2594328 w 10328348"/>
              <a:gd name="connsiteY3563" fmla="*/ 263253 h 3414927"/>
              <a:gd name="connsiteX3564" fmla="*/ 2638021 w 10328348"/>
              <a:gd name="connsiteY3564" fmla="*/ 262702 h 3414927"/>
              <a:gd name="connsiteX3565" fmla="*/ 2668571 w 10328348"/>
              <a:gd name="connsiteY3565" fmla="*/ 270582 h 3414927"/>
              <a:gd name="connsiteX3566" fmla="*/ 2676128 w 10328348"/>
              <a:gd name="connsiteY3566" fmla="*/ 272077 h 3414927"/>
              <a:gd name="connsiteX3567" fmla="*/ 2680074 w 10328348"/>
              <a:gd name="connsiteY3567" fmla="*/ 273776 h 3414927"/>
              <a:gd name="connsiteX3568" fmla="*/ 2694523 w 10328348"/>
              <a:gd name="connsiteY3568" fmla="*/ 272958 h 3414927"/>
              <a:gd name="connsiteX3569" fmla="*/ 2703730 w 10328348"/>
              <a:gd name="connsiteY3569" fmla="*/ 273275 h 3414927"/>
              <a:gd name="connsiteX3570" fmla="*/ 2707482 w 10328348"/>
              <a:gd name="connsiteY3570" fmla="*/ 271563 h 3414927"/>
              <a:gd name="connsiteX3571" fmla="*/ 2716831 w 10328348"/>
              <a:gd name="connsiteY3571" fmla="*/ 269172 h 3414927"/>
              <a:gd name="connsiteX3572" fmla="*/ 2723111 w 10328348"/>
              <a:gd name="connsiteY3572" fmla="*/ 266450 h 3414927"/>
              <a:gd name="connsiteX3573" fmla="*/ 2775844 w 10328348"/>
              <a:gd name="connsiteY3573" fmla="*/ 255894 h 3414927"/>
              <a:gd name="connsiteX3574" fmla="*/ 2794907 w 10328348"/>
              <a:gd name="connsiteY3574" fmla="*/ 253228 h 3414927"/>
              <a:gd name="connsiteX3575" fmla="*/ 2813095 w 10328348"/>
              <a:gd name="connsiteY3575" fmla="*/ 254997 h 3414927"/>
              <a:gd name="connsiteX3576" fmla="*/ 2835885 w 10328348"/>
              <a:gd name="connsiteY3576" fmla="*/ 255941 h 3414927"/>
              <a:gd name="connsiteX3577" fmla="*/ 2843919 w 10328348"/>
              <a:gd name="connsiteY3577" fmla="*/ 254918 h 3414927"/>
              <a:gd name="connsiteX3578" fmla="*/ 2848887 w 10328348"/>
              <a:gd name="connsiteY3578" fmla="*/ 256208 h 3414927"/>
              <a:gd name="connsiteX3579" fmla="*/ 2848160 w 10328348"/>
              <a:gd name="connsiteY3579" fmla="*/ 267833 h 3414927"/>
              <a:gd name="connsiteX3580" fmla="*/ 2838960 w 10328348"/>
              <a:gd name="connsiteY3580" fmla="*/ 274771 h 3414927"/>
              <a:gd name="connsiteX3581" fmla="*/ 2847434 w 10328348"/>
              <a:gd name="connsiteY3581" fmla="*/ 279458 h 3414927"/>
              <a:gd name="connsiteX3582" fmla="*/ 2839547 w 10328348"/>
              <a:gd name="connsiteY3582" fmla="*/ 282384 h 3414927"/>
              <a:gd name="connsiteX3583" fmla="*/ 2839883 w 10328348"/>
              <a:gd name="connsiteY3583" fmla="*/ 282872 h 3414927"/>
              <a:gd name="connsiteX3584" fmla="*/ 2915599 w 10328348"/>
              <a:gd name="connsiteY3584" fmla="*/ 285432 h 3414927"/>
              <a:gd name="connsiteX3585" fmla="*/ 2937613 w 10328348"/>
              <a:gd name="connsiteY3585" fmla="*/ 286107 h 3414927"/>
              <a:gd name="connsiteX3586" fmla="*/ 2945496 w 10328348"/>
              <a:gd name="connsiteY3586" fmla="*/ 289506 h 3414927"/>
              <a:gd name="connsiteX3587" fmla="*/ 2980768 w 10328348"/>
              <a:gd name="connsiteY3587" fmla="*/ 285107 h 3414927"/>
              <a:gd name="connsiteX3588" fmla="*/ 3012487 w 10328348"/>
              <a:gd name="connsiteY3588" fmla="*/ 289131 h 3414927"/>
              <a:gd name="connsiteX3589" fmla="*/ 3013631 w 10328348"/>
              <a:gd name="connsiteY3589" fmla="*/ 288398 h 3414927"/>
              <a:gd name="connsiteX3590" fmla="*/ 3020109 w 10328348"/>
              <a:gd name="connsiteY3590" fmla="*/ 288234 h 3414927"/>
              <a:gd name="connsiteX3591" fmla="*/ 3028289 w 10328348"/>
              <a:gd name="connsiteY3591" fmla="*/ 289114 h 3414927"/>
              <a:gd name="connsiteX3592" fmla="*/ 3031063 w 10328348"/>
              <a:gd name="connsiteY3592" fmla="*/ 282996 h 3414927"/>
              <a:gd name="connsiteX3593" fmla="*/ 3055166 w 10328348"/>
              <a:gd name="connsiteY3593" fmla="*/ 279928 h 3414927"/>
              <a:gd name="connsiteX3594" fmla="*/ 3077809 w 10328348"/>
              <a:gd name="connsiteY3594" fmla="*/ 278968 h 3414927"/>
              <a:gd name="connsiteX3595" fmla="*/ 3090957 w 10328348"/>
              <a:gd name="connsiteY3595" fmla="*/ 281138 h 3414927"/>
              <a:gd name="connsiteX3596" fmla="*/ 3108779 w 10328348"/>
              <a:gd name="connsiteY3596" fmla="*/ 280792 h 3414927"/>
              <a:gd name="connsiteX3597" fmla="*/ 3116667 w 10328348"/>
              <a:gd name="connsiteY3597" fmla="*/ 277866 h 3414927"/>
              <a:gd name="connsiteX3598" fmla="*/ 3116520 w 10328348"/>
              <a:gd name="connsiteY3598" fmla="*/ 275963 h 3414927"/>
              <a:gd name="connsiteX3599" fmla="*/ 3119440 w 10328348"/>
              <a:gd name="connsiteY3599" fmla="*/ 271746 h 3414927"/>
              <a:gd name="connsiteX3600" fmla="*/ 3122360 w 10328348"/>
              <a:gd name="connsiteY3600" fmla="*/ 267531 h 3414927"/>
              <a:gd name="connsiteX3601" fmla="*/ 3138135 w 10328348"/>
              <a:gd name="connsiteY3601" fmla="*/ 261678 h 3414927"/>
              <a:gd name="connsiteX3602" fmla="*/ 3148217 w 10328348"/>
              <a:gd name="connsiteY3602" fmla="*/ 266163 h 3414927"/>
              <a:gd name="connsiteX3603" fmla="*/ 3166479 w 10328348"/>
              <a:gd name="connsiteY3603" fmla="*/ 271526 h 3414927"/>
              <a:gd name="connsiteX3604" fmla="*/ 3178020 w 10328348"/>
              <a:gd name="connsiteY3604" fmla="*/ 273901 h 3414927"/>
              <a:gd name="connsiteX3605" fmla="*/ 3190443 w 10328348"/>
              <a:gd name="connsiteY3605" fmla="*/ 287697 h 3414927"/>
              <a:gd name="connsiteX3606" fmla="*/ 3195740 w 10328348"/>
              <a:gd name="connsiteY3606" fmla="*/ 295913 h 3414927"/>
              <a:gd name="connsiteX3607" fmla="*/ 3202931 w 10328348"/>
              <a:gd name="connsiteY3607" fmla="*/ 298821 h 3414927"/>
              <a:gd name="connsiteX3608" fmla="*/ 3220660 w 10328348"/>
              <a:gd name="connsiteY3608" fmla="*/ 298918 h 3414927"/>
              <a:gd name="connsiteX3609" fmla="*/ 3250557 w 10328348"/>
              <a:gd name="connsiteY3609" fmla="*/ 302991 h 3414927"/>
              <a:gd name="connsiteX3610" fmla="*/ 3324141 w 10328348"/>
              <a:gd name="connsiteY3610" fmla="*/ 306515 h 3414927"/>
              <a:gd name="connsiteX3611" fmla="*/ 3346478 w 10328348"/>
              <a:gd name="connsiteY3611" fmla="*/ 309094 h 3414927"/>
              <a:gd name="connsiteX3612" fmla="*/ 3354035 w 10328348"/>
              <a:gd name="connsiteY3612" fmla="*/ 310589 h 3414927"/>
              <a:gd name="connsiteX3613" fmla="*/ 3365205 w 10328348"/>
              <a:gd name="connsiteY3613" fmla="*/ 311878 h 3414927"/>
              <a:gd name="connsiteX3614" fmla="*/ 3420063 w 10328348"/>
              <a:gd name="connsiteY3614" fmla="*/ 312617 h 3414927"/>
              <a:gd name="connsiteX3615" fmla="*/ 3445685 w 10328348"/>
              <a:gd name="connsiteY3615" fmla="*/ 313089 h 3414927"/>
              <a:gd name="connsiteX3616" fmla="*/ 3493317 w 10328348"/>
              <a:gd name="connsiteY3616" fmla="*/ 314237 h 3414927"/>
              <a:gd name="connsiteX3617" fmla="*/ 3507767 w 10328348"/>
              <a:gd name="connsiteY3617" fmla="*/ 313419 h 3414927"/>
              <a:gd name="connsiteX3618" fmla="*/ 3580692 w 10328348"/>
              <a:gd name="connsiteY3618" fmla="*/ 313136 h 3414927"/>
              <a:gd name="connsiteX3619" fmla="*/ 3668067 w 10328348"/>
              <a:gd name="connsiteY3619" fmla="*/ 312034 h 3414927"/>
              <a:gd name="connsiteX3620" fmla="*/ 3701576 w 10328348"/>
              <a:gd name="connsiteY3620" fmla="*/ 315904 h 3414927"/>
              <a:gd name="connsiteX3621" fmla="*/ 3705519 w 10328348"/>
              <a:gd name="connsiteY3621" fmla="*/ 317602 h 3414927"/>
              <a:gd name="connsiteX3622" fmla="*/ 3719311 w 10328348"/>
              <a:gd name="connsiteY3622" fmla="*/ 312978 h 3414927"/>
              <a:gd name="connsiteX3623" fmla="*/ 3763329 w 10328348"/>
              <a:gd name="connsiteY3623" fmla="*/ 314330 h 3414927"/>
              <a:gd name="connsiteX3624" fmla="*/ 3793225 w 10328348"/>
              <a:gd name="connsiteY3624" fmla="*/ 318404 h 3414927"/>
              <a:gd name="connsiteX3625" fmla="*/ 3822131 w 10328348"/>
              <a:gd name="connsiteY3625" fmla="*/ 316769 h 3414927"/>
              <a:gd name="connsiteX3626" fmla="*/ 3863838 w 10328348"/>
              <a:gd name="connsiteY3626" fmla="*/ 304797 h 3414927"/>
              <a:gd name="connsiteX3627" fmla="*/ 3935443 w 10328348"/>
              <a:gd name="connsiteY3627" fmla="*/ 296900 h 3414927"/>
              <a:gd name="connsiteX3628" fmla="*/ 3949894 w 10328348"/>
              <a:gd name="connsiteY3628" fmla="*/ 296083 h 3414927"/>
              <a:gd name="connsiteX3629" fmla="*/ 3951857 w 10328348"/>
              <a:gd name="connsiteY3629" fmla="*/ 286361 h 3414927"/>
              <a:gd name="connsiteX3630" fmla="*/ 3936745 w 10328348"/>
              <a:gd name="connsiteY3630" fmla="*/ 283372 h 3414927"/>
              <a:gd name="connsiteX3631" fmla="*/ 3938377 w 10328348"/>
              <a:gd name="connsiteY3631" fmla="*/ 271747 h 3414927"/>
              <a:gd name="connsiteX3632" fmla="*/ 3951511 w 10328348"/>
              <a:gd name="connsiteY3632" fmla="*/ 263315 h 3414927"/>
              <a:gd name="connsiteX3633" fmla="*/ 3971869 w 10328348"/>
              <a:gd name="connsiteY3633" fmla="*/ 254474 h 3414927"/>
              <a:gd name="connsiteX3634" fmla="*/ 4022454 w 10328348"/>
              <a:gd name="connsiteY3634" fmla="*/ 251611 h 3414927"/>
              <a:gd name="connsiteX3635" fmla="*/ 4048735 w 10328348"/>
              <a:gd name="connsiteY3635" fmla="*/ 255890 h 3414927"/>
              <a:gd name="connsiteX3636" fmla="*/ 4095707 w 10328348"/>
              <a:gd name="connsiteY3636" fmla="*/ 253230 h 3414927"/>
              <a:gd name="connsiteX3637" fmla="*/ 4099651 w 10328348"/>
              <a:gd name="connsiteY3637" fmla="*/ 254930 h 3414927"/>
              <a:gd name="connsiteX3638" fmla="*/ 4152197 w 10328348"/>
              <a:gd name="connsiteY3638" fmla="*/ 242344 h 3414927"/>
              <a:gd name="connsiteX3639" fmla="*/ 4143650 w 10328348"/>
              <a:gd name="connsiteY3639" fmla="*/ 235140 h 3414927"/>
              <a:gd name="connsiteX3640" fmla="*/ 4204084 w 10328348"/>
              <a:gd name="connsiteY3640" fmla="*/ 225953 h 3414927"/>
              <a:gd name="connsiteX3641" fmla="*/ 4347951 w 10328348"/>
              <a:gd name="connsiteY3641" fmla="*/ 213965 h 3414927"/>
              <a:gd name="connsiteX3642" fmla="*/ 4358130 w 10328348"/>
              <a:gd name="connsiteY3642" fmla="*/ 209545 h 3414927"/>
              <a:gd name="connsiteX3643" fmla="*/ 4365028 w 10328348"/>
              <a:gd name="connsiteY3643" fmla="*/ 207233 h 3414927"/>
              <a:gd name="connsiteX3644" fmla="*/ 4365358 w 10328348"/>
              <a:gd name="connsiteY3644" fmla="*/ 209136 h 3414927"/>
              <a:gd name="connsiteX3645" fmla="*/ 4479987 w 10328348"/>
              <a:gd name="connsiteY3645" fmla="*/ 196882 h 3414927"/>
              <a:gd name="connsiteX3646" fmla="*/ 4580497 w 10328348"/>
              <a:gd name="connsiteY3646" fmla="*/ 187348 h 3414927"/>
              <a:gd name="connsiteX3647" fmla="*/ 4594950 w 10328348"/>
              <a:gd name="connsiteY3647" fmla="*/ 186530 h 3414927"/>
              <a:gd name="connsiteX3648" fmla="*/ 4609401 w 10328348"/>
              <a:gd name="connsiteY3648" fmla="*/ 185712 h 3414927"/>
              <a:gd name="connsiteX3649" fmla="*/ 4702025 w 10328348"/>
              <a:gd name="connsiteY3649" fmla="*/ 172781 h 3414927"/>
              <a:gd name="connsiteX3650" fmla="*/ 4737497 w 10328348"/>
              <a:gd name="connsiteY3650" fmla="*/ 166929 h 3414927"/>
              <a:gd name="connsiteX3651" fmla="*/ 4744722 w 10328348"/>
              <a:gd name="connsiteY3651" fmla="*/ 166521 h 3414927"/>
              <a:gd name="connsiteX3652" fmla="*/ 4759175 w 10328348"/>
              <a:gd name="connsiteY3652" fmla="*/ 165702 h 3414927"/>
              <a:gd name="connsiteX3653" fmla="*/ 4798261 w 10328348"/>
              <a:gd name="connsiteY3653" fmla="*/ 159644 h 3414927"/>
              <a:gd name="connsiteX3654" fmla="*/ 4809100 w 10328348"/>
              <a:gd name="connsiteY3654" fmla="*/ 159031 h 3414927"/>
              <a:gd name="connsiteX3655" fmla="*/ 4816656 w 10328348"/>
              <a:gd name="connsiteY3655" fmla="*/ 160526 h 3414927"/>
              <a:gd name="connsiteX3656" fmla="*/ 4830779 w 10328348"/>
              <a:gd name="connsiteY3656" fmla="*/ 157804 h 3414927"/>
              <a:gd name="connsiteX3657" fmla="*/ 4837676 w 10328348"/>
              <a:gd name="connsiteY3657" fmla="*/ 155493 h 3414927"/>
              <a:gd name="connsiteX3658" fmla="*/ 4848844 w 10328348"/>
              <a:gd name="connsiteY3658" fmla="*/ 156782 h 3414927"/>
              <a:gd name="connsiteX3659" fmla="*/ 4874137 w 10328348"/>
              <a:gd name="connsiteY3659" fmla="*/ 155350 h 3414927"/>
              <a:gd name="connsiteX3660" fmla="*/ 4909608 w 10328348"/>
              <a:gd name="connsiteY3660" fmla="*/ 149498 h 3414927"/>
              <a:gd name="connsiteX3661" fmla="*/ 4920778 w 10328348"/>
              <a:gd name="connsiteY3661" fmla="*/ 150788 h 3414927"/>
              <a:gd name="connsiteX3662" fmla="*/ 4920448 w 10328348"/>
              <a:gd name="connsiteY3662" fmla="*/ 148885 h 3414927"/>
              <a:gd name="connsiteX3663" fmla="*/ 4938515 w 10328348"/>
              <a:gd name="connsiteY3663" fmla="*/ 147862 h 3414927"/>
              <a:gd name="connsiteX3664" fmla="*/ 4963807 w 10328348"/>
              <a:gd name="connsiteY3664" fmla="*/ 146430 h 3414927"/>
              <a:gd name="connsiteX3665" fmla="*/ 5006835 w 10328348"/>
              <a:gd name="connsiteY3665" fmla="*/ 142074 h 3414927"/>
              <a:gd name="connsiteX3666" fmla="*/ 5064646 w 10328348"/>
              <a:gd name="connsiteY3666" fmla="*/ 138800 h 3414927"/>
              <a:gd name="connsiteX3667" fmla="*/ 5150701 w 10328348"/>
              <a:gd name="connsiteY3667" fmla="*/ 130085 h 3414927"/>
              <a:gd name="connsiteX3668" fmla="*/ 5157928 w 10328348"/>
              <a:gd name="connsiteY3668" fmla="*/ 129676 h 3414927"/>
              <a:gd name="connsiteX3669" fmla="*/ 5175993 w 10328348"/>
              <a:gd name="connsiteY3669" fmla="*/ 128653 h 3414927"/>
              <a:gd name="connsiteX3670" fmla="*/ 5207851 w 10328348"/>
              <a:gd name="connsiteY3670" fmla="*/ 123006 h 3414927"/>
              <a:gd name="connsiteX3671" fmla="*/ 5215078 w 10328348"/>
              <a:gd name="connsiteY3671" fmla="*/ 122598 h 3414927"/>
              <a:gd name="connsiteX3672" fmla="*/ 5222304 w 10328348"/>
              <a:gd name="connsiteY3672" fmla="*/ 122189 h 3414927"/>
              <a:gd name="connsiteX3673" fmla="*/ 5225918 w 10328348"/>
              <a:gd name="connsiteY3673" fmla="*/ 121984 h 3414927"/>
              <a:gd name="connsiteX3674" fmla="*/ 5233143 w 10328348"/>
              <a:gd name="connsiteY3674" fmla="*/ 121575 h 3414927"/>
              <a:gd name="connsiteX3675" fmla="*/ 5301794 w 10328348"/>
              <a:gd name="connsiteY3675" fmla="*/ 117688 h 3414927"/>
              <a:gd name="connsiteX3676" fmla="*/ 5309019 w 10328348"/>
              <a:gd name="connsiteY3676" fmla="*/ 117280 h 3414927"/>
              <a:gd name="connsiteX3677" fmla="*/ 5315586 w 10328348"/>
              <a:gd name="connsiteY3677" fmla="*/ 113063 h 3414927"/>
              <a:gd name="connsiteX3678" fmla="*/ 5326426 w 10328348"/>
              <a:gd name="connsiteY3678" fmla="*/ 112449 h 3414927"/>
              <a:gd name="connsiteX3679" fmla="*/ 5340879 w 10328348"/>
              <a:gd name="connsiteY3679" fmla="*/ 111632 h 3414927"/>
              <a:gd name="connsiteX3680" fmla="*/ 5366172 w 10328348"/>
              <a:gd name="connsiteY3680" fmla="*/ 110200 h 3414927"/>
              <a:gd name="connsiteX3681" fmla="*/ 5387190 w 10328348"/>
              <a:gd name="connsiteY3681" fmla="*/ 105167 h 3414927"/>
              <a:gd name="connsiteX3682" fmla="*/ 5398360 w 10328348"/>
              <a:gd name="connsiteY3682" fmla="*/ 106457 h 3414927"/>
              <a:gd name="connsiteX3683" fmla="*/ 5412813 w 10328348"/>
              <a:gd name="connsiteY3683" fmla="*/ 105638 h 3414927"/>
              <a:gd name="connsiteX3684" fmla="*/ 5575074 w 10328348"/>
              <a:gd name="connsiteY3684" fmla="*/ 94531 h 3414927"/>
              <a:gd name="connsiteX3685" fmla="*/ 5614489 w 10328348"/>
              <a:gd name="connsiteY3685" fmla="*/ 90378 h 3414927"/>
              <a:gd name="connsiteX3686" fmla="*/ 5740290 w 10328348"/>
              <a:gd name="connsiteY3686" fmla="*/ 79414 h 3414927"/>
              <a:gd name="connsiteX3687" fmla="*/ 5780364 w 10328348"/>
              <a:gd name="connsiteY3687" fmla="*/ 79067 h 3414927"/>
              <a:gd name="connsiteX3688" fmla="*/ 5827336 w 10328348"/>
              <a:gd name="connsiteY3688" fmla="*/ 76409 h 3414927"/>
              <a:gd name="connsiteX3689" fmla="*/ 5877921 w 10328348"/>
              <a:gd name="connsiteY3689" fmla="*/ 73545 h 3414927"/>
              <a:gd name="connsiteX3690" fmla="*/ 5889421 w 10328348"/>
              <a:gd name="connsiteY3690" fmla="*/ 76739 h 3414927"/>
              <a:gd name="connsiteX3691" fmla="*/ 5896647 w 10328348"/>
              <a:gd name="connsiteY3691" fmla="*/ 76329 h 3414927"/>
              <a:gd name="connsiteX3692" fmla="*/ 5913740 w 10328348"/>
              <a:gd name="connsiteY3692" fmla="*/ 90739 h 3414927"/>
              <a:gd name="connsiteX3693" fmla="*/ 5899617 w 10328348"/>
              <a:gd name="connsiteY3693" fmla="*/ 93461 h 3414927"/>
              <a:gd name="connsiteX3694" fmla="*/ 5896334 w 10328348"/>
              <a:gd name="connsiteY3694" fmla="*/ 95568 h 3414927"/>
              <a:gd name="connsiteX3695" fmla="*/ 5919332 w 10328348"/>
              <a:gd name="connsiteY3695" fmla="*/ 101955 h 3414927"/>
              <a:gd name="connsiteX3696" fmla="*/ 5927218 w 10328348"/>
              <a:gd name="connsiteY3696" fmla="*/ 105352 h 3414927"/>
              <a:gd name="connsiteX3697" fmla="*/ 5934776 w 10328348"/>
              <a:gd name="connsiteY3697" fmla="*/ 106847 h 3414927"/>
              <a:gd name="connsiteX3698" fmla="*/ 5952843 w 10328348"/>
              <a:gd name="connsiteY3698" fmla="*/ 105825 h 3414927"/>
              <a:gd name="connsiteX3699" fmla="*/ 5955794 w 10328348"/>
              <a:gd name="connsiteY3699" fmla="*/ 101813 h 3414927"/>
              <a:gd name="connsiteX3700" fmla="*/ 5936721 w 10328348"/>
              <a:gd name="connsiteY3700" fmla="*/ 75983 h 3414927"/>
              <a:gd name="connsiteX3701" fmla="*/ 5932448 w 10328348"/>
              <a:gd name="connsiteY3701" fmla="*/ 72381 h 3414927"/>
              <a:gd name="connsiteX3702" fmla="*/ 5964636 w 10328348"/>
              <a:gd name="connsiteY3702" fmla="*/ 68638 h 3414927"/>
              <a:gd name="connsiteX3703" fmla="*/ 6127230 w 10328348"/>
              <a:gd name="connsiteY3703" fmla="*/ 59434 h 3414927"/>
              <a:gd name="connsiteX3704" fmla="*/ 6173871 w 10328348"/>
              <a:gd name="connsiteY3704" fmla="*/ 54871 h 3414927"/>
              <a:gd name="connsiteX3705" fmla="*/ 6195880 w 10328348"/>
              <a:gd name="connsiteY3705" fmla="*/ 55548 h 3414927"/>
              <a:gd name="connsiteX3706" fmla="*/ 6206719 w 10328348"/>
              <a:gd name="connsiteY3706" fmla="*/ 54935 h 3414927"/>
              <a:gd name="connsiteX3707" fmla="*/ 6210333 w 10328348"/>
              <a:gd name="connsiteY3707" fmla="*/ 54730 h 3414927"/>
              <a:gd name="connsiteX3708" fmla="*/ 6213615 w 10328348"/>
              <a:gd name="connsiteY3708" fmla="*/ 52621 h 3414927"/>
              <a:gd name="connsiteX3709" fmla="*/ 6333179 w 10328348"/>
              <a:gd name="connsiteY3709" fmla="*/ 47776 h 3414927"/>
              <a:gd name="connsiteX3710" fmla="*/ 6340406 w 10328348"/>
              <a:gd name="connsiteY3710" fmla="*/ 47367 h 3414927"/>
              <a:gd name="connsiteX3711" fmla="*/ 6445187 w 10328348"/>
              <a:gd name="connsiteY3711" fmla="*/ 41436 h 3414927"/>
              <a:gd name="connsiteX3712" fmla="*/ 6546027 w 10328348"/>
              <a:gd name="connsiteY3712" fmla="*/ 33806 h 3414927"/>
              <a:gd name="connsiteX3713" fmla="*/ 6636686 w 10328348"/>
              <a:gd name="connsiteY3713" fmla="*/ 30597 h 3414927"/>
              <a:gd name="connsiteX3714" fmla="*/ 6716176 w 10328348"/>
              <a:gd name="connsiteY3714" fmla="*/ 26098 h 3414927"/>
              <a:gd name="connsiteX3715" fmla="*/ 6734241 w 10328348"/>
              <a:gd name="connsiteY3715" fmla="*/ 25075 h 3414927"/>
              <a:gd name="connsiteX3716" fmla="*/ 6741469 w 10328348"/>
              <a:gd name="connsiteY3716" fmla="*/ 24666 h 3414927"/>
              <a:gd name="connsiteX3717" fmla="*/ 6741138 w 10328348"/>
              <a:gd name="connsiteY3717" fmla="*/ 22762 h 3414927"/>
              <a:gd name="connsiteX3718" fmla="*/ 6788438 w 10328348"/>
              <a:gd name="connsiteY3718" fmla="*/ 22007 h 3414927"/>
              <a:gd name="connsiteX3719" fmla="*/ 6827524 w 10328348"/>
              <a:gd name="connsiteY3719" fmla="*/ 15950 h 3414927"/>
              <a:gd name="connsiteX3720" fmla="*/ 6841646 w 10328348"/>
              <a:gd name="connsiteY3720" fmla="*/ 13229 h 3414927"/>
              <a:gd name="connsiteX3721" fmla="*/ 6960221 w 10328348"/>
              <a:gd name="connsiteY3721" fmla="*/ 2673 h 3414927"/>
              <a:gd name="connsiteX3722" fmla="*/ 7003086 w 10328348"/>
              <a:gd name="connsiteY3722" fmla="*/ 6 h 34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Lst>
            <a:rect l="l" t="t" r="r" b="b"/>
            <a:pathLst>
              <a:path w="10328348" h="3414927">
                <a:moveTo>
                  <a:pt x="3749180" y="3407715"/>
                </a:moveTo>
                <a:lnTo>
                  <a:pt x="3749321" y="3409547"/>
                </a:lnTo>
                <a:cubicBezTo>
                  <a:pt x="3749462" y="3411380"/>
                  <a:pt x="3749462" y="3411380"/>
                  <a:pt x="3749462" y="3411380"/>
                </a:cubicBezTo>
                <a:cubicBezTo>
                  <a:pt x="3747774" y="3409743"/>
                  <a:pt x="3746227" y="3409941"/>
                  <a:pt x="3744680" y="3410138"/>
                </a:cubicBezTo>
                <a:cubicBezTo>
                  <a:pt x="3746227" y="3409941"/>
                  <a:pt x="3747633" y="3407912"/>
                  <a:pt x="3749180" y="3407715"/>
                </a:cubicBezTo>
                <a:close/>
                <a:moveTo>
                  <a:pt x="3515040" y="3358958"/>
                </a:moveTo>
                <a:cubicBezTo>
                  <a:pt x="3529809" y="3360941"/>
                  <a:pt x="3544429" y="3361011"/>
                  <a:pt x="3559195" y="3362993"/>
                </a:cubicBezTo>
                <a:cubicBezTo>
                  <a:pt x="3564316" y="3366203"/>
                  <a:pt x="3569141" y="3365589"/>
                  <a:pt x="3573964" y="3364975"/>
                </a:cubicBezTo>
                <a:cubicBezTo>
                  <a:pt x="3575573" y="3364770"/>
                  <a:pt x="3575573" y="3364770"/>
                  <a:pt x="3577181" y="3364565"/>
                </a:cubicBezTo>
                <a:cubicBezTo>
                  <a:pt x="3585664" y="3369277"/>
                  <a:pt x="3595460" y="3369962"/>
                  <a:pt x="3605108" y="3368733"/>
                </a:cubicBezTo>
                <a:cubicBezTo>
                  <a:pt x="3610080" y="3370031"/>
                  <a:pt x="3616365" y="3367300"/>
                  <a:pt x="3621484" y="3370510"/>
                </a:cubicBezTo>
                <a:cubicBezTo>
                  <a:pt x="3650873" y="3372562"/>
                  <a:pt x="3681279" y="3366761"/>
                  <a:pt x="3710815" y="3370724"/>
                </a:cubicBezTo>
                <a:cubicBezTo>
                  <a:pt x="3712424" y="3370520"/>
                  <a:pt x="3715639" y="3370111"/>
                  <a:pt x="3718856" y="3369701"/>
                </a:cubicBezTo>
                <a:cubicBezTo>
                  <a:pt x="3720611" y="3371409"/>
                  <a:pt x="3723828" y="3370999"/>
                  <a:pt x="3725583" y="3372706"/>
                </a:cubicBezTo>
                <a:cubicBezTo>
                  <a:pt x="3743125" y="3368543"/>
                  <a:pt x="3762718" y="3369910"/>
                  <a:pt x="3780407" y="3367659"/>
                </a:cubicBezTo>
                <a:cubicBezTo>
                  <a:pt x="3802921" y="3364794"/>
                  <a:pt x="3824121" y="3365957"/>
                  <a:pt x="3846782" y="3365003"/>
                </a:cubicBezTo>
                <a:cubicBezTo>
                  <a:pt x="3857891" y="3361658"/>
                  <a:pt x="3867540" y="3360431"/>
                  <a:pt x="3879240" y="3364734"/>
                </a:cubicBezTo>
                <a:cubicBezTo>
                  <a:pt x="3886114" y="3369652"/>
                  <a:pt x="3895320" y="3362687"/>
                  <a:pt x="3903803" y="3367400"/>
                </a:cubicBezTo>
                <a:cubicBezTo>
                  <a:pt x="3903803" y="3367400"/>
                  <a:pt x="3905412" y="3367196"/>
                  <a:pt x="3905412" y="3367196"/>
                </a:cubicBezTo>
                <a:cubicBezTo>
                  <a:pt x="3905559" y="3369107"/>
                  <a:pt x="3903951" y="3369312"/>
                  <a:pt x="3904098" y="3371224"/>
                </a:cubicBezTo>
                <a:cubicBezTo>
                  <a:pt x="3899274" y="3371838"/>
                  <a:pt x="3892842" y="3372657"/>
                  <a:pt x="3888017" y="3373271"/>
                </a:cubicBezTo>
                <a:cubicBezTo>
                  <a:pt x="3886410" y="3373476"/>
                  <a:pt x="3884801" y="3373680"/>
                  <a:pt x="3881585" y="3374090"/>
                </a:cubicBezTo>
                <a:cubicBezTo>
                  <a:pt x="3881732" y="3376001"/>
                  <a:pt x="3878516" y="3376411"/>
                  <a:pt x="3876908" y="3376616"/>
                </a:cubicBezTo>
                <a:cubicBezTo>
                  <a:pt x="3875300" y="3376820"/>
                  <a:pt x="3872084" y="3377229"/>
                  <a:pt x="3868868" y="3377639"/>
                </a:cubicBezTo>
                <a:cubicBezTo>
                  <a:pt x="3867259" y="3377844"/>
                  <a:pt x="3865503" y="3376136"/>
                  <a:pt x="3863895" y="3376341"/>
                </a:cubicBezTo>
                <a:cubicBezTo>
                  <a:pt x="3859071" y="3376955"/>
                  <a:pt x="3854246" y="3377569"/>
                  <a:pt x="3851030" y="3377979"/>
                </a:cubicBezTo>
                <a:cubicBezTo>
                  <a:pt x="3849570" y="3380095"/>
                  <a:pt x="3846058" y="3376681"/>
                  <a:pt x="3844745" y="3380710"/>
                </a:cubicBezTo>
                <a:cubicBezTo>
                  <a:pt x="3850012" y="3385831"/>
                  <a:pt x="3854688" y="3383305"/>
                  <a:pt x="3859513" y="3382691"/>
                </a:cubicBezTo>
                <a:cubicBezTo>
                  <a:pt x="3860974" y="3380574"/>
                  <a:pt x="3862583" y="3380370"/>
                  <a:pt x="3865945" y="3381872"/>
                </a:cubicBezTo>
                <a:cubicBezTo>
                  <a:pt x="3870771" y="3381258"/>
                  <a:pt x="3877203" y="3380440"/>
                  <a:pt x="3882175" y="3381737"/>
                </a:cubicBezTo>
                <a:cubicBezTo>
                  <a:pt x="3885391" y="3381328"/>
                  <a:pt x="3887146" y="3383035"/>
                  <a:pt x="3888901" y="3384742"/>
                </a:cubicBezTo>
                <a:cubicBezTo>
                  <a:pt x="3885980" y="3388976"/>
                  <a:pt x="3881009" y="3387677"/>
                  <a:pt x="3877793" y="3388087"/>
                </a:cubicBezTo>
                <a:cubicBezTo>
                  <a:pt x="3874576" y="3388496"/>
                  <a:pt x="3871360" y="3388906"/>
                  <a:pt x="3868144" y="3389316"/>
                </a:cubicBezTo>
                <a:cubicBezTo>
                  <a:pt x="3866241" y="3385696"/>
                  <a:pt x="3861711" y="3390135"/>
                  <a:pt x="3859809" y="3386515"/>
                </a:cubicBezTo>
                <a:cubicBezTo>
                  <a:pt x="3855573" y="3394776"/>
                  <a:pt x="3850749" y="3395391"/>
                  <a:pt x="3845629" y="3392181"/>
                </a:cubicBezTo>
                <a:cubicBezTo>
                  <a:pt x="3844021" y="3392386"/>
                  <a:pt x="3844021" y="3392386"/>
                  <a:pt x="3843874" y="3390474"/>
                </a:cubicBezTo>
                <a:cubicBezTo>
                  <a:pt x="3839786" y="3400648"/>
                  <a:pt x="3831894" y="3403583"/>
                  <a:pt x="3825609" y="3406313"/>
                </a:cubicBezTo>
                <a:cubicBezTo>
                  <a:pt x="3820784" y="3406928"/>
                  <a:pt x="3817568" y="3407337"/>
                  <a:pt x="3814057" y="3403923"/>
                </a:cubicBezTo>
                <a:cubicBezTo>
                  <a:pt x="3815075" y="3396070"/>
                  <a:pt x="3821656" y="3397163"/>
                  <a:pt x="3826185" y="3392725"/>
                </a:cubicBezTo>
                <a:cubicBezTo>
                  <a:pt x="3822821" y="3391222"/>
                  <a:pt x="3822821" y="3391222"/>
                  <a:pt x="3821213" y="3391427"/>
                </a:cubicBezTo>
                <a:cubicBezTo>
                  <a:pt x="3819605" y="3391632"/>
                  <a:pt x="3819753" y="3393544"/>
                  <a:pt x="3819753" y="3393544"/>
                </a:cubicBezTo>
                <a:cubicBezTo>
                  <a:pt x="3816536" y="3393954"/>
                  <a:pt x="3813320" y="3394362"/>
                  <a:pt x="3810104" y="3394772"/>
                </a:cubicBezTo>
                <a:cubicBezTo>
                  <a:pt x="3808495" y="3394977"/>
                  <a:pt x="3805280" y="3395386"/>
                  <a:pt x="3803524" y="3393679"/>
                </a:cubicBezTo>
                <a:cubicBezTo>
                  <a:pt x="3801916" y="3393883"/>
                  <a:pt x="3798552" y="3392381"/>
                  <a:pt x="3796797" y="3390674"/>
                </a:cubicBezTo>
                <a:cubicBezTo>
                  <a:pt x="3796797" y="3390674"/>
                  <a:pt x="3795188" y="3390878"/>
                  <a:pt x="3795188" y="3390878"/>
                </a:cubicBezTo>
                <a:cubicBezTo>
                  <a:pt x="3793581" y="3391082"/>
                  <a:pt x="3792120" y="3393200"/>
                  <a:pt x="3790512" y="3393405"/>
                </a:cubicBezTo>
                <a:cubicBezTo>
                  <a:pt x="3782472" y="3394428"/>
                  <a:pt x="3774578" y="3397363"/>
                  <a:pt x="3766096" y="3392651"/>
                </a:cubicBezTo>
                <a:cubicBezTo>
                  <a:pt x="3765077" y="3400503"/>
                  <a:pt x="3760252" y="3401117"/>
                  <a:pt x="3755280" y="3399819"/>
                </a:cubicBezTo>
                <a:cubicBezTo>
                  <a:pt x="3750309" y="3398521"/>
                  <a:pt x="3745484" y="3399135"/>
                  <a:pt x="3740513" y="3397837"/>
                </a:cubicBezTo>
                <a:cubicBezTo>
                  <a:pt x="3737148" y="3396334"/>
                  <a:pt x="3732325" y="3396949"/>
                  <a:pt x="3729403" y="3401182"/>
                </a:cubicBezTo>
                <a:cubicBezTo>
                  <a:pt x="3717557" y="3394967"/>
                  <a:pt x="3717570" y="3416203"/>
                  <a:pt x="3706018" y="3413812"/>
                </a:cubicBezTo>
                <a:cubicBezTo>
                  <a:pt x="3704410" y="3414016"/>
                  <a:pt x="3702802" y="3414221"/>
                  <a:pt x="3701194" y="3414426"/>
                </a:cubicBezTo>
                <a:cubicBezTo>
                  <a:pt x="3699585" y="3414631"/>
                  <a:pt x="3699585" y="3414631"/>
                  <a:pt x="3699585" y="3414631"/>
                </a:cubicBezTo>
                <a:cubicBezTo>
                  <a:pt x="3696370" y="3415040"/>
                  <a:pt x="3694761" y="3415244"/>
                  <a:pt x="3691398" y="3413742"/>
                </a:cubicBezTo>
                <a:cubicBezTo>
                  <a:pt x="3677943" y="3407732"/>
                  <a:pt x="3663322" y="3407662"/>
                  <a:pt x="3647242" y="3409709"/>
                </a:cubicBezTo>
                <a:cubicBezTo>
                  <a:pt x="3639201" y="3410732"/>
                  <a:pt x="3633063" y="3415375"/>
                  <a:pt x="3624580" y="3410663"/>
                </a:cubicBezTo>
                <a:cubicBezTo>
                  <a:pt x="3613028" y="3408270"/>
                  <a:pt x="3600165" y="3409908"/>
                  <a:pt x="3587151" y="3409634"/>
                </a:cubicBezTo>
                <a:cubicBezTo>
                  <a:pt x="3567707" y="3410178"/>
                  <a:pt x="3546653" y="3410927"/>
                  <a:pt x="3526913" y="3407647"/>
                </a:cubicBezTo>
                <a:cubicBezTo>
                  <a:pt x="3523403" y="3404232"/>
                  <a:pt x="3518726" y="3406758"/>
                  <a:pt x="3513607" y="3403548"/>
                </a:cubicBezTo>
                <a:cubicBezTo>
                  <a:pt x="3513607" y="3403548"/>
                  <a:pt x="3511998" y="3403753"/>
                  <a:pt x="3511852" y="3401841"/>
                </a:cubicBezTo>
                <a:cubicBezTo>
                  <a:pt x="3510243" y="3402046"/>
                  <a:pt x="3510390" y="3403957"/>
                  <a:pt x="3508783" y="3404163"/>
                </a:cubicBezTo>
                <a:cubicBezTo>
                  <a:pt x="3505565" y="3404572"/>
                  <a:pt x="3500742" y="3405186"/>
                  <a:pt x="3497525" y="3405595"/>
                </a:cubicBezTo>
                <a:cubicBezTo>
                  <a:pt x="3494310" y="3406004"/>
                  <a:pt x="3491093" y="3406414"/>
                  <a:pt x="3487728" y="3404912"/>
                </a:cubicBezTo>
                <a:cubicBezTo>
                  <a:pt x="3485974" y="3403204"/>
                  <a:pt x="3485679" y="3399380"/>
                  <a:pt x="3485384" y="3395556"/>
                </a:cubicBezTo>
                <a:cubicBezTo>
                  <a:pt x="3483629" y="3393849"/>
                  <a:pt x="3482021" y="3394053"/>
                  <a:pt x="3482021" y="3394053"/>
                </a:cubicBezTo>
                <a:cubicBezTo>
                  <a:pt x="3481873" y="3392142"/>
                  <a:pt x="3481873" y="3392142"/>
                  <a:pt x="3481873" y="3392142"/>
                </a:cubicBezTo>
                <a:cubicBezTo>
                  <a:pt x="3480265" y="3392346"/>
                  <a:pt x="3477049" y="3392756"/>
                  <a:pt x="3475440" y="3392961"/>
                </a:cubicBezTo>
                <a:cubicBezTo>
                  <a:pt x="3473833" y="3393165"/>
                  <a:pt x="3472225" y="3393370"/>
                  <a:pt x="3469008" y="3393779"/>
                </a:cubicBezTo>
                <a:cubicBezTo>
                  <a:pt x="3469008" y="3393779"/>
                  <a:pt x="3468860" y="3391867"/>
                  <a:pt x="3468860" y="3391867"/>
                </a:cubicBezTo>
                <a:cubicBezTo>
                  <a:pt x="3466958" y="3388247"/>
                  <a:pt x="3462134" y="3388862"/>
                  <a:pt x="3463300" y="3382921"/>
                </a:cubicBezTo>
                <a:cubicBezTo>
                  <a:pt x="3464613" y="3378893"/>
                  <a:pt x="3462710" y="3375273"/>
                  <a:pt x="3462415" y="3371449"/>
                </a:cubicBezTo>
                <a:cubicBezTo>
                  <a:pt x="3460512" y="3367830"/>
                  <a:pt x="3452619" y="3370765"/>
                  <a:pt x="3458609" y="3364210"/>
                </a:cubicBezTo>
                <a:cubicBezTo>
                  <a:pt x="3461825" y="3363801"/>
                  <a:pt x="3463433" y="3363597"/>
                  <a:pt x="3466649" y="3363188"/>
                </a:cubicBezTo>
                <a:cubicBezTo>
                  <a:pt x="3468405" y="3364895"/>
                  <a:pt x="3471622" y="3364485"/>
                  <a:pt x="3473377" y="3366192"/>
                </a:cubicBezTo>
                <a:cubicBezTo>
                  <a:pt x="3477907" y="3361754"/>
                  <a:pt x="3482730" y="3361141"/>
                  <a:pt x="3487850" y="3364351"/>
                </a:cubicBezTo>
                <a:cubicBezTo>
                  <a:pt x="3489458" y="3364145"/>
                  <a:pt x="3489458" y="3364145"/>
                  <a:pt x="3491066" y="3363941"/>
                </a:cubicBezTo>
                <a:cubicBezTo>
                  <a:pt x="3494577" y="3367356"/>
                  <a:pt x="3500863" y="3364625"/>
                  <a:pt x="3505686" y="3364011"/>
                </a:cubicBezTo>
                <a:cubicBezTo>
                  <a:pt x="3506999" y="3359982"/>
                  <a:pt x="3510217" y="3359573"/>
                  <a:pt x="3515040" y="3358958"/>
                </a:cubicBezTo>
                <a:close/>
                <a:moveTo>
                  <a:pt x="6139256" y="3342197"/>
                </a:moveTo>
                <a:cubicBezTo>
                  <a:pt x="6145818" y="3343274"/>
                  <a:pt x="6150629" y="3342662"/>
                  <a:pt x="6155878" y="3347730"/>
                </a:cubicBezTo>
                <a:cubicBezTo>
                  <a:pt x="6163897" y="3346709"/>
                  <a:pt x="6173519" y="3345484"/>
                  <a:pt x="6181976" y="3350143"/>
                </a:cubicBezTo>
                <a:cubicBezTo>
                  <a:pt x="6181976" y="3350143"/>
                  <a:pt x="6183580" y="3349940"/>
                  <a:pt x="6183580" y="3349940"/>
                </a:cubicBezTo>
                <a:cubicBezTo>
                  <a:pt x="6187517" y="3358998"/>
                  <a:pt x="6191309" y="3366164"/>
                  <a:pt x="6198015" y="3369133"/>
                </a:cubicBezTo>
                <a:cubicBezTo>
                  <a:pt x="6199764" y="3370823"/>
                  <a:pt x="6201515" y="3372512"/>
                  <a:pt x="6201661" y="3374406"/>
                </a:cubicBezTo>
                <a:cubicBezTo>
                  <a:pt x="6205160" y="3377784"/>
                  <a:pt x="6205598" y="3383464"/>
                  <a:pt x="6204141" y="3385562"/>
                </a:cubicBezTo>
                <a:cubicBezTo>
                  <a:pt x="6199767" y="3391854"/>
                  <a:pt x="6197579" y="3384485"/>
                  <a:pt x="6194226" y="3383000"/>
                </a:cubicBezTo>
                <a:cubicBezTo>
                  <a:pt x="6190726" y="3379621"/>
                  <a:pt x="6188831" y="3376039"/>
                  <a:pt x="6187081" y="3374349"/>
                </a:cubicBezTo>
                <a:cubicBezTo>
                  <a:pt x="6178916" y="3373476"/>
                  <a:pt x="6173667" y="3368409"/>
                  <a:pt x="6166814" y="3363546"/>
                </a:cubicBezTo>
                <a:cubicBezTo>
                  <a:pt x="6163315" y="3360167"/>
                  <a:pt x="6158212" y="3356993"/>
                  <a:pt x="6153401" y="3357604"/>
                </a:cubicBezTo>
                <a:cubicBezTo>
                  <a:pt x="6153255" y="3355711"/>
                  <a:pt x="6153109" y="3353818"/>
                  <a:pt x="6153109" y="3353818"/>
                </a:cubicBezTo>
                <a:cubicBezTo>
                  <a:pt x="6146693" y="3354634"/>
                  <a:pt x="6143048" y="3349363"/>
                  <a:pt x="6138091" y="3348082"/>
                </a:cubicBezTo>
                <a:cubicBezTo>
                  <a:pt x="6136487" y="3348285"/>
                  <a:pt x="6136341" y="3346392"/>
                  <a:pt x="6136341" y="3346392"/>
                </a:cubicBezTo>
                <a:cubicBezTo>
                  <a:pt x="6137799" y="3344295"/>
                  <a:pt x="6139256" y="3342197"/>
                  <a:pt x="6139256" y="3342197"/>
                </a:cubicBezTo>
                <a:close/>
                <a:moveTo>
                  <a:pt x="5961164" y="3309355"/>
                </a:moveTo>
                <a:cubicBezTo>
                  <a:pt x="5969209" y="3308331"/>
                  <a:pt x="5974472" y="3313376"/>
                  <a:pt x="5978271" y="3320510"/>
                </a:cubicBezTo>
                <a:cubicBezTo>
                  <a:pt x="5980026" y="3322193"/>
                  <a:pt x="5983244" y="3321783"/>
                  <a:pt x="5984999" y="3323465"/>
                </a:cubicBezTo>
                <a:cubicBezTo>
                  <a:pt x="5986898" y="3327032"/>
                  <a:pt x="5990262" y="3328509"/>
                  <a:pt x="5993480" y="3328099"/>
                </a:cubicBezTo>
                <a:cubicBezTo>
                  <a:pt x="5995380" y="3331667"/>
                  <a:pt x="5995816" y="3337325"/>
                  <a:pt x="5990843" y="3336054"/>
                </a:cubicBezTo>
                <a:cubicBezTo>
                  <a:pt x="5979144" y="3331829"/>
                  <a:pt x="5967154" y="3323831"/>
                  <a:pt x="5956772" y="3315628"/>
                </a:cubicBezTo>
                <a:cubicBezTo>
                  <a:pt x="5953409" y="3314152"/>
                  <a:pt x="5956337" y="3309969"/>
                  <a:pt x="5959555" y="3309560"/>
                </a:cubicBezTo>
                <a:cubicBezTo>
                  <a:pt x="5959555" y="3309560"/>
                  <a:pt x="5961164" y="3309355"/>
                  <a:pt x="5961164" y="3309355"/>
                </a:cubicBezTo>
                <a:close/>
                <a:moveTo>
                  <a:pt x="6021178" y="3261010"/>
                </a:moveTo>
                <a:cubicBezTo>
                  <a:pt x="6032383" y="3259584"/>
                  <a:pt x="6037774" y="3266599"/>
                  <a:pt x="6045778" y="3265580"/>
                </a:cubicBezTo>
                <a:cubicBezTo>
                  <a:pt x="6049274" y="3268987"/>
                  <a:pt x="6052770" y="3272392"/>
                  <a:pt x="6057572" y="3271781"/>
                </a:cubicBezTo>
                <a:cubicBezTo>
                  <a:pt x="6059321" y="3273484"/>
                  <a:pt x="6062669" y="3274983"/>
                  <a:pt x="6064417" y="3276686"/>
                </a:cubicBezTo>
                <a:cubicBezTo>
                  <a:pt x="6066018" y="3276482"/>
                  <a:pt x="6067618" y="3276277"/>
                  <a:pt x="6069219" y="3276074"/>
                </a:cubicBezTo>
                <a:cubicBezTo>
                  <a:pt x="6075917" y="3279072"/>
                  <a:pt x="6082468" y="3280164"/>
                  <a:pt x="6087711" y="3285273"/>
                </a:cubicBezTo>
                <a:cubicBezTo>
                  <a:pt x="6096009" y="3288067"/>
                  <a:pt x="6101253" y="3293176"/>
                  <a:pt x="6109403" y="3294063"/>
                </a:cubicBezTo>
                <a:cubicBezTo>
                  <a:pt x="6119597" y="3300468"/>
                  <a:pt x="6132698" y="3302650"/>
                  <a:pt x="6141878" y="3316884"/>
                </a:cubicBezTo>
                <a:cubicBezTo>
                  <a:pt x="6124122" y="3317220"/>
                  <a:pt x="6111592" y="3301486"/>
                  <a:pt x="6095437" y="3301616"/>
                </a:cubicBezTo>
                <a:cubicBezTo>
                  <a:pt x="6085831" y="3302840"/>
                  <a:pt x="6079135" y="3299841"/>
                  <a:pt x="6073598" y="3290920"/>
                </a:cubicBezTo>
                <a:cubicBezTo>
                  <a:pt x="6073598" y="3290920"/>
                  <a:pt x="6073598" y="3290920"/>
                  <a:pt x="6073450" y="3289013"/>
                </a:cubicBezTo>
                <a:cubicBezTo>
                  <a:pt x="6071997" y="3291123"/>
                  <a:pt x="6068795" y="3291531"/>
                  <a:pt x="6066900" y="3287921"/>
                </a:cubicBezTo>
                <a:cubicBezTo>
                  <a:pt x="6066753" y="3286014"/>
                  <a:pt x="6065152" y="3286219"/>
                  <a:pt x="6065005" y="3284312"/>
                </a:cubicBezTo>
                <a:cubicBezTo>
                  <a:pt x="6063256" y="3282609"/>
                  <a:pt x="6060055" y="3283016"/>
                  <a:pt x="6058307" y="3281314"/>
                </a:cubicBezTo>
                <a:cubicBezTo>
                  <a:pt x="6046660" y="3277020"/>
                  <a:pt x="6033413" y="3272930"/>
                  <a:pt x="6021178" y="3261010"/>
                </a:cubicBezTo>
                <a:close/>
                <a:moveTo>
                  <a:pt x="5814048" y="3208736"/>
                </a:moveTo>
                <a:cubicBezTo>
                  <a:pt x="5825710" y="3211062"/>
                  <a:pt x="5837517" y="3215272"/>
                  <a:pt x="5849179" y="3217598"/>
                </a:cubicBezTo>
                <a:cubicBezTo>
                  <a:pt x="5850949" y="3219278"/>
                  <a:pt x="5850949" y="3219278"/>
                  <a:pt x="5852719" y="3220957"/>
                </a:cubicBezTo>
                <a:cubicBezTo>
                  <a:pt x="5854490" y="3222636"/>
                  <a:pt x="5857593" y="3220336"/>
                  <a:pt x="5859508" y="3223903"/>
                </a:cubicBezTo>
                <a:cubicBezTo>
                  <a:pt x="5861278" y="3225581"/>
                  <a:pt x="5862757" y="3223489"/>
                  <a:pt x="5864528" y="3225168"/>
                </a:cubicBezTo>
                <a:cubicBezTo>
                  <a:pt x="5862005" y="3235013"/>
                  <a:pt x="5855217" y="3232067"/>
                  <a:pt x="5850197" y="3230801"/>
                </a:cubicBezTo>
                <a:cubicBezTo>
                  <a:pt x="5846367" y="3223670"/>
                  <a:pt x="5838100" y="3222818"/>
                  <a:pt x="5832935" y="3219665"/>
                </a:cubicBezTo>
                <a:cubicBezTo>
                  <a:pt x="5826146" y="3216720"/>
                  <a:pt x="5819357" y="3213775"/>
                  <a:pt x="5814048" y="3208736"/>
                </a:cubicBezTo>
                <a:close/>
                <a:moveTo>
                  <a:pt x="5949762" y="3198972"/>
                </a:moveTo>
                <a:cubicBezTo>
                  <a:pt x="5951532" y="3200652"/>
                  <a:pt x="5953156" y="3200445"/>
                  <a:pt x="5954926" y="3202125"/>
                </a:cubicBezTo>
                <a:cubicBezTo>
                  <a:pt x="5956550" y="3201918"/>
                  <a:pt x="5958175" y="3201712"/>
                  <a:pt x="5958320" y="3203598"/>
                </a:cubicBezTo>
                <a:cubicBezTo>
                  <a:pt x="5959945" y="3203390"/>
                  <a:pt x="5961715" y="3205071"/>
                  <a:pt x="5961715" y="3205071"/>
                </a:cubicBezTo>
                <a:cubicBezTo>
                  <a:pt x="5961715" y="3205071"/>
                  <a:pt x="5963484" y="3206751"/>
                  <a:pt x="5963484" y="3206751"/>
                </a:cubicBezTo>
                <a:cubicBezTo>
                  <a:pt x="5965255" y="3208430"/>
                  <a:pt x="5965400" y="3210316"/>
                  <a:pt x="5967170" y="3211996"/>
                </a:cubicBezTo>
                <a:cubicBezTo>
                  <a:pt x="5969085" y="3215561"/>
                  <a:pt x="5969231" y="3217448"/>
                  <a:pt x="5972770" y="3220806"/>
                </a:cubicBezTo>
                <a:cubicBezTo>
                  <a:pt x="5963315" y="3225820"/>
                  <a:pt x="5955944" y="3215329"/>
                  <a:pt x="5946343" y="3218455"/>
                </a:cubicBezTo>
                <a:cubicBezTo>
                  <a:pt x="5942803" y="3215096"/>
                  <a:pt x="5939554" y="3215510"/>
                  <a:pt x="5934680" y="3216130"/>
                </a:cubicBezTo>
                <a:cubicBezTo>
                  <a:pt x="5932910" y="3214452"/>
                  <a:pt x="5928183" y="3216958"/>
                  <a:pt x="5926413" y="3215278"/>
                </a:cubicBezTo>
                <a:cubicBezTo>
                  <a:pt x="5924206" y="3207940"/>
                  <a:pt x="5923879" y="3203696"/>
                  <a:pt x="5925967" y="3201525"/>
                </a:cubicBezTo>
                <a:cubicBezTo>
                  <a:pt x="5928055" y="3199355"/>
                  <a:pt x="5932559" y="3199258"/>
                  <a:pt x="5940014" y="3200213"/>
                </a:cubicBezTo>
                <a:cubicBezTo>
                  <a:pt x="5943264" y="3199801"/>
                  <a:pt x="5946513" y="3199386"/>
                  <a:pt x="5949762" y="3198972"/>
                </a:cubicBezTo>
                <a:close/>
                <a:moveTo>
                  <a:pt x="5865935" y="3173930"/>
                </a:moveTo>
                <a:cubicBezTo>
                  <a:pt x="5868377" y="3174098"/>
                  <a:pt x="5870857" y="3174738"/>
                  <a:pt x="5873409" y="3176325"/>
                </a:cubicBezTo>
                <a:cubicBezTo>
                  <a:pt x="5873409" y="3176325"/>
                  <a:pt x="5873409" y="3176325"/>
                  <a:pt x="5873555" y="3178219"/>
                </a:cubicBezTo>
                <a:cubicBezTo>
                  <a:pt x="5876763" y="3177811"/>
                  <a:pt x="5878220" y="3175713"/>
                  <a:pt x="5881720" y="3179092"/>
                </a:cubicBezTo>
                <a:cubicBezTo>
                  <a:pt x="5883471" y="3180781"/>
                  <a:pt x="5886532" y="3178479"/>
                  <a:pt x="5888429" y="3182061"/>
                </a:cubicBezTo>
                <a:cubicBezTo>
                  <a:pt x="5890033" y="3181857"/>
                  <a:pt x="5891929" y="3185440"/>
                  <a:pt x="5890471" y="3187537"/>
                </a:cubicBezTo>
                <a:cubicBezTo>
                  <a:pt x="5889159" y="3191528"/>
                  <a:pt x="5885950" y="3191936"/>
                  <a:pt x="5882451" y="3188558"/>
                </a:cubicBezTo>
                <a:cubicBezTo>
                  <a:pt x="5880847" y="3188763"/>
                  <a:pt x="5880701" y="3186869"/>
                  <a:pt x="5878950" y="3185180"/>
                </a:cubicBezTo>
                <a:cubicBezTo>
                  <a:pt x="5875742" y="3185588"/>
                  <a:pt x="5872242" y="3182210"/>
                  <a:pt x="5872681" y="3187890"/>
                </a:cubicBezTo>
                <a:cubicBezTo>
                  <a:pt x="5869911" y="3193979"/>
                  <a:pt x="5868890" y="3201756"/>
                  <a:pt x="5862474" y="3202572"/>
                </a:cubicBezTo>
                <a:cubicBezTo>
                  <a:pt x="5854455" y="3203593"/>
                  <a:pt x="5848039" y="3204410"/>
                  <a:pt x="5841038" y="3197654"/>
                </a:cubicBezTo>
                <a:cubicBezTo>
                  <a:pt x="5841038" y="3197654"/>
                  <a:pt x="5839434" y="3197858"/>
                  <a:pt x="5839434" y="3197858"/>
                </a:cubicBezTo>
                <a:cubicBezTo>
                  <a:pt x="5837684" y="3196168"/>
                  <a:pt x="5834477" y="3196577"/>
                  <a:pt x="5832726" y="3194887"/>
                </a:cubicBezTo>
                <a:cubicBezTo>
                  <a:pt x="5824706" y="3195908"/>
                  <a:pt x="5816979" y="3200715"/>
                  <a:pt x="5809978" y="3193958"/>
                </a:cubicBezTo>
                <a:cubicBezTo>
                  <a:pt x="5803562" y="3194775"/>
                  <a:pt x="5798604" y="3193494"/>
                  <a:pt x="5793792" y="3194106"/>
                </a:cubicBezTo>
                <a:cubicBezTo>
                  <a:pt x="5791750" y="3188631"/>
                  <a:pt x="5785626" y="3193234"/>
                  <a:pt x="5781980" y="3187962"/>
                </a:cubicBezTo>
                <a:cubicBezTo>
                  <a:pt x="5788396" y="3187145"/>
                  <a:pt x="5794813" y="3186329"/>
                  <a:pt x="5799624" y="3185716"/>
                </a:cubicBezTo>
                <a:cubicBezTo>
                  <a:pt x="5804144" y="3181316"/>
                  <a:pt x="5809102" y="3182598"/>
                  <a:pt x="5812602" y="3185977"/>
                </a:cubicBezTo>
                <a:cubicBezTo>
                  <a:pt x="5814206" y="3185773"/>
                  <a:pt x="5814061" y="3183879"/>
                  <a:pt x="5815665" y="3183675"/>
                </a:cubicBezTo>
                <a:cubicBezTo>
                  <a:pt x="5823538" y="3180760"/>
                  <a:pt x="5831413" y="3177846"/>
                  <a:pt x="5838266" y="3182710"/>
                </a:cubicBezTo>
                <a:cubicBezTo>
                  <a:pt x="5838413" y="3184604"/>
                  <a:pt x="5836954" y="3186702"/>
                  <a:pt x="5836954" y="3186702"/>
                </a:cubicBezTo>
                <a:cubicBezTo>
                  <a:pt x="5836954" y="3186702"/>
                  <a:pt x="5838558" y="3186497"/>
                  <a:pt x="5838558" y="3186497"/>
                </a:cubicBezTo>
                <a:cubicBezTo>
                  <a:pt x="5843078" y="3182098"/>
                  <a:pt x="5846579" y="3185477"/>
                  <a:pt x="5848474" y="3189059"/>
                </a:cubicBezTo>
                <a:cubicBezTo>
                  <a:pt x="5848474" y="3189059"/>
                  <a:pt x="5849932" y="3186961"/>
                  <a:pt x="5849932" y="3186961"/>
                </a:cubicBezTo>
                <a:cubicBezTo>
                  <a:pt x="5852995" y="3184659"/>
                  <a:pt x="5857661" y="3182154"/>
                  <a:pt x="5860722" y="3179852"/>
                </a:cubicBezTo>
                <a:cubicBezTo>
                  <a:pt x="5859118" y="3180056"/>
                  <a:pt x="5857368" y="3178366"/>
                  <a:pt x="5855764" y="3178571"/>
                </a:cubicBezTo>
                <a:cubicBezTo>
                  <a:pt x="5855618" y="3176677"/>
                  <a:pt x="5857223" y="3176474"/>
                  <a:pt x="5858680" y="3174375"/>
                </a:cubicBezTo>
                <a:cubicBezTo>
                  <a:pt x="5861086" y="3174069"/>
                  <a:pt x="5863492" y="3173763"/>
                  <a:pt x="5865935" y="3173930"/>
                </a:cubicBezTo>
                <a:close/>
                <a:moveTo>
                  <a:pt x="5712400" y="3171716"/>
                </a:moveTo>
                <a:cubicBezTo>
                  <a:pt x="5714156" y="3173343"/>
                  <a:pt x="5714156" y="3173343"/>
                  <a:pt x="5715913" y="3174969"/>
                </a:cubicBezTo>
                <a:cubicBezTo>
                  <a:pt x="5724272" y="3177606"/>
                  <a:pt x="5732632" y="3180243"/>
                  <a:pt x="5742324" y="3179009"/>
                </a:cubicBezTo>
                <a:cubicBezTo>
                  <a:pt x="5747029" y="3176560"/>
                  <a:pt x="5752158" y="3179608"/>
                  <a:pt x="5757146" y="3180824"/>
                </a:cubicBezTo>
                <a:cubicBezTo>
                  <a:pt x="5758760" y="3180618"/>
                  <a:pt x="5758902" y="3182449"/>
                  <a:pt x="5758902" y="3182449"/>
                </a:cubicBezTo>
                <a:cubicBezTo>
                  <a:pt x="5741132" y="3184712"/>
                  <a:pt x="5724838" y="3184935"/>
                  <a:pt x="5710017" y="3183121"/>
                </a:cubicBezTo>
                <a:cubicBezTo>
                  <a:pt x="5706644" y="3181700"/>
                  <a:pt x="5703414" y="3182111"/>
                  <a:pt x="5703131" y="3178447"/>
                </a:cubicBezTo>
                <a:cubicBezTo>
                  <a:pt x="5702707" y="3172950"/>
                  <a:pt x="5707554" y="3172333"/>
                  <a:pt x="5709169" y="3172127"/>
                </a:cubicBezTo>
                <a:cubicBezTo>
                  <a:pt x="5710784" y="3171921"/>
                  <a:pt x="5710784" y="3171921"/>
                  <a:pt x="5712400" y="3171716"/>
                </a:cubicBezTo>
                <a:close/>
                <a:moveTo>
                  <a:pt x="5821800" y="3161492"/>
                </a:moveTo>
                <a:cubicBezTo>
                  <a:pt x="5825127" y="3162920"/>
                  <a:pt x="5828453" y="3164346"/>
                  <a:pt x="5833514" y="3167403"/>
                </a:cubicBezTo>
                <a:cubicBezTo>
                  <a:pt x="5830470" y="3169640"/>
                  <a:pt x="5830611" y="3171473"/>
                  <a:pt x="5827567" y="3173710"/>
                </a:cubicBezTo>
                <a:cubicBezTo>
                  <a:pt x="5827567" y="3173710"/>
                  <a:pt x="5825975" y="3173913"/>
                  <a:pt x="5825975" y="3173913"/>
                </a:cubicBezTo>
                <a:cubicBezTo>
                  <a:pt x="5824382" y="3174115"/>
                  <a:pt x="5822647" y="3172486"/>
                  <a:pt x="5822647" y="3172486"/>
                </a:cubicBezTo>
                <a:cubicBezTo>
                  <a:pt x="5817446" y="3167597"/>
                  <a:pt x="5811358" y="3172072"/>
                  <a:pt x="5806015" y="3165352"/>
                </a:cubicBezTo>
                <a:cubicBezTo>
                  <a:pt x="5808263" y="3163215"/>
                  <a:pt x="5810616" y="3162453"/>
                  <a:pt x="5813205" y="3162123"/>
                </a:cubicBezTo>
                <a:cubicBezTo>
                  <a:pt x="5815792" y="3161795"/>
                  <a:pt x="5818615" y="3161898"/>
                  <a:pt x="5821800" y="3161492"/>
                </a:cubicBezTo>
                <a:close/>
                <a:moveTo>
                  <a:pt x="6051471" y="3147231"/>
                </a:moveTo>
                <a:cubicBezTo>
                  <a:pt x="6053073" y="3147027"/>
                  <a:pt x="6054825" y="3148738"/>
                  <a:pt x="6054825" y="3148738"/>
                </a:cubicBezTo>
                <a:cubicBezTo>
                  <a:pt x="6063283" y="3153465"/>
                  <a:pt x="6069695" y="3152649"/>
                  <a:pt x="6077711" y="3151628"/>
                </a:cubicBezTo>
                <a:cubicBezTo>
                  <a:pt x="6099289" y="3158555"/>
                  <a:pt x="6123039" y="3151662"/>
                  <a:pt x="6143457" y="3164539"/>
                </a:cubicBezTo>
                <a:cubicBezTo>
                  <a:pt x="6146959" y="3167963"/>
                  <a:pt x="6150755" y="3175217"/>
                  <a:pt x="6155712" y="3176520"/>
                </a:cubicBezTo>
                <a:cubicBezTo>
                  <a:pt x="6160669" y="3177824"/>
                  <a:pt x="6165774" y="3181043"/>
                  <a:pt x="6163011" y="3187198"/>
                </a:cubicBezTo>
                <a:cubicBezTo>
                  <a:pt x="6161851" y="3193148"/>
                  <a:pt x="6155291" y="3192049"/>
                  <a:pt x="6151789" y="3188626"/>
                </a:cubicBezTo>
                <a:cubicBezTo>
                  <a:pt x="6148436" y="3187118"/>
                  <a:pt x="6143626" y="3187730"/>
                  <a:pt x="6140420" y="3188138"/>
                </a:cubicBezTo>
                <a:cubicBezTo>
                  <a:pt x="6131667" y="3179581"/>
                  <a:pt x="6122195" y="3182721"/>
                  <a:pt x="6112283" y="3180113"/>
                </a:cubicBezTo>
                <a:cubicBezTo>
                  <a:pt x="6097855" y="3181949"/>
                  <a:pt x="6084735" y="3179751"/>
                  <a:pt x="6070160" y="3179671"/>
                </a:cubicBezTo>
                <a:cubicBezTo>
                  <a:pt x="6061997" y="3178776"/>
                  <a:pt x="6053982" y="3179796"/>
                  <a:pt x="6045672" y="3176985"/>
                </a:cubicBezTo>
                <a:cubicBezTo>
                  <a:pt x="6040715" y="3175682"/>
                  <a:pt x="6035610" y="3172462"/>
                  <a:pt x="6031961" y="3167124"/>
                </a:cubicBezTo>
                <a:cubicBezTo>
                  <a:pt x="6028734" y="3146256"/>
                  <a:pt x="6043900" y="3153997"/>
                  <a:pt x="6051471" y="3147231"/>
                </a:cubicBezTo>
                <a:close/>
                <a:moveTo>
                  <a:pt x="3689995" y="3146030"/>
                </a:moveTo>
                <a:cubicBezTo>
                  <a:pt x="3689995" y="3146030"/>
                  <a:pt x="3689995" y="3146030"/>
                  <a:pt x="3690135" y="3147863"/>
                </a:cubicBezTo>
                <a:cubicBezTo>
                  <a:pt x="3690135" y="3147863"/>
                  <a:pt x="3688589" y="3148059"/>
                  <a:pt x="3688589" y="3148059"/>
                </a:cubicBezTo>
                <a:cubicBezTo>
                  <a:pt x="3688589" y="3148059"/>
                  <a:pt x="3686900" y="3146424"/>
                  <a:pt x="3686900" y="3146424"/>
                </a:cubicBezTo>
                <a:cubicBezTo>
                  <a:pt x="3688447" y="3146226"/>
                  <a:pt x="3688447" y="3146226"/>
                  <a:pt x="3689995" y="3146030"/>
                </a:cubicBezTo>
                <a:close/>
                <a:moveTo>
                  <a:pt x="6109367" y="3124892"/>
                </a:moveTo>
                <a:cubicBezTo>
                  <a:pt x="6115814" y="3124071"/>
                  <a:pt x="6113177" y="3132092"/>
                  <a:pt x="6118306" y="3135282"/>
                </a:cubicBezTo>
                <a:cubicBezTo>
                  <a:pt x="6118306" y="3135282"/>
                  <a:pt x="6119917" y="3135077"/>
                  <a:pt x="6120064" y="3136980"/>
                </a:cubicBezTo>
                <a:cubicBezTo>
                  <a:pt x="6122116" y="3142483"/>
                  <a:pt x="6124167" y="3147987"/>
                  <a:pt x="6116110" y="3149012"/>
                </a:cubicBezTo>
                <a:cubicBezTo>
                  <a:pt x="6114351" y="3147314"/>
                  <a:pt x="6114205" y="3145412"/>
                  <a:pt x="6112593" y="3145617"/>
                </a:cubicBezTo>
                <a:cubicBezTo>
                  <a:pt x="6103655" y="3135226"/>
                  <a:pt x="6103655" y="3135226"/>
                  <a:pt x="6109367" y="3124892"/>
                </a:cubicBezTo>
                <a:close/>
                <a:moveTo>
                  <a:pt x="5996561" y="3112420"/>
                </a:moveTo>
                <a:cubicBezTo>
                  <a:pt x="6001381" y="3111806"/>
                  <a:pt x="6004876" y="3115062"/>
                  <a:pt x="6009837" y="3116281"/>
                </a:cubicBezTo>
                <a:cubicBezTo>
                  <a:pt x="6011445" y="3116076"/>
                  <a:pt x="6014799" y="3117499"/>
                  <a:pt x="6013334" y="3119536"/>
                </a:cubicBezTo>
                <a:cubicBezTo>
                  <a:pt x="6013616" y="3123201"/>
                  <a:pt x="6010402" y="3123610"/>
                  <a:pt x="6007189" y="3124019"/>
                </a:cubicBezTo>
                <a:cubicBezTo>
                  <a:pt x="6003835" y="3122596"/>
                  <a:pt x="5998732" y="3119544"/>
                  <a:pt x="5995377" y="3118121"/>
                </a:cubicBezTo>
                <a:cubicBezTo>
                  <a:pt x="5995236" y="3116289"/>
                  <a:pt x="5993206" y="3110996"/>
                  <a:pt x="5996561" y="3112420"/>
                </a:cubicBezTo>
                <a:close/>
                <a:moveTo>
                  <a:pt x="3620580" y="3084752"/>
                </a:moveTo>
                <a:cubicBezTo>
                  <a:pt x="3623418" y="3083895"/>
                  <a:pt x="3626333" y="3084020"/>
                  <a:pt x="3629025" y="3086651"/>
                </a:cubicBezTo>
                <a:cubicBezTo>
                  <a:pt x="3630821" y="3088406"/>
                  <a:pt x="3631124" y="3092331"/>
                  <a:pt x="3629480" y="3092540"/>
                </a:cubicBezTo>
                <a:cubicBezTo>
                  <a:pt x="3623055" y="3095340"/>
                  <a:pt x="3616480" y="3096177"/>
                  <a:pt x="3609754" y="3095051"/>
                </a:cubicBezTo>
                <a:cubicBezTo>
                  <a:pt x="3608110" y="3095261"/>
                  <a:pt x="3604671" y="3093715"/>
                  <a:pt x="3606164" y="3091543"/>
                </a:cubicBezTo>
                <a:cubicBezTo>
                  <a:pt x="3607656" y="3089371"/>
                  <a:pt x="3609299" y="3089161"/>
                  <a:pt x="3612587" y="3088743"/>
                </a:cubicBezTo>
                <a:cubicBezTo>
                  <a:pt x="3614978" y="3087447"/>
                  <a:pt x="3617741" y="3085609"/>
                  <a:pt x="3620580" y="3084752"/>
                </a:cubicBezTo>
                <a:close/>
                <a:moveTo>
                  <a:pt x="3651291" y="3041463"/>
                </a:moveTo>
                <a:cubicBezTo>
                  <a:pt x="3651291" y="3041463"/>
                  <a:pt x="3651438" y="3043367"/>
                  <a:pt x="3651438" y="3043367"/>
                </a:cubicBezTo>
                <a:cubicBezTo>
                  <a:pt x="3651438" y="3043367"/>
                  <a:pt x="3653046" y="3043162"/>
                  <a:pt x="3654651" y="3042958"/>
                </a:cubicBezTo>
                <a:cubicBezTo>
                  <a:pt x="3653046" y="3043162"/>
                  <a:pt x="3649538" y="3039765"/>
                  <a:pt x="3651291" y="3041463"/>
                </a:cubicBezTo>
                <a:close/>
                <a:moveTo>
                  <a:pt x="3292266" y="2993120"/>
                </a:moveTo>
                <a:cubicBezTo>
                  <a:pt x="3292266" y="2993120"/>
                  <a:pt x="3293812" y="2992923"/>
                  <a:pt x="3295500" y="2994559"/>
                </a:cubicBezTo>
                <a:cubicBezTo>
                  <a:pt x="3295783" y="2998223"/>
                  <a:pt x="3292690" y="2998617"/>
                  <a:pt x="3291142" y="2998814"/>
                </a:cubicBezTo>
                <a:cubicBezTo>
                  <a:pt x="3289595" y="2999011"/>
                  <a:pt x="3287906" y="2997375"/>
                  <a:pt x="3286359" y="2997572"/>
                </a:cubicBezTo>
                <a:cubicBezTo>
                  <a:pt x="3287623" y="2993711"/>
                  <a:pt x="3289171" y="2993514"/>
                  <a:pt x="3292266" y="2993120"/>
                </a:cubicBezTo>
                <a:close/>
                <a:moveTo>
                  <a:pt x="6636361" y="2952349"/>
                </a:moveTo>
                <a:cubicBezTo>
                  <a:pt x="6637907" y="2952152"/>
                  <a:pt x="6639596" y="2953787"/>
                  <a:pt x="6639737" y="2955620"/>
                </a:cubicBezTo>
                <a:cubicBezTo>
                  <a:pt x="6636643" y="2956014"/>
                  <a:pt x="6635096" y="2956211"/>
                  <a:pt x="6633549" y="2956407"/>
                </a:cubicBezTo>
                <a:cubicBezTo>
                  <a:pt x="6633407" y="2954576"/>
                  <a:pt x="6633266" y="2952743"/>
                  <a:pt x="6636361" y="2952349"/>
                </a:cubicBezTo>
                <a:close/>
                <a:moveTo>
                  <a:pt x="8969534" y="2882989"/>
                </a:moveTo>
                <a:cubicBezTo>
                  <a:pt x="8976096" y="2884066"/>
                  <a:pt x="8980907" y="2883454"/>
                  <a:pt x="8986156" y="2888522"/>
                </a:cubicBezTo>
                <a:cubicBezTo>
                  <a:pt x="8994175" y="2887501"/>
                  <a:pt x="9003797" y="2886276"/>
                  <a:pt x="9012254" y="2890935"/>
                </a:cubicBezTo>
                <a:cubicBezTo>
                  <a:pt x="9012254" y="2890935"/>
                  <a:pt x="9013858" y="2890732"/>
                  <a:pt x="9013858" y="2890732"/>
                </a:cubicBezTo>
                <a:cubicBezTo>
                  <a:pt x="9017795" y="2899790"/>
                  <a:pt x="9021586" y="2906956"/>
                  <a:pt x="9028293" y="2909925"/>
                </a:cubicBezTo>
                <a:cubicBezTo>
                  <a:pt x="9030042" y="2911615"/>
                  <a:pt x="9031793" y="2913304"/>
                  <a:pt x="9031939" y="2915198"/>
                </a:cubicBezTo>
                <a:cubicBezTo>
                  <a:pt x="9035438" y="2918576"/>
                  <a:pt x="9035876" y="2924256"/>
                  <a:pt x="9034418" y="2926354"/>
                </a:cubicBezTo>
                <a:cubicBezTo>
                  <a:pt x="9030045" y="2932646"/>
                  <a:pt x="9027857" y="2925277"/>
                  <a:pt x="9024504" y="2923792"/>
                </a:cubicBezTo>
                <a:cubicBezTo>
                  <a:pt x="9021004" y="2920413"/>
                  <a:pt x="9019109" y="2916831"/>
                  <a:pt x="9017359" y="2915141"/>
                </a:cubicBezTo>
                <a:cubicBezTo>
                  <a:pt x="9009194" y="2914268"/>
                  <a:pt x="9003945" y="2909201"/>
                  <a:pt x="8997092" y="2904338"/>
                </a:cubicBezTo>
                <a:cubicBezTo>
                  <a:pt x="8993593" y="2900959"/>
                  <a:pt x="8988490" y="2897785"/>
                  <a:pt x="8983678" y="2898396"/>
                </a:cubicBezTo>
                <a:cubicBezTo>
                  <a:pt x="8983532" y="2896504"/>
                  <a:pt x="8983387" y="2894610"/>
                  <a:pt x="8983387" y="2894610"/>
                </a:cubicBezTo>
                <a:cubicBezTo>
                  <a:pt x="8976971" y="2895426"/>
                  <a:pt x="8973326" y="2890155"/>
                  <a:pt x="8968369" y="2888874"/>
                </a:cubicBezTo>
                <a:cubicBezTo>
                  <a:pt x="8966765" y="2889077"/>
                  <a:pt x="8966619" y="2887184"/>
                  <a:pt x="8966619" y="2887184"/>
                </a:cubicBezTo>
                <a:cubicBezTo>
                  <a:pt x="8968077" y="2885087"/>
                  <a:pt x="8969534" y="2882989"/>
                  <a:pt x="8969534" y="2882989"/>
                </a:cubicBezTo>
                <a:close/>
                <a:moveTo>
                  <a:pt x="8791442" y="2850147"/>
                </a:moveTo>
                <a:cubicBezTo>
                  <a:pt x="8799486" y="2849123"/>
                  <a:pt x="8804750" y="2854168"/>
                  <a:pt x="8808549" y="2861303"/>
                </a:cubicBezTo>
                <a:cubicBezTo>
                  <a:pt x="8810304" y="2862985"/>
                  <a:pt x="8813522" y="2862575"/>
                  <a:pt x="8815277" y="2864257"/>
                </a:cubicBezTo>
                <a:cubicBezTo>
                  <a:pt x="8817176" y="2867824"/>
                  <a:pt x="8820540" y="2869301"/>
                  <a:pt x="8823758" y="2868891"/>
                </a:cubicBezTo>
                <a:cubicBezTo>
                  <a:pt x="8825658" y="2872460"/>
                  <a:pt x="8826094" y="2878117"/>
                  <a:pt x="8821121" y="2876846"/>
                </a:cubicBezTo>
                <a:cubicBezTo>
                  <a:pt x="8809422" y="2872622"/>
                  <a:pt x="8797432" y="2864623"/>
                  <a:pt x="8787050" y="2856420"/>
                </a:cubicBezTo>
                <a:cubicBezTo>
                  <a:pt x="8783687" y="2854945"/>
                  <a:pt x="8786614" y="2850762"/>
                  <a:pt x="8789832" y="2850352"/>
                </a:cubicBezTo>
                <a:cubicBezTo>
                  <a:pt x="8789832" y="2850352"/>
                  <a:pt x="8791442" y="2850147"/>
                  <a:pt x="8791442" y="2850147"/>
                </a:cubicBezTo>
                <a:close/>
                <a:moveTo>
                  <a:pt x="8851456" y="2801802"/>
                </a:moveTo>
                <a:cubicBezTo>
                  <a:pt x="8862661" y="2800376"/>
                  <a:pt x="8868052" y="2807391"/>
                  <a:pt x="8876056" y="2806372"/>
                </a:cubicBezTo>
                <a:cubicBezTo>
                  <a:pt x="8879552" y="2809779"/>
                  <a:pt x="8883048" y="2813184"/>
                  <a:pt x="8887850" y="2812573"/>
                </a:cubicBezTo>
                <a:cubicBezTo>
                  <a:pt x="8889598" y="2814276"/>
                  <a:pt x="8892946" y="2815775"/>
                  <a:pt x="8894695" y="2817478"/>
                </a:cubicBezTo>
                <a:cubicBezTo>
                  <a:pt x="8896296" y="2817274"/>
                  <a:pt x="8897896" y="2817069"/>
                  <a:pt x="8899497" y="2816866"/>
                </a:cubicBezTo>
                <a:cubicBezTo>
                  <a:pt x="8906195" y="2819864"/>
                  <a:pt x="8912746" y="2820956"/>
                  <a:pt x="8917989" y="2826065"/>
                </a:cubicBezTo>
                <a:cubicBezTo>
                  <a:pt x="8926287" y="2828859"/>
                  <a:pt x="8931530" y="2833968"/>
                  <a:pt x="8939681" y="2834855"/>
                </a:cubicBezTo>
                <a:cubicBezTo>
                  <a:pt x="8949875" y="2841260"/>
                  <a:pt x="8962976" y="2843442"/>
                  <a:pt x="8972156" y="2857676"/>
                </a:cubicBezTo>
                <a:cubicBezTo>
                  <a:pt x="8954400" y="2858012"/>
                  <a:pt x="8941870" y="2842278"/>
                  <a:pt x="8925715" y="2842408"/>
                </a:cubicBezTo>
                <a:cubicBezTo>
                  <a:pt x="8916109" y="2843632"/>
                  <a:pt x="8909413" y="2840634"/>
                  <a:pt x="8903876" y="2831712"/>
                </a:cubicBezTo>
                <a:cubicBezTo>
                  <a:pt x="8903876" y="2831712"/>
                  <a:pt x="8903876" y="2831712"/>
                  <a:pt x="8903728" y="2829805"/>
                </a:cubicBezTo>
                <a:cubicBezTo>
                  <a:pt x="8902274" y="2831915"/>
                  <a:pt x="8899072" y="2832323"/>
                  <a:pt x="8897178" y="2828713"/>
                </a:cubicBezTo>
                <a:cubicBezTo>
                  <a:pt x="8897031" y="2826806"/>
                  <a:pt x="8895430" y="2827011"/>
                  <a:pt x="8895283" y="2825105"/>
                </a:cubicBezTo>
                <a:cubicBezTo>
                  <a:pt x="8893534" y="2823401"/>
                  <a:pt x="8890333" y="2823808"/>
                  <a:pt x="8888584" y="2822106"/>
                </a:cubicBezTo>
                <a:cubicBezTo>
                  <a:pt x="8876938" y="2817812"/>
                  <a:pt x="8863691" y="2813722"/>
                  <a:pt x="8851456" y="2801802"/>
                </a:cubicBezTo>
                <a:close/>
                <a:moveTo>
                  <a:pt x="8644326" y="2749528"/>
                </a:moveTo>
                <a:cubicBezTo>
                  <a:pt x="8655988" y="2751854"/>
                  <a:pt x="8667795" y="2756065"/>
                  <a:pt x="8679457" y="2758390"/>
                </a:cubicBezTo>
                <a:cubicBezTo>
                  <a:pt x="8681227" y="2760070"/>
                  <a:pt x="8681227" y="2760070"/>
                  <a:pt x="8682997" y="2761749"/>
                </a:cubicBezTo>
                <a:cubicBezTo>
                  <a:pt x="8684768" y="2763428"/>
                  <a:pt x="8687871" y="2761129"/>
                  <a:pt x="8689786" y="2764695"/>
                </a:cubicBezTo>
                <a:cubicBezTo>
                  <a:pt x="8691556" y="2766374"/>
                  <a:pt x="8693035" y="2764281"/>
                  <a:pt x="8694806" y="2765960"/>
                </a:cubicBezTo>
                <a:cubicBezTo>
                  <a:pt x="8692283" y="2775805"/>
                  <a:pt x="8685495" y="2772859"/>
                  <a:pt x="8680475" y="2771593"/>
                </a:cubicBezTo>
                <a:cubicBezTo>
                  <a:pt x="8676645" y="2764462"/>
                  <a:pt x="8668378" y="2763610"/>
                  <a:pt x="8663213" y="2760457"/>
                </a:cubicBezTo>
                <a:cubicBezTo>
                  <a:pt x="8656424" y="2757512"/>
                  <a:pt x="8649635" y="2754567"/>
                  <a:pt x="8644326" y="2749528"/>
                </a:cubicBezTo>
                <a:close/>
                <a:moveTo>
                  <a:pt x="1005980" y="2742520"/>
                </a:moveTo>
                <a:lnTo>
                  <a:pt x="1006120" y="2744352"/>
                </a:lnTo>
                <a:cubicBezTo>
                  <a:pt x="1006262" y="2746185"/>
                  <a:pt x="1006262" y="2746185"/>
                  <a:pt x="1006262" y="2746185"/>
                </a:cubicBezTo>
                <a:cubicBezTo>
                  <a:pt x="1004574" y="2744549"/>
                  <a:pt x="1003027" y="2744746"/>
                  <a:pt x="1001479" y="2744943"/>
                </a:cubicBezTo>
                <a:cubicBezTo>
                  <a:pt x="1003027" y="2744746"/>
                  <a:pt x="1004432" y="2742717"/>
                  <a:pt x="1005980" y="2742520"/>
                </a:cubicBezTo>
                <a:close/>
                <a:moveTo>
                  <a:pt x="8780040" y="2739764"/>
                </a:moveTo>
                <a:cubicBezTo>
                  <a:pt x="8781810" y="2741444"/>
                  <a:pt x="8783434" y="2741237"/>
                  <a:pt x="8785204" y="2742917"/>
                </a:cubicBezTo>
                <a:cubicBezTo>
                  <a:pt x="8786828" y="2742711"/>
                  <a:pt x="8788453" y="2742504"/>
                  <a:pt x="8788598" y="2744390"/>
                </a:cubicBezTo>
                <a:cubicBezTo>
                  <a:pt x="8790223" y="2744182"/>
                  <a:pt x="8791993" y="2745863"/>
                  <a:pt x="8791993" y="2745863"/>
                </a:cubicBezTo>
                <a:cubicBezTo>
                  <a:pt x="8791993" y="2745863"/>
                  <a:pt x="8793762" y="2747543"/>
                  <a:pt x="8793762" y="2747543"/>
                </a:cubicBezTo>
                <a:cubicBezTo>
                  <a:pt x="8795532" y="2749222"/>
                  <a:pt x="8795678" y="2751108"/>
                  <a:pt x="8797448" y="2752788"/>
                </a:cubicBezTo>
                <a:cubicBezTo>
                  <a:pt x="8799363" y="2756353"/>
                  <a:pt x="8799509" y="2758240"/>
                  <a:pt x="8803048" y="2761598"/>
                </a:cubicBezTo>
                <a:cubicBezTo>
                  <a:pt x="8793593" y="2766612"/>
                  <a:pt x="8786222" y="2756121"/>
                  <a:pt x="8776621" y="2759248"/>
                </a:cubicBezTo>
                <a:cubicBezTo>
                  <a:pt x="8773081" y="2755888"/>
                  <a:pt x="8769832" y="2756303"/>
                  <a:pt x="8764958" y="2756922"/>
                </a:cubicBezTo>
                <a:cubicBezTo>
                  <a:pt x="8763188" y="2755244"/>
                  <a:pt x="8758461" y="2757750"/>
                  <a:pt x="8756690" y="2756070"/>
                </a:cubicBezTo>
                <a:cubicBezTo>
                  <a:pt x="8754484" y="2748732"/>
                  <a:pt x="8754157" y="2744488"/>
                  <a:pt x="8756244" y="2742317"/>
                </a:cubicBezTo>
                <a:cubicBezTo>
                  <a:pt x="8758333" y="2740147"/>
                  <a:pt x="8762837" y="2740050"/>
                  <a:pt x="8770292" y="2741006"/>
                </a:cubicBezTo>
                <a:cubicBezTo>
                  <a:pt x="8773542" y="2740593"/>
                  <a:pt x="8776790" y="2740179"/>
                  <a:pt x="8780040" y="2739764"/>
                </a:cubicBezTo>
                <a:close/>
                <a:moveTo>
                  <a:pt x="8696213" y="2714722"/>
                </a:moveTo>
                <a:cubicBezTo>
                  <a:pt x="8698655" y="2714890"/>
                  <a:pt x="8701135" y="2715530"/>
                  <a:pt x="8703686" y="2717117"/>
                </a:cubicBezTo>
                <a:cubicBezTo>
                  <a:pt x="8703686" y="2717117"/>
                  <a:pt x="8703686" y="2717117"/>
                  <a:pt x="8703833" y="2719011"/>
                </a:cubicBezTo>
                <a:cubicBezTo>
                  <a:pt x="8707040" y="2718603"/>
                  <a:pt x="8708498" y="2716505"/>
                  <a:pt x="8711998" y="2719884"/>
                </a:cubicBezTo>
                <a:cubicBezTo>
                  <a:pt x="8713749" y="2721573"/>
                  <a:pt x="8716810" y="2719271"/>
                  <a:pt x="8718706" y="2722853"/>
                </a:cubicBezTo>
                <a:cubicBezTo>
                  <a:pt x="8720310" y="2722649"/>
                  <a:pt x="8722206" y="2726232"/>
                  <a:pt x="8720749" y="2728330"/>
                </a:cubicBezTo>
                <a:cubicBezTo>
                  <a:pt x="8719437" y="2732320"/>
                  <a:pt x="8716228" y="2732728"/>
                  <a:pt x="8712728" y="2729350"/>
                </a:cubicBezTo>
                <a:cubicBezTo>
                  <a:pt x="8711124" y="2729555"/>
                  <a:pt x="8710978" y="2727661"/>
                  <a:pt x="8709228" y="2725972"/>
                </a:cubicBezTo>
                <a:cubicBezTo>
                  <a:pt x="8706020" y="2726380"/>
                  <a:pt x="8702520" y="2723002"/>
                  <a:pt x="8702958" y="2728682"/>
                </a:cubicBezTo>
                <a:cubicBezTo>
                  <a:pt x="8700189" y="2734771"/>
                  <a:pt x="8699168" y="2742548"/>
                  <a:pt x="8692752" y="2743365"/>
                </a:cubicBezTo>
                <a:cubicBezTo>
                  <a:pt x="8684733" y="2744385"/>
                  <a:pt x="8678317" y="2745202"/>
                  <a:pt x="8671316" y="2738446"/>
                </a:cubicBezTo>
                <a:cubicBezTo>
                  <a:pt x="8671316" y="2738446"/>
                  <a:pt x="8669712" y="2738650"/>
                  <a:pt x="8669712" y="2738650"/>
                </a:cubicBezTo>
                <a:cubicBezTo>
                  <a:pt x="8667962" y="2736960"/>
                  <a:pt x="8664755" y="2737369"/>
                  <a:pt x="8663004" y="2735680"/>
                </a:cubicBezTo>
                <a:cubicBezTo>
                  <a:pt x="8654984" y="2736700"/>
                  <a:pt x="8647257" y="2741507"/>
                  <a:pt x="8640256" y="2734750"/>
                </a:cubicBezTo>
                <a:cubicBezTo>
                  <a:pt x="8633840" y="2735567"/>
                  <a:pt x="8628882" y="2734286"/>
                  <a:pt x="8624070" y="2734898"/>
                </a:cubicBezTo>
                <a:cubicBezTo>
                  <a:pt x="8622028" y="2729423"/>
                  <a:pt x="8615904" y="2734026"/>
                  <a:pt x="8612258" y="2728754"/>
                </a:cubicBezTo>
                <a:cubicBezTo>
                  <a:pt x="8618674" y="2727937"/>
                  <a:pt x="8625090" y="2727121"/>
                  <a:pt x="8629902" y="2726509"/>
                </a:cubicBezTo>
                <a:cubicBezTo>
                  <a:pt x="8634422" y="2722108"/>
                  <a:pt x="8639380" y="2723390"/>
                  <a:pt x="8642880" y="2726769"/>
                </a:cubicBezTo>
                <a:cubicBezTo>
                  <a:pt x="8644484" y="2726565"/>
                  <a:pt x="8644338" y="2724671"/>
                  <a:pt x="8645942" y="2724467"/>
                </a:cubicBezTo>
                <a:cubicBezTo>
                  <a:pt x="8653816" y="2721553"/>
                  <a:pt x="8661690" y="2718638"/>
                  <a:pt x="8668544" y="2723502"/>
                </a:cubicBezTo>
                <a:cubicBezTo>
                  <a:pt x="8668690" y="2725396"/>
                  <a:pt x="8667232" y="2727494"/>
                  <a:pt x="8667232" y="2727494"/>
                </a:cubicBezTo>
                <a:cubicBezTo>
                  <a:pt x="8667232" y="2727494"/>
                  <a:pt x="8668836" y="2727289"/>
                  <a:pt x="8668836" y="2727289"/>
                </a:cubicBezTo>
                <a:cubicBezTo>
                  <a:pt x="8673356" y="2722890"/>
                  <a:pt x="8676856" y="2726269"/>
                  <a:pt x="8678752" y="2729851"/>
                </a:cubicBezTo>
                <a:cubicBezTo>
                  <a:pt x="8678752" y="2729851"/>
                  <a:pt x="8680210" y="2727753"/>
                  <a:pt x="8680210" y="2727753"/>
                </a:cubicBezTo>
                <a:cubicBezTo>
                  <a:pt x="8683272" y="2725451"/>
                  <a:pt x="8687938" y="2722946"/>
                  <a:pt x="8691000" y="2720644"/>
                </a:cubicBezTo>
                <a:cubicBezTo>
                  <a:pt x="8689396" y="2720848"/>
                  <a:pt x="8687646" y="2719159"/>
                  <a:pt x="8686042" y="2719363"/>
                </a:cubicBezTo>
                <a:cubicBezTo>
                  <a:pt x="8685896" y="2717469"/>
                  <a:pt x="8687500" y="2717266"/>
                  <a:pt x="8688958" y="2715168"/>
                </a:cubicBezTo>
                <a:cubicBezTo>
                  <a:pt x="8691364" y="2714861"/>
                  <a:pt x="8693770" y="2714555"/>
                  <a:pt x="8696213" y="2714722"/>
                </a:cubicBezTo>
                <a:close/>
                <a:moveTo>
                  <a:pt x="8542678" y="2712508"/>
                </a:moveTo>
                <a:cubicBezTo>
                  <a:pt x="8544434" y="2714135"/>
                  <a:pt x="8544434" y="2714135"/>
                  <a:pt x="8546191" y="2715761"/>
                </a:cubicBezTo>
                <a:cubicBezTo>
                  <a:pt x="8554550" y="2718398"/>
                  <a:pt x="8562910" y="2721035"/>
                  <a:pt x="8572602" y="2719801"/>
                </a:cubicBezTo>
                <a:cubicBezTo>
                  <a:pt x="8577307" y="2717352"/>
                  <a:pt x="8582436" y="2720400"/>
                  <a:pt x="8587424" y="2721616"/>
                </a:cubicBezTo>
                <a:cubicBezTo>
                  <a:pt x="8589038" y="2721410"/>
                  <a:pt x="8589180" y="2723242"/>
                  <a:pt x="8589180" y="2723242"/>
                </a:cubicBezTo>
                <a:cubicBezTo>
                  <a:pt x="8571410" y="2725504"/>
                  <a:pt x="8555116" y="2725728"/>
                  <a:pt x="8540294" y="2723913"/>
                </a:cubicBezTo>
                <a:cubicBezTo>
                  <a:pt x="8536922" y="2722492"/>
                  <a:pt x="8533692" y="2722903"/>
                  <a:pt x="8533409" y="2719239"/>
                </a:cubicBezTo>
                <a:cubicBezTo>
                  <a:pt x="8532985" y="2713742"/>
                  <a:pt x="8537832" y="2713125"/>
                  <a:pt x="8539446" y="2712919"/>
                </a:cubicBezTo>
                <a:cubicBezTo>
                  <a:pt x="8541062" y="2712713"/>
                  <a:pt x="8541062" y="2712713"/>
                  <a:pt x="8542678" y="2712508"/>
                </a:cubicBezTo>
                <a:close/>
                <a:moveTo>
                  <a:pt x="8652078" y="2702284"/>
                </a:moveTo>
                <a:cubicBezTo>
                  <a:pt x="8655404" y="2703712"/>
                  <a:pt x="8658731" y="2705138"/>
                  <a:pt x="8663792" y="2708195"/>
                </a:cubicBezTo>
                <a:cubicBezTo>
                  <a:pt x="8660748" y="2710432"/>
                  <a:pt x="8660889" y="2712265"/>
                  <a:pt x="8657845" y="2714502"/>
                </a:cubicBezTo>
                <a:cubicBezTo>
                  <a:pt x="8657845" y="2714502"/>
                  <a:pt x="8656252" y="2714705"/>
                  <a:pt x="8656252" y="2714705"/>
                </a:cubicBezTo>
                <a:cubicBezTo>
                  <a:pt x="8654660" y="2714907"/>
                  <a:pt x="8652925" y="2713279"/>
                  <a:pt x="8652925" y="2713279"/>
                </a:cubicBezTo>
                <a:cubicBezTo>
                  <a:pt x="8647724" y="2708389"/>
                  <a:pt x="8641636" y="2712864"/>
                  <a:pt x="8636293" y="2706144"/>
                </a:cubicBezTo>
                <a:cubicBezTo>
                  <a:pt x="8638540" y="2704007"/>
                  <a:pt x="8640894" y="2703246"/>
                  <a:pt x="8643483" y="2702915"/>
                </a:cubicBezTo>
                <a:cubicBezTo>
                  <a:pt x="8646070" y="2702587"/>
                  <a:pt x="8648893" y="2702690"/>
                  <a:pt x="8652078" y="2702284"/>
                </a:cubicBezTo>
                <a:close/>
                <a:moveTo>
                  <a:pt x="771839" y="2693763"/>
                </a:moveTo>
                <a:cubicBezTo>
                  <a:pt x="786608" y="2695746"/>
                  <a:pt x="801228" y="2695816"/>
                  <a:pt x="815994" y="2697799"/>
                </a:cubicBezTo>
                <a:cubicBezTo>
                  <a:pt x="821115" y="2701008"/>
                  <a:pt x="825940" y="2700394"/>
                  <a:pt x="830764" y="2699780"/>
                </a:cubicBezTo>
                <a:cubicBezTo>
                  <a:pt x="832372" y="2699575"/>
                  <a:pt x="832372" y="2699575"/>
                  <a:pt x="833980" y="2699370"/>
                </a:cubicBezTo>
                <a:cubicBezTo>
                  <a:pt x="842463" y="2704082"/>
                  <a:pt x="852259" y="2704767"/>
                  <a:pt x="861907" y="2703538"/>
                </a:cubicBezTo>
                <a:cubicBezTo>
                  <a:pt x="866879" y="2704836"/>
                  <a:pt x="873164" y="2702106"/>
                  <a:pt x="878284" y="2705316"/>
                </a:cubicBezTo>
                <a:cubicBezTo>
                  <a:pt x="907672" y="2707367"/>
                  <a:pt x="938078" y="2701566"/>
                  <a:pt x="967614" y="2705530"/>
                </a:cubicBezTo>
                <a:cubicBezTo>
                  <a:pt x="969223" y="2705325"/>
                  <a:pt x="972439" y="2704916"/>
                  <a:pt x="975655" y="2704506"/>
                </a:cubicBezTo>
                <a:cubicBezTo>
                  <a:pt x="977411" y="2706214"/>
                  <a:pt x="980627" y="2705805"/>
                  <a:pt x="982382" y="2707511"/>
                </a:cubicBezTo>
                <a:cubicBezTo>
                  <a:pt x="999925" y="2703349"/>
                  <a:pt x="1019518" y="2704716"/>
                  <a:pt x="1037207" y="2702465"/>
                </a:cubicBezTo>
                <a:cubicBezTo>
                  <a:pt x="1059721" y="2699599"/>
                  <a:pt x="1080921" y="2700762"/>
                  <a:pt x="1103581" y="2699809"/>
                </a:cubicBezTo>
                <a:cubicBezTo>
                  <a:pt x="1114691" y="2696464"/>
                  <a:pt x="1124339" y="2695236"/>
                  <a:pt x="1136039" y="2699539"/>
                </a:cubicBezTo>
                <a:cubicBezTo>
                  <a:pt x="1142914" y="2704457"/>
                  <a:pt x="1152120" y="2697492"/>
                  <a:pt x="1160603" y="2702206"/>
                </a:cubicBezTo>
                <a:cubicBezTo>
                  <a:pt x="1160603" y="2702206"/>
                  <a:pt x="1162211" y="2702001"/>
                  <a:pt x="1162211" y="2702001"/>
                </a:cubicBezTo>
                <a:cubicBezTo>
                  <a:pt x="1162359" y="2703912"/>
                  <a:pt x="1160750" y="2704117"/>
                  <a:pt x="1160898" y="2706030"/>
                </a:cubicBezTo>
                <a:cubicBezTo>
                  <a:pt x="1156074" y="2706643"/>
                  <a:pt x="1149641" y="2707462"/>
                  <a:pt x="1144817" y="2708076"/>
                </a:cubicBezTo>
                <a:cubicBezTo>
                  <a:pt x="1143209" y="2708281"/>
                  <a:pt x="1141600" y="2708486"/>
                  <a:pt x="1138384" y="2708895"/>
                </a:cubicBezTo>
                <a:cubicBezTo>
                  <a:pt x="1138532" y="2710807"/>
                  <a:pt x="1135316" y="2711216"/>
                  <a:pt x="1133707" y="2711421"/>
                </a:cubicBezTo>
                <a:cubicBezTo>
                  <a:pt x="1132099" y="2711625"/>
                  <a:pt x="1128883" y="2712034"/>
                  <a:pt x="1125667" y="2712444"/>
                </a:cubicBezTo>
                <a:cubicBezTo>
                  <a:pt x="1124058" y="2712649"/>
                  <a:pt x="1122303" y="2710942"/>
                  <a:pt x="1120694" y="2711147"/>
                </a:cubicBezTo>
                <a:cubicBezTo>
                  <a:pt x="1115870" y="2711761"/>
                  <a:pt x="1111045" y="2712374"/>
                  <a:pt x="1107830" y="2712784"/>
                </a:cubicBezTo>
                <a:cubicBezTo>
                  <a:pt x="1106369" y="2714900"/>
                  <a:pt x="1102858" y="2711486"/>
                  <a:pt x="1101544" y="2715515"/>
                </a:cubicBezTo>
                <a:cubicBezTo>
                  <a:pt x="1106812" y="2720636"/>
                  <a:pt x="1111487" y="2718110"/>
                  <a:pt x="1116313" y="2717496"/>
                </a:cubicBezTo>
                <a:cubicBezTo>
                  <a:pt x="1117774" y="2715379"/>
                  <a:pt x="1119382" y="2715175"/>
                  <a:pt x="1122745" y="2716677"/>
                </a:cubicBezTo>
                <a:cubicBezTo>
                  <a:pt x="1127570" y="2716063"/>
                  <a:pt x="1134002" y="2715245"/>
                  <a:pt x="1138974" y="2716542"/>
                </a:cubicBezTo>
                <a:cubicBezTo>
                  <a:pt x="1142190" y="2716133"/>
                  <a:pt x="1143945" y="2717840"/>
                  <a:pt x="1145701" y="2719548"/>
                </a:cubicBezTo>
                <a:cubicBezTo>
                  <a:pt x="1142779" y="2723781"/>
                  <a:pt x="1137808" y="2722483"/>
                  <a:pt x="1134592" y="2722892"/>
                </a:cubicBezTo>
                <a:cubicBezTo>
                  <a:pt x="1131375" y="2723302"/>
                  <a:pt x="1128160" y="2723712"/>
                  <a:pt x="1124943" y="2724121"/>
                </a:cubicBezTo>
                <a:cubicBezTo>
                  <a:pt x="1123040" y="2720502"/>
                  <a:pt x="1118510" y="2724940"/>
                  <a:pt x="1116608" y="2721320"/>
                </a:cubicBezTo>
                <a:cubicBezTo>
                  <a:pt x="1112372" y="2729582"/>
                  <a:pt x="1107549" y="2730196"/>
                  <a:pt x="1102429" y="2726987"/>
                </a:cubicBezTo>
                <a:cubicBezTo>
                  <a:pt x="1100821" y="2727191"/>
                  <a:pt x="1100821" y="2727191"/>
                  <a:pt x="1100673" y="2725280"/>
                </a:cubicBezTo>
                <a:cubicBezTo>
                  <a:pt x="1096586" y="2735453"/>
                  <a:pt x="1088694" y="2738388"/>
                  <a:pt x="1082408" y="2741118"/>
                </a:cubicBezTo>
                <a:cubicBezTo>
                  <a:pt x="1077584" y="2741733"/>
                  <a:pt x="1074367" y="2742142"/>
                  <a:pt x="1070857" y="2738728"/>
                </a:cubicBezTo>
                <a:cubicBezTo>
                  <a:pt x="1071874" y="2730875"/>
                  <a:pt x="1078455" y="2731968"/>
                  <a:pt x="1082984" y="2727531"/>
                </a:cubicBezTo>
                <a:cubicBezTo>
                  <a:pt x="1079621" y="2726027"/>
                  <a:pt x="1079621" y="2726027"/>
                  <a:pt x="1078013" y="2726232"/>
                </a:cubicBezTo>
                <a:cubicBezTo>
                  <a:pt x="1076404" y="2726437"/>
                  <a:pt x="1076552" y="2728349"/>
                  <a:pt x="1076552" y="2728349"/>
                </a:cubicBezTo>
                <a:cubicBezTo>
                  <a:pt x="1073335" y="2728759"/>
                  <a:pt x="1070120" y="2729168"/>
                  <a:pt x="1066903" y="2729577"/>
                </a:cubicBezTo>
                <a:cubicBezTo>
                  <a:pt x="1065295" y="2729782"/>
                  <a:pt x="1062079" y="2730192"/>
                  <a:pt x="1060323" y="2728484"/>
                </a:cubicBezTo>
                <a:cubicBezTo>
                  <a:pt x="1058716" y="2728688"/>
                  <a:pt x="1055351" y="2727186"/>
                  <a:pt x="1053596" y="2725479"/>
                </a:cubicBezTo>
                <a:cubicBezTo>
                  <a:pt x="1053596" y="2725479"/>
                  <a:pt x="1051988" y="2725683"/>
                  <a:pt x="1051988" y="2725683"/>
                </a:cubicBezTo>
                <a:cubicBezTo>
                  <a:pt x="1050380" y="2725888"/>
                  <a:pt x="1048919" y="2728005"/>
                  <a:pt x="1047311" y="2728210"/>
                </a:cubicBezTo>
                <a:cubicBezTo>
                  <a:pt x="1039271" y="2729233"/>
                  <a:pt x="1031378" y="2732168"/>
                  <a:pt x="1022895" y="2727456"/>
                </a:cubicBezTo>
                <a:cubicBezTo>
                  <a:pt x="1021876" y="2735308"/>
                  <a:pt x="1017052" y="2735923"/>
                  <a:pt x="1012080" y="2734624"/>
                </a:cubicBezTo>
                <a:cubicBezTo>
                  <a:pt x="1007108" y="2733326"/>
                  <a:pt x="1002283" y="2733940"/>
                  <a:pt x="997313" y="2732643"/>
                </a:cubicBezTo>
                <a:cubicBezTo>
                  <a:pt x="993948" y="2731139"/>
                  <a:pt x="989124" y="2731754"/>
                  <a:pt x="986203" y="2735988"/>
                </a:cubicBezTo>
                <a:cubicBezTo>
                  <a:pt x="974356" y="2729773"/>
                  <a:pt x="974370" y="2751008"/>
                  <a:pt x="962818" y="2748617"/>
                </a:cubicBezTo>
                <a:cubicBezTo>
                  <a:pt x="961209" y="2748821"/>
                  <a:pt x="959602" y="2749026"/>
                  <a:pt x="957994" y="2749232"/>
                </a:cubicBezTo>
                <a:cubicBezTo>
                  <a:pt x="956385" y="2749436"/>
                  <a:pt x="956385" y="2749436"/>
                  <a:pt x="956385" y="2749436"/>
                </a:cubicBezTo>
                <a:cubicBezTo>
                  <a:pt x="953169" y="2749845"/>
                  <a:pt x="951560" y="2750050"/>
                  <a:pt x="948198" y="2748547"/>
                </a:cubicBezTo>
                <a:cubicBezTo>
                  <a:pt x="934742" y="2742538"/>
                  <a:pt x="920121" y="2742467"/>
                  <a:pt x="904041" y="2744514"/>
                </a:cubicBezTo>
                <a:cubicBezTo>
                  <a:pt x="896000" y="2745538"/>
                  <a:pt x="889863" y="2750180"/>
                  <a:pt x="881379" y="2745468"/>
                </a:cubicBezTo>
                <a:cubicBezTo>
                  <a:pt x="869828" y="2743076"/>
                  <a:pt x="856964" y="2744714"/>
                  <a:pt x="843951" y="2744439"/>
                </a:cubicBezTo>
                <a:cubicBezTo>
                  <a:pt x="824506" y="2744984"/>
                  <a:pt x="803452" y="2745732"/>
                  <a:pt x="783712" y="2742452"/>
                </a:cubicBezTo>
                <a:cubicBezTo>
                  <a:pt x="780202" y="2739037"/>
                  <a:pt x="775525" y="2741563"/>
                  <a:pt x="770406" y="2738353"/>
                </a:cubicBezTo>
                <a:cubicBezTo>
                  <a:pt x="770406" y="2738353"/>
                  <a:pt x="768797" y="2738558"/>
                  <a:pt x="768651" y="2736646"/>
                </a:cubicBezTo>
                <a:cubicBezTo>
                  <a:pt x="767042" y="2736851"/>
                  <a:pt x="767189" y="2738763"/>
                  <a:pt x="765582" y="2738968"/>
                </a:cubicBezTo>
                <a:cubicBezTo>
                  <a:pt x="762364" y="2739377"/>
                  <a:pt x="757541" y="2739991"/>
                  <a:pt x="754324" y="2740401"/>
                </a:cubicBezTo>
                <a:cubicBezTo>
                  <a:pt x="751109" y="2740809"/>
                  <a:pt x="747892" y="2741220"/>
                  <a:pt x="744528" y="2739717"/>
                </a:cubicBezTo>
                <a:cubicBezTo>
                  <a:pt x="742773" y="2738010"/>
                  <a:pt x="742478" y="2734186"/>
                  <a:pt x="742184" y="2730362"/>
                </a:cubicBezTo>
                <a:cubicBezTo>
                  <a:pt x="740428" y="2728654"/>
                  <a:pt x="738820" y="2728858"/>
                  <a:pt x="738820" y="2728858"/>
                </a:cubicBezTo>
                <a:cubicBezTo>
                  <a:pt x="738673" y="2726947"/>
                  <a:pt x="738673" y="2726947"/>
                  <a:pt x="738673" y="2726947"/>
                </a:cubicBezTo>
                <a:cubicBezTo>
                  <a:pt x="737064" y="2727152"/>
                  <a:pt x="733848" y="2727561"/>
                  <a:pt x="732239" y="2727766"/>
                </a:cubicBezTo>
                <a:cubicBezTo>
                  <a:pt x="730632" y="2727971"/>
                  <a:pt x="729024" y="2728175"/>
                  <a:pt x="725807" y="2728584"/>
                </a:cubicBezTo>
                <a:cubicBezTo>
                  <a:pt x="725807" y="2728584"/>
                  <a:pt x="725659" y="2726672"/>
                  <a:pt x="725659" y="2726672"/>
                </a:cubicBezTo>
                <a:cubicBezTo>
                  <a:pt x="723757" y="2723053"/>
                  <a:pt x="718933" y="2723667"/>
                  <a:pt x="720099" y="2717727"/>
                </a:cubicBezTo>
                <a:cubicBezTo>
                  <a:pt x="721412" y="2713698"/>
                  <a:pt x="719509" y="2710078"/>
                  <a:pt x="719214" y="2706254"/>
                </a:cubicBezTo>
                <a:cubicBezTo>
                  <a:pt x="717311" y="2702635"/>
                  <a:pt x="709418" y="2705570"/>
                  <a:pt x="715408" y="2699015"/>
                </a:cubicBezTo>
                <a:cubicBezTo>
                  <a:pt x="718624" y="2698607"/>
                  <a:pt x="720232" y="2698402"/>
                  <a:pt x="723448" y="2697993"/>
                </a:cubicBezTo>
                <a:cubicBezTo>
                  <a:pt x="725204" y="2699700"/>
                  <a:pt x="728421" y="2699290"/>
                  <a:pt x="730176" y="2700998"/>
                </a:cubicBezTo>
                <a:cubicBezTo>
                  <a:pt x="734706" y="2696559"/>
                  <a:pt x="739529" y="2695946"/>
                  <a:pt x="744649" y="2699156"/>
                </a:cubicBezTo>
                <a:cubicBezTo>
                  <a:pt x="746257" y="2698950"/>
                  <a:pt x="746257" y="2698950"/>
                  <a:pt x="747865" y="2698746"/>
                </a:cubicBezTo>
                <a:cubicBezTo>
                  <a:pt x="751376" y="2702161"/>
                  <a:pt x="757662" y="2699431"/>
                  <a:pt x="762485" y="2698816"/>
                </a:cubicBezTo>
                <a:cubicBezTo>
                  <a:pt x="763798" y="2694787"/>
                  <a:pt x="767016" y="2694378"/>
                  <a:pt x="771839" y="2693763"/>
                </a:cubicBezTo>
                <a:close/>
                <a:moveTo>
                  <a:pt x="8881749" y="2688023"/>
                </a:moveTo>
                <a:cubicBezTo>
                  <a:pt x="8883351" y="2687819"/>
                  <a:pt x="8885102" y="2689530"/>
                  <a:pt x="8885102" y="2689530"/>
                </a:cubicBezTo>
                <a:cubicBezTo>
                  <a:pt x="8893561" y="2694257"/>
                  <a:pt x="8899973" y="2693441"/>
                  <a:pt x="8907989" y="2692420"/>
                </a:cubicBezTo>
                <a:cubicBezTo>
                  <a:pt x="8929566" y="2699347"/>
                  <a:pt x="8953317" y="2692454"/>
                  <a:pt x="8973735" y="2705331"/>
                </a:cubicBezTo>
                <a:cubicBezTo>
                  <a:pt x="8977236" y="2708755"/>
                  <a:pt x="8981033" y="2716009"/>
                  <a:pt x="8985990" y="2717312"/>
                </a:cubicBezTo>
                <a:cubicBezTo>
                  <a:pt x="8990947" y="2718616"/>
                  <a:pt x="8996052" y="2721835"/>
                  <a:pt x="8993288" y="2727990"/>
                </a:cubicBezTo>
                <a:cubicBezTo>
                  <a:pt x="8992129" y="2733940"/>
                  <a:pt x="8985569" y="2732841"/>
                  <a:pt x="8982067" y="2729418"/>
                </a:cubicBezTo>
                <a:cubicBezTo>
                  <a:pt x="8978714" y="2727910"/>
                  <a:pt x="8973904" y="2728522"/>
                  <a:pt x="8970698" y="2728930"/>
                </a:cubicBezTo>
                <a:cubicBezTo>
                  <a:pt x="8961945" y="2720373"/>
                  <a:pt x="8952473" y="2723513"/>
                  <a:pt x="8942560" y="2720905"/>
                </a:cubicBezTo>
                <a:cubicBezTo>
                  <a:pt x="8928133" y="2722742"/>
                  <a:pt x="8915012" y="2720543"/>
                  <a:pt x="8900438" y="2720464"/>
                </a:cubicBezTo>
                <a:cubicBezTo>
                  <a:pt x="8892275" y="2719568"/>
                  <a:pt x="8884260" y="2720588"/>
                  <a:pt x="8875950" y="2717777"/>
                </a:cubicBezTo>
                <a:cubicBezTo>
                  <a:pt x="8870993" y="2716474"/>
                  <a:pt x="8865888" y="2713255"/>
                  <a:pt x="8862239" y="2707916"/>
                </a:cubicBezTo>
                <a:cubicBezTo>
                  <a:pt x="8859012" y="2687048"/>
                  <a:pt x="8874178" y="2694789"/>
                  <a:pt x="8881749" y="2688023"/>
                </a:cubicBezTo>
                <a:close/>
                <a:moveTo>
                  <a:pt x="8939645" y="2665684"/>
                </a:moveTo>
                <a:cubicBezTo>
                  <a:pt x="8946092" y="2664863"/>
                  <a:pt x="8943455" y="2672885"/>
                  <a:pt x="8948584" y="2676074"/>
                </a:cubicBezTo>
                <a:cubicBezTo>
                  <a:pt x="8948584" y="2676074"/>
                  <a:pt x="8950195" y="2675869"/>
                  <a:pt x="8950342" y="2677772"/>
                </a:cubicBezTo>
                <a:cubicBezTo>
                  <a:pt x="8952394" y="2683275"/>
                  <a:pt x="8954445" y="2688779"/>
                  <a:pt x="8946388" y="2689804"/>
                </a:cubicBezTo>
                <a:cubicBezTo>
                  <a:pt x="8944629" y="2688106"/>
                  <a:pt x="8944482" y="2686204"/>
                  <a:pt x="8942871" y="2686409"/>
                </a:cubicBezTo>
                <a:cubicBezTo>
                  <a:pt x="8933933" y="2676018"/>
                  <a:pt x="8933933" y="2676018"/>
                  <a:pt x="8939645" y="2665684"/>
                </a:cubicBezTo>
                <a:close/>
                <a:moveTo>
                  <a:pt x="8826838" y="2653212"/>
                </a:moveTo>
                <a:cubicBezTo>
                  <a:pt x="8831658" y="2652598"/>
                  <a:pt x="8835154" y="2655854"/>
                  <a:pt x="8840115" y="2657073"/>
                </a:cubicBezTo>
                <a:cubicBezTo>
                  <a:pt x="8841722" y="2656869"/>
                  <a:pt x="8845077" y="2658291"/>
                  <a:pt x="8843612" y="2660328"/>
                </a:cubicBezTo>
                <a:cubicBezTo>
                  <a:pt x="8843894" y="2663993"/>
                  <a:pt x="8840680" y="2664402"/>
                  <a:pt x="8837466" y="2664811"/>
                </a:cubicBezTo>
                <a:cubicBezTo>
                  <a:pt x="8834112" y="2663388"/>
                  <a:pt x="8829010" y="2660336"/>
                  <a:pt x="8825655" y="2658913"/>
                </a:cubicBezTo>
                <a:cubicBezTo>
                  <a:pt x="8825514" y="2657081"/>
                  <a:pt x="8823484" y="2651789"/>
                  <a:pt x="8826838" y="2653212"/>
                </a:cubicBezTo>
                <a:close/>
                <a:moveTo>
                  <a:pt x="9466638" y="2493141"/>
                </a:moveTo>
                <a:cubicBezTo>
                  <a:pt x="9468185" y="2492944"/>
                  <a:pt x="9469874" y="2494579"/>
                  <a:pt x="9470015" y="2496412"/>
                </a:cubicBezTo>
                <a:cubicBezTo>
                  <a:pt x="9466921" y="2496807"/>
                  <a:pt x="9465374" y="2497003"/>
                  <a:pt x="9463826" y="2497199"/>
                </a:cubicBezTo>
                <a:cubicBezTo>
                  <a:pt x="9463685" y="2495368"/>
                  <a:pt x="9463544" y="2493535"/>
                  <a:pt x="9466638" y="2493141"/>
                </a:cubicBezTo>
                <a:close/>
                <a:moveTo>
                  <a:pt x="946794" y="2480835"/>
                </a:moveTo>
                <a:cubicBezTo>
                  <a:pt x="946794" y="2480835"/>
                  <a:pt x="946794" y="2480835"/>
                  <a:pt x="946934" y="2482668"/>
                </a:cubicBezTo>
                <a:cubicBezTo>
                  <a:pt x="946934" y="2482668"/>
                  <a:pt x="945388" y="2482864"/>
                  <a:pt x="945388" y="2482864"/>
                </a:cubicBezTo>
                <a:cubicBezTo>
                  <a:pt x="945388" y="2482864"/>
                  <a:pt x="943700" y="2481229"/>
                  <a:pt x="943700" y="2481229"/>
                </a:cubicBezTo>
                <a:cubicBezTo>
                  <a:pt x="945247" y="2481032"/>
                  <a:pt x="945247" y="2481032"/>
                  <a:pt x="946794" y="2480835"/>
                </a:cubicBezTo>
                <a:close/>
                <a:moveTo>
                  <a:pt x="2774831" y="2446692"/>
                </a:moveTo>
                <a:cubicBezTo>
                  <a:pt x="2771617" y="2447101"/>
                  <a:pt x="2768879" y="2448411"/>
                  <a:pt x="2766689" y="2451573"/>
                </a:cubicBezTo>
                <a:lnTo>
                  <a:pt x="2766583" y="2451649"/>
                </a:lnTo>
                <a:lnTo>
                  <a:pt x="2785182" y="2451536"/>
                </a:lnTo>
                <a:lnTo>
                  <a:pt x="2785824" y="2447215"/>
                </a:lnTo>
                <a:cubicBezTo>
                  <a:pt x="2781733" y="2446775"/>
                  <a:pt x="2778044" y="2446283"/>
                  <a:pt x="2774831" y="2446692"/>
                </a:cubicBezTo>
                <a:close/>
                <a:moveTo>
                  <a:pt x="2805692" y="2428825"/>
                </a:moveTo>
                <a:lnTo>
                  <a:pt x="2801246" y="2430161"/>
                </a:lnTo>
                <a:lnTo>
                  <a:pt x="2820205" y="2438034"/>
                </a:lnTo>
                <a:cubicBezTo>
                  <a:pt x="2821712" y="2440485"/>
                  <a:pt x="2822522" y="2443746"/>
                  <a:pt x="2822891" y="2448204"/>
                </a:cubicBezTo>
                <a:lnTo>
                  <a:pt x="2822900" y="2451724"/>
                </a:lnTo>
                <a:lnTo>
                  <a:pt x="2849597" y="2451942"/>
                </a:lnTo>
                <a:lnTo>
                  <a:pt x="2849224" y="2448755"/>
                </a:lnTo>
                <a:cubicBezTo>
                  <a:pt x="2849078" y="2446853"/>
                  <a:pt x="2849078" y="2446853"/>
                  <a:pt x="2848931" y="2444949"/>
                </a:cubicBezTo>
                <a:lnTo>
                  <a:pt x="2848722" y="2433159"/>
                </a:lnTo>
                <a:lnTo>
                  <a:pt x="2848205" y="2433024"/>
                </a:lnTo>
                <a:cubicBezTo>
                  <a:pt x="2840024" y="2432143"/>
                  <a:pt x="2831843" y="2431263"/>
                  <a:pt x="2823809" y="2432286"/>
                </a:cubicBezTo>
                <a:cubicBezTo>
                  <a:pt x="2817528" y="2435007"/>
                  <a:pt x="2812561" y="2433717"/>
                  <a:pt x="2805692" y="2428825"/>
                </a:cubicBezTo>
                <a:close/>
                <a:moveTo>
                  <a:pt x="2738638" y="2421983"/>
                </a:moveTo>
                <a:cubicBezTo>
                  <a:pt x="2738785" y="2423887"/>
                  <a:pt x="2737325" y="2425994"/>
                  <a:pt x="2737325" y="2425994"/>
                </a:cubicBezTo>
                <a:cubicBezTo>
                  <a:pt x="2731044" y="2428716"/>
                  <a:pt x="2726223" y="2429329"/>
                  <a:pt x="2719650" y="2428244"/>
                </a:cubicBezTo>
                <a:cubicBezTo>
                  <a:pt x="2719503" y="2426341"/>
                  <a:pt x="2717896" y="2426545"/>
                  <a:pt x="2717749" y="2424642"/>
                </a:cubicBezTo>
                <a:cubicBezTo>
                  <a:pt x="2717896" y="2426545"/>
                  <a:pt x="2717749" y="2424642"/>
                  <a:pt x="2717896" y="2426545"/>
                </a:cubicBezTo>
                <a:cubicBezTo>
                  <a:pt x="2707961" y="2423966"/>
                  <a:pt x="2699927" y="2424988"/>
                  <a:pt x="2691746" y="2424107"/>
                </a:cubicBezTo>
                <a:cubicBezTo>
                  <a:pt x="2688532" y="2424516"/>
                  <a:pt x="2687072" y="2426624"/>
                  <a:pt x="2685613" y="2428732"/>
                </a:cubicBezTo>
                <a:cubicBezTo>
                  <a:pt x="2653181" y="2429016"/>
                  <a:pt x="2622357" y="2429095"/>
                  <a:pt x="2590367" y="2435089"/>
                </a:cubicBezTo>
                <a:cubicBezTo>
                  <a:pt x="2572692" y="2437338"/>
                  <a:pt x="2556623" y="2439383"/>
                  <a:pt x="2538361" y="2434018"/>
                </a:cubicBezTo>
                <a:cubicBezTo>
                  <a:pt x="2538361" y="2434018"/>
                  <a:pt x="2538214" y="2432116"/>
                  <a:pt x="2538214" y="2432116"/>
                </a:cubicBezTo>
                <a:cubicBezTo>
                  <a:pt x="2536754" y="2434223"/>
                  <a:pt x="2533687" y="2436537"/>
                  <a:pt x="2532080" y="2436741"/>
                </a:cubicBezTo>
                <a:cubicBezTo>
                  <a:pt x="2535441" y="2438235"/>
                  <a:pt x="2538654" y="2437826"/>
                  <a:pt x="2542161" y="2441224"/>
                </a:cubicBezTo>
                <a:cubicBezTo>
                  <a:pt x="2542161" y="2441224"/>
                  <a:pt x="2543769" y="2441019"/>
                  <a:pt x="2543769" y="2441019"/>
                </a:cubicBezTo>
                <a:lnTo>
                  <a:pt x="2544014" y="2444200"/>
                </a:lnTo>
                <a:lnTo>
                  <a:pt x="2547301" y="2444334"/>
                </a:lnTo>
                <a:lnTo>
                  <a:pt x="2553685" y="2443361"/>
                </a:lnTo>
                <a:lnTo>
                  <a:pt x="2562811" y="2445945"/>
                </a:lnTo>
                <a:lnTo>
                  <a:pt x="2570158" y="2447002"/>
                </a:lnTo>
                <a:cubicBezTo>
                  <a:pt x="2575665" y="2447172"/>
                  <a:pt x="2581089" y="2446866"/>
                  <a:pt x="2586512" y="2446559"/>
                </a:cubicBezTo>
                <a:cubicBezTo>
                  <a:pt x="2590129" y="2446353"/>
                  <a:pt x="2590129" y="2446353"/>
                  <a:pt x="2593745" y="2446148"/>
                </a:cubicBezTo>
                <a:cubicBezTo>
                  <a:pt x="2612820" y="2450861"/>
                  <a:pt x="2634847" y="2451546"/>
                  <a:pt x="2656542" y="2450317"/>
                </a:cubicBezTo>
                <a:cubicBezTo>
                  <a:pt x="2667723" y="2451615"/>
                  <a:pt x="2681855" y="2448884"/>
                  <a:pt x="2693367" y="2452094"/>
                </a:cubicBezTo>
                <a:lnTo>
                  <a:pt x="2749652" y="2451752"/>
                </a:lnTo>
                <a:lnTo>
                  <a:pt x="2744187" y="2433293"/>
                </a:lnTo>
                <a:cubicBezTo>
                  <a:pt x="2744187" y="2433293"/>
                  <a:pt x="2744039" y="2431390"/>
                  <a:pt x="2744039" y="2431390"/>
                </a:cubicBezTo>
                <a:cubicBezTo>
                  <a:pt x="2751779" y="2426560"/>
                  <a:pt x="2759814" y="2425538"/>
                  <a:pt x="2767995" y="2426419"/>
                </a:cubicBezTo>
                <a:lnTo>
                  <a:pt x="2779127" y="2427618"/>
                </a:lnTo>
                <a:lnTo>
                  <a:pt x="2776329" y="2426796"/>
                </a:lnTo>
                <a:cubicBezTo>
                  <a:pt x="2771362" y="2425507"/>
                  <a:pt x="2766689" y="2428023"/>
                  <a:pt x="2761575" y="2424830"/>
                </a:cubicBezTo>
                <a:cubicBezTo>
                  <a:pt x="2759967" y="2425034"/>
                  <a:pt x="2759967" y="2425034"/>
                  <a:pt x="2758214" y="2423335"/>
                </a:cubicBezTo>
                <a:cubicBezTo>
                  <a:pt x="2753393" y="2423949"/>
                  <a:pt x="2746966" y="2424767"/>
                  <a:pt x="2742145" y="2425380"/>
                </a:cubicBezTo>
                <a:cubicBezTo>
                  <a:pt x="2742145" y="2425380"/>
                  <a:pt x="2741998" y="2423477"/>
                  <a:pt x="2740391" y="2423682"/>
                </a:cubicBezTo>
                <a:cubicBezTo>
                  <a:pt x="2740391" y="2423682"/>
                  <a:pt x="2738785" y="2423887"/>
                  <a:pt x="2738638" y="2421983"/>
                </a:cubicBezTo>
                <a:close/>
                <a:moveTo>
                  <a:pt x="877379" y="2419558"/>
                </a:moveTo>
                <a:cubicBezTo>
                  <a:pt x="880218" y="2418700"/>
                  <a:pt x="883132" y="2418826"/>
                  <a:pt x="885825" y="2421456"/>
                </a:cubicBezTo>
                <a:cubicBezTo>
                  <a:pt x="887620" y="2423211"/>
                  <a:pt x="887923" y="2427136"/>
                  <a:pt x="886279" y="2427345"/>
                </a:cubicBezTo>
                <a:cubicBezTo>
                  <a:pt x="879854" y="2430146"/>
                  <a:pt x="873279" y="2430983"/>
                  <a:pt x="866553" y="2429856"/>
                </a:cubicBezTo>
                <a:cubicBezTo>
                  <a:pt x="864910" y="2430066"/>
                  <a:pt x="861470" y="2428521"/>
                  <a:pt x="862963" y="2426349"/>
                </a:cubicBezTo>
                <a:cubicBezTo>
                  <a:pt x="864455" y="2424176"/>
                  <a:pt x="866098" y="2423966"/>
                  <a:pt x="869386" y="2423549"/>
                </a:cubicBezTo>
                <a:cubicBezTo>
                  <a:pt x="871777" y="2422253"/>
                  <a:pt x="874540" y="2420414"/>
                  <a:pt x="877379" y="2419558"/>
                </a:cubicBezTo>
                <a:close/>
                <a:moveTo>
                  <a:pt x="908090" y="2376268"/>
                </a:moveTo>
                <a:cubicBezTo>
                  <a:pt x="908090" y="2376268"/>
                  <a:pt x="908237" y="2378172"/>
                  <a:pt x="908237" y="2378172"/>
                </a:cubicBezTo>
                <a:cubicBezTo>
                  <a:pt x="908237" y="2378172"/>
                  <a:pt x="909845" y="2377967"/>
                  <a:pt x="911451" y="2377764"/>
                </a:cubicBezTo>
                <a:cubicBezTo>
                  <a:pt x="909845" y="2377967"/>
                  <a:pt x="906337" y="2374570"/>
                  <a:pt x="908090" y="2376268"/>
                </a:cubicBezTo>
                <a:close/>
                <a:moveTo>
                  <a:pt x="549065" y="2327926"/>
                </a:moveTo>
                <a:cubicBezTo>
                  <a:pt x="549065" y="2327926"/>
                  <a:pt x="550611" y="2327728"/>
                  <a:pt x="552300" y="2329364"/>
                </a:cubicBezTo>
                <a:cubicBezTo>
                  <a:pt x="552582" y="2333028"/>
                  <a:pt x="549490" y="2333422"/>
                  <a:pt x="547941" y="2333619"/>
                </a:cubicBezTo>
                <a:cubicBezTo>
                  <a:pt x="546394" y="2333816"/>
                  <a:pt x="544705" y="2332180"/>
                  <a:pt x="543159" y="2332377"/>
                </a:cubicBezTo>
                <a:cubicBezTo>
                  <a:pt x="544423" y="2328516"/>
                  <a:pt x="545971" y="2328319"/>
                  <a:pt x="549065" y="2327926"/>
                </a:cubicBezTo>
                <a:close/>
                <a:moveTo>
                  <a:pt x="69639" y="1685371"/>
                </a:moveTo>
                <a:cubicBezTo>
                  <a:pt x="70280" y="1684826"/>
                  <a:pt x="71183" y="1684712"/>
                  <a:pt x="73059" y="1685399"/>
                </a:cubicBezTo>
                <a:cubicBezTo>
                  <a:pt x="73059" y="1685399"/>
                  <a:pt x="73199" y="1687231"/>
                  <a:pt x="73199" y="1687231"/>
                </a:cubicBezTo>
                <a:cubicBezTo>
                  <a:pt x="71536" y="1689293"/>
                  <a:pt x="71678" y="1691125"/>
                  <a:pt x="69730" y="1689523"/>
                </a:cubicBezTo>
                <a:cubicBezTo>
                  <a:pt x="67925" y="1689752"/>
                  <a:pt x="67784" y="1687921"/>
                  <a:pt x="67784" y="1687921"/>
                </a:cubicBezTo>
                <a:cubicBezTo>
                  <a:pt x="68615" y="1686890"/>
                  <a:pt x="68996" y="1685915"/>
                  <a:pt x="69639" y="1685371"/>
                </a:cubicBezTo>
                <a:close/>
                <a:moveTo>
                  <a:pt x="32088" y="1630348"/>
                </a:moveTo>
                <a:cubicBezTo>
                  <a:pt x="33573" y="1630897"/>
                  <a:pt x="34503" y="1632252"/>
                  <a:pt x="34652" y="1634199"/>
                </a:cubicBezTo>
                <a:cubicBezTo>
                  <a:pt x="36586" y="1637886"/>
                  <a:pt x="36736" y="1639833"/>
                  <a:pt x="36886" y="1641779"/>
                </a:cubicBezTo>
                <a:cubicBezTo>
                  <a:pt x="33620" y="1642195"/>
                  <a:pt x="32136" y="1644350"/>
                  <a:pt x="28721" y="1642818"/>
                </a:cubicBezTo>
                <a:cubicBezTo>
                  <a:pt x="25454" y="1643234"/>
                  <a:pt x="22188" y="1643650"/>
                  <a:pt x="21888" y="1639756"/>
                </a:cubicBezTo>
                <a:cubicBezTo>
                  <a:pt x="21587" y="1635862"/>
                  <a:pt x="22921" y="1631760"/>
                  <a:pt x="26186" y="1631345"/>
                </a:cubicBezTo>
                <a:cubicBezTo>
                  <a:pt x="28561" y="1630060"/>
                  <a:pt x="30602" y="1629801"/>
                  <a:pt x="32088" y="1630348"/>
                </a:cubicBezTo>
                <a:close/>
                <a:moveTo>
                  <a:pt x="19236" y="1580368"/>
                </a:moveTo>
                <a:cubicBezTo>
                  <a:pt x="23886" y="1577863"/>
                  <a:pt x="32609" y="1586313"/>
                  <a:pt x="31594" y="1594091"/>
                </a:cubicBezTo>
                <a:cubicBezTo>
                  <a:pt x="32178" y="1601664"/>
                  <a:pt x="25784" y="1602478"/>
                  <a:pt x="21134" y="1604982"/>
                </a:cubicBezTo>
                <a:cubicBezTo>
                  <a:pt x="16483" y="1607486"/>
                  <a:pt x="9797" y="1604513"/>
                  <a:pt x="9213" y="1596939"/>
                </a:cubicBezTo>
                <a:cubicBezTo>
                  <a:pt x="8921" y="1593152"/>
                  <a:pt x="14439" y="1580978"/>
                  <a:pt x="19236" y="1580368"/>
                </a:cubicBezTo>
                <a:close/>
                <a:moveTo>
                  <a:pt x="76962" y="1553685"/>
                </a:moveTo>
                <a:cubicBezTo>
                  <a:pt x="77115" y="1555669"/>
                  <a:pt x="77421" y="1559640"/>
                  <a:pt x="80516" y="1559247"/>
                </a:cubicBezTo>
                <a:cubicBezTo>
                  <a:pt x="79274" y="1563413"/>
                  <a:pt x="77727" y="1563611"/>
                  <a:pt x="74633" y="1564004"/>
                </a:cubicBezTo>
                <a:cubicBezTo>
                  <a:pt x="73086" y="1564201"/>
                  <a:pt x="69839" y="1562610"/>
                  <a:pt x="68139" y="1560822"/>
                </a:cubicBezTo>
                <a:cubicBezTo>
                  <a:pt x="66591" y="1561019"/>
                  <a:pt x="64739" y="1557246"/>
                  <a:pt x="66132" y="1555063"/>
                </a:cubicBezTo>
                <a:cubicBezTo>
                  <a:pt x="67527" y="1552882"/>
                  <a:pt x="69074" y="1552684"/>
                  <a:pt x="70774" y="1554472"/>
                </a:cubicBezTo>
                <a:cubicBezTo>
                  <a:pt x="72321" y="1554276"/>
                  <a:pt x="75416" y="1553882"/>
                  <a:pt x="76962" y="1553685"/>
                </a:cubicBezTo>
                <a:close/>
                <a:moveTo>
                  <a:pt x="38621" y="1516828"/>
                </a:moveTo>
                <a:cubicBezTo>
                  <a:pt x="46425" y="1513935"/>
                  <a:pt x="48306" y="1517493"/>
                  <a:pt x="48886" y="1525015"/>
                </a:cubicBezTo>
                <a:cubicBezTo>
                  <a:pt x="47876" y="1532741"/>
                  <a:pt x="53226" y="1539656"/>
                  <a:pt x="52217" y="1547380"/>
                </a:cubicBezTo>
                <a:cubicBezTo>
                  <a:pt x="49181" y="1549665"/>
                  <a:pt x="45710" y="1546309"/>
                  <a:pt x="40941" y="1546917"/>
                </a:cubicBezTo>
                <a:cubicBezTo>
                  <a:pt x="40795" y="1545036"/>
                  <a:pt x="39206" y="1545238"/>
                  <a:pt x="37471" y="1543561"/>
                </a:cubicBezTo>
                <a:cubicBezTo>
                  <a:pt x="37471" y="1543561"/>
                  <a:pt x="37325" y="1541680"/>
                  <a:pt x="37325" y="1541680"/>
                </a:cubicBezTo>
                <a:cubicBezTo>
                  <a:pt x="35735" y="1541882"/>
                  <a:pt x="34146" y="1542084"/>
                  <a:pt x="32555" y="1542286"/>
                </a:cubicBezTo>
                <a:cubicBezTo>
                  <a:pt x="30821" y="1540608"/>
                  <a:pt x="28940" y="1537050"/>
                  <a:pt x="28795" y="1535169"/>
                </a:cubicBezTo>
                <a:cubicBezTo>
                  <a:pt x="26914" y="1531611"/>
                  <a:pt x="23300" y="1526374"/>
                  <a:pt x="31104" y="1523481"/>
                </a:cubicBezTo>
                <a:cubicBezTo>
                  <a:pt x="34140" y="1521196"/>
                  <a:pt x="35585" y="1519113"/>
                  <a:pt x="38621" y="1516828"/>
                </a:cubicBezTo>
                <a:close/>
                <a:moveTo>
                  <a:pt x="69639" y="1267358"/>
                </a:moveTo>
                <a:cubicBezTo>
                  <a:pt x="70280" y="1266814"/>
                  <a:pt x="71183" y="1266700"/>
                  <a:pt x="73059" y="1267387"/>
                </a:cubicBezTo>
                <a:cubicBezTo>
                  <a:pt x="73059" y="1267387"/>
                  <a:pt x="73199" y="1269219"/>
                  <a:pt x="73199" y="1269219"/>
                </a:cubicBezTo>
                <a:cubicBezTo>
                  <a:pt x="71536" y="1271281"/>
                  <a:pt x="71678" y="1273113"/>
                  <a:pt x="69730" y="1271511"/>
                </a:cubicBezTo>
                <a:cubicBezTo>
                  <a:pt x="67925" y="1271740"/>
                  <a:pt x="67784" y="1269909"/>
                  <a:pt x="67784" y="1269909"/>
                </a:cubicBezTo>
                <a:cubicBezTo>
                  <a:pt x="68615" y="1268878"/>
                  <a:pt x="68996" y="1267903"/>
                  <a:pt x="69639" y="1267358"/>
                </a:cubicBezTo>
                <a:close/>
                <a:moveTo>
                  <a:pt x="32088" y="1212336"/>
                </a:moveTo>
                <a:cubicBezTo>
                  <a:pt x="33573" y="1212885"/>
                  <a:pt x="34503" y="1214240"/>
                  <a:pt x="34652" y="1216187"/>
                </a:cubicBezTo>
                <a:cubicBezTo>
                  <a:pt x="36586" y="1219873"/>
                  <a:pt x="36736" y="1221821"/>
                  <a:pt x="36886" y="1223767"/>
                </a:cubicBezTo>
                <a:cubicBezTo>
                  <a:pt x="33620" y="1224183"/>
                  <a:pt x="32136" y="1226338"/>
                  <a:pt x="28721" y="1224806"/>
                </a:cubicBezTo>
                <a:cubicBezTo>
                  <a:pt x="25454" y="1225222"/>
                  <a:pt x="22188" y="1225638"/>
                  <a:pt x="21888" y="1221744"/>
                </a:cubicBezTo>
                <a:cubicBezTo>
                  <a:pt x="21587" y="1217850"/>
                  <a:pt x="22921" y="1213748"/>
                  <a:pt x="26186" y="1213333"/>
                </a:cubicBezTo>
                <a:cubicBezTo>
                  <a:pt x="28561" y="1212048"/>
                  <a:pt x="30602" y="1211789"/>
                  <a:pt x="32088" y="1212336"/>
                </a:cubicBezTo>
                <a:close/>
                <a:moveTo>
                  <a:pt x="91529" y="1188287"/>
                </a:moveTo>
                <a:cubicBezTo>
                  <a:pt x="92363" y="1188662"/>
                  <a:pt x="92873" y="1190043"/>
                  <a:pt x="93094" y="1192906"/>
                </a:cubicBezTo>
                <a:cubicBezTo>
                  <a:pt x="90197" y="1197130"/>
                  <a:pt x="90639" y="1202856"/>
                  <a:pt x="90933" y="1206673"/>
                </a:cubicBezTo>
                <a:cubicBezTo>
                  <a:pt x="80059" y="1211912"/>
                  <a:pt x="74978" y="1208704"/>
                  <a:pt x="67565" y="1196155"/>
                </a:cubicBezTo>
                <a:cubicBezTo>
                  <a:pt x="70756" y="1195750"/>
                  <a:pt x="72352" y="1195546"/>
                  <a:pt x="75543" y="1195140"/>
                </a:cubicBezTo>
                <a:cubicBezTo>
                  <a:pt x="77286" y="1196846"/>
                  <a:pt x="80477" y="1196439"/>
                  <a:pt x="81924" y="1194328"/>
                </a:cubicBezTo>
                <a:cubicBezTo>
                  <a:pt x="83373" y="1192216"/>
                  <a:pt x="86565" y="1191810"/>
                  <a:pt x="88013" y="1189698"/>
                </a:cubicBezTo>
                <a:cubicBezTo>
                  <a:pt x="89535" y="1188541"/>
                  <a:pt x="90695" y="1187911"/>
                  <a:pt x="91529" y="1188287"/>
                </a:cubicBezTo>
                <a:close/>
                <a:moveTo>
                  <a:pt x="19236" y="1162355"/>
                </a:moveTo>
                <a:cubicBezTo>
                  <a:pt x="23886" y="1159851"/>
                  <a:pt x="32609" y="1168301"/>
                  <a:pt x="31594" y="1176079"/>
                </a:cubicBezTo>
                <a:cubicBezTo>
                  <a:pt x="32178" y="1183652"/>
                  <a:pt x="25784" y="1184466"/>
                  <a:pt x="21134" y="1186969"/>
                </a:cubicBezTo>
                <a:cubicBezTo>
                  <a:pt x="16483" y="1189474"/>
                  <a:pt x="9797" y="1186501"/>
                  <a:pt x="9213" y="1178927"/>
                </a:cubicBezTo>
                <a:cubicBezTo>
                  <a:pt x="8921" y="1175140"/>
                  <a:pt x="14439" y="1162966"/>
                  <a:pt x="19236" y="1162355"/>
                </a:cubicBezTo>
                <a:close/>
                <a:moveTo>
                  <a:pt x="76962" y="1135673"/>
                </a:moveTo>
                <a:cubicBezTo>
                  <a:pt x="77115" y="1137657"/>
                  <a:pt x="77421" y="1141628"/>
                  <a:pt x="80516" y="1141235"/>
                </a:cubicBezTo>
                <a:cubicBezTo>
                  <a:pt x="79274" y="1145401"/>
                  <a:pt x="77727" y="1145599"/>
                  <a:pt x="74633" y="1145991"/>
                </a:cubicBezTo>
                <a:cubicBezTo>
                  <a:pt x="73086" y="1146189"/>
                  <a:pt x="69839" y="1144598"/>
                  <a:pt x="68139" y="1142810"/>
                </a:cubicBezTo>
                <a:cubicBezTo>
                  <a:pt x="66591" y="1143007"/>
                  <a:pt x="64739" y="1139233"/>
                  <a:pt x="66132" y="1137051"/>
                </a:cubicBezTo>
                <a:cubicBezTo>
                  <a:pt x="67527" y="1134870"/>
                  <a:pt x="69074" y="1134672"/>
                  <a:pt x="70774" y="1136460"/>
                </a:cubicBezTo>
                <a:cubicBezTo>
                  <a:pt x="72321" y="1136263"/>
                  <a:pt x="75416" y="1135870"/>
                  <a:pt x="76962" y="1135673"/>
                </a:cubicBezTo>
                <a:close/>
                <a:moveTo>
                  <a:pt x="38621" y="1098816"/>
                </a:moveTo>
                <a:cubicBezTo>
                  <a:pt x="46425" y="1095923"/>
                  <a:pt x="48306" y="1099481"/>
                  <a:pt x="48886" y="1107003"/>
                </a:cubicBezTo>
                <a:cubicBezTo>
                  <a:pt x="47876" y="1114729"/>
                  <a:pt x="53226" y="1121644"/>
                  <a:pt x="52217" y="1129368"/>
                </a:cubicBezTo>
                <a:cubicBezTo>
                  <a:pt x="49181" y="1131653"/>
                  <a:pt x="45710" y="1128297"/>
                  <a:pt x="40941" y="1128905"/>
                </a:cubicBezTo>
                <a:cubicBezTo>
                  <a:pt x="40795" y="1127024"/>
                  <a:pt x="39206" y="1127226"/>
                  <a:pt x="37471" y="1125549"/>
                </a:cubicBezTo>
                <a:cubicBezTo>
                  <a:pt x="37471" y="1125549"/>
                  <a:pt x="37325" y="1123668"/>
                  <a:pt x="37325" y="1123668"/>
                </a:cubicBezTo>
                <a:cubicBezTo>
                  <a:pt x="35735" y="1123870"/>
                  <a:pt x="34146" y="1124071"/>
                  <a:pt x="32555" y="1124274"/>
                </a:cubicBezTo>
                <a:cubicBezTo>
                  <a:pt x="30821" y="1122596"/>
                  <a:pt x="28940" y="1119037"/>
                  <a:pt x="28795" y="1117157"/>
                </a:cubicBezTo>
                <a:cubicBezTo>
                  <a:pt x="26914" y="1113599"/>
                  <a:pt x="23300" y="1108362"/>
                  <a:pt x="31104" y="1105469"/>
                </a:cubicBezTo>
                <a:cubicBezTo>
                  <a:pt x="34140" y="1103184"/>
                  <a:pt x="35585" y="1101100"/>
                  <a:pt x="38621" y="1098816"/>
                </a:cubicBezTo>
                <a:close/>
                <a:moveTo>
                  <a:pt x="214075" y="761053"/>
                </a:moveTo>
                <a:cubicBezTo>
                  <a:pt x="215967" y="764698"/>
                  <a:pt x="219307" y="766215"/>
                  <a:pt x="222645" y="767733"/>
                </a:cubicBezTo>
                <a:cubicBezTo>
                  <a:pt x="224240" y="767530"/>
                  <a:pt x="225984" y="769251"/>
                  <a:pt x="225984" y="769251"/>
                </a:cubicBezTo>
                <a:cubicBezTo>
                  <a:pt x="227875" y="772896"/>
                  <a:pt x="228172" y="776744"/>
                  <a:pt x="223386" y="777353"/>
                </a:cubicBezTo>
                <a:cubicBezTo>
                  <a:pt x="218303" y="774115"/>
                  <a:pt x="213517" y="774723"/>
                  <a:pt x="208730" y="775333"/>
                </a:cubicBezTo>
                <a:cubicBezTo>
                  <a:pt x="205391" y="773815"/>
                  <a:pt x="203795" y="774018"/>
                  <a:pt x="203498" y="770171"/>
                </a:cubicBezTo>
                <a:cubicBezTo>
                  <a:pt x="201607" y="766525"/>
                  <a:pt x="204650" y="764196"/>
                  <a:pt x="207691" y="761865"/>
                </a:cubicBezTo>
                <a:cubicBezTo>
                  <a:pt x="209139" y="759738"/>
                  <a:pt x="210736" y="759535"/>
                  <a:pt x="214075" y="761053"/>
                </a:cubicBezTo>
                <a:close/>
                <a:moveTo>
                  <a:pt x="259280" y="660655"/>
                </a:moveTo>
                <a:cubicBezTo>
                  <a:pt x="261156" y="661130"/>
                  <a:pt x="262881" y="662336"/>
                  <a:pt x="264645" y="664014"/>
                </a:cubicBezTo>
                <a:cubicBezTo>
                  <a:pt x="264645" y="664014"/>
                  <a:pt x="266262" y="663808"/>
                  <a:pt x="266262" y="663808"/>
                </a:cubicBezTo>
                <a:cubicBezTo>
                  <a:pt x="269497" y="663396"/>
                  <a:pt x="271259" y="665073"/>
                  <a:pt x="274496" y="664662"/>
                </a:cubicBezTo>
                <a:cubicBezTo>
                  <a:pt x="276111" y="664456"/>
                  <a:pt x="276111" y="664456"/>
                  <a:pt x="277732" y="664250"/>
                </a:cubicBezTo>
                <a:cubicBezTo>
                  <a:pt x="279492" y="665927"/>
                  <a:pt x="282725" y="665515"/>
                  <a:pt x="284489" y="667193"/>
                </a:cubicBezTo>
                <a:cubicBezTo>
                  <a:pt x="286107" y="666987"/>
                  <a:pt x="286107" y="666987"/>
                  <a:pt x="287870" y="668665"/>
                </a:cubicBezTo>
                <a:cubicBezTo>
                  <a:pt x="289486" y="668458"/>
                  <a:pt x="289486" y="668458"/>
                  <a:pt x="291106" y="668253"/>
                </a:cubicBezTo>
                <a:cubicBezTo>
                  <a:pt x="291250" y="670136"/>
                  <a:pt x="292867" y="669930"/>
                  <a:pt x="292867" y="669930"/>
                </a:cubicBezTo>
                <a:cubicBezTo>
                  <a:pt x="294630" y="671607"/>
                  <a:pt x="296392" y="673284"/>
                  <a:pt x="298154" y="674962"/>
                </a:cubicBezTo>
                <a:cubicBezTo>
                  <a:pt x="298154" y="674962"/>
                  <a:pt x="299772" y="674756"/>
                  <a:pt x="299772" y="674756"/>
                </a:cubicBezTo>
                <a:cubicBezTo>
                  <a:pt x="301390" y="674550"/>
                  <a:pt x="301390" y="674550"/>
                  <a:pt x="303151" y="676229"/>
                </a:cubicBezTo>
                <a:cubicBezTo>
                  <a:pt x="304915" y="677905"/>
                  <a:pt x="305060" y="679788"/>
                  <a:pt x="305350" y="683555"/>
                </a:cubicBezTo>
                <a:cubicBezTo>
                  <a:pt x="303878" y="685644"/>
                  <a:pt x="302406" y="687733"/>
                  <a:pt x="299026" y="686261"/>
                </a:cubicBezTo>
                <a:cubicBezTo>
                  <a:pt x="297408" y="686467"/>
                  <a:pt x="294175" y="686879"/>
                  <a:pt x="290939" y="687291"/>
                </a:cubicBezTo>
                <a:cubicBezTo>
                  <a:pt x="285795" y="684142"/>
                  <a:pt x="277853" y="687055"/>
                  <a:pt x="272710" y="683906"/>
                </a:cubicBezTo>
                <a:cubicBezTo>
                  <a:pt x="271094" y="684111"/>
                  <a:pt x="269477" y="684317"/>
                  <a:pt x="266242" y="684730"/>
                </a:cubicBezTo>
                <a:cubicBezTo>
                  <a:pt x="264334" y="681169"/>
                  <a:pt x="259771" y="685552"/>
                  <a:pt x="257864" y="681992"/>
                </a:cubicBezTo>
                <a:cubicBezTo>
                  <a:pt x="254193" y="676754"/>
                  <a:pt x="250523" y="671516"/>
                  <a:pt x="249942" y="663983"/>
                </a:cubicBezTo>
                <a:cubicBezTo>
                  <a:pt x="251560" y="663778"/>
                  <a:pt x="253031" y="661688"/>
                  <a:pt x="253031" y="661688"/>
                </a:cubicBezTo>
                <a:cubicBezTo>
                  <a:pt x="255385" y="660438"/>
                  <a:pt x="257407" y="660181"/>
                  <a:pt x="259280" y="660655"/>
                </a:cubicBezTo>
                <a:close/>
                <a:moveTo>
                  <a:pt x="1199826" y="507832"/>
                </a:moveTo>
                <a:cubicBezTo>
                  <a:pt x="1204079" y="511476"/>
                  <a:pt x="1211590" y="512993"/>
                  <a:pt x="1219096" y="514512"/>
                </a:cubicBezTo>
                <a:cubicBezTo>
                  <a:pt x="1222684" y="514308"/>
                  <a:pt x="1226604" y="516029"/>
                  <a:pt x="1226604" y="516029"/>
                </a:cubicBezTo>
                <a:cubicBezTo>
                  <a:pt x="1230857" y="519674"/>
                  <a:pt x="1231526" y="523523"/>
                  <a:pt x="1220763" y="524131"/>
                </a:cubicBezTo>
                <a:cubicBezTo>
                  <a:pt x="1209334" y="520893"/>
                  <a:pt x="1198572" y="521502"/>
                  <a:pt x="1187807" y="522111"/>
                </a:cubicBezTo>
                <a:cubicBezTo>
                  <a:pt x="1180300" y="520594"/>
                  <a:pt x="1176710" y="520797"/>
                  <a:pt x="1176043" y="516949"/>
                </a:cubicBezTo>
                <a:cubicBezTo>
                  <a:pt x="1171790" y="513304"/>
                  <a:pt x="1178633" y="510974"/>
                  <a:pt x="1185471" y="508643"/>
                </a:cubicBezTo>
                <a:cubicBezTo>
                  <a:pt x="1188727" y="506516"/>
                  <a:pt x="1192318" y="506313"/>
                  <a:pt x="1199826" y="507832"/>
                </a:cubicBezTo>
                <a:close/>
                <a:moveTo>
                  <a:pt x="380376" y="497405"/>
                </a:moveTo>
                <a:cubicBezTo>
                  <a:pt x="384055" y="502885"/>
                  <a:pt x="390349" y="500101"/>
                  <a:pt x="392718" y="509711"/>
                </a:cubicBezTo>
                <a:cubicBezTo>
                  <a:pt x="387732" y="508364"/>
                  <a:pt x="381284" y="509184"/>
                  <a:pt x="376147" y="505873"/>
                </a:cubicBezTo>
                <a:cubicBezTo>
                  <a:pt x="374385" y="504114"/>
                  <a:pt x="372622" y="502357"/>
                  <a:pt x="374083" y="500188"/>
                </a:cubicBezTo>
                <a:cubicBezTo>
                  <a:pt x="375541" y="498020"/>
                  <a:pt x="378766" y="497610"/>
                  <a:pt x="380376" y="497405"/>
                </a:cubicBezTo>
                <a:close/>
                <a:moveTo>
                  <a:pt x="353428" y="489073"/>
                </a:moveTo>
                <a:cubicBezTo>
                  <a:pt x="355194" y="490830"/>
                  <a:pt x="356958" y="492588"/>
                  <a:pt x="358724" y="494345"/>
                </a:cubicBezTo>
                <a:cubicBezTo>
                  <a:pt x="359027" y="498271"/>
                  <a:pt x="356103" y="502609"/>
                  <a:pt x="353327" y="508910"/>
                </a:cubicBezTo>
                <a:cubicBezTo>
                  <a:pt x="351864" y="511077"/>
                  <a:pt x="350401" y="513247"/>
                  <a:pt x="347019" y="511695"/>
                </a:cubicBezTo>
                <a:cubicBezTo>
                  <a:pt x="340108" y="506627"/>
                  <a:pt x="330270" y="505897"/>
                  <a:pt x="323203" y="498866"/>
                </a:cubicBezTo>
                <a:cubicBezTo>
                  <a:pt x="321440" y="497109"/>
                  <a:pt x="322749" y="492977"/>
                  <a:pt x="322597" y="491014"/>
                </a:cubicBezTo>
                <a:cubicBezTo>
                  <a:pt x="332134" y="487817"/>
                  <a:pt x="342276" y="492474"/>
                  <a:pt x="353428" y="489073"/>
                </a:cubicBezTo>
                <a:close/>
                <a:moveTo>
                  <a:pt x="8531834" y="471485"/>
                </a:moveTo>
                <a:cubicBezTo>
                  <a:pt x="8535238" y="471052"/>
                  <a:pt x="8535538" y="474946"/>
                  <a:pt x="8535838" y="478839"/>
                </a:cubicBezTo>
                <a:cubicBezTo>
                  <a:pt x="8536139" y="482734"/>
                  <a:pt x="8536439" y="486627"/>
                  <a:pt x="8531334" y="487277"/>
                </a:cubicBezTo>
                <a:cubicBezTo>
                  <a:pt x="8527929" y="487709"/>
                  <a:pt x="8527630" y="483816"/>
                  <a:pt x="8527480" y="481870"/>
                </a:cubicBezTo>
                <a:cubicBezTo>
                  <a:pt x="8527179" y="477976"/>
                  <a:pt x="8528581" y="473865"/>
                  <a:pt x="8531834" y="471485"/>
                </a:cubicBezTo>
                <a:close/>
                <a:moveTo>
                  <a:pt x="364352" y="422657"/>
                </a:moveTo>
                <a:cubicBezTo>
                  <a:pt x="369357" y="423932"/>
                  <a:pt x="374362" y="425208"/>
                  <a:pt x="379513" y="428375"/>
                </a:cubicBezTo>
                <a:cubicBezTo>
                  <a:pt x="389961" y="436605"/>
                  <a:pt x="402770" y="433063"/>
                  <a:pt x="412925" y="437506"/>
                </a:cubicBezTo>
                <a:cubicBezTo>
                  <a:pt x="413363" y="443186"/>
                  <a:pt x="410270" y="445493"/>
                  <a:pt x="406885" y="444012"/>
                </a:cubicBezTo>
                <a:cubicBezTo>
                  <a:pt x="393347" y="438087"/>
                  <a:pt x="377149" y="440148"/>
                  <a:pt x="364936" y="430230"/>
                </a:cubicBezTo>
                <a:cubicBezTo>
                  <a:pt x="361405" y="426856"/>
                  <a:pt x="359639" y="425169"/>
                  <a:pt x="364352" y="422657"/>
                </a:cubicBezTo>
                <a:close/>
                <a:moveTo>
                  <a:pt x="1301474" y="407433"/>
                </a:moveTo>
                <a:cubicBezTo>
                  <a:pt x="1305691" y="407908"/>
                  <a:pt x="1309572" y="409114"/>
                  <a:pt x="1313537" y="410792"/>
                </a:cubicBezTo>
                <a:cubicBezTo>
                  <a:pt x="1313537" y="410792"/>
                  <a:pt x="1317173" y="410587"/>
                  <a:pt x="1317173" y="410587"/>
                </a:cubicBezTo>
                <a:cubicBezTo>
                  <a:pt x="1324447" y="410174"/>
                  <a:pt x="1328409" y="411852"/>
                  <a:pt x="1335688" y="411440"/>
                </a:cubicBezTo>
                <a:cubicBezTo>
                  <a:pt x="1339319" y="411235"/>
                  <a:pt x="1339319" y="411235"/>
                  <a:pt x="1342964" y="411028"/>
                </a:cubicBezTo>
                <a:cubicBezTo>
                  <a:pt x="1346922" y="412706"/>
                  <a:pt x="1354192" y="412293"/>
                  <a:pt x="1358159" y="413971"/>
                </a:cubicBezTo>
                <a:cubicBezTo>
                  <a:pt x="1361797" y="413765"/>
                  <a:pt x="1361797" y="413765"/>
                  <a:pt x="1365761" y="415443"/>
                </a:cubicBezTo>
                <a:cubicBezTo>
                  <a:pt x="1369396" y="415237"/>
                  <a:pt x="1369396" y="415237"/>
                  <a:pt x="1373037" y="415031"/>
                </a:cubicBezTo>
                <a:cubicBezTo>
                  <a:pt x="1373362" y="416914"/>
                  <a:pt x="1376998" y="416708"/>
                  <a:pt x="1376998" y="416708"/>
                </a:cubicBezTo>
                <a:cubicBezTo>
                  <a:pt x="1380962" y="418385"/>
                  <a:pt x="1384924" y="420063"/>
                  <a:pt x="1388886" y="421740"/>
                </a:cubicBezTo>
                <a:cubicBezTo>
                  <a:pt x="1388886" y="421740"/>
                  <a:pt x="1392524" y="421534"/>
                  <a:pt x="1392524" y="421534"/>
                </a:cubicBezTo>
                <a:cubicBezTo>
                  <a:pt x="1396162" y="421328"/>
                  <a:pt x="1396162" y="421328"/>
                  <a:pt x="1400123" y="423007"/>
                </a:cubicBezTo>
                <a:cubicBezTo>
                  <a:pt x="1404088" y="424683"/>
                  <a:pt x="1404414" y="426566"/>
                  <a:pt x="1405066" y="430333"/>
                </a:cubicBezTo>
                <a:cubicBezTo>
                  <a:pt x="1401757" y="432423"/>
                  <a:pt x="1398447" y="434511"/>
                  <a:pt x="1390846" y="433040"/>
                </a:cubicBezTo>
                <a:cubicBezTo>
                  <a:pt x="1387209" y="433245"/>
                  <a:pt x="1379938" y="433658"/>
                  <a:pt x="1372662" y="434069"/>
                </a:cubicBezTo>
                <a:cubicBezTo>
                  <a:pt x="1361096" y="430920"/>
                  <a:pt x="1343237" y="433833"/>
                  <a:pt x="1331673" y="430684"/>
                </a:cubicBezTo>
                <a:cubicBezTo>
                  <a:pt x="1328039" y="430889"/>
                  <a:pt x="1324403" y="431096"/>
                  <a:pt x="1317129" y="431508"/>
                </a:cubicBezTo>
                <a:cubicBezTo>
                  <a:pt x="1312840" y="427947"/>
                  <a:pt x="1302578" y="432331"/>
                  <a:pt x="1298289" y="428770"/>
                </a:cubicBezTo>
                <a:cubicBezTo>
                  <a:pt x="1290036" y="423532"/>
                  <a:pt x="1281783" y="418294"/>
                  <a:pt x="1280477" y="410762"/>
                </a:cubicBezTo>
                <a:cubicBezTo>
                  <a:pt x="1284114" y="410556"/>
                  <a:pt x="1287423" y="408466"/>
                  <a:pt x="1287423" y="408466"/>
                </a:cubicBezTo>
                <a:cubicBezTo>
                  <a:pt x="1292716" y="407217"/>
                  <a:pt x="1297262" y="406959"/>
                  <a:pt x="1301474" y="407433"/>
                </a:cubicBezTo>
                <a:close/>
                <a:moveTo>
                  <a:pt x="3708112" y="285273"/>
                </a:moveTo>
                <a:cubicBezTo>
                  <a:pt x="3712995" y="292398"/>
                  <a:pt x="3732011" y="296872"/>
                  <a:pt x="3718831" y="305019"/>
                </a:cubicBezTo>
                <a:cubicBezTo>
                  <a:pt x="3714900" y="303391"/>
                  <a:pt x="3714900" y="303391"/>
                  <a:pt x="3710970" y="301763"/>
                </a:cubicBezTo>
                <a:cubicBezTo>
                  <a:pt x="3710970" y="301763"/>
                  <a:pt x="3707040" y="300135"/>
                  <a:pt x="3703110" y="298508"/>
                </a:cubicBezTo>
                <a:cubicBezTo>
                  <a:pt x="3699178" y="296880"/>
                  <a:pt x="3698862" y="295047"/>
                  <a:pt x="3694932" y="293420"/>
                </a:cubicBezTo>
                <a:cubicBezTo>
                  <a:pt x="3683458" y="290368"/>
                  <a:pt x="3686753" y="288331"/>
                  <a:pt x="3697273" y="285886"/>
                </a:cubicBezTo>
                <a:cubicBezTo>
                  <a:pt x="3700886" y="285681"/>
                  <a:pt x="3704498" y="285477"/>
                  <a:pt x="3708112" y="285273"/>
                </a:cubicBezTo>
                <a:close/>
                <a:moveTo>
                  <a:pt x="2958355" y="265498"/>
                </a:moveTo>
                <a:cubicBezTo>
                  <a:pt x="2961759" y="265065"/>
                  <a:pt x="2962059" y="268959"/>
                  <a:pt x="2962360" y="272852"/>
                </a:cubicBezTo>
                <a:cubicBezTo>
                  <a:pt x="2962660" y="276747"/>
                  <a:pt x="2962960" y="280640"/>
                  <a:pt x="2957855" y="281290"/>
                </a:cubicBezTo>
                <a:cubicBezTo>
                  <a:pt x="2954450" y="281722"/>
                  <a:pt x="2954151" y="277830"/>
                  <a:pt x="2954001" y="275883"/>
                </a:cubicBezTo>
                <a:cubicBezTo>
                  <a:pt x="2953700" y="271989"/>
                  <a:pt x="2955102" y="267878"/>
                  <a:pt x="2958355" y="265498"/>
                </a:cubicBezTo>
                <a:close/>
                <a:moveTo>
                  <a:pt x="3724951" y="263042"/>
                </a:moveTo>
                <a:cubicBezTo>
                  <a:pt x="3743041" y="262017"/>
                  <a:pt x="3761460" y="262896"/>
                  <a:pt x="3776263" y="263980"/>
                </a:cubicBezTo>
                <a:cubicBezTo>
                  <a:pt x="3802249" y="266352"/>
                  <a:pt x="3826915" y="261112"/>
                  <a:pt x="3849282" y="263690"/>
                </a:cubicBezTo>
                <a:cubicBezTo>
                  <a:pt x="3852901" y="263485"/>
                  <a:pt x="3856518" y="263280"/>
                  <a:pt x="3856518" y="263280"/>
                </a:cubicBezTo>
                <a:cubicBezTo>
                  <a:pt x="3868362" y="268374"/>
                  <a:pt x="3882176" y="263749"/>
                  <a:pt x="3893359" y="265038"/>
                </a:cubicBezTo>
                <a:cubicBezTo>
                  <a:pt x="3884154" y="275166"/>
                  <a:pt x="3870012" y="277888"/>
                  <a:pt x="3851262" y="275106"/>
                </a:cubicBezTo>
                <a:cubicBezTo>
                  <a:pt x="3828895" y="272529"/>
                  <a:pt x="3811465" y="277358"/>
                  <a:pt x="3794364" y="284091"/>
                </a:cubicBezTo>
                <a:cubicBezTo>
                  <a:pt x="3769039" y="285526"/>
                  <a:pt x="3746009" y="279142"/>
                  <a:pt x="3726931" y="274458"/>
                </a:cubicBezTo>
                <a:cubicBezTo>
                  <a:pt x="3722652" y="270858"/>
                  <a:pt x="3715746" y="273170"/>
                  <a:pt x="3711798" y="271472"/>
                </a:cubicBezTo>
                <a:cubicBezTo>
                  <a:pt x="3710479" y="263860"/>
                  <a:pt x="3714096" y="263656"/>
                  <a:pt x="3724951" y="263042"/>
                </a:cubicBezTo>
                <a:close/>
                <a:moveTo>
                  <a:pt x="1573770" y="244183"/>
                </a:moveTo>
                <a:cubicBezTo>
                  <a:pt x="1582043" y="249663"/>
                  <a:pt x="1596197" y="246879"/>
                  <a:pt x="1601523" y="256489"/>
                </a:cubicBezTo>
                <a:cubicBezTo>
                  <a:pt x="1590310" y="255142"/>
                  <a:pt x="1575812" y="255962"/>
                  <a:pt x="1564260" y="252652"/>
                </a:cubicBezTo>
                <a:cubicBezTo>
                  <a:pt x="1560300" y="250893"/>
                  <a:pt x="1556334" y="249136"/>
                  <a:pt x="1559619" y="246967"/>
                </a:cubicBezTo>
                <a:cubicBezTo>
                  <a:pt x="1562899" y="244798"/>
                  <a:pt x="1570149" y="244389"/>
                  <a:pt x="1573770" y="244183"/>
                </a:cubicBezTo>
                <a:close/>
                <a:moveTo>
                  <a:pt x="3868738" y="240468"/>
                </a:moveTo>
                <a:cubicBezTo>
                  <a:pt x="3882307" y="239942"/>
                  <a:pt x="3895184" y="240663"/>
                  <a:pt x="3908641" y="244738"/>
                </a:cubicBezTo>
                <a:cubicBezTo>
                  <a:pt x="3909305" y="248568"/>
                  <a:pt x="3924069" y="249668"/>
                  <a:pt x="3914241" y="256027"/>
                </a:cubicBezTo>
                <a:cubicBezTo>
                  <a:pt x="3887991" y="251710"/>
                  <a:pt x="3855521" y="253547"/>
                  <a:pt x="3824668" y="243688"/>
                </a:cubicBezTo>
                <a:cubicBezTo>
                  <a:pt x="3840902" y="242769"/>
                  <a:pt x="3855166" y="240994"/>
                  <a:pt x="3868738" y="240468"/>
                </a:cubicBezTo>
                <a:close/>
                <a:moveTo>
                  <a:pt x="1513175" y="235851"/>
                </a:moveTo>
                <a:cubicBezTo>
                  <a:pt x="1517147" y="237609"/>
                  <a:pt x="1521113" y="239366"/>
                  <a:pt x="1525083" y="241124"/>
                </a:cubicBezTo>
                <a:cubicBezTo>
                  <a:pt x="1525766" y="245049"/>
                  <a:pt x="1519189" y="249387"/>
                  <a:pt x="1512949" y="255689"/>
                </a:cubicBezTo>
                <a:cubicBezTo>
                  <a:pt x="1509658" y="257856"/>
                  <a:pt x="1506368" y="260025"/>
                  <a:pt x="1498764" y="258473"/>
                </a:cubicBezTo>
                <a:cubicBezTo>
                  <a:pt x="1483223" y="253405"/>
                  <a:pt x="1461101" y="252675"/>
                  <a:pt x="1445211" y="245644"/>
                </a:cubicBezTo>
                <a:cubicBezTo>
                  <a:pt x="1441247" y="243887"/>
                  <a:pt x="1444190" y="239755"/>
                  <a:pt x="1443849" y="237792"/>
                </a:cubicBezTo>
                <a:cubicBezTo>
                  <a:pt x="1465294" y="234595"/>
                  <a:pt x="1488099" y="239252"/>
                  <a:pt x="1513175" y="235851"/>
                </a:cubicBezTo>
                <a:close/>
                <a:moveTo>
                  <a:pt x="1537739" y="169435"/>
                </a:moveTo>
                <a:cubicBezTo>
                  <a:pt x="1548995" y="170710"/>
                  <a:pt x="1560248" y="171986"/>
                  <a:pt x="1571831" y="175153"/>
                </a:cubicBezTo>
                <a:cubicBezTo>
                  <a:pt x="1595323" y="183383"/>
                  <a:pt x="1624126" y="179842"/>
                  <a:pt x="1646961" y="184284"/>
                </a:cubicBezTo>
                <a:cubicBezTo>
                  <a:pt x="1647946" y="189965"/>
                  <a:pt x="1640990" y="192271"/>
                  <a:pt x="1633379" y="190790"/>
                </a:cubicBezTo>
                <a:cubicBezTo>
                  <a:pt x="1602936" y="184865"/>
                  <a:pt x="1566513" y="186926"/>
                  <a:pt x="1539052" y="177008"/>
                </a:cubicBezTo>
                <a:cubicBezTo>
                  <a:pt x="1531111" y="173634"/>
                  <a:pt x="1527141" y="171947"/>
                  <a:pt x="1537739" y="169435"/>
                </a:cubicBezTo>
                <a:close/>
                <a:moveTo>
                  <a:pt x="2209981" y="167696"/>
                </a:moveTo>
                <a:cubicBezTo>
                  <a:pt x="2217206" y="167287"/>
                  <a:pt x="2221150" y="168991"/>
                  <a:pt x="2228379" y="168582"/>
                </a:cubicBezTo>
                <a:cubicBezTo>
                  <a:pt x="2228379" y="168582"/>
                  <a:pt x="2228379" y="168582"/>
                  <a:pt x="2231993" y="168378"/>
                </a:cubicBezTo>
                <a:cubicBezTo>
                  <a:pt x="2231993" y="168378"/>
                  <a:pt x="2231993" y="168378"/>
                  <a:pt x="2232325" y="170286"/>
                </a:cubicBezTo>
                <a:cubicBezTo>
                  <a:pt x="2232325" y="170286"/>
                  <a:pt x="2232325" y="170286"/>
                  <a:pt x="2235937" y="170082"/>
                </a:cubicBezTo>
                <a:cubicBezTo>
                  <a:pt x="2243164" y="169673"/>
                  <a:pt x="2250060" y="167355"/>
                  <a:pt x="2257947" y="170764"/>
                </a:cubicBezTo>
                <a:cubicBezTo>
                  <a:pt x="2284238" y="175057"/>
                  <a:pt x="2309205" y="171717"/>
                  <a:pt x="2331551" y="174306"/>
                </a:cubicBezTo>
                <a:cubicBezTo>
                  <a:pt x="2343054" y="177511"/>
                  <a:pt x="2353560" y="174988"/>
                  <a:pt x="2364397" y="174374"/>
                </a:cubicBezTo>
                <a:cubicBezTo>
                  <a:pt x="2375242" y="173761"/>
                  <a:pt x="2382471" y="173352"/>
                  <a:pt x="2393972" y="176556"/>
                </a:cubicBezTo>
                <a:cubicBezTo>
                  <a:pt x="2427487" y="180442"/>
                  <a:pt x="2467894" y="182008"/>
                  <a:pt x="2504361" y="181872"/>
                </a:cubicBezTo>
                <a:cubicBezTo>
                  <a:pt x="2518811" y="181054"/>
                  <a:pt x="2533269" y="180236"/>
                  <a:pt x="2548715" y="185143"/>
                </a:cubicBezTo>
                <a:cubicBezTo>
                  <a:pt x="2593078" y="188414"/>
                  <a:pt x="2636111" y="184051"/>
                  <a:pt x="2680798" y="189231"/>
                </a:cubicBezTo>
                <a:cubicBezTo>
                  <a:pt x="2684411" y="189027"/>
                  <a:pt x="2684741" y="190936"/>
                  <a:pt x="2685072" y="192844"/>
                </a:cubicBezTo>
                <a:cubicBezTo>
                  <a:pt x="2693292" y="198161"/>
                  <a:pt x="2700518" y="197752"/>
                  <a:pt x="2711028" y="195229"/>
                </a:cubicBezTo>
                <a:cubicBezTo>
                  <a:pt x="2718256" y="194821"/>
                  <a:pt x="2721871" y="194616"/>
                  <a:pt x="2725813" y="196320"/>
                </a:cubicBezTo>
                <a:cubicBezTo>
                  <a:pt x="2759332" y="200206"/>
                  <a:pt x="2789558" y="206204"/>
                  <a:pt x="2825367" y="202249"/>
                </a:cubicBezTo>
                <a:cubicBezTo>
                  <a:pt x="2835875" y="199728"/>
                  <a:pt x="2847049" y="201022"/>
                  <a:pt x="2854932" y="204430"/>
                </a:cubicBezTo>
                <a:cubicBezTo>
                  <a:pt x="2894686" y="202181"/>
                  <a:pt x="2935762" y="207565"/>
                  <a:pt x="2969942" y="215268"/>
                </a:cubicBezTo>
                <a:cubicBezTo>
                  <a:pt x="2977169" y="214859"/>
                  <a:pt x="2980786" y="214653"/>
                  <a:pt x="2988010" y="214245"/>
                </a:cubicBezTo>
                <a:cubicBezTo>
                  <a:pt x="3002462" y="213426"/>
                  <a:pt x="2994575" y="210018"/>
                  <a:pt x="2990298" y="206405"/>
                </a:cubicBezTo>
                <a:cubicBezTo>
                  <a:pt x="2983075" y="206814"/>
                  <a:pt x="2979130" y="205110"/>
                  <a:pt x="2975184" y="203406"/>
                </a:cubicBezTo>
                <a:cubicBezTo>
                  <a:pt x="2962689" y="194476"/>
                  <a:pt x="2944286" y="193591"/>
                  <a:pt x="2925887" y="192705"/>
                </a:cubicBezTo>
                <a:cubicBezTo>
                  <a:pt x="2904203" y="193932"/>
                  <a:pt x="2885142" y="189229"/>
                  <a:pt x="2859515" y="188753"/>
                </a:cubicBezTo>
                <a:cubicBezTo>
                  <a:pt x="2898274" y="180777"/>
                  <a:pt x="2931459" y="182752"/>
                  <a:pt x="2968591" y="186432"/>
                </a:cubicBezTo>
                <a:cubicBezTo>
                  <a:pt x="2997830" y="186706"/>
                  <a:pt x="3020836" y="193113"/>
                  <a:pt x="3046793" y="195497"/>
                </a:cubicBezTo>
                <a:cubicBezTo>
                  <a:pt x="3101328" y="194339"/>
                  <a:pt x="3156858" y="198904"/>
                  <a:pt x="3208325" y="201773"/>
                </a:cubicBezTo>
                <a:cubicBezTo>
                  <a:pt x="3245453" y="205454"/>
                  <a:pt x="3278969" y="209339"/>
                  <a:pt x="3315436" y="209202"/>
                </a:cubicBezTo>
                <a:cubicBezTo>
                  <a:pt x="3326607" y="210498"/>
                  <a:pt x="3337780" y="211793"/>
                  <a:pt x="3345338" y="213292"/>
                </a:cubicBezTo>
                <a:cubicBezTo>
                  <a:pt x="3360124" y="214382"/>
                  <a:pt x="3374249" y="211656"/>
                  <a:pt x="3389364" y="214655"/>
                </a:cubicBezTo>
                <a:cubicBezTo>
                  <a:pt x="3407433" y="213633"/>
                  <a:pt x="3422879" y="218540"/>
                  <a:pt x="3437002" y="215814"/>
                </a:cubicBezTo>
                <a:cubicBezTo>
                  <a:pt x="3448837" y="220925"/>
                  <a:pt x="3459347" y="218403"/>
                  <a:pt x="3470189" y="217790"/>
                </a:cubicBezTo>
                <a:cubicBezTo>
                  <a:pt x="3470519" y="219699"/>
                  <a:pt x="3470519" y="219699"/>
                  <a:pt x="3470849" y="221607"/>
                </a:cubicBezTo>
                <a:cubicBezTo>
                  <a:pt x="3507648" y="223379"/>
                  <a:pt x="3541163" y="227264"/>
                  <a:pt x="3570734" y="229445"/>
                </a:cubicBezTo>
                <a:cubicBezTo>
                  <a:pt x="3578623" y="232854"/>
                  <a:pt x="3588803" y="228423"/>
                  <a:pt x="3596691" y="231831"/>
                </a:cubicBezTo>
                <a:cubicBezTo>
                  <a:pt x="3600636" y="233535"/>
                  <a:pt x="3604580" y="235239"/>
                  <a:pt x="3608524" y="236942"/>
                </a:cubicBezTo>
                <a:cubicBezTo>
                  <a:pt x="3609850" y="244577"/>
                  <a:pt x="3629240" y="251190"/>
                  <a:pt x="3612496" y="259846"/>
                </a:cubicBezTo>
                <a:cubicBezTo>
                  <a:pt x="3599365" y="268299"/>
                  <a:pt x="3580968" y="267414"/>
                  <a:pt x="3561905" y="262710"/>
                </a:cubicBezTo>
                <a:cubicBezTo>
                  <a:pt x="3561573" y="260802"/>
                  <a:pt x="3557630" y="259097"/>
                  <a:pt x="3554016" y="259302"/>
                </a:cubicBezTo>
                <a:cubicBezTo>
                  <a:pt x="3550402" y="259507"/>
                  <a:pt x="3543175" y="259916"/>
                  <a:pt x="3539561" y="260120"/>
                </a:cubicBezTo>
                <a:cubicBezTo>
                  <a:pt x="3535947" y="260324"/>
                  <a:pt x="3539561" y="260120"/>
                  <a:pt x="3539231" y="258211"/>
                </a:cubicBezTo>
                <a:cubicBezTo>
                  <a:pt x="3535947" y="260324"/>
                  <a:pt x="3535617" y="258416"/>
                  <a:pt x="3535617" y="258416"/>
                </a:cubicBezTo>
                <a:cubicBezTo>
                  <a:pt x="3532333" y="260529"/>
                  <a:pt x="3528721" y="260734"/>
                  <a:pt x="3521492" y="261143"/>
                </a:cubicBezTo>
                <a:cubicBezTo>
                  <a:pt x="3517880" y="261347"/>
                  <a:pt x="3517880" y="261347"/>
                  <a:pt x="3514268" y="261551"/>
                </a:cubicBezTo>
                <a:cubicBezTo>
                  <a:pt x="3495206" y="256848"/>
                  <a:pt x="3469909" y="258281"/>
                  <a:pt x="3450519" y="251668"/>
                </a:cubicBezTo>
                <a:cubicBezTo>
                  <a:pt x="3450519" y="251668"/>
                  <a:pt x="3450848" y="253577"/>
                  <a:pt x="3450848" y="253577"/>
                </a:cubicBezTo>
                <a:cubicBezTo>
                  <a:pt x="3443621" y="253986"/>
                  <a:pt x="3440340" y="256099"/>
                  <a:pt x="3436725" y="256304"/>
                </a:cubicBezTo>
                <a:cubicBezTo>
                  <a:pt x="3433112" y="256510"/>
                  <a:pt x="3429166" y="254804"/>
                  <a:pt x="3425552" y="255009"/>
                </a:cubicBezTo>
                <a:cubicBezTo>
                  <a:pt x="3406494" y="250306"/>
                  <a:pt x="3388424" y="251329"/>
                  <a:pt x="3370356" y="252352"/>
                </a:cubicBezTo>
                <a:cubicBezTo>
                  <a:pt x="3351958" y="251465"/>
                  <a:pt x="3330275" y="252692"/>
                  <a:pt x="3317779" y="243763"/>
                </a:cubicBezTo>
                <a:cubicBezTo>
                  <a:pt x="3314166" y="243968"/>
                  <a:pt x="3314498" y="245877"/>
                  <a:pt x="3314498" y="245877"/>
                </a:cubicBezTo>
                <a:cubicBezTo>
                  <a:pt x="3296760" y="248807"/>
                  <a:pt x="3278030" y="246013"/>
                  <a:pt x="3263244" y="244923"/>
                </a:cubicBezTo>
                <a:cubicBezTo>
                  <a:pt x="3256018" y="245332"/>
                  <a:pt x="3252072" y="243628"/>
                  <a:pt x="3245177" y="245945"/>
                </a:cubicBezTo>
                <a:cubicBezTo>
                  <a:pt x="3241562" y="246150"/>
                  <a:pt x="3234335" y="246559"/>
                  <a:pt x="3230392" y="244855"/>
                </a:cubicBezTo>
                <a:cubicBezTo>
                  <a:pt x="3155919" y="235578"/>
                  <a:pt x="3083644" y="239669"/>
                  <a:pt x="3009387" y="232308"/>
                </a:cubicBezTo>
                <a:cubicBezTo>
                  <a:pt x="2998215" y="231013"/>
                  <a:pt x="2983764" y="231831"/>
                  <a:pt x="2971928" y="226719"/>
                </a:cubicBezTo>
                <a:cubicBezTo>
                  <a:pt x="2971596" y="224810"/>
                  <a:pt x="2971596" y="224810"/>
                  <a:pt x="2971596" y="224810"/>
                </a:cubicBezTo>
                <a:cubicBezTo>
                  <a:pt x="2944010" y="234081"/>
                  <a:pt x="2913774" y="228084"/>
                  <a:pt x="2887814" y="225698"/>
                </a:cubicBezTo>
                <a:cubicBezTo>
                  <a:pt x="2880257" y="224198"/>
                  <a:pt x="2873030" y="224607"/>
                  <a:pt x="2865804" y="225017"/>
                </a:cubicBezTo>
                <a:cubicBezTo>
                  <a:pt x="2858572" y="225425"/>
                  <a:pt x="2854963" y="225629"/>
                  <a:pt x="2851352" y="225834"/>
                </a:cubicBezTo>
                <a:cubicBezTo>
                  <a:pt x="2847738" y="226039"/>
                  <a:pt x="2844125" y="226243"/>
                  <a:pt x="2840509" y="226448"/>
                </a:cubicBezTo>
                <a:cubicBezTo>
                  <a:pt x="2836895" y="226654"/>
                  <a:pt x="2833282" y="226857"/>
                  <a:pt x="2829670" y="227062"/>
                </a:cubicBezTo>
                <a:cubicBezTo>
                  <a:pt x="2825726" y="225358"/>
                  <a:pt x="2818495" y="225767"/>
                  <a:pt x="2810938" y="224268"/>
                </a:cubicBezTo>
                <a:cubicBezTo>
                  <a:pt x="2730118" y="221133"/>
                  <a:pt x="2648969" y="216089"/>
                  <a:pt x="2568135" y="212955"/>
                </a:cubicBezTo>
                <a:cubicBezTo>
                  <a:pt x="2564190" y="211250"/>
                  <a:pt x="2560244" y="209547"/>
                  <a:pt x="2556634" y="209751"/>
                </a:cubicBezTo>
                <a:cubicBezTo>
                  <a:pt x="2553017" y="209955"/>
                  <a:pt x="2549732" y="212069"/>
                  <a:pt x="2549732" y="212069"/>
                </a:cubicBezTo>
                <a:cubicBezTo>
                  <a:pt x="2500444" y="201368"/>
                  <a:pt x="2450187" y="206139"/>
                  <a:pt x="2402219" y="203073"/>
                </a:cubicBezTo>
                <a:cubicBezTo>
                  <a:pt x="2398274" y="201368"/>
                  <a:pt x="2394657" y="201573"/>
                  <a:pt x="2390387" y="197960"/>
                </a:cubicBezTo>
                <a:cubicBezTo>
                  <a:pt x="2373972" y="208526"/>
                  <a:pt x="2355241" y="205731"/>
                  <a:pt x="2336846" y="204845"/>
                </a:cubicBezTo>
                <a:cubicBezTo>
                  <a:pt x="2318446" y="203959"/>
                  <a:pt x="2296432" y="203278"/>
                  <a:pt x="2278032" y="202392"/>
                </a:cubicBezTo>
                <a:cubicBezTo>
                  <a:pt x="2274086" y="200688"/>
                  <a:pt x="2273754" y="198779"/>
                  <a:pt x="2269810" y="197075"/>
                </a:cubicBezTo>
                <a:cubicBezTo>
                  <a:pt x="2269810" y="197075"/>
                  <a:pt x="2269480" y="195167"/>
                  <a:pt x="2269480" y="195167"/>
                </a:cubicBezTo>
                <a:cubicBezTo>
                  <a:pt x="2254693" y="194077"/>
                  <a:pt x="2236294" y="193191"/>
                  <a:pt x="2221841" y="194008"/>
                </a:cubicBezTo>
                <a:cubicBezTo>
                  <a:pt x="2221508" y="192100"/>
                  <a:pt x="2217896" y="192304"/>
                  <a:pt x="2213952" y="190600"/>
                </a:cubicBezTo>
                <a:cubicBezTo>
                  <a:pt x="2213621" y="188692"/>
                  <a:pt x="2210008" y="188896"/>
                  <a:pt x="2206391" y="189100"/>
                </a:cubicBezTo>
                <a:cubicBezTo>
                  <a:pt x="2206060" y="187191"/>
                  <a:pt x="2206060" y="187191"/>
                  <a:pt x="2205730" y="185284"/>
                </a:cubicBezTo>
                <a:cubicBezTo>
                  <a:pt x="2172873" y="185216"/>
                  <a:pt x="2142307" y="177310"/>
                  <a:pt x="2108795" y="173424"/>
                </a:cubicBezTo>
                <a:cubicBezTo>
                  <a:pt x="2124894" y="171549"/>
                  <a:pt x="2140001" y="169248"/>
                  <a:pt x="2154866" y="168166"/>
                </a:cubicBezTo>
                <a:cubicBezTo>
                  <a:pt x="2169729" y="167084"/>
                  <a:pt x="2184355" y="167220"/>
                  <a:pt x="2199469" y="170218"/>
                </a:cubicBezTo>
                <a:cubicBezTo>
                  <a:pt x="2203081" y="170014"/>
                  <a:pt x="2199140" y="168310"/>
                  <a:pt x="2202751" y="168105"/>
                </a:cubicBezTo>
                <a:cubicBezTo>
                  <a:pt x="2206369" y="167900"/>
                  <a:pt x="2209981" y="167696"/>
                  <a:pt x="2209981" y="167696"/>
                </a:cubicBezTo>
                <a:close/>
                <a:moveTo>
                  <a:pt x="7370615" y="12276"/>
                </a:moveTo>
                <a:cubicBezTo>
                  <a:pt x="7378270" y="11844"/>
                  <a:pt x="7378944" y="15737"/>
                  <a:pt x="7379620" y="19630"/>
                </a:cubicBezTo>
                <a:cubicBezTo>
                  <a:pt x="7380295" y="23525"/>
                  <a:pt x="7380971" y="27418"/>
                  <a:pt x="7369490" y="28068"/>
                </a:cubicBezTo>
                <a:cubicBezTo>
                  <a:pt x="7361835" y="28501"/>
                  <a:pt x="7361161" y="24608"/>
                  <a:pt x="7360824" y="22661"/>
                </a:cubicBezTo>
                <a:cubicBezTo>
                  <a:pt x="7360148" y="18767"/>
                  <a:pt x="7363300" y="14657"/>
                  <a:pt x="7370615" y="12276"/>
                </a:cubicBezTo>
                <a:close/>
                <a:moveTo>
                  <a:pt x="7003086" y="6"/>
                </a:moveTo>
                <a:cubicBezTo>
                  <a:pt x="7017211" y="-72"/>
                  <a:pt x="7031008" y="588"/>
                  <a:pt x="7043984" y="1776"/>
                </a:cubicBezTo>
                <a:cubicBezTo>
                  <a:pt x="7059756" y="8572"/>
                  <a:pt x="7080116" y="-269"/>
                  <a:pt x="7095228" y="2719"/>
                </a:cubicBezTo>
                <a:cubicBezTo>
                  <a:pt x="7102784" y="4214"/>
                  <a:pt x="7109681" y="1901"/>
                  <a:pt x="7113294" y="1696"/>
                </a:cubicBezTo>
                <a:cubicBezTo>
                  <a:pt x="7117238" y="3396"/>
                  <a:pt x="7120850" y="3192"/>
                  <a:pt x="7124464" y="2987"/>
                </a:cubicBezTo>
                <a:cubicBezTo>
                  <a:pt x="7139906" y="7878"/>
                  <a:pt x="7133341" y="12094"/>
                  <a:pt x="7122830" y="14612"/>
                </a:cubicBezTo>
                <a:cubicBezTo>
                  <a:pt x="7115935" y="16924"/>
                  <a:pt x="7109037" y="19237"/>
                  <a:pt x="7102142" y="21549"/>
                </a:cubicBezTo>
                <a:cubicBezTo>
                  <a:pt x="7109037" y="19237"/>
                  <a:pt x="7116593" y="20731"/>
                  <a:pt x="7121198" y="26237"/>
                </a:cubicBezTo>
                <a:cubicBezTo>
                  <a:pt x="7118245" y="30247"/>
                  <a:pt x="7110689" y="28753"/>
                  <a:pt x="7103463" y="29162"/>
                </a:cubicBezTo>
                <a:cubicBezTo>
                  <a:pt x="7107405" y="30861"/>
                  <a:pt x="7111348" y="32560"/>
                  <a:pt x="7111678" y="34464"/>
                </a:cubicBezTo>
                <a:cubicBezTo>
                  <a:pt x="7112008" y="36367"/>
                  <a:pt x="7115622" y="36162"/>
                  <a:pt x="7115622" y="36162"/>
                </a:cubicBezTo>
                <a:cubicBezTo>
                  <a:pt x="7115622" y="36162"/>
                  <a:pt x="7119234" y="35958"/>
                  <a:pt x="7122847" y="35753"/>
                </a:cubicBezTo>
                <a:cubicBezTo>
                  <a:pt x="7123178" y="37657"/>
                  <a:pt x="7127450" y="41260"/>
                  <a:pt x="7131394" y="42958"/>
                </a:cubicBezTo>
                <a:cubicBezTo>
                  <a:pt x="7135336" y="44657"/>
                  <a:pt x="7135336" y="44657"/>
                  <a:pt x="7138950" y="44453"/>
                </a:cubicBezTo>
                <a:cubicBezTo>
                  <a:pt x="7157676" y="47237"/>
                  <a:pt x="7158997" y="54850"/>
                  <a:pt x="7167213" y="60152"/>
                </a:cubicBezTo>
                <a:cubicBezTo>
                  <a:pt x="7179374" y="67152"/>
                  <a:pt x="7196118" y="58516"/>
                  <a:pt x="7207618" y="61709"/>
                </a:cubicBezTo>
                <a:cubicBezTo>
                  <a:pt x="7223062" y="66601"/>
                  <a:pt x="7234890" y="71698"/>
                  <a:pt x="7250334" y="76590"/>
                </a:cubicBezTo>
                <a:cubicBezTo>
                  <a:pt x="7257560" y="76181"/>
                  <a:pt x="7261172" y="75977"/>
                  <a:pt x="7268399" y="75567"/>
                </a:cubicBezTo>
                <a:cubicBezTo>
                  <a:pt x="7275625" y="75159"/>
                  <a:pt x="7279239" y="74954"/>
                  <a:pt x="7282852" y="74750"/>
                </a:cubicBezTo>
                <a:cubicBezTo>
                  <a:pt x="7304860" y="75426"/>
                  <a:pt x="7325880" y="70392"/>
                  <a:pt x="7348548" y="74875"/>
                </a:cubicBezTo>
                <a:cubicBezTo>
                  <a:pt x="7352161" y="74670"/>
                  <a:pt x="7355775" y="74466"/>
                  <a:pt x="7355775" y="74466"/>
                </a:cubicBezTo>
                <a:cubicBezTo>
                  <a:pt x="7365624" y="68142"/>
                  <a:pt x="7380737" y="71131"/>
                  <a:pt x="7394860" y="68409"/>
                </a:cubicBezTo>
                <a:cubicBezTo>
                  <a:pt x="7409972" y="71398"/>
                  <a:pt x="7420153" y="66977"/>
                  <a:pt x="7430002" y="60654"/>
                </a:cubicBezTo>
                <a:cubicBezTo>
                  <a:pt x="7435908" y="52631"/>
                  <a:pt x="7449701" y="48005"/>
                  <a:pt x="7464152" y="47188"/>
                </a:cubicBezTo>
                <a:cubicBezTo>
                  <a:pt x="7477946" y="42563"/>
                  <a:pt x="7487135" y="32433"/>
                  <a:pt x="7509474" y="35013"/>
                </a:cubicBezTo>
                <a:cubicBezTo>
                  <a:pt x="7516700" y="34603"/>
                  <a:pt x="7520644" y="36302"/>
                  <a:pt x="7527869" y="35893"/>
                </a:cubicBezTo>
                <a:cubicBezTo>
                  <a:pt x="7531153" y="33786"/>
                  <a:pt x="7534436" y="31677"/>
                  <a:pt x="7534106" y="29774"/>
                </a:cubicBezTo>
                <a:cubicBezTo>
                  <a:pt x="7551182" y="23041"/>
                  <a:pt x="7569247" y="22018"/>
                  <a:pt x="7588303" y="26706"/>
                </a:cubicBezTo>
                <a:cubicBezTo>
                  <a:pt x="7603417" y="29695"/>
                  <a:pt x="7621482" y="28672"/>
                  <a:pt x="7639219" y="25747"/>
                </a:cubicBezTo>
                <a:cubicBezTo>
                  <a:pt x="7649726" y="23229"/>
                  <a:pt x="7660567" y="22616"/>
                  <a:pt x="7668784" y="27916"/>
                </a:cubicBezTo>
                <a:cubicBezTo>
                  <a:pt x="7680942" y="34916"/>
                  <a:pt x="7695726" y="36002"/>
                  <a:pt x="7708858" y="27571"/>
                </a:cubicBezTo>
                <a:cubicBezTo>
                  <a:pt x="7716085" y="27161"/>
                  <a:pt x="7719697" y="26957"/>
                  <a:pt x="7726595" y="24644"/>
                </a:cubicBezTo>
                <a:cubicBezTo>
                  <a:pt x="7726595" y="24644"/>
                  <a:pt x="7726264" y="22742"/>
                  <a:pt x="7726264" y="22742"/>
                </a:cubicBezTo>
                <a:cubicBezTo>
                  <a:pt x="7729548" y="20633"/>
                  <a:pt x="7729548" y="20633"/>
                  <a:pt x="7732831" y="18525"/>
                </a:cubicBezTo>
                <a:cubicBezTo>
                  <a:pt x="7732501" y="16622"/>
                  <a:pt x="7736113" y="16418"/>
                  <a:pt x="7739396" y="14309"/>
                </a:cubicBezTo>
                <a:cubicBezTo>
                  <a:pt x="7750236" y="13696"/>
                  <a:pt x="7765019" y="14782"/>
                  <a:pt x="7774868" y="8457"/>
                </a:cubicBezTo>
                <a:cubicBezTo>
                  <a:pt x="7788330" y="1930"/>
                  <a:pt x="7792935" y="7435"/>
                  <a:pt x="7797538" y="12941"/>
                </a:cubicBezTo>
                <a:cubicBezTo>
                  <a:pt x="7810027" y="21845"/>
                  <a:pt x="7821525" y="25037"/>
                  <a:pt x="7838603" y="18305"/>
                </a:cubicBezTo>
                <a:cubicBezTo>
                  <a:pt x="7852723" y="15583"/>
                  <a:pt x="7856667" y="17282"/>
                  <a:pt x="7864553" y="20680"/>
                </a:cubicBezTo>
                <a:cubicBezTo>
                  <a:pt x="7866203" y="30197"/>
                  <a:pt x="7891165" y="26862"/>
                  <a:pt x="7892487" y="34476"/>
                </a:cubicBezTo>
                <a:cubicBezTo>
                  <a:pt x="7897419" y="41885"/>
                  <a:pt x="7908917" y="45078"/>
                  <a:pt x="7923701" y="46163"/>
                </a:cubicBezTo>
                <a:cubicBezTo>
                  <a:pt x="7934873" y="47453"/>
                  <a:pt x="7935531" y="51260"/>
                  <a:pt x="7929295" y="57379"/>
                </a:cubicBezTo>
                <a:cubicBezTo>
                  <a:pt x="7919115" y="61800"/>
                  <a:pt x="7916493" y="67715"/>
                  <a:pt x="7918142" y="77231"/>
                </a:cubicBezTo>
                <a:cubicBezTo>
                  <a:pt x="7919133" y="82941"/>
                  <a:pt x="7901727" y="87772"/>
                  <a:pt x="7895161" y="91987"/>
                </a:cubicBezTo>
                <a:cubicBezTo>
                  <a:pt x="7895491" y="93890"/>
                  <a:pt x="7895820" y="95793"/>
                  <a:pt x="7895820" y="95793"/>
                </a:cubicBezTo>
                <a:cubicBezTo>
                  <a:pt x="7892539" y="97902"/>
                  <a:pt x="7889585" y="101913"/>
                  <a:pt x="7886301" y="104021"/>
                </a:cubicBezTo>
                <a:cubicBezTo>
                  <a:pt x="7882688" y="104225"/>
                  <a:pt x="7882688" y="104225"/>
                  <a:pt x="7879074" y="104429"/>
                </a:cubicBezTo>
                <a:cubicBezTo>
                  <a:pt x="7872839" y="110550"/>
                  <a:pt x="7874159" y="118163"/>
                  <a:pt x="7868252" y="126186"/>
                </a:cubicBezTo>
                <a:cubicBezTo>
                  <a:pt x="7871866" y="125981"/>
                  <a:pt x="7872196" y="127885"/>
                  <a:pt x="7872196" y="127885"/>
                </a:cubicBezTo>
                <a:cubicBezTo>
                  <a:pt x="7887325" y="152016"/>
                  <a:pt x="7884042" y="154123"/>
                  <a:pt x="7837071" y="156782"/>
                </a:cubicBezTo>
                <a:cubicBezTo>
                  <a:pt x="7849891" y="167589"/>
                  <a:pt x="7868947" y="172276"/>
                  <a:pt x="7890955" y="172953"/>
                </a:cubicBezTo>
                <a:cubicBezTo>
                  <a:pt x="7916907" y="175329"/>
                  <a:pt x="7929399" y="184232"/>
                  <a:pt x="7924151" y="196061"/>
                </a:cubicBezTo>
                <a:cubicBezTo>
                  <a:pt x="7921858" y="203880"/>
                  <a:pt x="7915293" y="208095"/>
                  <a:pt x="7900839" y="208913"/>
                </a:cubicBezTo>
                <a:cubicBezTo>
                  <a:pt x="7878831" y="208237"/>
                  <a:pt x="7869311" y="216464"/>
                  <a:pt x="7859792" y="224691"/>
                </a:cubicBezTo>
                <a:cubicBezTo>
                  <a:pt x="7859792" y="224691"/>
                  <a:pt x="7856178" y="224896"/>
                  <a:pt x="7856178" y="224896"/>
                </a:cubicBezTo>
                <a:cubicBezTo>
                  <a:pt x="7856509" y="226800"/>
                  <a:pt x="7856509" y="226800"/>
                  <a:pt x="7852895" y="227004"/>
                </a:cubicBezTo>
                <a:cubicBezTo>
                  <a:pt x="7833858" y="243458"/>
                  <a:pt x="7833858" y="243458"/>
                  <a:pt x="7865073" y="255146"/>
                </a:cubicBezTo>
                <a:cubicBezTo>
                  <a:pt x="7880515" y="260038"/>
                  <a:pt x="7888403" y="263436"/>
                  <a:pt x="7878881" y="271663"/>
                </a:cubicBezTo>
                <a:cubicBezTo>
                  <a:pt x="7872315" y="275879"/>
                  <a:pt x="7869693" y="281794"/>
                  <a:pt x="7863455" y="287913"/>
                </a:cubicBezTo>
                <a:cubicBezTo>
                  <a:pt x="7863455" y="287913"/>
                  <a:pt x="7859843" y="288118"/>
                  <a:pt x="7859843" y="288118"/>
                </a:cubicBezTo>
                <a:cubicBezTo>
                  <a:pt x="7854927" y="301851"/>
                  <a:pt x="7854927" y="301851"/>
                  <a:pt x="7822408" y="303691"/>
                </a:cubicBezTo>
                <a:cubicBezTo>
                  <a:pt x="7796787" y="303220"/>
                  <a:pt x="7769202" y="312469"/>
                  <a:pt x="7767898" y="325997"/>
                </a:cubicBezTo>
                <a:cubicBezTo>
                  <a:pt x="7768228" y="327901"/>
                  <a:pt x="7775784" y="329395"/>
                  <a:pt x="7779728" y="331094"/>
                </a:cubicBezTo>
                <a:cubicBezTo>
                  <a:pt x="7787615" y="334492"/>
                  <a:pt x="7797793" y="330072"/>
                  <a:pt x="7809293" y="333265"/>
                </a:cubicBezTo>
                <a:cubicBezTo>
                  <a:pt x="7812907" y="333060"/>
                  <a:pt x="7816519" y="332856"/>
                  <a:pt x="7820133" y="332651"/>
                </a:cubicBezTo>
                <a:cubicBezTo>
                  <a:pt x="7827359" y="332242"/>
                  <a:pt x="7830973" y="332037"/>
                  <a:pt x="7838199" y="331629"/>
                </a:cubicBezTo>
                <a:cubicBezTo>
                  <a:pt x="7846085" y="335026"/>
                  <a:pt x="7853311" y="334617"/>
                  <a:pt x="7860537" y="334208"/>
                </a:cubicBezTo>
                <a:cubicBezTo>
                  <a:pt x="7885499" y="330873"/>
                  <a:pt x="7908169" y="335357"/>
                  <a:pt x="7933461" y="333926"/>
                </a:cubicBezTo>
                <a:cubicBezTo>
                  <a:pt x="7942007" y="341129"/>
                  <a:pt x="7959743" y="338203"/>
                  <a:pt x="7974197" y="337386"/>
                </a:cubicBezTo>
                <a:cubicBezTo>
                  <a:pt x="7978469" y="340988"/>
                  <a:pt x="7985366" y="338675"/>
                  <a:pt x="7989969" y="344181"/>
                </a:cubicBezTo>
                <a:cubicBezTo>
                  <a:pt x="7962053" y="351527"/>
                  <a:pt x="7951214" y="352141"/>
                  <a:pt x="7921977" y="351873"/>
                </a:cubicBezTo>
                <a:cubicBezTo>
                  <a:pt x="7915743" y="357993"/>
                  <a:pt x="7927573" y="363090"/>
                  <a:pt x="7924947" y="369005"/>
                </a:cubicBezTo>
                <a:cubicBezTo>
                  <a:pt x="7911155" y="373629"/>
                  <a:pt x="7892759" y="372749"/>
                  <a:pt x="7875025" y="375674"/>
                </a:cubicBezTo>
                <a:cubicBezTo>
                  <a:pt x="7864185" y="376289"/>
                  <a:pt x="7856629" y="374794"/>
                  <a:pt x="7852685" y="373095"/>
                </a:cubicBezTo>
                <a:cubicBezTo>
                  <a:pt x="7848741" y="371396"/>
                  <a:pt x="7845129" y="371600"/>
                  <a:pt x="7844799" y="369698"/>
                </a:cubicBezTo>
                <a:cubicBezTo>
                  <a:pt x="7816883" y="377043"/>
                  <a:pt x="7793886" y="370656"/>
                  <a:pt x="7770556" y="362367"/>
                </a:cubicBezTo>
                <a:cubicBezTo>
                  <a:pt x="7766944" y="362571"/>
                  <a:pt x="7759386" y="361077"/>
                  <a:pt x="7755444" y="359379"/>
                </a:cubicBezTo>
                <a:cubicBezTo>
                  <a:pt x="7748216" y="359787"/>
                  <a:pt x="7740991" y="360196"/>
                  <a:pt x="7733763" y="360606"/>
                </a:cubicBezTo>
                <a:cubicBezTo>
                  <a:pt x="7726537" y="361014"/>
                  <a:pt x="7719312" y="361423"/>
                  <a:pt x="7712415" y="363735"/>
                </a:cubicBezTo>
                <a:cubicBezTo>
                  <a:pt x="7709131" y="365845"/>
                  <a:pt x="7705849" y="367952"/>
                  <a:pt x="7698624" y="368361"/>
                </a:cubicBezTo>
                <a:cubicBezTo>
                  <a:pt x="7691396" y="368770"/>
                  <a:pt x="7684499" y="371082"/>
                  <a:pt x="7677604" y="373394"/>
                </a:cubicBezTo>
                <a:cubicBezTo>
                  <a:pt x="7673992" y="373598"/>
                  <a:pt x="7670378" y="373804"/>
                  <a:pt x="7670378" y="373804"/>
                </a:cubicBezTo>
                <a:cubicBezTo>
                  <a:pt x="7659867" y="376321"/>
                  <a:pt x="7652641" y="376730"/>
                  <a:pt x="7645416" y="377140"/>
                </a:cubicBezTo>
                <a:cubicBezTo>
                  <a:pt x="7623406" y="376462"/>
                  <a:pt x="7598444" y="379798"/>
                  <a:pt x="7588907" y="366883"/>
                </a:cubicBezTo>
                <a:cubicBezTo>
                  <a:pt x="7588907" y="366883"/>
                  <a:pt x="7588907" y="366883"/>
                  <a:pt x="7588576" y="364979"/>
                </a:cubicBezTo>
                <a:cubicBezTo>
                  <a:pt x="7577739" y="365592"/>
                  <a:pt x="7566569" y="364303"/>
                  <a:pt x="7558683" y="360905"/>
                </a:cubicBezTo>
                <a:cubicBezTo>
                  <a:pt x="7525504" y="358939"/>
                  <a:pt x="7495937" y="356768"/>
                  <a:pt x="7460135" y="360717"/>
                </a:cubicBezTo>
                <a:cubicBezTo>
                  <a:pt x="7452910" y="361126"/>
                  <a:pt x="7445354" y="359631"/>
                  <a:pt x="7438789" y="363848"/>
                </a:cubicBezTo>
                <a:cubicBezTo>
                  <a:pt x="7431891" y="366159"/>
                  <a:pt x="7428608" y="368268"/>
                  <a:pt x="7421712" y="370580"/>
                </a:cubicBezTo>
                <a:cubicBezTo>
                  <a:pt x="7418757" y="374592"/>
                  <a:pt x="7419418" y="378398"/>
                  <a:pt x="7423692" y="382001"/>
                </a:cubicBezTo>
                <a:cubicBezTo>
                  <a:pt x="7430918" y="381592"/>
                  <a:pt x="7434532" y="381388"/>
                  <a:pt x="7442088" y="382882"/>
                </a:cubicBezTo>
                <a:cubicBezTo>
                  <a:pt x="7450634" y="390086"/>
                  <a:pt x="7461143" y="387570"/>
                  <a:pt x="7471983" y="386956"/>
                </a:cubicBezTo>
                <a:cubicBezTo>
                  <a:pt x="7493992" y="387632"/>
                  <a:pt x="7514680" y="380695"/>
                  <a:pt x="7537680" y="387081"/>
                </a:cubicBezTo>
                <a:cubicBezTo>
                  <a:pt x="7537680" y="387081"/>
                  <a:pt x="7541294" y="386876"/>
                  <a:pt x="7544907" y="386672"/>
                </a:cubicBezTo>
                <a:cubicBezTo>
                  <a:pt x="7563303" y="387553"/>
                  <a:pt x="7584982" y="386326"/>
                  <a:pt x="7606991" y="387001"/>
                </a:cubicBezTo>
                <a:cubicBezTo>
                  <a:pt x="7610274" y="384895"/>
                  <a:pt x="7610274" y="384895"/>
                  <a:pt x="7609944" y="382991"/>
                </a:cubicBezTo>
                <a:cubicBezTo>
                  <a:pt x="7617170" y="382582"/>
                  <a:pt x="7624067" y="380269"/>
                  <a:pt x="7628009" y="381968"/>
                </a:cubicBezTo>
                <a:cubicBezTo>
                  <a:pt x="7658235" y="387946"/>
                  <a:pt x="7690753" y="386106"/>
                  <a:pt x="7719990" y="386373"/>
                </a:cubicBezTo>
                <a:cubicBezTo>
                  <a:pt x="7727215" y="385963"/>
                  <a:pt x="7723932" y="388071"/>
                  <a:pt x="7720648" y="390179"/>
                </a:cubicBezTo>
                <a:cubicBezTo>
                  <a:pt x="7724262" y="389975"/>
                  <a:pt x="7724262" y="389975"/>
                  <a:pt x="7724262" y="389975"/>
                </a:cubicBezTo>
                <a:cubicBezTo>
                  <a:pt x="7731488" y="389565"/>
                  <a:pt x="7742327" y="388952"/>
                  <a:pt x="7749555" y="388543"/>
                </a:cubicBezTo>
                <a:cubicBezTo>
                  <a:pt x="7757441" y="391941"/>
                  <a:pt x="7764667" y="391532"/>
                  <a:pt x="7768280" y="391328"/>
                </a:cubicBezTo>
                <a:cubicBezTo>
                  <a:pt x="7786345" y="390305"/>
                  <a:pt x="7802118" y="397100"/>
                  <a:pt x="7816901" y="398186"/>
                </a:cubicBezTo>
                <a:cubicBezTo>
                  <a:pt x="7810995" y="406209"/>
                  <a:pt x="7804758" y="412327"/>
                  <a:pt x="7787023" y="415253"/>
                </a:cubicBezTo>
                <a:lnTo>
                  <a:pt x="7784669" y="424951"/>
                </a:lnTo>
                <a:lnTo>
                  <a:pt x="7789525" y="424199"/>
                </a:lnTo>
                <a:cubicBezTo>
                  <a:pt x="7792935" y="425447"/>
                  <a:pt x="7795237" y="428200"/>
                  <a:pt x="7797538" y="430953"/>
                </a:cubicBezTo>
                <a:lnTo>
                  <a:pt x="7803251" y="433548"/>
                </a:lnTo>
                <a:lnTo>
                  <a:pt x="7885586" y="436584"/>
                </a:lnTo>
                <a:cubicBezTo>
                  <a:pt x="7896755" y="437874"/>
                  <a:pt x="7907923" y="439164"/>
                  <a:pt x="7918765" y="438551"/>
                </a:cubicBezTo>
                <a:cubicBezTo>
                  <a:pt x="7926651" y="441948"/>
                  <a:pt x="7936830" y="437528"/>
                  <a:pt x="7944716" y="440926"/>
                </a:cubicBezTo>
                <a:cubicBezTo>
                  <a:pt x="7948658" y="442624"/>
                  <a:pt x="7955885" y="442215"/>
                  <a:pt x="7959167" y="440108"/>
                </a:cubicBezTo>
                <a:cubicBezTo>
                  <a:pt x="7962781" y="439903"/>
                  <a:pt x="7966395" y="439698"/>
                  <a:pt x="7970009" y="439494"/>
                </a:cubicBezTo>
                <a:cubicBezTo>
                  <a:pt x="7978223" y="444795"/>
                  <a:pt x="7985781" y="446289"/>
                  <a:pt x="7996951" y="447579"/>
                </a:cubicBezTo>
                <a:cubicBezTo>
                  <a:pt x="8004507" y="449073"/>
                  <a:pt x="8011733" y="448664"/>
                  <a:pt x="8016665" y="456073"/>
                </a:cubicBezTo>
                <a:cubicBezTo>
                  <a:pt x="8005827" y="456687"/>
                  <a:pt x="7991044" y="455602"/>
                  <a:pt x="7980205" y="456216"/>
                </a:cubicBezTo>
                <a:cubicBezTo>
                  <a:pt x="7980535" y="458118"/>
                  <a:pt x="7976921" y="458323"/>
                  <a:pt x="7973639" y="460431"/>
                </a:cubicBezTo>
                <a:cubicBezTo>
                  <a:pt x="7962799" y="461045"/>
                  <a:pt x="7955573" y="461453"/>
                  <a:pt x="7945394" y="465875"/>
                </a:cubicBezTo>
                <a:cubicBezTo>
                  <a:pt x="7945394" y="465875"/>
                  <a:pt x="7949006" y="465670"/>
                  <a:pt x="7949006" y="465670"/>
                </a:cubicBezTo>
                <a:cubicBezTo>
                  <a:pt x="7952619" y="465465"/>
                  <a:pt x="7952949" y="467369"/>
                  <a:pt x="7949336" y="467573"/>
                </a:cubicBezTo>
                <a:cubicBezTo>
                  <a:pt x="7956563" y="467164"/>
                  <a:pt x="7960175" y="466959"/>
                  <a:pt x="7963789" y="466756"/>
                </a:cubicBezTo>
                <a:cubicBezTo>
                  <a:pt x="7964119" y="468659"/>
                  <a:pt x="7967731" y="468454"/>
                  <a:pt x="7971345" y="468250"/>
                </a:cubicBezTo>
                <a:cubicBezTo>
                  <a:pt x="7974959" y="468045"/>
                  <a:pt x="7978573" y="467840"/>
                  <a:pt x="7982515" y="469540"/>
                </a:cubicBezTo>
                <a:cubicBezTo>
                  <a:pt x="7986457" y="471239"/>
                  <a:pt x="7994015" y="472733"/>
                  <a:pt x="7997629" y="472528"/>
                </a:cubicBezTo>
                <a:cubicBezTo>
                  <a:pt x="8001241" y="472324"/>
                  <a:pt x="8004854" y="472119"/>
                  <a:pt x="8008468" y="471915"/>
                </a:cubicBezTo>
                <a:cubicBezTo>
                  <a:pt x="8028825" y="463074"/>
                  <a:pt x="8048212" y="469665"/>
                  <a:pt x="8069891" y="468439"/>
                </a:cubicBezTo>
                <a:cubicBezTo>
                  <a:pt x="8077118" y="468029"/>
                  <a:pt x="8084674" y="469523"/>
                  <a:pt x="8088617" y="471222"/>
                </a:cubicBezTo>
                <a:cubicBezTo>
                  <a:pt x="8095844" y="470813"/>
                  <a:pt x="8099786" y="472512"/>
                  <a:pt x="8103729" y="474211"/>
                </a:cubicBezTo>
                <a:cubicBezTo>
                  <a:pt x="8122455" y="476995"/>
                  <a:pt x="8136579" y="474274"/>
                  <a:pt x="8154972" y="475154"/>
                </a:cubicBezTo>
                <a:cubicBezTo>
                  <a:pt x="8169427" y="474336"/>
                  <a:pt x="8183550" y="471614"/>
                  <a:pt x="8198662" y="474604"/>
                </a:cubicBezTo>
                <a:cubicBezTo>
                  <a:pt x="8198662" y="474604"/>
                  <a:pt x="8202275" y="474398"/>
                  <a:pt x="8202275" y="474398"/>
                </a:cubicBezTo>
                <a:cubicBezTo>
                  <a:pt x="8206218" y="476098"/>
                  <a:pt x="8206548" y="478001"/>
                  <a:pt x="8210162" y="477797"/>
                </a:cubicBezTo>
                <a:cubicBezTo>
                  <a:pt x="8214104" y="479496"/>
                  <a:pt x="8214435" y="481399"/>
                  <a:pt x="8218048" y="481194"/>
                </a:cubicBezTo>
                <a:cubicBezTo>
                  <a:pt x="8225274" y="480785"/>
                  <a:pt x="8232501" y="480377"/>
                  <a:pt x="8236773" y="483978"/>
                </a:cubicBezTo>
                <a:lnTo>
                  <a:pt x="8251981" y="483118"/>
                </a:lnTo>
                <a:lnTo>
                  <a:pt x="8251892" y="481971"/>
                </a:lnTo>
                <a:cubicBezTo>
                  <a:pt x="8259926" y="480948"/>
                  <a:pt x="8266648" y="483937"/>
                  <a:pt x="8272928" y="481216"/>
                </a:cubicBezTo>
                <a:cubicBezTo>
                  <a:pt x="8277455" y="476795"/>
                  <a:pt x="8284029" y="477880"/>
                  <a:pt x="8290310" y="475159"/>
                </a:cubicBezTo>
                <a:cubicBezTo>
                  <a:pt x="8291916" y="474955"/>
                  <a:pt x="8294983" y="472642"/>
                  <a:pt x="8296590" y="472437"/>
                </a:cubicBezTo>
                <a:cubicBezTo>
                  <a:pt x="8314265" y="470188"/>
                  <a:pt x="8331941" y="467938"/>
                  <a:pt x="8349323" y="461881"/>
                </a:cubicBezTo>
                <a:cubicBezTo>
                  <a:pt x="8355677" y="460112"/>
                  <a:pt x="8362104" y="459293"/>
                  <a:pt x="8368386" y="459215"/>
                </a:cubicBezTo>
                <a:cubicBezTo>
                  <a:pt x="8374668" y="459136"/>
                  <a:pt x="8380804" y="459797"/>
                  <a:pt x="8386574" y="460984"/>
                </a:cubicBezTo>
                <a:cubicBezTo>
                  <a:pt x="8393588" y="467780"/>
                  <a:pt x="8402643" y="458939"/>
                  <a:pt x="8409364" y="461928"/>
                </a:cubicBezTo>
                <a:cubicBezTo>
                  <a:pt x="8412724" y="463422"/>
                  <a:pt x="8415791" y="461110"/>
                  <a:pt x="8417398" y="460905"/>
                </a:cubicBezTo>
                <a:cubicBezTo>
                  <a:pt x="8419152" y="462604"/>
                  <a:pt x="8420758" y="462400"/>
                  <a:pt x="8422365" y="462195"/>
                </a:cubicBezTo>
                <a:cubicBezTo>
                  <a:pt x="8429233" y="467087"/>
                  <a:pt x="8426313" y="471303"/>
                  <a:pt x="8421638" y="473820"/>
                </a:cubicBezTo>
                <a:cubicBezTo>
                  <a:pt x="8418572" y="476132"/>
                  <a:pt x="8415504" y="478445"/>
                  <a:pt x="8412438" y="480757"/>
                </a:cubicBezTo>
                <a:cubicBezTo>
                  <a:pt x="8415504" y="478445"/>
                  <a:pt x="8418865" y="479940"/>
                  <a:pt x="8420913" y="485445"/>
                </a:cubicBezTo>
                <a:cubicBezTo>
                  <a:pt x="8419600" y="489456"/>
                  <a:pt x="8416239" y="487961"/>
                  <a:pt x="8413026" y="488371"/>
                </a:cubicBezTo>
                <a:cubicBezTo>
                  <a:pt x="8414779" y="490070"/>
                  <a:pt x="8416532" y="491769"/>
                  <a:pt x="8416679" y="493673"/>
                </a:cubicBezTo>
                <a:cubicBezTo>
                  <a:pt x="8416826" y="495575"/>
                  <a:pt x="8418433" y="495371"/>
                  <a:pt x="8418433" y="495371"/>
                </a:cubicBezTo>
                <a:cubicBezTo>
                  <a:pt x="8418433" y="495371"/>
                  <a:pt x="8420039" y="495166"/>
                  <a:pt x="8421646" y="494962"/>
                </a:cubicBezTo>
                <a:lnTo>
                  <a:pt x="8422760" y="497074"/>
                </a:lnTo>
                <a:lnTo>
                  <a:pt x="8461467" y="496247"/>
                </a:lnTo>
                <a:cubicBezTo>
                  <a:pt x="8461137" y="494345"/>
                  <a:pt x="8461467" y="496247"/>
                  <a:pt x="8461137" y="494345"/>
                </a:cubicBezTo>
                <a:cubicBezTo>
                  <a:pt x="8464751" y="494140"/>
                  <a:pt x="8468365" y="493935"/>
                  <a:pt x="8472307" y="495634"/>
                </a:cubicBezTo>
                <a:cubicBezTo>
                  <a:pt x="8493986" y="494407"/>
                  <a:pt x="8518948" y="491073"/>
                  <a:pt x="8541618" y="495556"/>
                </a:cubicBezTo>
                <a:cubicBezTo>
                  <a:pt x="8549504" y="498953"/>
                  <a:pt x="8560013" y="496436"/>
                  <a:pt x="8570853" y="495823"/>
                </a:cubicBezTo>
                <a:lnTo>
                  <a:pt x="8584267" y="496208"/>
                </a:lnTo>
                <a:lnTo>
                  <a:pt x="8587109" y="494385"/>
                </a:lnTo>
                <a:cubicBezTo>
                  <a:pt x="8588985" y="493726"/>
                  <a:pt x="8591103" y="493576"/>
                  <a:pt x="8593587" y="494221"/>
                </a:cubicBezTo>
                <a:cubicBezTo>
                  <a:pt x="8596801" y="493812"/>
                  <a:pt x="8598555" y="495510"/>
                  <a:pt x="8601768" y="495101"/>
                </a:cubicBezTo>
                <a:cubicBezTo>
                  <a:pt x="8603228" y="492994"/>
                  <a:pt x="8604688" y="490886"/>
                  <a:pt x="8604542" y="488983"/>
                </a:cubicBezTo>
                <a:cubicBezTo>
                  <a:pt x="8612136" y="482250"/>
                  <a:pt x="8620170" y="481227"/>
                  <a:pt x="8628644" y="485915"/>
                </a:cubicBezTo>
                <a:cubicBezTo>
                  <a:pt x="8635366" y="488903"/>
                  <a:pt x="8643400" y="487880"/>
                  <a:pt x="8651288" y="484955"/>
                </a:cubicBezTo>
                <a:cubicBezTo>
                  <a:pt x="8655960" y="482438"/>
                  <a:pt x="8660782" y="481824"/>
                  <a:pt x="8664436" y="487125"/>
                </a:cubicBezTo>
                <a:cubicBezTo>
                  <a:pt x="8669843" y="494125"/>
                  <a:pt x="8676418" y="495211"/>
                  <a:pt x="8682258" y="486779"/>
                </a:cubicBezTo>
                <a:cubicBezTo>
                  <a:pt x="8685472" y="486370"/>
                  <a:pt x="8687078" y="486166"/>
                  <a:pt x="8690146" y="483853"/>
                </a:cubicBezTo>
                <a:cubicBezTo>
                  <a:pt x="8690146" y="483853"/>
                  <a:pt x="8689998" y="481950"/>
                  <a:pt x="8689998" y="481950"/>
                </a:cubicBezTo>
                <a:cubicBezTo>
                  <a:pt x="8691459" y="479841"/>
                  <a:pt x="8691459" y="479841"/>
                  <a:pt x="8692919" y="477733"/>
                </a:cubicBezTo>
                <a:cubicBezTo>
                  <a:pt x="8692772" y="475831"/>
                  <a:pt x="8694378" y="475627"/>
                  <a:pt x="8695838" y="473518"/>
                </a:cubicBezTo>
                <a:cubicBezTo>
                  <a:pt x="8700659" y="472904"/>
                  <a:pt x="8707234" y="473990"/>
                  <a:pt x="8711614" y="467665"/>
                </a:cubicBezTo>
                <a:cubicBezTo>
                  <a:pt x="8717600" y="461139"/>
                  <a:pt x="8719648" y="466643"/>
                  <a:pt x="8721696" y="472150"/>
                </a:cubicBezTo>
                <a:cubicBezTo>
                  <a:pt x="8727250" y="481053"/>
                  <a:pt x="8732363" y="484246"/>
                  <a:pt x="8739958" y="477513"/>
                </a:cubicBezTo>
                <a:cubicBezTo>
                  <a:pt x="8746237" y="474792"/>
                  <a:pt x="8747991" y="476491"/>
                  <a:pt x="8751498" y="479888"/>
                </a:cubicBezTo>
                <a:cubicBezTo>
                  <a:pt x="8752232" y="489406"/>
                  <a:pt x="8763333" y="486071"/>
                  <a:pt x="8763921" y="493685"/>
                </a:cubicBezTo>
                <a:cubicBezTo>
                  <a:pt x="8766115" y="501094"/>
                  <a:pt x="8771228" y="504287"/>
                  <a:pt x="8777803" y="505371"/>
                </a:cubicBezTo>
                <a:cubicBezTo>
                  <a:pt x="8782771" y="506662"/>
                  <a:pt x="8783064" y="510469"/>
                  <a:pt x="8780290" y="516587"/>
                </a:cubicBezTo>
                <a:lnTo>
                  <a:pt x="8777255" y="522050"/>
                </a:lnTo>
                <a:lnTo>
                  <a:pt x="8791862" y="521034"/>
                </a:lnTo>
                <a:cubicBezTo>
                  <a:pt x="8810421" y="520223"/>
                  <a:pt x="8828899" y="521580"/>
                  <a:pt x="8846807" y="530176"/>
                </a:cubicBezTo>
                <a:cubicBezTo>
                  <a:pt x="8851082" y="533778"/>
                  <a:pt x="8857647" y="529563"/>
                  <a:pt x="8865533" y="532961"/>
                </a:cubicBezTo>
                <a:cubicBezTo>
                  <a:pt x="8869477" y="534661"/>
                  <a:pt x="8876373" y="532347"/>
                  <a:pt x="8880647" y="535950"/>
                </a:cubicBezTo>
                <a:cubicBezTo>
                  <a:pt x="8880647" y="535950"/>
                  <a:pt x="8884259" y="535745"/>
                  <a:pt x="8884259" y="535745"/>
                </a:cubicBezTo>
                <a:cubicBezTo>
                  <a:pt x="8895429" y="537036"/>
                  <a:pt x="8906268" y="536421"/>
                  <a:pt x="8914154" y="539820"/>
                </a:cubicBezTo>
                <a:cubicBezTo>
                  <a:pt x="8914485" y="541724"/>
                  <a:pt x="8914485" y="541724"/>
                  <a:pt x="8911201" y="543830"/>
                </a:cubicBezTo>
                <a:cubicBezTo>
                  <a:pt x="8911201" y="543830"/>
                  <a:pt x="8914815" y="543626"/>
                  <a:pt x="8914815" y="543626"/>
                </a:cubicBezTo>
                <a:cubicBezTo>
                  <a:pt x="8918759" y="545325"/>
                  <a:pt x="8922703" y="547023"/>
                  <a:pt x="8926315" y="546819"/>
                </a:cubicBezTo>
                <a:cubicBezTo>
                  <a:pt x="8933541" y="546410"/>
                  <a:pt x="8941097" y="547905"/>
                  <a:pt x="8945041" y="549604"/>
                </a:cubicBezTo>
                <a:cubicBezTo>
                  <a:pt x="8953587" y="556809"/>
                  <a:pt x="8968371" y="557894"/>
                  <a:pt x="8982822" y="557076"/>
                </a:cubicBezTo>
                <a:cubicBezTo>
                  <a:pt x="8993993" y="558366"/>
                  <a:pt x="9001547" y="559859"/>
                  <a:pt x="9006152" y="565366"/>
                </a:cubicBezTo>
                <a:cubicBezTo>
                  <a:pt x="9006482" y="567269"/>
                  <a:pt x="8991055" y="583519"/>
                  <a:pt x="8980216" y="584133"/>
                </a:cubicBezTo>
                <a:cubicBezTo>
                  <a:pt x="8976933" y="586241"/>
                  <a:pt x="8973321" y="586445"/>
                  <a:pt x="8969705" y="586650"/>
                </a:cubicBezTo>
                <a:cubicBezTo>
                  <a:pt x="8958867" y="587264"/>
                  <a:pt x="8948028" y="587877"/>
                  <a:pt x="8949017" y="593587"/>
                </a:cubicBezTo>
                <a:cubicBezTo>
                  <a:pt x="8950008" y="599297"/>
                  <a:pt x="8961177" y="600586"/>
                  <a:pt x="8968403" y="600178"/>
                </a:cubicBezTo>
                <a:cubicBezTo>
                  <a:pt x="8972675" y="603780"/>
                  <a:pt x="8986470" y="599155"/>
                  <a:pt x="8987459" y="604865"/>
                </a:cubicBezTo>
                <a:cubicBezTo>
                  <a:pt x="8987459" y="604865"/>
                  <a:pt x="8991401" y="606565"/>
                  <a:pt x="8991401" y="606565"/>
                </a:cubicBezTo>
                <a:cubicBezTo>
                  <a:pt x="9009468" y="605542"/>
                  <a:pt x="9023921" y="604724"/>
                  <a:pt x="9039035" y="607713"/>
                </a:cubicBezTo>
                <a:cubicBezTo>
                  <a:pt x="9054477" y="612605"/>
                  <a:pt x="9071883" y="607776"/>
                  <a:pt x="9089949" y="606753"/>
                </a:cubicBezTo>
                <a:cubicBezTo>
                  <a:pt x="9097835" y="610151"/>
                  <a:pt x="9108674" y="609537"/>
                  <a:pt x="9115900" y="609128"/>
                </a:cubicBezTo>
                <a:cubicBezTo>
                  <a:pt x="9119844" y="610826"/>
                  <a:pt x="9127400" y="612321"/>
                  <a:pt x="9131014" y="612116"/>
                </a:cubicBezTo>
                <a:cubicBezTo>
                  <a:pt x="9148749" y="609190"/>
                  <a:pt x="9160579" y="614287"/>
                  <a:pt x="9169456" y="623395"/>
                </a:cubicBezTo>
                <a:cubicBezTo>
                  <a:pt x="9169784" y="625299"/>
                  <a:pt x="9169784" y="625299"/>
                  <a:pt x="9173730" y="626997"/>
                </a:cubicBezTo>
                <a:cubicBezTo>
                  <a:pt x="9177672" y="628697"/>
                  <a:pt x="9177672" y="628697"/>
                  <a:pt x="9181284" y="628493"/>
                </a:cubicBezTo>
                <a:cubicBezTo>
                  <a:pt x="9203624" y="631072"/>
                  <a:pt x="9228916" y="629640"/>
                  <a:pt x="9247642" y="632424"/>
                </a:cubicBezTo>
                <a:cubicBezTo>
                  <a:pt x="9251586" y="634124"/>
                  <a:pt x="9255198" y="633919"/>
                  <a:pt x="9255198" y="633919"/>
                </a:cubicBezTo>
                <a:cubicBezTo>
                  <a:pt x="9265709" y="631402"/>
                  <a:pt x="9280162" y="630583"/>
                  <a:pt x="9288048" y="633981"/>
                </a:cubicBezTo>
                <a:cubicBezTo>
                  <a:pt x="9302499" y="633163"/>
                  <a:pt x="9316953" y="632345"/>
                  <a:pt x="9328122" y="633636"/>
                </a:cubicBezTo>
                <a:cubicBezTo>
                  <a:pt x="9343234" y="636624"/>
                  <a:pt x="9361301" y="635602"/>
                  <a:pt x="9376743" y="640494"/>
                </a:cubicBezTo>
                <a:cubicBezTo>
                  <a:pt x="9391196" y="639675"/>
                  <a:pt x="9405648" y="638857"/>
                  <a:pt x="9417148" y="642050"/>
                </a:cubicBezTo>
                <a:cubicBezTo>
                  <a:pt x="9418469" y="649665"/>
                  <a:pt x="9404016" y="650483"/>
                  <a:pt x="9397118" y="652795"/>
                </a:cubicBezTo>
                <a:cubicBezTo>
                  <a:pt x="9394167" y="656806"/>
                  <a:pt x="9394826" y="660612"/>
                  <a:pt x="9402712" y="664011"/>
                </a:cubicBezTo>
                <a:cubicBezTo>
                  <a:pt x="9413553" y="663398"/>
                  <a:pt x="9428004" y="662579"/>
                  <a:pt x="9438844" y="661966"/>
                </a:cubicBezTo>
                <a:cubicBezTo>
                  <a:pt x="9443118" y="665568"/>
                  <a:pt x="9443779" y="669375"/>
                  <a:pt x="9444768" y="675084"/>
                </a:cubicBezTo>
                <a:cubicBezTo>
                  <a:pt x="9445758" y="680796"/>
                  <a:pt x="9453643" y="684193"/>
                  <a:pt x="9464814" y="685482"/>
                </a:cubicBezTo>
                <a:cubicBezTo>
                  <a:pt x="9483210" y="686364"/>
                  <a:pt x="9495038" y="691461"/>
                  <a:pt x="9513765" y="694245"/>
                </a:cubicBezTo>
                <a:cubicBezTo>
                  <a:pt x="9497020" y="702881"/>
                  <a:pt x="9474680" y="700301"/>
                  <a:pt x="9457934" y="708938"/>
                </a:cubicBezTo>
                <a:cubicBezTo>
                  <a:pt x="9462537" y="714443"/>
                  <a:pt x="9476660" y="711722"/>
                  <a:pt x="9484876" y="717023"/>
                </a:cubicBezTo>
                <a:cubicBezTo>
                  <a:pt x="9492104" y="716614"/>
                  <a:pt x="9503272" y="717904"/>
                  <a:pt x="9514111" y="717291"/>
                </a:cubicBezTo>
                <a:cubicBezTo>
                  <a:pt x="9525611" y="720483"/>
                  <a:pt x="9539736" y="717763"/>
                  <a:pt x="9551234" y="720956"/>
                </a:cubicBezTo>
                <a:cubicBezTo>
                  <a:pt x="9562073" y="720342"/>
                  <a:pt x="9569629" y="721836"/>
                  <a:pt x="9577185" y="723331"/>
                </a:cubicBezTo>
                <a:cubicBezTo>
                  <a:pt x="9591969" y="724417"/>
                  <a:pt x="9603138" y="725706"/>
                  <a:pt x="9608071" y="733115"/>
                </a:cubicBezTo>
                <a:cubicBezTo>
                  <a:pt x="9608732" y="736922"/>
                  <a:pt x="9616618" y="740320"/>
                  <a:pt x="9627788" y="741609"/>
                </a:cubicBezTo>
                <a:cubicBezTo>
                  <a:pt x="9628118" y="743513"/>
                  <a:pt x="9628118" y="743513"/>
                  <a:pt x="9628448" y="745416"/>
                </a:cubicBezTo>
                <a:cubicBezTo>
                  <a:pt x="9657023" y="741877"/>
                  <a:pt x="9672465" y="746769"/>
                  <a:pt x="9682332" y="761587"/>
                </a:cubicBezTo>
                <a:cubicBezTo>
                  <a:pt x="9691208" y="770695"/>
                  <a:pt x="9700745" y="783611"/>
                  <a:pt x="9729650" y="781974"/>
                </a:cubicBezTo>
                <a:cubicBezTo>
                  <a:pt x="9737207" y="783468"/>
                  <a:pt x="9741482" y="787070"/>
                  <a:pt x="9741812" y="788974"/>
                </a:cubicBezTo>
                <a:cubicBezTo>
                  <a:pt x="9746413" y="794480"/>
                  <a:pt x="9754299" y="797878"/>
                  <a:pt x="9762187" y="801276"/>
                </a:cubicBezTo>
                <a:cubicBezTo>
                  <a:pt x="9789458" y="811264"/>
                  <a:pt x="9819683" y="817242"/>
                  <a:pt x="9853523" y="823015"/>
                </a:cubicBezTo>
                <a:cubicBezTo>
                  <a:pt x="9857465" y="824714"/>
                  <a:pt x="9865022" y="826208"/>
                  <a:pt x="9865351" y="828112"/>
                </a:cubicBezTo>
                <a:cubicBezTo>
                  <a:pt x="9885398" y="838510"/>
                  <a:pt x="9885398" y="838510"/>
                  <a:pt x="9857152" y="843952"/>
                </a:cubicBezTo>
                <a:cubicBezTo>
                  <a:pt x="9850256" y="846265"/>
                  <a:pt x="9846973" y="848373"/>
                  <a:pt x="9844021" y="852384"/>
                </a:cubicBezTo>
                <a:cubicBezTo>
                  <a:pt x="9844021" y="852384"/>
                  <a:pt x="9840736" y="854492"/>
                  <a:pt x="9841066" y="856395"/>
                </a:cubicBezTo>
                <a:cubicBezTo>
                  <a:pt x="9837454" y="856600"/>
                  <a:pt x="9834171" y="858708"/>
                  <a:pt x="9834501" y="860611"/>
                </a:cubicBezTo>
                <a:cubicBezTo>
                  <a:pt x="9825972" y="874549"/>
                  <a:pt x="9825972" y="874549"/>
                  <a:pt x="9800679" y="875980"/>
                </a:cubicBezTo>
                <a:cubicBezTo>
                  <a:pt x="9785896" y="874895"/>
                  <a:pt x="9775058" y="875509"/>
                  <a:pt x="9764217" y="876122"/>
                </a:cubicBezTo>
                <a:cubicBezTo>
                  <a:pt x="9746482" y="879048"/>
                  <a:pt x="9728745" y="881974"/>
                  <a:pt x="9711011" y="884900"/>
                </a:cubicBezTo>
                <a:cubicBezTo>
                  <a:pt x="9711341" y="886804"/>
                  <a:pt x="9715613" y="890406"/>
                  <a:pt x="9719227" y="890202"/>
                </a:cubicBezTo>
                <a:cubicBezTo>
                  <a:pt x="9719888" y="894009"/>
                  <a:pt x="9723830" y="895707"/>
                  <a:pt x="9727772" y="897406"/>
                </a:cubicBezTo>
                <a:cubicBezTo>
                  <a:pt x="9731386" y="897202"/>
                  <a:pt x="9735330" y="898900"/>
                  <a:pt x="9739274" y="900600"/>
                </a:cubicBezTo>
                <a:cubicBezTo>
                  <a:pt x="9739274" y="900600"/>
                  <a:pt x="9739602" y="902503"/>
                  <a:pt x="9739602" y="902503"/>
                </a:cubicBezTo>
                <a:cubicBezTo>
                  <a:pt x="9739602" y="902503"/>
                  <a:pt x="9743216" y="902299"/>
                  <a:pt x="9743216" y="902299"/>
                </a:cubicBezTo>
                <a:cubicBezTo>
                  <a:pt x="9762932" y="910793"/>
                  <a:pt x="9789214" y="915072"/>
                  <a:pt x="9815167" y="917446"/>
                </a:cubicBezTo>
                <a:cubicBezTo>
                  <a:pt x="9822721" y="918941"/>
                  <a:pt x="9826995" y="922543"/>
                  <a:pt x="9831270" y="926146"/>
                </a:cubicBezTo>
                <a:cubicBezTo>
                  <a:pt x="9842768" y="929339"/>
                  <a:pt x="9854268" y="932532"/>
                  <a:pt x="9865768" y="935725"/>
                </a:cubicBezTo>
                <a:cubicBezTo>
                  <a:pt x="9869381" y="935520"/>
                  <a:pt x="9869712" y="937424"/>
                  <a:pt x="9873324" y="937220"/>
                </a:cubicBezTo>
                <a:cubicBezTo>
                  <a:pt x="9877266" y="938919"/>
                  <a:pt x="9877596" y="940822"/>
                  <a:pt x="9881210" y="940617"/>
                </a:cubicBezTo>
                <a:cubicBezTo>
                  <a:pt x="9881210" y="940617"/>
                  <a:pt x="9881540" y="942521"/>
                  <a:pt x="9881540" y="942521"/>
                </a:cubicBezTo>
                <a:cubicBezTo>
                  <a:pt x="9880567" y="957952"/>
                  <a:pt x="9893386" y="968760"/>
                  <a:pt x="9919669" y="973039"/>
                </a:cubicBezTo>
                <a:cubicBezTo>
                  <a:pt x="9945620" y="975414"/>
                  <a:pt x="9955158" y="988329"/>
                  <a:pt x="9970930" y="995124"/>
                </a:cubicBezTo>
                <a:cubicBezTo>
                  <a:pt x="9971261" y="997028"/>
                  <a:pt x="9971261" y="997028"/>
                  <a:pt x="9971591" y="998930"/>
                </a:cubicBezTo>
                <a:cubicBezTo>
                  <a:pt x="9971591" y="998930"/>
                  <a:pt x="9971591" y="998930"/>
                  <a:pt x="9967977" y="999135"/>
                </a:cubicBezTo>
                <a:cubicBezTo>
                  <a:pt x="9968307" y="1001038"/>
                  <a:pt x="9971921" y="1000834"/>
                  <a:pt x="9971921" y="1000834"/>
                </a:cubicBezTo>
                <a:cubicBezTo>
                  <a:pt x="9971591" y="998930"/>
                  <a:pt x="9971591" y="998930"/>
                  <a:pt x="9971591" y="998930"/>
                </a:cubicBezTo>
                <a:cubicBezTo>
                  <a:pt x="10008053" y="998789"/>
                  <a:pt x="10040902" y="998852"/>
                  <a:pt x="10078023" y="1002516"/>
                </a:cubicBezTo>
                <a:cubicBezTo>
                  <a:pt x="10085579" y="1004011"/>
                  <a:pt x="10093135" y="1005506"/>
                  <a:pt x="10097409" y="1009108"/>
                </a:cubicBezTo>
                <a:cubicBezTo>
                  <a:pt x="10098069" y="1012914"/>
                  <a:pt x="10102342" y="1016517"/>
                  <a:pt x="10102672" y="1018420"/>
                </a:cubicBezTo>
                <a:cubicBezTo>
                  <a:pt x="10103002" y="1020324"/>
                  <a:pt x="10106945" y="1022023"/>
                  <a:pt x="10106945" y="1022023"/>
                </a:cubicBezTo>
                <a:cubicBezTo>
                  <a:pt x="10114832" y="1025420"/>
                  <a:pt x="10122388" y="1026915"/>
                  <a:pt x="10129944" y="1028409"/>
                </a:cubicBezTo>
                <a:cubicBezTo>
                  <a:pt x="10133888" y="1030109"/>
                  <a:pt x="10137500" y="1029904"/>
                  <a:pt x="10145058" y="1031398"/>
                </a:cubicBezTo>
                <a:cubicBezTo>
                  <a:pt x="10166737" y="1030171"/>
                  <a:pt x="10188744" y="1030847"/>
                  <a:pt x="10207140" y="1031728"/>
                </a:cubicBezTo>
                <a:cubicBezTo>
                  <a:pt x="10236706" y="1033899"/>
                  <a:pt x="10237367" y="1037705"/>
                  <a:pt x="10225224" y="1051847"/>
                </a:cubicBezTo>
                <a:cubicBezTo>
                  <a:pt x="10230157" y="1059257"/>
                  <a:pt x="10217355" y="1069591"/>
                  <a:pt x="10226230" y="1078700"/>
                </a:cubicBezTo>
                <a:cubicBezTo>
                  <a:pt x="10229846" y="1078495"/>
                  <a:pt x="10233458" y="1078291"/>
                  <a:pt x="10237400" y="1079989"/>
                </a:cubicBezTo>
                <a:cubicBezTo>
                  <a:pt x="10237400" y="1079989"/>
                  <a:pt x="10237400" y="1079989"/>
                  <a:pt x="10237730" y="1081893"/>
                </a:cubicBezTo>
                <a:cubicBezTo>
                  <a:pt x="10246277" y="1089098"/>
                  <a:pt x="10231825" y="1089916"/>
                  <a:pt x="10224598" y="1090324"/>
                </a:cubicBezTo>
                <a:cubicBezTo>
                  <a:pt x="10217370" y="1090735"/>
                  <a:pt x="10210145" y="1091144"/>
                  <a:pt x="10199305" y="1091757"/>
                </a:cubicBezTo>
                <a:cubicBezTo>
                  <a:pt x="10199636" y="1093660"/>
                  <a:pt x="10196024" y="1093864"/>
                  <a:pt x="10192410" y="1094069"/>
                </a:cubicBezTo>
                <a:cubicBezTo>
                  <a:pt x="10189457" y="1098080"/>
                  <a:pt x="10181901" y="1096586"/>
                  <a:pt x="10182231" y="1098489"/>
                </a:cubicBezTo>
                <a:cubicBezTo>
                  <a:pt x="10150702" y="1106041"/>
                  <a:pt x="10120806" y="1101967"/>
                  <a:pt x="10091900" y="1103602"/>
                </a:cubicBezTo>
                <a:cubicBezTo>
                  <a:pt x="10066607" y="1105034"/>
                  <a:pt x="10066607" y="1105034"/>
                  <a:pt x="10065636" y="1120466"/>
                </a:cubicBezTo>
                <a:cubicBezTo>
                  <a:pt x="10077136" y="1123659"/>
                  <a:pt x="10088305" y="1124948"/>
                  <a:pt x="10099805" y="1128142"/>
                </a:cubicBezTo>
                <a:cubicBezTo>
                  <a:pt x="10110643" y="1127529"/>
                  <a:pt x="10118531" y="1130926"/>
                  <a:pt x="10126417" y="1134325"/>
                </a:cubicBezTo>
                <a:cubicBezTo>
                  <a:pt x="10130359" y="1136023"/>
                  <a:pt x="10137587" y="1135614"/>
                  <a:pt x="10141199" y="1135409"/>
                </a:cubicBezTo>
                <a:cubicBezTo>
                  <a:pt x="10144813" y="1135205"/>
                  <a:pt x="10144813" y="1135205"/>
                  <a:pt x="10148755" y="1136904"/>
                </a:cubicBezTo>
                <a:cubicBezTo>
                  <a:pt x="10164199" y="1141796"/>
                  <a:pt x="10164199" y="1141796"/>
                  <a:pt x="10150406" y="1146421"/>
                </a:cubicBezTo>
                <a:cubicBezTo>
                  <a:pt x="10143509" y="1148733"/>
                  <a:pt x="10139897" y="1148938"/>
                  <a:pt x="10136613" y="1151045"/>
                </a:cubicBezTo>
                <a:cubicBezTo>
                  <a:pt x="10129718" y="1153359"/>
                  <a:pt x="10119207" y="1155875"/>
                  <a:pt x="10120198" y="1161585"/>
                </a:cubicBezTo>
                <a:cubicBezTo>
                  <a:pt x="10120198" y="1161585"/>
                  <a:pt x="10120198" y="1161585"/>
                  <a:pt x="10116584" y="1161790"/>
                </a:cubicBezTo>
                <a:cubicBezTo>
                  <a:pt x="10116914" y="1163694"/>
                  <a:pt x="10113631" y="1165802"/>
                  <a:pt x="10113631" y="1165802"/>
                </a:cubicBezTo>
                <a:cubicBezTo>
                  <a:pt x="10110347" y="1167909"/>
                  <a:pt x="10107066" y="1170017"/>
                  <a:pt x="10099840" y="1170426"/>
                </a:cubicBezTo>
                <a:cubicBezTo>
                  <a:pt x="10096556" y="1172534"/>
                  <a:pt x="10092941" y="1172739"/>
                  <a:pt x="10086045" y="1175052"/>
                </a:cubicBezTo>
                <a:cubicBezTo>
                  <a:pt x="10075206" y="1175665"/>
                  <a:pt x="10060753" y="1176483"/>
                  <a:pt x="10049913" y="1177097"/>
                </a:cubicBezTo>
                <a:cubicBezTo>
                  <a:pt x="10046301" y="1177302"/>
                  <a:pt x="10043018" y="1179408"/>
                  <a:pt x="10043348" y="1181312"/>
                </a:cubicBezTo>
                <a:cubicBezTo>
                  <a:pt x="10039735" y="1181517"/>
                  <a:pt x="10036451" y="1183625"/>
                  <a:pt x="10036451" y="1183625"/>
                </a:cubicBezTo>
                <a:cubicBezTo>
                  <a:pt x="10022990" y="1190153"/>
                  <a:pt x="10023649" y="1193959"/>
                  <a:pt x="10039091" y="1198852"/>
                </a:cubicBezTo>
                <a:cubicBezTo>
                  <a:pt x="10042705" y="1198647"/>
                  <a:pt x="10046978" y="1202249"/>
                  <a:pt x="10054534" y="1203745"/>
                </a:cubicBezTo>
                <a:cubicBezTo>
                  <a:pt x="10058477" y="1205443"/>
                  <a:pt x="10066033" y="1206938"/>
                  <a:pt x="10073261" y="1206529"/>
                </a:cubicBezTo>
                <a:cubicBezTo>
                  <a:pt x="10080487" y="1206120"/>
                  <a:pt x="10084100" y="1205916"/>
                  <a:pt x="10091656" y="1207409"/>
                </a:cubicBezTo>
                <a:cubicBezTo>
                  <a:pt x="10099212" y="1208904"/>
                  <a:pt x="10106440" y="1208495"/>
                  <a:pt x="10113665" y="1208085"/>
                </a:cubicBezTo>
                <a:cubicBezTo>
                  <a:pt x="10117938" y="1211688"/>
                  <a:pt x="10114986" y="1215699"/>
                  <a:pt x="10122873" y="1219097"/>
                </a:cubicBezTo>
                <a:cubicBezTo>
                  <a:pt x="10138645" y="1225892"/>
                  <a:pt x="10119918" y="1223108"/>
                  <a:pt x="10116636" y="1225217"/>
                </a:cubicBezTo>
                <a:cubicBezTo>
                  <a:pt x="10095287" y="1228346"/>
                  <a:pt x="10086428" y="1240381"/>
                  <a:pt x="10065079" y="1243512"/>
                </a:cubicBezTo>
                <a:cubicBezTo>
                  <a:pt x="10050626" y="1244330"/>
                  <a:pt x="10036503" y="1247051"/>
                  <a:pt x="10024344" y="1240051"/>
                </a:cubicBezTo>
                <a:cubicBezTo>
                  <a:pt x="10024014" y="1238147"/>
                  <a:pt x="10027626" y="1237943"/>
                  <a:pt x="10027626" y="1237943"/>
                </a:cubicBezTo>
                <a:cubicBezTo>
                  <a:pt x="10024014" y="1238147"/>
                  <a:pt x="10024014" y="1238147"/>
                  <a:pt x="10024014" y="1238147"/>
                </a:cubicBezTo>
                <a:cubicBezTo>
                  <a:pt x="10021061" y="1242159"/>
                  <a:pt x="10021721" y="1245966"/>
                  <a:pt x="10014824" y="1248278"/>
                </a:cubicBezTo>
                <a:cubicBezTo>
                  <a:pt x="10009248" y="1258204"/>
                  <a:pt x="10022069" y="1269011"/>
                  <a:pt x="10004993" y="1275744"/>
                </a:cubicBezTo>
                <a:cubicBezTo>
                  <a:pt x="9998096" y="1278057"/>
                  <a:pt x="10005982" y="1281455"/>
                  <a:pt x="10009924" y="1283153"/>
                </a:cubicBezTo>
                <a:cubicBezTo>
                  <a:pt x="10017151" y="1282744"/>
                  <a:pt x="10027991" y="1282130"/>
                  <a:pt x="10035217" y="1281722"/>
                </a:cubicBezTo>
                <a:cubicBezTo>
                  <a:pt x="10050000" y="1282807"/>
                  <a:pt x="10064123" y="1280086"/>
                  <a:pt x="10072339" y="1285386"/>
                </a:cubicBezTo>
                <a:cubicBezTo>
                  <a:pt x="10073659" y="1293000"/>
                  <a:pt x="10058547" y="1290011"/>
                  <a:pt x="10055593" y="1294022"/>
                </a:cubicBezTo>
                <a:cubicBezTo>
                  <a:pt x="10063810" y="1299324"/>
                  <a:pt x="10072025" y="1304625"/>
                  <a:pt x="10073346" y="1312238"/>
                </a:cubicBezTo>
                <a:cubicBezTo>
                  <a:pt x="10080903" y="1313733"/>
                  <a:pt x="10092073" y="1315023"/>
                  <a:pt x="10102911" y="1314410"/>
                </a:cubicBezTo>
                <a:cubicBezTo>
                  <a:pt x="10127873" y="1311074"/>
                  <a:pt x="10149884" y="1311751"/>
                  <a:pt x="10172552" y="1316234"/>
                </a:cubicBezTo>
                <a:cubicBezTo>
                  <a:pt x="10178475" y="1329353"/>
                  <a:pt x="10178806" y="1331257"/>
                  <a:pt x="10157457" y="1334387"/>
                </a:cubicBezTo>
                <a:cubicBezTo>
                  <a:pt x="10143334" y="1337108"/>
                  <a:pt x="10125267" y="1338131"/>
                  <a:pt x="10111146" y="1340853"/>
                </a:cubicBezTo>
                <a:cubicBezTo>
                  <a:pt x="10103919" y="1341263"/>
                  <a:pt x="10096693" y="1341672"/>
                  <a:pt x="10089466" y="1342080"/>
                </a:cubicBezTo>
                <a:cubicBezTo>
                  <a:pt x="10089466" y="1342080"/>
                  <a:pt x="10085854" y="1342285"/>
                  <a:pt x="10082240" y="1342490"/>
                </a:cubicBezTo>
                <a:cubicBezTo>
                  <a:pt x="10072720" y="1350716"/>
                  <a:pt x="10057278" y="1345824"/>
                  <a:pt x="10042496" y="1344739"/>
                </a:cubicBezTo>
                <a:cubicBezTo>
                  <a:pt x="10048418" y="1357858"/>
                  <a:pt x="10070429" y="1358535"/>
                  <a:pt x="10089154" y="1361319"/>
                </a:cubicBezTo>
                <a:cubicBezTo>
                  <a:pt x="10089154" y="1361319"/>
                  <a:pt x="10092766" y="1361114"/>
                  <a:pt x="10092766" y="1361114"/>
                </a:cubicBezTo>
                <a:cubicBezTo>
                  <a:pt x="10086844" y="1347995"/>
                  <a:pt x="10109512" y="1352478"/>
                  <a:pt x="10116408" y="1350166"/>
                </a:cubicBezTo>
                <a:cubicBezTo>
                  <a:pt x="10122975" y="1345949"/>
                  <a:pt x="10130202" y="1345540"/>
                  <a:pt x="10131521" y="1353154"/>
                </a:cubicBezTo>
                <a:cubicBezTo>
                  <a:pt x="10131852" y="1355057"/>
                  <a:pt x="10135794" y="1356756"/>
                  <a:pt x="10139408" y="1356552"/>
                </a:cubicBezTo>
                <a:cubicBezTo>
                  <a:pt x="10164700" y="1355120"/>
                  <a:pt x="10184086" y="1361712"/>
                  <a:pt x="10206426" y="1364291"/>
                </a:cubicBezTo>
                <a:cubicBezTo>
                  <a:pt x="10211028" y="1369797"/>
                  <a:pt x="10204133" y="1372109"/>
                  <a:pt x="10196575" y="1370615"/>
                </a:cubicBezTo>
                <a:cubicBezTo>
                  <a:pt x="10181792" y="1369530"/>
                  <a:pt x="10171283" y="1372046"/>
                  <a:pt x="10161104" y="1376467"/>
                </a:cubicBezTo>
                <a:cubicBezTo>
                  <a:pt x="10157820" y="1378575"/>
                  <a:pt x="10150594" y="1378983"/>
                  <a:pt x="10143697" y="1381296"/>
                </a:cubicBezTo>
                <a:cubicBezTo>
                  <a:pt x="10151585" y="1384693"/>
                  <a:pt x="10145349" y="1390814"/>
                  <a:pt x="10153565" y="1396115"/>
                </a:cubicBezTo>
                <a:cubicBezTo>
                  <a:pt x="10153565" y="1396115"/>
                  <a:pt x="10157177" y="1395911"/>
                  <a:pt x="10160791" y="1395706"/>
                </a:cubicBezTo>
                <a:cubicBezTo>
                  <a:pt x="10177537" y="1387070"/>
                  <a:pt x="10177537" y="1387070"/>
                  <a:pt x="10200865" y="1395359"/>
                </a:cubicBezTo>
                <a:cubicBezTo>
                  <a:pt x="10209083" y="1400660"/>
                  <a:pt x="10210733" y="1410178"/>
                  <a:pt x="10228798" y="1409155"/>
                </a:cubicBezTo>
                <a:cubicBezTo>
                  <a:pt x="10245544" y="1400519"/>
                  <a:pt x="10254090" y="1407724"/>
                  <a:pt x="10262307" y="1413024"/>
                </a:cubicBezTo>
                <a:cubicBezTo>
                  <a:pt x="10280042" y="1410099"/>
                  <a:pt x="10291872" y="1415196"/>
                  <a:pt x="10304032" y="1422195"/>
                </a:cubicBezTo>
                <a:cubicBezTo>
                  <a:pt x="10305023" y="1427905"/>
                  <a:pt x="10306342" y="1435519"/>
                  <a:pt x="10321454" y="1438508"/>
                </a:cubicBezTo>
                <a:cubicBezTo>
                  <a:pt x="10321785" y="1440411"/>
                  <a:pt x="10325398" y="1440207"/>
                  <a:pt x="10325728" y="1442111"/>
                </a:cubicBezTo>
                <a:cubicBezTo>
                  <a:pt x="10335264" y="1455025"/>
                  <a:pt x="10316539" y="1452241"/>
                  <a:pt x="10305369" y="1450952"/>
                </a:cubicBezTo>
                <a:cubicBezTo>
                  <a:pt x="10268578" y="1449189"/>
                  <a:pt x="10232116" y="1449331"/>
                  <a:pt x="10201230" y="1439547"/>
                </a:cubicBezTo>
                <a:cubicBezTo>
                  <a:pt x="10186448" y="1438461"/>
                  <a:pt x="10171995" y="1439279"/>
                  <a:pt x="10160165" y="1434183"/>
                </a:cubicBezTo>
                <a:cubicBezTo>
                  <a:pt x="10160165" y="1434183"/>
                  <a:pt x="10159835" y="1432280"/>
                  <a:pt x="10159835" y="1432280"/>
                </a:cubicBezTo>
                <a:cubicBezTo>
                  <a:pt x="10152279" y="1430785"/>
                  <a:pt x="10151618" y="1426979"/>
                  <a:pt x="10150959" y="1423171"/>
                </a:cubicBezTo>
                <a:cubicBezTo>
                  <a:pt x="10136835" y="1425893"/>
                  <a:pt x="10130600" y="1432012"/>
                  <a:pt x="10120419" y="1436433"/>
                </a:cubicBezTo>
                <a:lnTo>
                  <a:pt x="10109284" y="1440684"/>
                </a:lnTo>
                <a:lnTo>
                  <a:pt x="10129944" y="1446421"/>
                </a:lnTo>
                <a:cubicBezTo>
                  <a:pt x="10133888" y="1448121"/>
                  <a:pt x="10137500" y="1447917"/>
                  <a:pt x="10145058" y="1449410"/>
                </a:cubicBezTo>
                <a:cubicBezTo>
                  <a:pt x="10166737" y="1448183"/>
                  <a:pt x="10188744" y="1448859"/>
                  <a:pt x="10207140" y="1449740"/>
                </a:cubicBezTo>
                <a:cubicBezTo>
                  <a:pt x="10236706" y="1451911"/>
                  <a:pt x="10237367" y="1455717"/>
                  <a:pt x="10225224" y="1469859"/>
                </a:cubicBezTo>
                <a:cubicBezTo>
                  <a:pt x="10230157" y="1477269"/>
                  <a:pt x="10217355" y="1487603"/>
                  <a:pt x="10226230" y="1496712"/>
                </a:cubicBezTo>
                <a:cubicBezTo>
                  <a:pt x="10229846" y="1496507"/>
                  <a:pt x="10233458" y="1496303"/>
                  <a:pt x="10237400" y="1498001"/>
                </a:cubicBezTo>
                <a:cubicBezTo>
                  <a:pt x="10237400" y="1498001"/>
                  <a:pt x="10237400" y="1498001"/>
                  <a:pt x="10237730" y="1499905"/>
                </a:cubicBezTo>
                <a:cubicBezTo>
                  <a:pt x="10246277" y="1507110"/>
                  <a:pt x="10231825" y="1507928"/>
                  <a:pt x="10224598" y="1508337"/>
                </a:cubicBezTo>
                <a:cubicBezTo>
                  <a:pt x="10217370" y="1508747"/>
                  <a:pt x="10210145" y="1509156"/>
                  <a:pt x="10199305" y="1509769"/>
                </a:cubicBezTo>
                <a:cubicBezTo>
                  <a:pt x="10199636" y="1511672"/>
                  <a:pt x="10196024" y="1511877"/>
                  <a:pt x="10192410" y="1512081"/>
                </a:cubicBezTo>
                <a:cubicBezTo>
                  <a:pt x="10189457" y="1516092"/>
                  <a:pt x="10181901" y="1514598"/>
                  <a:pt x="10182231" y="1516501"/>
                </a:cubicBezTo>
                <a:cubicBezTo>
                  <a:pt x="10150702" y="1524053"/>
                  <a:pt x="10120806" y="1519979"/>
                  <a:pt x="10091900" y="1521614"/>
                </a:cubicBezTo>
                <a:cubicBezTo>
                  <a:pt x="10066607" y="1523046"/>
                  <a:pt x="10066607" y="1523046"/>
                  <a:pt x="10065636" y="1538478"/>
                </a:cubicBezTo>
                <a:cubicBezTo>
                  <a:pt x="10077136" y="1541671"/>
                  <a:pt x="10088305" y="1542960"/>
                  <a:pt x="10099805" y="1546154"/>
                </a:cubicBezTo>
                <a:cubicBezTo>
                  <a:pt x="10110643" y="1545541"/>
                  <a:pt x="10118531" y="1548938"/>
                  <a:pt x="10126417" y="1552337"/>
                </a:cubicBezTo>
                <a:cubicBezTo>
                  <a:pt x="10130359" y="1554035"/>
                  <a:pt x="10137587" y="1553626"/>
                  <a:pt x="10141199" y="1553421"/>
                </a:cubicBezTo>
                <a:cubicBezTo>
                  <a:pt x="10144813" y="1553217"/>
                  <a:pt x="10144813" y="1553217"/>
                  <a:pt x="10148755" y="1554916"/>
                </a:cubicBezTo>
                <a:cubicBezTo>
                  <a:pt x="10164199" y="1559808"/>
                  <a:pt x="10164199" y="1559808"/>
                  <a:pt x="10150406" y="1564433"/>
                </a:cubicBezTo>
                <a:cubicBezTo>
                  <a:pt x="10143509" y="1566745"/>
                  <a:pt x="10139897" y="1566950"/>
                  <a:pt x="10136613" y="1569057"/>
                </a:cubicBezTo>
                <a:cubicBezTo>
                  <a:pt x="10129718" y="1571371"/>
                  <a:pt x="10119207" y="1573887"/>
                  <a:pt x="10120198" y="1579598"/>
                </a:cubicBezTo>
                <a:cubicBezTo>
                  <a:pt x="10120198" y="1579598"/>
                  <a:pt x="10120198" y="1579598"/>
                  <a:pt x="10116584" y="1579802"/>
                </a:cubicBezTo>
                <a:cubicBezTo>
                  <a:pt x="10116914" y="1581706"/>
                  <a:pt x="10113631" y="1583814"/>
                  <a:pt x="10113631" y="1583814"/>
                </a:cubicBezTo>
                <a:cubicBezTo>
                  <a:pt x="10110347" y="1585921"/>
                  <a:pt x="10107066" y="1588029"/>
                  <a:pt x="10099840" y="1588438"/>
                </a:cubicBezTo>
                <a:cubicBezTo>
                  <a:pt x="10096556" y="1590547"/>
                  <a:pt x="10092941" y="1590751"/>
                  <a:pt x="10086045" y="1593064"/>
                </a:cubicBezTo>
                <a:cubicBezTo>
                  <a:pt x="10075206" y="1593677"/>
                  <a:pt x="10060753" y="1594495"/>
                  <a:pt x="10049913" y="1595109"/>
                </a:cubicBezTo>
                <a:cubicBezTo>
                  <a:pt x="10046301" y="1595314"/>
                  <a:pt x="10043018" y="1597420"/>
                  <a:pt x="10043348" y="1599324"/>
                </a:cubicBezTo>
                <a:cubicBezTo>
                  <a:pt x="10039735" y="1599529"/>
                  <a:pt x="10036451" y="1601637"/>
                  <a:pt x="10036451" y="1601637"/>
                </a:cubicBezTo>
                <a:cubicBezTo>
                  <a:pt x="10022990" y="1608165"/>
                  <a:pt x="10023649" y="1611971"/>
                  <a:pt x="10039091" y="1616864"/>
                </a:cubicBezTo>
                <a:cubicBezTo>
                  <a:pt x="10042705" y="1616659"/>
                  <a:pt x="10046978" y="1620261"/>
                  <a:pt x="10054534" y="1621757"/>
                </a:cubicBezTo>
                <a:cubicBezTo>
                  <a:pt x="10058477" y="1623455"/>
                  <a:pt x="10066033" y="1624950"/>
                  <a:pt x="10073261" y="1624541"/>
                </a:cubicBezTo>
                <a:cubicBezTo>
                  <a:pt x="10080487" y="1624132"/>
                  <a:pt x="10084100" y="1623928"/>
                  <a:pt x="10091656" y="1625421"/>
                </a:cubicBezTo>
                <a:cubicBezTo>
                  <a:pt x="10099212" y="1626916"/>
                  <a:pt x="10106440" y="1626507"/>
                  <a:pt x="10113665" y="1626097"/>
                </a:cubicBezTo>
                <a:cubicBezTo>
                  <a:pt x="10117938" y="1629700"/>
                  <a:pt x="10114986" y="1633711"/>
                  <a:pt x="10122873" y="1637109"/>
                </a:cubicBezTo>
                <a:cubicBezTo>
                  <a:pt x="10138645" y="1643904"/>
                  <a:pt x="10119918" y="1641120"/>
                  <a:pt x="10116636" y="1643229"/>
                </a:cubicBezTo>
                <a:cubicBezTo>
                  <a:pt x="10095287" y="1646358"/>
                  <a:pt x="10086428" y="1658393"/>
                  <a:pt x="10065079" y="1661524"/>
                </a:cubicBezTo>
                <a:cubicBezTo>
                  <a:pt x="10050626" y="1662342"/>
                  <a:pt x="10036503" y="1665063"/>
                  <a:pt x="10024344" y="1658063"/>
                </a:cubicBezTo>
                <a:cubicBezTo>
                  <a:pt x="10024014" y="1656159"/>
                  <a:pt x="10027626" y="1655955"/>
                  <a:pt x="10027626" y="1655955"/>
                </a:cubicBezTo>
                <a:cubicBezTo>
                  <a:pt x="10024014" y="1656159"/>
                  <a:pt x="10024014" y="1656159"/>
                  <a:pt x="10024014" y="1656159"/>
                </a:cubicBezTo>
                <a:cubicBezTo>
                  <a:pt x="10021061" y="1660171"/>
                  <a:pt x="10021721" y="1663978"/>
                  <a:pt x="10014824" y="1666291"/>
                </a:cubicBezTo>
                <a:cubicBezTo>
                  <a:pt x="10009248" y="1676216"/>
                  <a:pt x="10022069" y="1687023"/>
                  <a:pt x="10004993" y="1693756"/>
                </a:cubicBezTo>
                <a:cubicBezTo>
                  <a:pt x="9998096" y="1696069"/>
                  <a:pt x="10005982" y="1699467"/>
                  <a:pt x="10009924" y="1701165"/>
                </a:cubicBezTo>
                <a:cubicBezTo>
                  <a:pt x="10017151" y="1700756"/>
                  <a:pt x="10027991" y="1700142"/>
                  <a:pt x="10035217" y="1699734"/>
                </a:cubicBezTo>
                <a:cubicBezTo>
                  <a:pt x="10050000" y="1700819"/>
                  <a:pt x="10064123" y="1698098"/>
                  <a:pt x="10072339" y="1703398"/>
                </a:cubicBezTo>
                <a:cubicBezTo>
                  <a:pt x="10073659" y="1711012"/>
                  <a:pt x="10058547" y="1708023"/>
                  <a:pt x="10055593" y="1712034"/>
                </a:cubicBezTo>
                <a:cubicBezTo>
                  <a:pt x="10063810" y="1717336"/>
                  <a:pt x="10072025" y="1722637"/>
                  <a:pt x="10073346" y="1730251"/>
                </a:cubicBezTo>
                <a:cubicBezTo>
                  <a:pt x="10080903" y="1731745"/>
                  <a:pt x="10092073" y="1733035"/>
                  <a:pt x="10102911" y="1732422"/>
                </a:cubicBezTo>
                <a:cubicBezTo>
                  <a:pt x="10127873" y="1729086"/>
                  <a:pt x="10149884" y="1729763"/>
                  <a:pt x="10172552" y="1734246"/>
                </a:cubicBezTo>
                <a:cubicBezTo>
                  <a:pt x="10178475" y="1747365"/>
                  <a:pt x="10178806" y="1749269"/>
                  <a:pt x="10157457" y="1752399"/>
                </a:cubicBezTo>
                <a:cubicBezTo>
                  <a:pt x="10143334" y="1755120"/>
                  <a:pt x="10125267" y="1756143"/>
                  <a:pt x="10111146" y="1758865"/>
                </a:cubicBezTo>
                <a:cubicBezTo>
                  <a:pt x="10103919" y="1759275"/>
                  <a:pt x="10096693" y="1759684"/>
                  <a:pt x="10089466" y="1760092"/>
                </a:cubicBezTo>
                <a:cubicBezTo>
                  <a:pt x="10089466" y="1760092"/>
                  <a:pt x="10085854" y="1760297"/>
                  <a:pt x="10082240" y="1760502"/>
                </a:cubicBezTo>
                <a:cubicBezTo>
                  <a:pt x="10072720" y="1768728"/>
                  <a:pt x="10057278" y="1763836"/>
                  <a:pt x="10042496" y="1762751"/>
                </a:cubicBezTo>
                <a:cubicBezTo>
                  <a:pt x="10048418" y="1775870"/>
                  <a:pt x="10070429" y="1776547"/>
                  <a:pt x="10089154" y="1779331"/>
                </a:cubicBezTo>
                <a:cubicBezTo>
                  <a:pt x="10089154" y="1779331"/>
                  <a:pt x="10092766" y="1779126"/>
                  <a:pt x="10092766" y="1779126"/>
                </a:cubicBezTo>
                <a:cubicBezTo>
                  <a:pt x="10086844" y="1766007"/>
                  <a:pt x="10109512" y="1770490"/>
                  <a:pt x="10116408" y="1768178"/>
                </a:cubicBezTo>
                <a:cubicBezTo>
                  <a:pt x="10122975" y="1763961"/>
                  <a:pt x="10130202" y="1763552"/>
                  <a:pt x="10131521" y="1771167"/>
                </a:cubicBezTo>
                <a:cubicBezTo>
                  <a:pt x="10131852" y="1773069"/>
                  <a:pt x="10135794" y="1774768"/>
                  <a:pt x="10139408" y="1774564"/>
                </a:cubicBezTo>
                <a:cubicBezTo>
                  <a:pt x="10164700" y="1773132"/>
                  <a:pt x="10184086" y="1779724"/>
                  <a:pt x="10206426" y="1782303"/>
                </a:cubicBezTo>
                <a:cubicBezTo>
                  <a:pt x="10211028" y="1787809"/>
                  <a:pt x="10204133" y="1790121"/>
                  <a:pt x="10196575" y="1788627"/>
                </a:cubicBezTo>
                <a:cubicBezTo>
                  <a:pt x="10181792" y="1787542"/>
                  <a:pt x="10171283" y="1790058"/>
                  <a:pt x="10161104" y="1794479"/>
                </a:cubicBezTo>
                <a:cubicBezTo>
                  <a:pt x="10157820" y="1796587"/>
                  <a:pt x="10150594" y="1796995"/>
                  <a:pt x="10143697" y="1799308"/>
                </a:cubicBezTo>
                <a:cubicBezTo>
                  <a:pt x="10151585" y="1802705"/>
                  <a:pt x="10145349" y="1808826"/>
                  <a:pt x="10153565" y="1814127"/>
                </a:cubicBezTo>
                <a:cubicBezTo>
                  <a:pt x="10153565" y="1814127"/>
                  <a:pt x="10157177" y="1813923"/>
                  <a:pt x="10160791" y="1813718"/>
                </a:cubicBezTo>
                <a:cubicBezTo>
                  <a:pt x="10177537" y="1805082"/>
                  <a:pt x="10177537" y="1805082"/>
                  <a:pt x="10200865" y="1813371"/>
                </a:cubicBezTo>
                <a:cubicBezTo>
                  <a:pt x="10209083" y="1818672"/>
                  <a:pt x="10210733" y="1828190"/>
                  <a:pt x="10228798" y="1827167"/>
                </a:cubicBezTo>
                <a:cubicBezTo>
                  <a:pt x="10245544" y="1818531"/>
                  <a:pt x="10254090" y="1825736"/>
                  <a:pt x="10262307" y="1831036"/>
                </a:cubicBezTo>
                <a:cubicBezTo>
                  <a:pt x="10280042" y="1828111"/>
                  <a:pt x="10291872" y="1833208"/>
                  <a:pt x="10304032" y="1840207"/>
                </a:cubicBezTo>
                <a:cubicBezTo>
                  <a:pt x="10305023" y="1845917"/>
                  <a:pt x="10306342" y="1853531"/>
                  <a:pt x="10321454" y="1856520"/>
                </a:cubicBezTo>
                <a:cubicBezTo>
                  <a:pt x="10321785" y="1858423"/>
                  <a:pt x="10325398" y="1858219"/>
                  <a:pt x="10325728" y="1860123"/>
                </a:cubicBezTo>
                <a:cubicBezTo>
                  <a:pt x="10335264" y="1873037"/>
                  <a:pt x="10316539" y="1870253"/>
                  <a:pt x="10305369" y="1868964"/>
                </a:cubicBezTo>
                <a:cubicBezTo>
                  <a:pt x="10268578" y="1867201"/>
                  <a:pt x="10232116" y="1867343"/>
                  <a:pt x="10201230" y="1857559"/>
                </a:cubicBezTo>
                <a:cubicBezTo>
                  <a:pt x="10186448" y="1856473"/>
                  <a:pt x="10171995" y="1857291"/>
                  <a:pt x="10160165" y="1852195"/>
                </a:cubicBezTo>
                <a:cubicBezTo>
                  <a:pt x="10160165" y="1852195"/>
                  <a:pt x="10159835" y="1850292"/>
                  <a:pt x="10159835" y="1850292"/>
                </a:cubicBezTo>
                <a:cubicBezTo>
                  <a:pt x="10152279" y="1848797"/>
                  <a:pt x="10151618" y="1844991"/>
                  <a:pt x="10150959" y="1841183"/>
                </a:cubicBezTo>
                <a:cubicBezTo>
                  <a:pt x="10136835" y="1843905"/>
                  <a:pt x="10130600" y="1850024"/>
                  <a:pt x="10120419" y="1854445"/>
                </a:cubicBezTo>
                <a:cubicBezTo>
                  <a:pt x="10095457" y="1857779"/>
                  <a:pt x="10086269" y="1867910"/>
                  <a:pt x="10102701" y="1878513"/>
                </a:cubicBezTo>
                <a:cubicBezTo>
                  <a:pt x="10106645" y="1880212"/>
                  <a:pt x="10113871" y="1879803"/>
                  <a:pt x="10117815" y="1881501"/>
                </a:cubicBezTo>
                <a:cubicBezTo>
                  <a:pt x="10117815" y="1881501"/>
                  <a:pt x="10121427" y="1881297"/>
                  <a:pt x="10125041" y="1881093"/>
                </a:cubicBezTo>
                <a:cubicBezTo>
                  <a:pt x="10135880" y="1880479"/>
                  <a:pt x="10149012" y="1872047"/>
                  <a:pt x="10157889" y="1881156"/>
                </a:cubicBezTo>
                <a:cubicBezTo>
                  <a:pt x="10162822" y="1888565"/>
                  <a:pt x="10145416" y="1893394"/>
                  <a:pt x="10135237" y="1897815"/>
                </a:cubicBezTo>
                <a:cubicBezTo>
                  <a:pt x="10124728" y="1900332"/>
                  <a:pt x="10110275" y="1901149"/>
                  <a:pt x="10096152" y="1903871"/>
                </a:cubicBezTo>
                <a:cubicBezTo>
                  <a:pt x="10096152" y="1903871"/>
                  <a:pt x="10092540" y="1904075"/>
                  <a:pt x="10092540" y="1904075"/>
                </a:cubicBezTo>
                <a:cubicBezTo>
                  <a:pt x="10090245" y="1911893"/>
                  <a:pt x="10083350" y="1914206"/>
                  <a:pt x="10058388" y="1917541"/>
                </a:cubicBezTo>
                <a:cubicBezTo>
                  <a:pt x="10031776" y="1911358"/>
                  <a:pt x="10034086" y="1924684"/>
                  <a:pt x="10027519" y="1928898"/>
                </a:cubicBezTo>
                <a:cubicBezTo>
                  <a:pt x="10009454" y="1929921"/>
                  <a:pt x="9992047" y="1934752"/>
                  <a:pt x="9975945" y="1926052"/>
                </a:cubicBezTo>
                <a:cubicBezTo>
                  <a:pt x="9972001" y="1924352"/>
                  <a:pt x="9964775" y="1924761"/>
                  <a:pt x="9957549" y="1925170"/>
                </a:cubicBezTo>
                <a:cubicBezTo>
                  <a:pt x="9957219" y="1923268"/>
                  <a:pt x="9956560" y="1919461"/>
                  <a:pt x="9963456" y="1917149"/>
                </a:cubicBezTo>
                <a:cubicBezTo>
                  <a:pt x="9967069" y="1916944"/>
                  <a:pt x="9970021" y="1912932"/>
                  <a:pt x="9969691" y="1911030"/>
                </a:cubicBezTo>
                <a:cubicBezTo>
                  <a:pt x="9950965" y="1908245"/>
                  <a:pt x="9932570" y="1907363"/>
                  <a:pt x="9915495" y="1914097"/>
                </a:cubicBezTo>
                <a:cubicBezTo>
                  <a:pt x="9916814" y="1921710"/>
                  <a:pt x="9914852" y="1931432"/>
                  <a:pt x="9916502" y="1940949"/>
                </a:cubicBezTo>
                <a:cubicBezTo>
                  <a:pt x="9893502" y="1934563"/>
                  <a:pt x="9872483" y="1939596"/>
                  <a:pt x="9855407" y="1946330"/>
                </a:cubicBezTo>
                <a:cubicBezTo>
                  <a:pt x="9852454" y="1950341"/>
                  <a:pt x="9856726" y="1953943"/>
                  <a:pt x="9857717" y="1959653"/>
                </a:cubicBezTo>
                <a:cubicBezTo>
                  <a:pt x="9861661" y="1961352"/>
                  <a:pt x="9861661" y="1961352"/>
                  <a:pt x="9858378" y="1963460"/>
                </a:cubicBezTo>
                <a:cubicBezTo>
                  <a:pt x="9858708" y="1965363"/>
                  <a:pt x="9859036" y="1967267"/>
                  <a:pt x="9859367" y="1969170"/>
                </a:cubicBezTo>
                <a:cubicBezTo>
                  <a:pt x="9874482" y="1972159"/>
                  <a:pt x="9862007" y="1984397"/>
                  <a:pt x="9880404" y="1985278"/>
                </a:cubicBezTo>
                <a:cubicBezTo>
                  <a:pt x="9884016" y="1985074"/>
                  <a:pt x="9887630" y="1984870"/>
                  <a:pt x="9891574" y="1986569"/>
                </a:cubicBezTo>
                <a:cubicBezTo>
                  <a:pt x="9891574" y="1986569"/>
                  <a:pt x="9891904" y="1988471"/>
                  <a:pt x="9891904" y="1988471"/>
                </a:cubicBezTo>
                <a:cubicBezTo>
                  <a:pt x="9871875" y="1999216"/>
                  <a:pt x="9848545" y="1990927"/>
                  <a:pt x="9831140" y="1995756"/>
                </a:cubicBezTo>
                <a:cubicBezTo>
                  <a:pt x="9824903" y="2001874"/>
                  <a:pt x="9806838" y="2002897"/>
                  <a:pt x="9802564" y="1999294"/>
                </a:cubicBezTo>
                <a:cubicBezTo>
                  <a:pt x="9790075" y="1990391"/>
                  <a:pt x="9772340" y="1993317"/>
                  <a:pt x="9753943" y="1992436"/>
                </a:cubicBezTo>
                <a:cubicBezTo>
                  <a:pt x="9750329" y="1992641"/>
                  <a:pt x="9746387" y="1990942"/>
                  <a:pt x="9742773" y="1991147"/>
                </a:cubicBezTo>
                <a:cubicBezTo>
                  <a:pt x="9742773" y="1991147"/>
                  <a:pt x="9739161" y="1991351"/>
                  <a:pt x="9739161" y="1991351"/>
                </a:cubicBezTo>
                <a:cubicBezTo>
                  <a:pt x="9735217" y="1989652"/>
                  <a:pt x="9731275" y="1987954"/>
                  <a:pt x="9731275" y="1987954"/>
                </a:cubicBezTo>
                <a:lnTo>
                  <a:pt x="9731013" y="1987969"/>
                </a:lnTo>
                <a:lnTo>
                  <a:pt x="9730792" y="1988743"/>
                </a:lnTo>
                <a:cubicBezTo>
                  <a:pt x="9730555" y="1990935"/>
                  <a:pt x="9730474" y="1993829"/>
                  <a:pt x="9730366" y="1997687"/>
                </a:cubicBezTo>
                <a:cubicBezTo>
                  <a:pt x="9735481" y="2000880"/>
                  <a:pt x="9740448" y="2002169"/>
                  <a:pt x="9745562" y="2005363"/>
                </a:cubicBezTo>
                <a:cubicBezTo>
                  <a:pt x="9750382" y="2004749"/>
                  <a:pt x="9753890" y="2008147"/>
                  <a:pt x="9757397" y="2011545"/>
                </a:cubicBezTo>
                <a:cubicBezTo>
                  <a:pt x="9759150" y="2013244"/>
                  <a:pt x="9762364" y="2012834"/>
                  <a:pt x="9763971" y="2012630"/>
                </a:cubicBezTo>
                <a:cubicBezTo>
                  <a:pt x="9765578" y="2012426"/>
                  <a:pt x="9765578" y="2012426"/>
                  <a:pt x="9767331" y="2014125"/>
                </a:cubicBezTo>
                <a:cubicBezTo>
                  <a:pt x="9774200" y="2019017"/>
                  <a:pt x="9774200" y="2019017"/>
                  <a:pt x="9768066" y="2023642"/>
                </a:cubicBezTo>
                <a:lnTo>
                  <a:pt x="9766852" y="2024557"/>
                </a:lnTo>
                <a:lnTo>
                  <a:pt x="9770886" y="2024393"/>
                </a:lnTo>
                <a:cubicBezTo>
                  <a:pt x="9775895" y="2024350"/>
                  <a:pt x="9779756" y="2025573"/>
                  <a:pt x="9778940" y="2031385"/>
                </a:cubicBezTo>
                <a:cubicBezTo>
                  <a:pt x="9775326" y="2031590"/>
                  <a:pt x="9771712" y="2031795"/>
                  <a:pt x="9771712" y="2031795"/>
                </a:cubicBezTo>
                <a:cubicBezTo>
                  <a:pt x="9768431" y="2033903"/>
                  <a:pt x="9761203" y="2034312"/>
                  <a:pt x="9758250" y="2038323"/>
                </a:cubicBezTo>
                <a:cubicBezTo>
                  <a:pt x="9740845" y="2043153"/>
                  <a:pt x="9753004" y="2050152"/>
                  <a:pt x="9757607" y="2055658"/>
                </a:cubicBezTo>
                <a:lnTo>
                  <a:pt x="9733253" y="2053060"/>
                </a:lnTo>
                <a:lnTo>
                  <a:pt x="9723374" y="2054317"/>
                </a:lnTo>
                <a:cubicBezTo>
                  <a:pt x="9721768" y="2054522"/>
                  <a:pt x="9720308" y="2056629"/>
                  <a:pt x="9720454" y="2058533"/>
                </a:cubicBezTo>
                <a:cubicBezTo>
                  <a:pt x="9718848" y="2058738"/>
                  <a:pt x="9717387" y="2060846"/>
                  <a:pt x="9717387" y="2060846"/>
                </a:cubicBezTo>
                <a:cubicBezTo>
                  <a:pt x="9711401" y="2067374"/>
                  <a:pt x="9711694" y="2071180"/>
                  <a:pt x="9718561" y="2076072"/>
                </a:cubicBezTo>
                <a:cubicBezTo>
                  <a:pt x="9720168" y="2075868"/>
                  <a:pt x="9722069" y="2079470"/>
                  <a:pt x="9725429" y="2080966"/>
                </a:cubicBezTo>
                <a:cubicBezTo>
                  <a:pt x="9727183" y="2082664"/>
                  <a:pt x="9730543" y="2084158"/>
                  <a:pt x="9733758" y="2083750"/>
                </a:cubicBezTo>
                <a:cubicBezTo>
                  <a:pt x="9736971" y="2083341"/>
                  <a:pt x="9738578" y="2083136"/>
                  <a:pt x="9741938" y="2084630"/>
                </a:cubicBezTo>
                <a:cubicBezTo>
                  <a:pt x="9745298" y="2086124"/>
                  <a:pt x="9748513" y="2085716"/>
                  <a:pt x="9751726" y="2085306"/>
                </a:cubicBezTo>
                <a:cubicBezTo>
                  <a:pt x="9753626" y="2088908"/>
                  <a:pt x="9752314" y="2092920"/>
                  <a:pt x="9755821" y="2096318"/>
                </a:cubicBezTo>
                <a:cubicBezTo>
                  <a:pt x="9762835" y="2103113"/>
                  <a:pt x="9754507" y="2100329"/>
                  <a:pt x="9753047" y="2102437"/>
                </a:cubicBezTo>
                <a:cubicBezTo>
                  <a:pt x="9743553" y="2105567"/>
                  <a:pt x="9739613" y="2117602"/>
                  <a:pt x="9730119" y="2120733"/>
                </a:cubicBezTo>
                <a:cubicBezTo>
                  <a:pt x="9723691" y="2121550"/>
                  <a:pt x="9717410" y="2124271"/>
                  <a:pt x="9712003" y="2117272"/>
                </a:cubicBezTo>
                <a:cubicBezTo>
                  <a:pt x="9711856" y="2115368"/>
                  <a:pt x="9713462" y="2115164"/>
                  <a:pt x="9713462" y="2115164"/>
                </a:cubicBezTo>
                <a:cubicBezTo>
                  <a:pt x="9711856" y="2115368"/>
                  <a:pt x="9711856" y="2115368"/>
                  <a:pt x="9711856" y="2115368"/>
                </a:cubicBezTo>
                <a:cubicBezTo>
                  <a:pt x="9710543" y="2119379"/>
                  <a:pt x="9710836" y="2123187"/>
                  <a:pt x="9707769" y="2125499"/>
                </a:cubicBezTo>
                <a:cubicBezTo>
                  <a:pt x="9705290" y="2135425"/>
                  <a:pt x="9710991" y="2146232"/>
                  <a:pt x="9703397" y="2152964"/>
                </a:cubicBezTo>
                <a:cubicBezTo>
                  <a:pt x="9700330" y="2155277"/>
                  <a:pt x="9703837" y="2158675"/>
                  <a:pt x="9705590" y="2160374"/>
                </a:cubicBezTo>
                <a:cubicBezTo>
                  <a:pt x="9708804" y="2159964"/>
                  <a:pt x="9713625" y="2159351"/>
                  <a:pt x="9716838" y="2158942"/>
                </a:cubicBezTo>
                <a:cubicBezTo>
                  <a:pt x="9723413" y="2160027"/>
                  <a:pt x="9729694" y="2157306"/>
                  <a:pt x="9733348" y="2162606"/>
                </a:cubicBezTo>
                <a:cubicBezTo>
                  <a:pt x="9733934" y="2170220"/>
                  <a:pt x="9727214" y="2167232"/>
                  <a:pt x="9725900" y="2171243"/>
                </a:cubicBezTo>
                <a:cubicBezTo>
                  <a:pt x="9729554" y="2176545"/>
                  <a:pt x="9733208" y="2181845"/>
                  <a:pt x="9733795" y="2189459"/>
                </a:cubicBezTo>
                <a:cubicBezTo>
                  <a:pt x="9737156" y="2190954"/>
                  <a:pt x="9742124" y="2192244"/>
                  <a:pt x="9746944" y="2191630"/>
                </a:cubicBezTo>
                <a:cubicBezTo>
                  <a:pt x="9758044" y="2188295"/>
                  <a:pt x="9767834" y="2188972"/>
                  <a:pt x="9777914" y="2193454"/>
                </a:cubicBezTo>
                <a:cubicBezTo>
                  <a:pt x="9780548" y="2206574"/>
                  <a:pt x="9780696" y="2208478"/>
                  <a:pt x="9771201" y="2211607"/>
                </a:cubicBezTo>
                <a:cubicBezTo>
                  <a:pt x="9764920" y="2214329"/>
                  <a:pt x="9756886" y="2215352"/>
                  <a:pt x="9750606" y="2218073"/>
                </a:cubicBezTo>
                <a:cubicBezTo>
                  <a:pt x="9747392" y="2218483"/>
                  <a:pt x="9744178" y="2218892"/>
                  <a:pt x="9740964" y="2219301"/>
                </a:cubicBezTo>
                <a:cubicBezTo>
                  <a:pt x="9740964" y="2219301"/>
                  <a:pt x="9739358" y="2219506"/>
                  <a:pt x="9737750" y="2219710"/>
                </a:cubicBezTo>
                <a:cubicBezTo>
                  <a:pt x="9733517" y="2227936"/>
                  <a:pt x="9726650" y="2223045"/>
                  <a:pt x="9720076" y="2221960"/>
                </a:cubicBezTo>
                <a:cubicBezTo>
                  <a:pt x="9722709" y="2235078"/>
                  <a:pt x="9732498" y="2235755"/>
                  <a:pt x="9740826" y="2238539"/>
                </a:cubicBezTo>
                <a:cubicBezTo>
                  <a:pt x="9740826" y="2238539"/>
                  <a:pt x="9742432" y="2238334"/>
                  <a:pt x="9742432" y="2238334"/>
                </a:cubicBezTo>
                <a:cubicBezTo>
                  <a:pt x="9739798" y="2225215"/>
                  <a:pt x="9749879" y="2229698"/>
                  <a:pt x="9752946" y="2227387"/>
                </a:cubicBezTo>
                <a:cubicBezTo>
                  <a:pt x="9755866" y="2223170"/>
                  <a:pt x="9759080" y="2222761"/>
                  <a:pt x="9759667" y="2230375"/>
                </a:cubicBezTo>
                <a:cubicBezTo>
                  <a:pt x="9759814" y="2232278"/>
                  <a:pt x="9761567" y="2233976"/>
                  <a:pt x="9763174" y="2233772"/>
                </a:cubicBezTo>
                <a:cubicBezTo>
                  <a:pt x="9774422" y="2232341"/>
                  <a:pt x="9783044" y="2238933"/>
                  <a:pt x="9792978" y="2241512"/>
                </a:cubicBezTo>
                <a:cubicBezTo>
                  <a:pt x="9795026" y="2247018"/>
                  <a:pt x="9791959" y="2249330"/>
                  <a:pt x="9788598" y="2247835"/>
                </a:cubicBezTo>
                <a:cubicBezTo>
                  <a:pt x="9782024" y="2246751"/>
                  <a:pt x="9777350" y="2249267"/>
                  <a:pt x="9772823" y="2253688"/>
                </a:cubicBezTo>
                <a:cubicBezTo>
                  <a:pt x="9771362" y="2255795"/>
                  <a:pt x="9768149" y="2256204"/>
                  <a:pt x="9765082" y="2258517"/>
                </a:cubicBezTo>
                <a:cubicBezTo>
                  <a:pt x="9768590" y="2261914"/>
                  <a:pt x="9765816" y="2268035"/>
                  <a:pt x="9769470" y="2273335"/>
                </a:cubicBezTo>
                <a:cubicBezTo>
                  <a:pt x="9769470" y="2273335"/>
                  <a:pt x="9771076" y="2273131"/>
                  <a:pt x="9772684" y="2272927"/>
                </a:cubicBezTo>
                <a:cubicBezTo>
                  <a:pt x="9780131" y="2264290"/>
                  <a:pt x="9780131" y="2264290"/>
                  <a:pt x="9790506" y="2272580"/>
                </a:cubicBezTo>
                <a:cubicBezTo>
                  <a:pt x="9794160" y="2277881"/>
                  <a:pt x="9794894" y="2287399"/>
                  <a:pt x="9802928" y="2286376"/>
                </a:cubicBezTo>
                <a:cubicBezTo>
                  <a:pt x="9810376" y="2277740"/>
                  <a:pt x="9814176" y="2284945"/>
                  <a:pt x="9817830" y="2290245"/>
                </a:cubicBezTo>
                <a:cubicBezTo>
                  <a:pt x="9825718" y="2287319"/>
                  <a:pt x="9830978" y="2292417"/>
                  <a:pt x="9836386" y="2299416"/>
                </a:cubicBezTo>
                <a:cubicBezTo>
                  <a:pt x="9836827" y="2305126"/>
                  <a:pt x="9837414" y="2312740"/>
                  <a:pt x="9844134" y="2315728"/>
                </a:cubicBezTo>
                <a:cubicBezTo>
                  <a:pt x="9844282" y="2317632"/>
                  <a:pt x="9845888" y="2317428"/>
                  <a:pt x="9846035" y="2319331"/>
                </a:cubicBezTo>
                <a:cubicBezTo>
                  <a:pt x="9850276" y="2332245"/>
                  <a:pt x="9841948" y="2329461"/>
                  <a:pt x="9836981" y="2328172"/>
                </a:cubicBezTo>
                <a:cubicBezTo>
                  <a:pt x="9820619" y="2326410"/>
                  <a:pt x="9804404" y="2326552"/>
                  <a:pt x="9790668" y="2316767"/>
                </a:cubicBezTo>
                <a:cubicBezTo>
                  <a:pt x="9784094" y="2315682"/>
                  <a:pt x="9777666" y="2316500"/>
                  <a:pt x="9772406" y="2311403"/>
                </a:cubicBezTo>
                <a:cubicBezTo>
                  <a:pt x="9772406" y="2311403"/>
                  <a:pt x="9772258" y="2309500"/>
                  <a:pt x="9772258" y="2309500"/>
                </a:cubicBezTo>
                <a:cubicBezTo>
                  <a:pt x="9768898" y="2308006"/>
                  <a:pt x="9768604" y="2304199"/>
                  <a:pt x="9768312" y="2300392"/>
                </a:cubicBezTo>
                <a:cubicBezTo>
                  <a:pt x="9762030" y="2303113"/>
                  <a:pt x="9759257" y="2309233"/>
                  <a:pt x="9754730" y="2313654"/>
                </a:cubicBezTo>
                <a:cubicBezTo>
                  <a:pt x="9743628" y="2316988"/>
                  <a:pt x="9739542" y="2327119"/>
                  <a:pt x="9746850" y="2337721"/>
                </a:cubicBezTo>
                <a:cubicBezTo>
                  <a:pt x="9748604" y="2339421"/>
                  <a:pt x="9751818" y="2339011"/>
                  <a:pt x="9753572" y="2340710"/>
                </a:cubicBezTo>
                <a:cubicBezTo>
                  <a:pt x="9753572" y="2340710"/>
                  <a:pt x="9755178" y="2340505"/>
                  <a:pt x="9756785" y="2340301"/>
                </a:cubicBezTo>
                <a:cubicBezTo>
                  <a:pt x="9761606" y="2339688"/>
                  <a:pt x="9767446" y="2331255"/>
                  <a:pt x="9771394" y="2340364"/>
                </a:cubicBezTo>
                <a:cubicBezTo>
                  <a:pt x="9773587" y="2347774"/>
                  <a:pt x="9765846" y="2352602"/>
                  <a:pt x="9761320" y="2357023"/>
                </a:cubicBezTo>
                <a:cubicBezTo>
                  <a:pt x="9756646" y="2359540"/>
                  <a:pt x="9750218" y="2360358"/>
                  <a:pt x="9743938" y="2363079"/>
                </a:cubicBezTo>
                <a:cubicBezTo>
                  <a:pt x="9743938" y="2363079"/>
                  <a:pt x="9742331" y="2363284"/>
                  <a:pt x="9742331" y="2363284"/>
                </a:cubicBezTo>
                <a:cubicBezTo>
                  <a:pt x="9741310" y="2371102"/>
                  <a:pt x="9738244" y="2373414"/>
                  <a:pt x="9727143" y="2376749"/>
                </a:cubicBezTo>
                <a:cubicBezTo>
                  <a:pt x="9715308" y="2370567"/>
                  <a:pt x="9716336" y="2383892"/>
                  <a:pt x="9713415" y="2388107"/>
                </a:cubicBezTo>
                <a:cubicBezTo>
                  <a:pt x="9705381" y="2389130"/>
                  <a:pt x="9697640" y="2393960"/>
                  <a:pt x="9690479" y="2385260"/>
                </a:cubicBezTo>
                <a:cubicBezTo>
                  <a:pt x="9688725" y="2383561"/>
                  <a:pt x="9685512" y="2383970"/>
                  <a:pt x="9682298" y="2384379"/>
                </a:cubicBezTo>
                <a:cubicBezTo>
                  <a:pt x="9682151" y="2382476"/>
                  <a:pt x="9681858" y="2378670"/>
                  <a:pt x="9684925" y="2376357"/>
                </a:cubicBezTo>
                <a:cubicBezTo>
                  <a:pt x="9686532" y="2376152"/>
                  <a:pt x="9687844" y="2372141"/>
                  <a:pt x="9687698" y="2370238"/>
                </a:cubicBezTo>
                <a:cubicBezTo>
                  <a:pt x="9679370" y="2367454"/>
                  <a:pt x="9671189" y="2366572"/>
                  <a:pt x="9663596" y="2373306"/>
                </a:cubicBezTo>
                <a:cubicBezTo>
                  <a:pt x="9664182" y="2380919"/>
                  <a:pt x="9663310" y="2390640"/>
                  <a:pt x="9664044" y="2400158"/>
                </a:cubicBezTo>
                <a:cubicBezTo>
                  <a:pt x="9653815" y="2393771"/>
                  <a:pt x="9644467" y="2398804"/>
                  <a:pt x="9636873" y="2405538"/>
                </a:cubicBezTo>
                <a:cubicBezTo>
                  <a:pt x="9635560" y="2409549"/>
                  <a:pt x="9637460" y="2413151"/>
                  <a:pt x="9637900" y="2418861"/>
                </a:cubicBezTo>
                <a:cubicBezTo>
                  <a:pt x="9639654" y="2420561"/>
                  <a:pt x="9639654" y="2420561"/>
                  <a:pt x="9638194" y="2422669"/>
                </a:cubicBezTo>
                <a:cubicBezTo>
                  <a:pt x="9638341" y="2424571"/>
                  <a:pt x="9638487" y="2426475"/>
                  <a:pt x="9638634" y="2428379"/>
                </a:cubicBezTo>
                <a:cubicBezTo>
                  <a:pt x="9645356" y="2431367"/>
                  <a:pt x="9639808" y="2443606"/>
                  <a:pt x="9647990" y="2444487"/>
                </a:cubicBezTo>
                <a:cubicBezTo>
                  <a:pt x="9649596" y="2444283"/>
                  <a:pt x="9651204" y="2444078"/>
                  <a:pt x="9652958" y="2445777"/>
                </a:cubicBezTo>
                <a:cubicBezTo>
                  <a:pt x="9652958" y="2445777"/>
                  <a:pt x="9653104" y="2447680"/>
                  <a:pt x="9653104" y="2447680"/>
                </a:cubicBezTo>
                <a:cubicBezTo>
                  <a:pt x="9644197" y="2458425"/>
                  <a:pt x="9633822" y="2450135"/>
                  <a:pt x="9626081" y="2454964"/>
                </a:cubicBezTo>
                <a:cubicBezTo>
                  <a:pt x="9623308" y="2461083"/>
                  <a:pt x="9615274" y="2462106"/>
                  <a:pt x="9613373" y="2458503"/>
                </a:cubicBezTo>
                <a:cubicBezTo>
                  <a:pt x="9607819" y="2449599"/>
                  <a:pt x="9599932" y="2452526"/>
                  <a:pt x="9591750" y="2451644"/>
                </a:cubicBezTo>
                <a:cubicBezTo>
                  <a:pt x="9590143" y="2451849"/>
                  <a:pt x="9588390" y="2450151"/>
                  <a:pt x="9586782" y="2450355"/>
                </a:cubicBezTo>
                <a:cubicBezTo>
                  <a:pt x="9586782" y="2450355"/>
                  <a:pt x="9585176" y="2450560"/>
                  <a:pt x="9585176" y="2450560"/>
                </a:cubicBezTo>
                <a:cubicBezTo>
                  <a:pt x="9583422" y="2448861"/>
                  <a:pt x="9581669" y="2447162"/>
                  <a:pt x="9581669" y="2447162"/>
                </a:cubicBezTo>
                <a:cubicBezTo>
                  <a:pt x="9580062" y="2447367"/>
                  <a:pt x="9578455" y="2447571"/>
                  <a:pt x="9578455" y="2447571"/>
                </a:cubicBezTo>
                <a:cubicBezTo>
                  <a:pt x="9571448" y="2461917"/>
                  <a:pt x="9561368" y="2457435"/>
                  <a:pt x="9553039" y="2454650"/>
                </a:cubicBezTo>
                <a:cubicBezTo>
                  <a:pt x="9548512" y="2459071"/>
                  <a:pt x="9550412" y="2462672"/>
                  <a:pt x="9550852" y="2468383"/>
                </a:cubicBezTo>
                <a:cubicBezTo>
                  <a:pt x="9565461" y="2468446"/>
                  <a:pt x="9576856" y="2468917"/>
                  <a:pt x="9586064" y="2483122"/>
                </a:cubicBezTo>
                <a:cubicBezTo>
                  <a:pt x="9586212" y="2485026"/>
                  <a:pt x="9591032" y="2484412"/>
                  <a:pt x="9592638" y="2484207"/>
                </a:cubicBezTo>
                <a:cubicBezTo>
                  <a:pt x="9595999" y="2485702"/>
                  <a:pt x="9603592" y="2478968"/>
                  <a:pt x="9602867" y="2490594"/>
                </a:cubicBezTo>
                <a:cubicBezTo>
                  <a:pt x="9601260" y="2490799"/>
                  <a:pt x="9599652" y="2491003"/>
                  <a:pt x="9599652" y="2491003"/>
                </a:cubicBezTo>
                <a:cubicBezTo>
                  <a:pt x="9598193" y="2493112"/>
                  <a:pt x="9594979" y="2493520"/>
                  <a:pt x="9593666" y="2497532"/>
                </a:cubicBezTo>
                <a:cubicBezTo>
                  <a:pt x="9585925" y="2502361"/>
                  <a:pt x="9591332" y="2509360"/>
                  <a:pt x="9593380" y="2514866"/>
                </a:cubicBezTo>
                <a:cubicBezTo>
                  <a:pt x="9583298" y="2510384"/>
                  <a:pt x="9573364" y="2507804"/>
                  <a:pt x="9561969" y="2507333"/>
                </a:cubicBezTo>
                <a:cubicBezTo>
                  <a:pt x="9555542" y="2508151"/>
                  <a:pt x="9549987" y="2499247"/>
                  <a:pt x="9546333" y="2493945"/>
                </a:cubicBezTo>
                <a:cubicBezTo>
                  <a:pt x="9542972" y="2492450"/>
                  <a:pt x="9541366" y="2492655"/>
                  <a:pt x="9542679" y="2488644"/>
                </a:cubicBezTo>
                <a:cubicBezTo>
                  <a:pt x="9546766" y="2478514"/>
                  <a:pt x="9540485" y="2481235"/>
                  <a:pt x="9537125" y="2479741"/>
                </a:cubicBezTo>
                <a:cubicBezTo>
                  <a:pt x="9537125" y="2479741"/>
                  <a:pt x="9536978" y="2477837"/>
                  <a:pt x="9536978" y="2477837"/>
                </a:cubicBezTo>
                <a:cubicBezTo>
                  <a:pt x="9535371" y="2478042"/>
                  <a:pt x="9533764" y="2478246"/>
                  <a:pt x="9533764" y="2478246"/>
                </a:cubicBezTo>
                <a:cubicBezTo>
                  <a:pt x="9528796" y="2476956"/>
                  <a:pt x="9522516" y="2479678"/>
                  <a:pt x="9519009" y="2476280"/>
                </a:cubicBezTo>
                <a:cubicBezTo>
                  <a:pt x="9514188" y="2476894"/>
                  <a:pt x="9509368" y="2477507"/>
                  <a:pt x="9501774" y="2484240"/>
                </a:cubicBezTo>
                <a:cubicBezTo>
                  <a:pt x="9517549" y="2478388"/>
                  <a:pt x="9517263" y="2495724"/>
                  <a:pt x="9525592" y="2498507"/>
                </a:cubicBezTo>
                <a:cubicBezTo>
                  <a:pt x="9524130" y="2500616"/>
                  <a:pt x="9522523" y="2500820"/>
                  <a:pt x="9522376" y="2498916"/>
                </a:cubicBezTo>
                <a:cubicBezTo>
                  <a:pt x="9510836" y="2496541"/>
                  <a:pt x="9500902" y="2493962"/>
                  <a:pt x="9489800" y="2497297"/>
                </a:cubicBezTo>
                <a:cubicBezTo>
                  <a:pt x="9486586" y="2497707"/>
                  <a:pt x="9481766" y="2498320"/>
                  <a:pt x="9484392" y="2490297"/>
                </a:cubicBezTo>
                <a:cubicBezTo>
                  <a:pt x="9484098" y="2486491"/>
                  <a:pt x="9482345" y="2484790"/>
                  <a:pt x="9480739" y="2484995"/>
                </a:cubicBezTo>
                <a:cubicBezTo>
                  <a:pt x="9472557" y="2484115"/>
                  <a:pt x="9467002" y="2475211"/>
                  <a:pt x="9458822" y="2474330"/>
                </a:cubicBezTo>
                <a:cubicBezTo>
                  <a:pt x="9456635" y="2488063"/>
                  <a:pt x="9454449" y="2501796"/>
                  <a:pt x="9438087" y="2500034"/>
                </a:cubicBezTo>
                <a:cubicBezTo>
                  <a:pt x="9443201" y="2503228"/>
                  <a:pt x="9448316" y="2506420"/>
                  <a:pt x="9443934" y="2512745"/>
                </a:cubicBezTo>
                <a:cubicBezTo>
                  <a:pt x="9439848" y="2522876"/>
                  <a:pt x="9432980" y="2517984"/>
                  <a:pt x="9426260" y="2514995"/>
                </a:cubicBezTo>
                <a:cubicBezTo>
                  <a:pt x="9423192" y="2517307"/>
                  <a:pt x="9418078" y="2514113"/>
                  <a:pt x="9413699" y="2520438"/>
                </a:cubicBezTo>
                <a:cubicBezTo>
                  <a:pt x="9415892" y="2527847"/>
                  <a:pt x="9423926" y="2526824"/>
                  <a:pt x="9426120" y="2534234"/>
                </a:cubicBezTo>
                <a:cubicBezTo>
                  <a:pt x="9421447" y="2536750"/>
                  <a:pt x="9418086" y="2535256"/>
                  <a:pt x="9413119" y="2533966"/>
                </a:cubicBezTo>
                <a:cubicBezTo>
                  <a:pt x="9407858" y="2528869"/>
                  <a:pt x="9402891" y="2527579"/>
                  <a:pt x="9397198" y="2537915"/>
                </a:cubicBezTo>
                <a:cubicBezTo>
                  <a:pt x="9394277" y="2542130"/>
                  <a:pt x="9385949" y="2539346"/>
                  <a:pt x="9380688" y="2534249"/>
                </a:cubicBezTo>
                <a:cubicBezTo>
                  <a:pt x="9380541" y="2532346"/>
                  <a:pt x="9378787" y="2530648"/>
                  <a:pt x="9378640" y="2528744"/>
                </a:cubicBezTo>
                <a:cubicBezTo>
                  <a:pt x="9375134" y="2525345"/>
                  <a:pt x="9370314" y="2525959"/>
                  <a:pt x="9367247" y="2528272"/>
                </a:cubicBezTo>
                <a:cubicBezTo>
                  <a:pt x="9362572" y="2530789"/>
                  <a:pt x="9367834" y="2535886"/>
                  <a:pt x="9366373" y="2537994"/>
                </a:cubicBezTo>
                <a:cubicBezTo>
                  <a:pt x="9361700" y="2540511"/>
                  <a:pt x="9361260" y="2534800"/>
                  <a:pt x="9357899" y="2533306"/>
                </a:cubicBezTo>
                <a:cubicBezTo>
                  <a:pt x="9356292" y="2533511"/>
                  <a:pt x="9354832" y="2535617"/>
                  <a:pt x="9356586" y="2537317"/>
                </a:cubicBezTo>
                <a:cubicBezTo>
                  <a:pt x="9357319" y="2546835"/>
                  <a:pt x="9354399" y="2551050"/>
                  <a:pt x="9347678" y="2548062"/>
                </a:cubicBezTo>
                <a:cubicBezTo>
                  <a:pt x="9337890" y="2547385"/>
                  <a:pt x="9330003" y="2550311"/>
                  <a:pt x="9320214" y="2549634"/>
                </a:cubicBezTo>
                <a:cubicBezTo>
                  <a:pt x="9318608" y="2549839"/>
                  <a:pt x="9318461" y="2547936"/>
                  <a:pt x="9316855" y="2548141"/>
                </a:cubicBezTo>
                <a:cubicBezTo>
                  <a:pt x="9316708" y="2546237"/>
                  <a:pt x="9314955" y="2544539"/>
                  <a:pt x="9313347" y="2544743"/>
                </a:cubicBezTo>
                <a:cubicBezTo>
                  <a:pt x="9314661" y="2540731"/>
                  <a:pt x="9314514" y="2538827"/>
                  <a:pt x="9315974" y="2536720"/>
                </a:cubicBezTo>
                <a:cubicBezTo>
                  <a:pt x="9312760" y="2537129"/>
                  <a:pt x="9307940" y="2537743"/>
                  <a:pt x="9304432" y="2534344"/>
                </a:cubicBezTo>
                <a:cubicBezTo>
                  <a:pt x="9298004" y="2535162"/>
                  <a:pt x="9291578" y="2535980"/>
                  <a:pt x="9286758" y="2536594"/>
                </a:cubicBezTo>
                <a:cubicBezTo>
                  <a:pt x="9285150" y="2536799"/>
                  <a:pt x="9285150" y="2536799"/>
                  <a:pt x="9283543" y="2537003"/>
                </a:cubicBezTo>
                <a:cubicBezTo>
                  <a:pt x="9283543" y="2537003"/>
                  <a:pt x="9283396" y="2535100"/>
                  <a:pt x="9283396" y="2535100"/>
                </a:cubicBezTo>
                <a:cubicBezTo>
                  <a:pt x="9280035" y="2533605"/>
                  <a:pt x="9276676" y="2532112"/>
                  <a:pt x="9276529" y="2530208"/>
                </a:cubicBezTo>
                <a:cubicBezTo>
                  <a:pt x="9272142" y="2515390"/>
                  <a:pt x="9262500" y="2516617"/>
                  <a:pt x="9254466" y="2517640"/>
                </a:cubicBezTo>
                <a:cubicBezTo>
                  <a:pt x="9244678" y="2516963"/>
                  <a:pt x="9235036" y="2518190"/>
                  <a:pt x="9227296" y="2523020"/>
                </a:cubicBezTo>
                <a:cubicBezTo>
                  <a:pt x="9227442" y="2524922"/>
                  <a:pt x="9227736" y="2528730"/>
                  <a:pt x="9229490" y="2530428"/>
                </a:cubicBezTo>
                <a:cubicBezTo>
                  <a:pt x="9231096" y="2530225"/>
                  <a:pt x="9231096" y="2530225"/>
                  <a:pt x="9232703" y="2530020"/>
                </a:cubicBezTo>
                <a:cubicBezTo>
                  <a:pt x="9232996" y="2533827"/>
                  <a:pt x="9234750" y="2535525"/>
                  <a:pt x="9231683" y="2537838"/>
                </a:cubicBezTo>
                <a:cubicBezTo>
                  <a:pt x="9225256" y="2538656"/>
                  <a:pt x="9220583" y="2541173"/>
                  <a:pt x="9215762" y="2541786"/>
                </a:cubicBezTo>
                <a:cubicBezTo>
                  <a:pt x="9207581" y="2540906"/>
                  <a:pt x="9208022" y="2546616"/>
                  <a:pt x="9208608" y="2554229"/>
                </a:cubicBezTo>
                <a:cubicBezTo>
                  <a:pt x="9209196" y="2561843"/>
                  <a:pt x="9212850" y="2567144"/>
                  <a:pt x="9215043" y="2574554"/>
                </a:cubicBezTo>
                <a:cubicBezTo>
                  <a:pt x="9216650" y="2574348"/>
                  <a:pt x="9218257" y="2574144"/>
                  <a:pt x="9221470" y="2573735"/>
                </a:cubicBezTo>
                <a:cubicBezTo>
                  <a:pt x="9221617" y="2575640"/>
                  <a:pt x="9223370" y="2577338"/>
                  <a:pt x="9225124" y="2579037"/>
                </a:cubicBezTo>
                <a:cubicBezTo>
                  <a:pt x="9230091" y="2580326"/>
                  <a:pt x="9233746" y="2585627"/>
                  <a:pt x="9240174" y="2584809"/>
                </a:cubicBezTo>
                <a:cubicBezTo>
                  <a:pt x="9239154" y="2592627"/>
                  <a:pt x="9234333" y="2593241"/>
                  <a:pt x="9231266" y="2595554"/>
                </a:cubicBezTo>
                <a:cubicBezTo>
                  <a:pt x="9218999" y="2604804"/>
                  <a:pt x="9216371" y="2612826"/>
                  <a:pt x="9223974" y="2627236"/>
                </a:cubicBezTo>
                <a:cubicBezTo>
                  <a:pt x="9229528" y="2636139"/>
                  <a:pt x="9226901" y="2644162"/>
                  <a:pt x="9226028" y="2653884"/>
                </a:cubicBezTo>
                <a:cubicBezTo>
                  <a:pt x="9226321" y="2657690"/>
                  <a:pt x="9223255" y="2660003"/>
                  <a:pt x="9218434" y="2660617"/>
                </a:cubicBezTo>
                <a:cubicBezTo>
                  <a:pt x="9218581" y="2662519"/>
                  <a:pt x="9216975" y="2662724"/>
                  <a:pt x="9215367" y="2662928"/>
                </a:cubicBezTo>
                <a:cubicBezTo>
                  <a:pt x="9210400" y="2661639"/>
                  <a:pt x="9205432" y="2660348"/>
                  <a:pt x="9198858" y="2659263"/>
                </a:cubicBezTo>
                <a:cubicBezTo>
                  <a:pt x="9197104" y="2657565"/>
                  <a:pt x="9196959" y="2655661"/>
                  <a:pt x="9196812" y="2653758"/>
                </a:cubicBezTo>
                <a:cubicBezTo>
                  <a:pt x="9196812" y="2653758"/>
                  <a:pt x="9195205" y="2653963"/>
                  <a:pt x="9195205" y="2653963"/>
                </a:cubicBezTo>
                <a:cubicBezTo>
                  <a:pt x="9178116" y="2663825"/>
                  <a:pt x="9165987" y="2653836"/>
                  <a:pt x="9152398" y="2645956"/>
                </a:cubicBezTo>
                <a:cubicBezTo>
                  <a:pt x="9147284" y="2642763"/>
                  <a:pt x="9140858" y="2643581"/>
                  <a:pt x="9134136" y="2640592"/>
                </a:cubicBezTo>
                <a:cubicBezTo>
                  <a:pt x="9132529" y="2640796"/>
                  <a:pt x="9129316" y="2641205"/>
                  <a:pt x="9127415" y="2637603"/>
                </a:cubicBezTo>
                <a:cubicBezTo>
                  <a:pt x="9127415" y="2637603"/>
                  <a:pt x="9125808" y="2637808"/>
                  <a:pt x="9125808" y="2637808"/>
                </a:cubicBezTo>
                <a:cubicBezTo>
                  <a:pt x="9124056" y="2636109"/>
                  <a:pt x="9122302" y="2634410"/>
                  <a:pt x="9122302" y="2634410"/>
                </a:cubicBezTo>
                <a:cubicBezTo>
                  <a:pt x="9119087" y="2634819"/>
                  <a:pt x="9117481" y="2635023"/>
                  <a:pt x="9115874" y="2635228"/>
                </a:cubicBezTo>
                <a:cubicBezTo>
                  <a:pt x="9114120" y="2633529"/>
                  <a:pt x="9112513" y="2633733"/>
                  <a:pt x="9110759" y="2632035"/>
                </a:cubicBezTo>
                <a:lnTo>
                  <a:pt x="9109955" y="2631980"/>
                </a:lnTo>
                <a:lnTo>
                  <a:pt x="9100917" y="2633129"/>
                </a:lnTo>
                <a:lnTo>
                  <a:pt x="9100779" y="2631338"/>
                </a:lnTo>
                <a:lnTo>
                  <a:pt x="9089522" y="2630173"/>
                </a:lnTo>
                <a:cubicBezTo>
                  <a:pt x="9085816" y="2629444"/>
                  <a:pt x="9082126" y="2628952"/>
                  <a:pt x="9078182" y="2630415"/>
                </a:cubicBezTo>
                <a:cubicBezTo>
                  <a:pt x="9073508" y="2632932"/>
                  <a:pt x="9070296" y="2633341"/>
                  <a:pt x="9065328" y="2632051"/>
                </a:cubicBezTo>
                <a:cubicBezTo>
                  <a:pt x="9063574" y="2630351"/>
                  <a:pt x="9061968" y="2630556"/>
                  <a:pt x="9060214" y="2628858"/>
                </a:cubicBezTo>
                <a:cubicBezTo>
                  <a:pt x="9058460" y="2627159"/>
                  <a:pt x="9055246" y="2627568"/>
                  <a:pt x="9053494" y="2625870"/>
                </a:cubicBezTo>
                <a:cubicBezTo>
                  <a:pt x="9045606" y="2628795"/>
                  <a:pt x="9038884" y="2625806"/>
                  <a:pt x="9032164" y="2622817"/>
                </a:cubicBezTo>
                <a:cubicBezTo>
                  <a:pt x="9032017" y="2620914"/>
                  <a:pt x="9031870" y="2619011"/>
                  <a:pt x="9031870" y="2619011"/>
                </a:cubicBezTo>
                <a:cubicBezTo>
                  <a:pt x="9020328" y="2616635"/>
                  <a:pt x="9007180" y="2614465"/>
                  <a:pt x="8994032" y="2612295"/>
                </a:cubicBezTo>
                <a:cubicBezTo>
                  <a:pt x="8990672" y="2610799"/>
                  <a:pt x="8987311" y="2609305"/>
                  <a:pt x="8984243" y="2611617"/>
                </a:cubicBezTo>
                <a:cubicBezTo>
                  <a:pt x="8984537" y="2615425"/>
                  <a:pt x="8986144" y="2615221"/>
                  <a:pt x="8987898" y="2616919"/>
                </a:cubicBezTo>
                <a:cubicBezTo>
                  <a:pt x="8991112" y="2616510"/>
                  <a:pt x="8994472" y="2618004"/>
                  <a:pt x="8996079" y="2617800"/>
                </a:cubicBezTo>
                <a:cubicBezTo>
                  <a:pt x="9007473" y="2618271"/>
                  <a:pt x="9017261" y="2618948"/>
                  <a:pt x="9021650" y="2633766"/>
                </a:cubicBezTo>
                <a:cubicBezTo>
                  <a:pt x="9026910" y="2638863"/>
                  <a:pt x="9033044" y="2634238"/>
                  <a:pt x="9039618" y="2635323"/>
                </a:cubicBezTo>
                <a:cubicBezTo>
                  <a:pt x="9047066" y="2626687"/>
                  <a:pt x="9054080" y="2633482"/>
                  <a:pt x="9059340" y="2638579"/>
                </a:cubicBezTo>
                <a:cubicBezTo>
                  <a:pt x="9064748" y="2645579"/>
                  <a:pt x="9068403" y="2650881"/>
                  <a:pt x="9075270" y="2655773"/>
                </a:cubicBezTo>
                <a:cubicBezTo>
                  <a:pt x="9080384" y="2658967"/>
                  <a:pt x="9079071" y="2662977"/>
                  <a:pt x="9071184" y="2665903"/>
                </a:cubicBezTo>
                <a:cubicBezTo>
                  <a:pt x="9066363" y="2666516"/>
                  <a:pt x="9061395" y="2665227"/>
                  <a:pt x="9055115" y="2667949"/>
                </a:cubicBezTo>
                <a:cubicBezTo>
                  <a:pt x="9052047" y="2670261"/>
                  <a:pt x="9048688" y="2668767"/>
                  <a:pt x="9045326" y="2667272"/>
                </a:cubicBezTo>
                <a:cubicBezTo>
                  <a:pt x="9035393" y="2664693"/>
                  <a:pt x="9025458" y="2662113"/>
                  <a:pt x="9016837" y="2655522"/>
                </a:cubicBezTo>
                <a:cubicBezTo>
                  <a:pt x="9016837" y="2655522"/>
                  <a:pt x="9015230" y="2655726"/>
                  <a:pt x="9015230" y="2655726"/>
                </a:cubicBezTo>
                <a:cubicBezTo>
                  <a:pt x="8992000" y="2649072"/>
                  <a:pt x="8970377" y="2642213"/>
                  <a:pt x="8948754" y="2635355"/>
                </a:cubicBezTo>
                <a:cubicBezTo>
                  <a:pt x="8945540" y="2635764"/>
                  <a:pt x="8943934" y="2635969"/>
                  <a:pt x="8942180" y="2634271"/>
                </a:cubicBezTo>
                <a:cubicBezTo>
                  <a:pt x="8940426" y="2632571"/>
                  <a:pt x="8940426" y="2632571"/>
                  <a:pt x="8938820" y="2632776"/>
                </a:cubicBezTo>
                <a:cubicBezTo>
                  <a:pt x="8937212" y="2632980"/>
                  <a:pt x="8937066" y="2631078"/>
                  <a:pt x="8935459" y="2631282"/>
                </a:cubicBezTo>
                <a:cubicBezTo>
                  <a:pt x="8933852" y="2631486"/>
                  <a:pt x="8933852" y="2631486"/>
                  <a:pt x="8932245" y="2631691"/>
                </a:cubicBezTo>
                <a:cubicBezTo>
                  <a:pt x="8930638" y="2631896"/>
                  <a:pt x="8929032" y="2632100"/>
                  <a:pt x="8927424" y="2632305"/>
                </a:cubicBezTo>
                <a:cubicBezTo>
                  <a:pt x="8923917" y="2628906"/>
                  <a:pt x="8920998" y="2633123"/>
                  <a:pt x="8917490" y="2629724"/>
                </a:cubicBezTo>
                <a:cubicBezTo>
                  <a:pt x="8917343" y="2627821"/>
                  <a:pt x="8915590" y="2626122"/>
                  <a:pt x="8914129" y="2628230"/>
                </a:cubicBezTo>
                <a:cubicBezTo>
                  <a:pt x="8904488" y="2629457"/>
                  <a:pt x="8905509" y="2621639"/>
                  <a:pt x="8904921" y="2614025"/>
                </a:cubicBezTo>
                <a:cubicBezTo>
                  <a:pt x="8901413" y="2610628"/>
                  <a:pt x="8898494" y="2614843"/>
                  <a:pt x="8896593" y="2611241"/>
                </a:cubicBezTo>
                <a:cubicBezTo>
                  <a:pt x="8894986" y="2611446"/>
                  <a:pt x="8893380" y="2611650"/>
                  <a:pt x="8893380" y="2611650"/>
                </a:cubicBezTo>
                <a:cubicBezTo>
                  <a:pt x="8882278" y="2614986"/>
                  <a:pt x="8870443" y="2608803"/>
                  <a:pt x="8860655" y="2608128"/>
                </a:cubicBezTo>
                <a:cubicBezTo>
                  <a:pt x="8851455" y="2615064"/>
                  <a:pt x="8847801" y="2609763"/>
                  <a:pt x="8842540" y="2604667"/>
                </a:cubicBezTo>
                <a:cubicBezTo>
                  <a:pt x="8840786" y="2602967"/>
                  <a:pt x="8840639" y="2601063"/>
                  <a:pt x="8839032" y="2601268"/>
                </a:cubicBezTo>
                <a:cubicBezTo>
                  <a:pt x="8837279" y="2599570"/>
                  <a:pt x="8837279" y="2599570"/>
                  <a:pt x="8835525" y="2597871"/>
                </a:cubicBezTo>
                <a:cubicBezTo>
                  <a:pt x="8832312" y="2598279"/>
                  <a:pt x="8829098" y="2598689"/>
                  <a:pt x="8829537" y="2604399"/>
                </a:cubicBezTo>
                <a:cubicBezTo>
                  <a:pt x="8831879" y="2613712"/>
                  <a:pt x="8834072" y="2621120"/>
                  <a:pt x="8840794" y="2624110"/>
                </a:cubicBezTo>
                <a:cubicBezTo>
                  <a:pt x="8852629" y="2630291"/>
                  <a:pt x="8863003" y="2638581"/>
                  <a:pt x="8877319" y="2634837"/>
                </a:cubicBezTo>
                <a:cubicBezTo>
                  <a:pt x="8877465" y="2636741"/>
                  <a:pt x="8879072" y="2636536"/>
                  <a:pt x="8880826" y="2638235"/>
                </a:cubicBezTo>
                <a:cubicBezTo>
                  <a:pt x="8884626" y="2645440"/>
                  <a:pt x="8892514" y="2642514"/>
                  <a:pt x="8899382" y="2647406"/>
                </a:cubicBezTo>
                <a:cubicBezTo>
                  <a:pt x="8891641" y="2652235"/>
                  <a:pt x="8886526" y="2649042"/>
                  <a:pt x="8881560" y="2647753"/>
                </a:cubicBezTo>
                <a:cubicBezTo>
                  <a:pt x="8876446" y="2644559"/>
                  <a:pt x="8871331" y="2641366"/>
                  <a:pt x="8865051" y="2644088"/>
                </a:cubicBezTo>
                <a:cubicBezTo>
                  <a:pt x="8858770" y="2646808"/>
                  <a:pt x="8851756" y="2640013"/>
                  <a:pt x="8845328" y="2640832"/>
                </a:cubicBezTo>
                <a:cubicBezTo>
                  <a:pt x="8828673" y="2635263"/>
                  <a:pt x="8809097" y="2633910"/>
                  <a:pt x="8795068" y="2620319"/>
                </a:cubicBezTo>
                <a:cubicBezTo>
                  <a:pt x="8793315" y="2618620"/>
                  <a:pt x="8794921" y="2618416"/>
                  <a:pt x="8793168" y="2616716"/>
                </a:cubicBezTo>
                <a:cubicBezTo>
                  <a:pt x="8781626" y="2614341"/>
                  <a:pt x="8770378" y="2615774"/>
                  <a:pt x="8760297" y="2611290"/>
                </a:cubicBezTo>
                <a:cubicBezTo>
                  <a:pt x="8756936" y="2609796"/>
                  <a:pt x="8755182" y="2608096"/>
                  <a:pt x="8753576" y="2608301"/>
                </a:cubicBezTo>
                <a:cubicBezTo>
                  <a:pt x="8751970" y="2608506"/>
                  <a:pt x="8750362" y="2608710"/>
                  <a:pt x="8748756" y="2608915"/>
                </a:cubicBezTo>
                <a:cubicBezTo>
                  <a:pt x="8740721" y="2609937"/>
                  <a:pt x="8734294" y="2610756"/>
                  <a:pt x="8727866" y="2611574"/>
                </a:cubicBezTo>
                <a:cubicBezTo>
                  <a:pt x="8724800" y="2613886"/>
                  <a:pt x="8721586" y="2614295"/>
                  <a:pt x="8719832" y="2612597"/>
                </a:cubicBezTo>
                <a:cubicBezTo>
                  <a:pt x="8714571" y="2607499"/>
                  <a:pt x="8706390" y="2606618"/>
                  <a:pt x="8699522" y="2601727"/>
                </a:cubicBezTo>
                <a:cubicBezTo>
                  <a:pt x="8690754" y="2593231"/>
                  <a:pt x="8679653" y="2596567"/>
                  <a:pt x="8670159" y="2599697"/>
                </a:cubicBezTo>
                <a:cubicBezTo>
                  <a:pt x="8670306" y="2601601"/>
                  <a:pt x="8671912" y="2601397"/>
                  <a:pt x="8671912" y="2601397"/>
                </a:cubicBezTo>
                <a:cubicBezTo>
                  <a:pt x="8670599" y="2605408"/>
                  <a:pt x="8670746" y="2607311"/>
                  <a:pt x="8669286" y="2609419"/>
                </a:cubicBezTo>
                <a:cubicBezTo>
                  <a:pt x="8667826" y="2611527"/>
                  <a:pt x="8667826" y="2611527"/>
                  <a:pt x="8667826" y="2611527"/>
                </a:cubicBezTo>
                <a:cubicBezTo>
                  <a:pt x="8671186" y="2613022"/>
                  <a:pt x="8673086" y="2616623"/>
                  <a:pt x="8676447" y="2618118"/>
                </a:cubicBezTo>
                <a:cubicBezTo>
                  <a:pt x="8677907" y="2616010"/>
                  <a:pt x="8677907" y="2616010"/>
                  <a:pt x="8679367" y="2613901"/>
                </a:cubicBezTo>
                <a:cubicBezTo>
                  <a:pt x="8685501" y="2609277"/>
                  <a:pt x="8693682" y="2610158"/>
                  <a:pt x="8700403" y="2613147"/>
                </a:cubicBezTo>
                <a:cubicBezTo>
                  <a:pt x="8710485" y="2617630"/>
                  <a:pt x="8720419" y="2620210"/>
                  <a:pt x="8731520" y="2616874"/>
                </a:cubicBezTo>
                <a:cubicBezTo>
                  <a:pt x="8739702" y="2617756"/>
                  <a:pt x="8747588" y="2614829"/>
                  <a:pt x="8751684" y="2625841"/>
                </a:cubicBezTo>
                <a:cubicBezTo>
                  <a:pt x="8753583" y="2629444"/>
                  <a:pt x="8753730" y="2631346"/>
                  <a:pt x="8750664" y="2633659"/>
                </a:cubicBezTo>
                <a:cubicBezTo>
                  <a:pt x="8745843" y="2634272"/>
                  <a:pt x="8740876" y="2632982"/>
                  <a:pt x="8737661" y="2633391"/>
                </a:cubicBezTo>
                <a:cubicBezTo>
                  <a:pt x="8734448" y="2633800"/>
                  <a:pt x="8730941" y="2630403"/>
                  <a:pt x="8728168" y="2636522"/>
                </a:cubicBezTo>
                <a:cubicBezTo>
                  <a:pt x="8726854" y="2640534"/>
                  <a:pt x="8725541" y="2644545"/>
                  <a:pt x="8729195" y="2649846"/>
                </a:cubicBezTo>
                <a:cubicBezTo>
                  <a:pt x="8729342" y="2651750"/>
                  <a:pt x="8732556" y="2651341"/>
                  <a:pt x="8734309" y="2653039"/>
                </a:cubicBezTo>
                <a:cubicBezTo>
                  <a:pt x="8734456" y="2654943"/>
                  <a:pt x="8736063" y="2654738"/>
                  <a:pt x="8736210" y="2656642"/>
                </a:cubicBezTo>
                <a:cubicBezTo>
                  <a:pt x="8737816" y="2656438"/>
                  <a:pt x="8739570" y="2658137"/>
                  <a:pt x="8739570" y="2658137"/>
                </a:cubicBezTo>
                <a:cubicBezTo>
                  <a:pt x="8739570" y="2658137"/>
                  <a:pt x="8741176" y="2657932"/>
                  <a:pt x="8741176" y="2657932"/>
                </a:cubicBezTo>
                <a:cubicBezTo>
                  <a:pt x="8742784" y="2657727"/>
                  <a:pt x="8745997" y="2657318"/>
                  <a:pt x="8747604" y="2657113"/>
                </a:cubicBezTo>
                <a:cubicBezTo>
                  <a:pt x="8749210" y="2656909"/>
                  <a:pt x="8750964" y="2658608"/>
                  <a:pt x="8750964" y="2658608"/>
                </a:cubicBezTo>
                <a:cubicBezTo>
                  <a:pt x="8759733" y="2667102"/>
                  <a:pt x="8769520" y="2667779"/>
                  <a:pt x="8776388" y="2672671"/>
                </a:cubicBezTo>
                <a:cubicBezTo>
                  <a:pt x="8778142" y="2674371"/>
                  <a:pt x="8779748" y="2674166"/>
                  <a:pt x="8781355" y="2673960"/>
                </a:cubicBezTo>
                <a:cubicBezTo>
                  <a:pt x="8783109" y="2675660"/>
                  <a:pt x="8783256" y="2677563"/>
                  <a:pt x="8785010" y="2679262"/>
                </a:cubicBezTo>
                <a:cubicBezTo>
                  <a:pt x="8785010" y="2679262"/>
                  <a:pt x="8785156" y="2681165"/>
                  <a:pt x="8786763" y="2680960"/>
                </a:cubicBezTo>
                <a:cubicBezTo>
                  <a:pt x="8786909" y="2682865"/>
                  <a:pt x="8788516" y="2682660"/>
                  <a:pt x="8788663" y="2684562"/>
                </a:cubicBezTo>
                <a:cubicBezTo>
                  <a:pt x="8791877" y="2684154"/>
                  <a:pt x="8793484" y="2683949"/>
                  <a:pt x="8795091" y="2683745"/>
                </a:cubicBezTo>
                <a:cubicBezTo>
                  <a:pt x="8798451" y="2685240"/>
                  <a:pt x="8805025" y="2686325"/>
                  <a:pt x="8805612" y="2693939"/>
                </a:cubicBezTo>
                <a:cubicBezTo>
                  <a:pt x="8804446" y="2699854"/>
                  <a:pt x="8799919" y="2704274"/>
                  <a:pt x="8795098" y="2704887"/>
                </a:cubicBezTo>
                <a:cubicBezTo>
                  <a:pt x="8793492" y="2705092"/>
                  <a:pt x="8791884" y="2705297"/>
                  <a:pt x="8790278" y="2705501"/>
                </a:cubicBezTo>
                <a:cubicBezTo>
                  <a:pt x="8790131" y="2703597"/>
                  <a:pt x="8789838" y="2699791"/>
                  <a:pt x="8789838" y="2699791"/>
                </a:cubicBezTo>
                <a:cubicBezTo>
                  <a:pt x="8788084" y="2698092"/>
                  <a:pt x="8786331" y="2696393"/>
                  <a:pt x="8784724" y="2696597"/>
                </a:cubicBezTo>
                <a:cubicBezTo>
                  <a:pt x="8776396" y="2693813"/>
                  <a:pt x="8768068" y="2691028"/>
                  <a:pt x="8759740" y="2688245"/>
                </a:cubicBezTo>
                <a:cubicBezTo>
                  <a:pt x="8749806" y="2685665"/>
                  <a:pt x="8742791" y="2678870"/>
                  <a:pt x="8733003" y="2678192"/>
                </a:cubicBezTo>
                <a:cubicBezTo>
                  <a:pt x="8717662" y="2668614"/>
                  <a:pt x="8699692" y="2667055"/>
                  <a:pt x="8682890" y="2659584"/>
                </a:cubicBezTo>
                <a:cubicBezTo>
                  <a:pt x="8681282" y="2659788"/>
                  <a:pt x="8679676" y="2659993"/>
                  <a:pt x="8678069" y="2660198"/>
                </a:cubicBezTo>
                <a:cubicBezTo>
                  <a:pt x="8674856" y="2660607"/>
                  <a:pt x="8671642" y="2661015"/>
                  <a:pt x="8668428" y="2661425"/>
                </a:cubicBezTo>
                <a:cubicBezTo>
                  <a:pt x="8668282" y="2659522"/>
                  <a:pt x="8668282" y="2659522"/>
                  <a:pt x="8668135" y="2657618"/>
                </a:cubicBezTo>
                <a:cubicBezTo>
                  <a:pt x="8666528" y="2657823"/>
                  <a:pt x="8664921" y="2658027"/>
                  <a:pt x="8663314" y="2658232"/>
                </a:cubicBezTo>
                <a:cubicBezTo>
                  <a:pt x="8658053" y="2653135"/>
                  <a:pt x="8653379" y="2655651"/>
                  <a:pt x="8648559" y="2656265"/>
                </a:cubicBezTo>
                <a:cubicBezTo>
                  <a:pt x="8641984" y="2655180"/>
                  <a:pt x="8637164" y="2655794"/>
                  <a:pt x="8633656" y="2652396"/>
                </a:cubicBezTo>
                <a:cubicBezTo>
                  <a:pt x="8613494" y="2643430"/>
                  <a:pt x="8592898" y="2649895"/>
                  <a:pt x="8573616" y="2652349"/>
                </a:cubicBezTo>
                <a:cubicBezTo>
                  <a:pt x="8567189" y="2653168"/>
                  <a:pt x="8560761" y="2653986"/>
                  <a:pt x="8552727" y="2655008"/>
                </a:cubicBezTo>
                <a:cubicBezTo>
                  <a:pt x="8552580" y="2653105"/>
                  <a:pt x="8552580" y="2653105"/>
                  <a:pt x="8552434" y="2651201"/>
                </a:cubicBezTo>
                <a:cubicBezTo>
                  <a:pt x="8544252" y="2650320"/>
                  <a:pt x="8537678" y="2649234"/>
                  <a:pt x="8530810" y="2644343"/>
                </a:cubicBezTo>
                <a:cubicBezTo>
                  <a:pt x="8527450" y="2642849"/>
                  <a:pt x="8524090" y="2641354"/>
                  <a:pt x="8520876" y="2641763"/>
                </a:cubicBezTo>
                <a:cubicBezTo>
                  <a:pt x="8508168" y="2645303"/>
                  <a:pt x="8496626" y="2642927"/>
                  <a:pt x="8483625" y="2642660"/>
                </a:cubicBezTo>
                <a:cubicBezTo>
                  <a:pt x="8483625" y="2642660"/>
                  <a:pt x="8482018" y="2642864"/>
                  <a:pt x="8480411" y="2643069"/>
                </a:cubicBezTo>
                <a:cubicBezTo>
                  <a:pt x="8480264" y="2641165"/>
                  <a:pt x="8478658" y="2641370"/>
                  <a:pt x="8478511" y="2639467"/>
                </a:cubicBezTo>
                <a:cubicBezTo>
                  <a:pt x="8478511" y="2639467"/>
                  <a:pt x="8478511" y="2639467"/>
                  <a:pt x="8476904" y="2639671"/>
                </a:cubicBezTo>
                <a:cubicBezTo>
                  <a:pt x="8475003" y="2636069"/>
                  <a:pt x="8468870" y="2640694"/>
                  <a:pt x="8465363" y="2637296"/>
                </a:cubicBezTo>
                <a:cubicBezTo>
                  <a:pt x="8465363" y="2637296"/>
                  <a:pt x="8463756" y="2637501"/>
                  <a:pt x="8463756" y="2637501"/>
                </a:cubicBezTo>
                <a:cubicBezTo>
                  <a:pt x="8462149" y="2637706"/>
                  <a:pt x="8460542" y="2637910"/>
                  <a:pt x="8460542" y="2637910"/>
                </a:cubicBezTo>
                <a:cubicBezTo>
                  <a:pt x="8450901" y="2639137"/>
                  <a:pt x="8442866" y="2640160"/>
                  <a:pt x="8433225" y="2641387"/>
                </a:cubicBezTo>
                <a:cubicBezTo>
                  <a:pt x="8431619" y="2641591"/>
                  <a:pt x="8429865" y="2639893"/>
                  <a:pt x="8426652" y="2640301"/>
                </a:cubicBezTo>
                <a:cubicBezTo>
                  <a:pt x="8425044" y="2640506"/>
                  <a:pt x="8423291" y="2638807"/>
                  <a:pt x="8421684" y="2639011"/>
                </a:cubicBezTo>
                <a:cubicBezTo>
                  <a:pt x="8413502" y="2638130"/>
                  <a:pt x="8405322" y="2637250"/>
                  <a:pt x="8397288" y="2638273"/>
                </a:cubicBezTo>
                <a:cubicBezTo>
                  <a:pt x="8391007" y="2640994"/>
                  <a:pt x="8386040" y="2639704"/>
                  <a:pt x="8379171" y="2634812"/>
                </a:cubicBezTo>
                <a:cubicBezTo>
                  <a:pt x="8375958" y="2635221"/>
                  <a:pt x="8372744" y="2635630"/>
                  <a:pt x="8368070" y="2638147"/>
                </a:cubicBezTo>
                <a:cubicBezTo>
                  <a:pt x="8361350" y="2635158"/>
                  <a:pt x="8356382" y="2633869"/>
                  <a:pt x="8349808" y="2632783"/>
                </a:cubicBezTo>
                <a:cubicBezTo>
                  <a:pt x="8344841" y="2631494"/>
                  <a:pt x="8340168" y="2634010"/>
                  <a:pt x="8335053" y="2630817"/>
                </a:cubicBezTo>
                <a:cubicBezTo>
                  <a:pt x="8333446" y="2631021"/>
                  <a:pt x="8333446" y="2631021"/>
                  <a:pt x="8331693" y="2629322"/>
                </a:cubicBezTo>
                <a:cubicBezTo>
                  <a:pt x="8326872" y="2629935"/>
                  <a:pt x="8320444" y="2630754"/>
                  <a:pt x="8315624" y="2631367"/>
                </a:cubicBezTo>
                <a:cubicBezTo>
                  <a:pt x="8315624" y="2631367"/>
                  <a:pt x="8315477" y="2629464"/>
                  <a:pt x="8313870" y="2629668"/>
                </a:cubicBezTo>
                <a:cubicBezTo>
                  <a:pt x="8313870" y="2629668"/>
                  <a:pt x="8312264" y="2629873"/>
                  <a:pt x="8312117" y="2627970"/>
                </a:cubicBezTo>
                <a:cubicBezTo>
                  <a:pt x="8312264" y="2629873"/>
                  <a:pt x="8310804" y="2631981"/>
                  <a:pt x="8310804" y="2631981"/>
                </a:cubicBezTo>
                <a:cubicBezTo>
                  <a:pt x="8304522" y="2634702"/>
                  <a:pt x="8299702" y="2635316"/>
                  <a:pt x="8293128" y="2634231"/>
                </a:cubicBezTo>
                <a:cubicBezTo>
                  <a:pt x="8292982" y="2632327"/>
                  <a:pt x="8291374" y="2632532"/>
                  <a:pt x="8291228" y="2630629"/>
                </a:cubicBezTo>
                <a:cubicBezTo>
                  <a:pt x="8291374" y="2632532"/>
                  <a:pt x="8291228" y="2630629"/>
                  <a:pt x="8291374" y="2632532"/>
                </a:cubicBezTo>
                <a:cubicBezTo>
                  <a:pt x="8281440" y="2629953"/>
                  <a:pt x="8273406" y="2630975"/>
                  <a:pt x="8265225" y="2630094"/>
                </a:cubicBezTo>
                <a:cubicBezTo>
                  <a:pt x="8262011" y="2630503"/>
                  <a:pt x="8260550" y="2632611"/>
                  <a:pt x="8259091" y="2634719"/>
                </a:cubicBezTo>
                <a:cubicBezTo>
                  <a:pt x="8226660" y="2635002"/>
                  <a:pt x="8195836" y="2635082"/>
                  <a:pt x="8163846" y="2641076"/>
                </a:cubicBezTo>
                <a:cubicBezTo>
                  <a:pt x="8146171" y="2643325"/>
                  <a:pt x="8130102" y="2645370"/>
                  <a:pt x="8111840" y="2640005"/>
                </a:cubicBezTo>
                <a:cubicBezTo>
                  <a:pt x="8111840" y="2640005"/>
                  <a:pt x="8111692" y="2638103"/>
                  <a:pt x="8111692" y="2638103"/>
                </a:cubicBezTo>
                <a:cubicBezTo>
                  <a:pt x="8110232" y="2640210"/>
                  <a:pt x="8107166" y="2642524"/>
                  <a:pt x="8105559" y="2642728"/>
                </a:cubicBezTo>
                <a:cubicBezTo>
                  <a:pt x="8108920" y="2644222"/>
                  <a:pt x="8112133" y="2643813"/>
                  <a:pt x="8115640" y="2647210"/>
                </a:cubicBezTo>
                <a:cubicBezTo>
                  <a:pt x="8115640" y="2647210"/>
                  <a:pt x="8117248" y="2647006"/>
                  <a:pt x="8117248" y="2647006"/>
                </a:cubicBezTo>
                <a:cubicBezTo>
                  <a:pt x="8117394" y="2648910"/>
                  <a:pt x="8117394" y="2648910"/>
                  <a:pt x="8117542" y="2650813"/>
                </a:cubicBezTo>
                <a:cubicBezTo>
                  <a:pt x="8123968" y="2649995"/>
                  <a:pt x="8130249" y="2647274"/>
                  <a:pt x="8137117" y="2652166"/>
                </a:cubicBezTo>
                <a:cubicBezTo>
                  <a:pt x="8138724" y="2651962"/>
                  <a:pt x="8140624" y="2655563"/>
                  <a:pt x="8140771" y="2657467"/>
                </a:cubicBezTo>
                <a:cubicBezTo>
                  <a:pt x="8139604" y="2663382"/>
                  <a:pt x="8136244" y="2661887"/>
                  <a:pt x="8133030" y="2662296"/>
                </a:cubicBezTo>
                <a:cubicBezTo>
                  <a:pt x="8124123" y="2673040"/>
                  <a:pt x="8112728" y="2672569"/>
                  <a:pt x="8101186" y="2670193"/>
                </a:cubicBezTo>
                <a:cubicBezTo>
                  <a:pt x="8099432" y="2668494"/>
                  <a:pt x="8097826" y="2668699"/>
                  <a:pt x="8096366" y="2670807"/>
                </a:cubicBezTo>
                <a:cubicBezTo>
                  <a:pt x="8093152" y="2671216"/>
                  <a:pt x="8091545" y="2671420"/>
                  <a:pt x="8089938" y="2671625"/>
                </a:cubicBezTo>
                <a:cubicBezTo>
                  <a:pt x="8088038" y="2668023"/>
                  <a:pt x="8084972" y="2670335"/>
                  <a:pt x="8081757" y="2670745"/>
                </a:cubicBezTo>
                <a:cubicBezTo>
                  <a:pt x="8084972" y="2670335"/>
                  <a:pt x="8088185" y="2669926"/>
                  <a:pt x="8089938" y="2671625"/>
                </a:cubicBezTo>
                <a:cubicBezTo>
                  <a:pt x="8085118" y="2672239"/>
                  <a:pt x="8080444" y="2674755"/>
                  <a:pt x="8075330" y="2671562"/>
                </a:cubicBezTo>
                <a:cubicBezTo>
                  <a:pt x="8059261" y="2673607"/>
                  <a:pt x="8042753" y="2669943"/>
                  <a:pt x="8028437" y="2673686"/>
                </a:cubicBezTo>
                <a:cubicBezTo>
                  <a:pt x="8023470" y="2672396"/>
                  <a:pt x="8020256" y="2672806"/>
                  <a:pt x="8017043" y="2673215"/>
                </a:cubicBezTo>
                <a:cubicBezTo>
                  <a:pt x="8015436" y="2673420"/>
                  <a:pt x="8016896" y="2671311"/>
                  <a:pt x="8016896" y="2671311"/>
                </a:cubicBezTo>
                <a:cubicBezTo>
                  <a:pt x="8016896" y="2671311"/>
                  <a:pt x="8015290" y="2671515"/>
                  <a:pt x="8015290" y="2671515"/>
                </a:cubicBezTo>
                <a:cubicBezTo>
                  <a:pt x="8015290" y="2671515"/>
                  <a:pt x="8013682" y="2671720"/>
                  <a:pt x="8013536" y="2669817"/>
                </a:cubicBezTo>
                <a:cubicBezTo>
                  <a:pt x="8012076" y="2671924"/>
                  <a:pt x="8010468" y="2672129"/>
                  <a:pt x="8010322" y="2670226"/>
                </a:cubicBezTo>
                <a:cubicBezTo>
                  <a:pt x="8007108" y="2670635"/>
                  <a:pt x="8003895" y="2671044"/>
                  <a:pt x="8000682" y="2671453"/>
                </a:cubicBezTo>
                <a:cubicBezTo>
                  <a:pt x="7994254" y="2672271"/>
                  <a:pt x="7986219" y="2673293"/>
                  <a:pt x="7978185" y="2674316"/>
                </a:cubicBezTo>
                <a:cubicBezTo>
                  <a:pt x="7978185" y="2674316"/>
                  <a:pt x="7978038" y="2672413"/>
                  <a:pt x="7978038" y="2672413"/>
                </a:cubicBezTo>
                <a:cubicBezTo>
                  <a:pt x="7969858" y="2671532"/>
                  <a:pt x="7963724" y="2676158"/>
                  <a:pt x="7956855" y="2671265"/>
                </a:cubicBezTo>
                <a:cubicBezTo>
                  <a:pt x="7938887" y="2669707"/>
                  <a:pt x="7921358" y="2673861"/>
                  <a:pt x="7903389" y="2672304"/>
                </a:cubicBezTo>
                <a:cubicBezTo>
                  <a:pt x="7887174" y="2672446"/>
                  <a:pt x="7871252" y="2676395"/>
                  <a:pt x="7856203" y="2670621"/>
                </a:cubicBezTo>
                <a:cubicBezTo>
                  <a:pt x="7843202" y="2670353"/>
                  <a:pt x="7830641" y="2675797"/>
                  <a:pt x="7817345" y="2671723"/>
                </a:cubicBezTo>
                <a:cubicBezTo>
                  <a:pt x="7817345" y="2671723"/>
                  <a:pt x="7815739" y="2671927"/>
                  <a:pt x="7814132" y="2672132"/>
                </a:cubicBezTo>
                <a:cubicBezTo>
                  <a:pt x="7809311" y="2672745"/>
                  <a:pt x="7802884" y="2673563"/>
                  <a:pt x="7798063" y="2674177"/>
                </a:cubicBezTo>
                <a:cubicBezTo>
                  <a:pt x="7796310" y="2672478"/>
                  <a:pt x="7794703" y="2672683"/>
                  <a:pt x="7794556" y="2670779"/>
                </a:cubicBezTo>
                <a:cubicBezTo>
                  <a:pt x="7768846" y="2674051"/>
                  <a:pt x="7745910" y="2671205"/>
                  <a:pt x="7721808" y="2674272"/>
                </a:cubicBezTo>
                <a:cubicBezTo>
                  <a:pt x="7702525" y="2676726"/>
                  <a:pt x="7682802" y="2673471"/>
                  <a:pt x="7665274" y="2677623"/>
                </a:cubicBezTo>
                <a:cubicBezTo>
                  <a:pt x="7650226" y="2671850"/>
                  <a:pt x="7634450" y="2677703"/>
                  <a:pt x="7619695" y="2675736"/>
                </a:cubicBezTo>
                <a:cubicBezTo>
                  <a:pt x="7614728" y="2674446"/>
                  <a:pt x="7610054" y="2676963"/>
                  <a:pt x="7605086" y="2675673"/>
                </a:cubicBezTo>
                <a:cubicBezTo>
                  <a:pt x="7588872" y="2675815"/>
                  <a:pt x="7574410" y="2677656"/>
                  <a:pt x="7559948" y="2679497"/>
                </a:cubicBezTo>
                <a:cubicBezTo>
                  <a:pt x="7555128" y="2680110"/>
                  <a:pt x="7550307" y="2680724"/>
                  <a:pt x="7546800" y="2677326"/>
                </a:cubicBezTo>
                <a:cubicBezTo>
                  <a:pt x="7537159" y="2678553"/>
                  <a:pt x="7529124" y="2679576"/>
                  <a:pt x="7520943" y="2678695"/>
                </a:cubicBezTo>
                <a:cubicBezTo>
                  <a:pt x="7503121" y="2679041"/>
                  <a:pt x="7486906" y="2679182"/>
                  <a:pt x="7469231" y="2681433"/>
                </a:cubicBezTo>
                <a:cubicBezTo>
                  <a:pt x="7454622" y="2681370"/>
                  <a:pt x="7437240" y="2687427"/>
                  <a:pt x="7422338" y="2683557"/>
                </a:cubicBezTo>
                <a:cubicBezTo>
                  <a:pt x="7409483" y="2685193"/>
                  <a:pt x="7396629" y="2686829"/>
                  <a:pt x="7383774" y="2688466"/>
                </a:cubicBezTo>
                <a:cubicBezTo>
                  <a:pt x="7382167" y="2688669"/>
                  <a:pt x="7378953" y="2689080"/>
                  <a:pt x="7375740" y="2689488"/>
                </a:cubicBezTo>
                <a:cubicBezTo>
                  <a:pt x="7375593" y="2687584"/>
                  <a:pt x="7375593" y="2687584"/>
                  <a:pt x="7375446" y="2685681"/>
                </a:cubicBezTo>
                <a:cubicBezTo>
                  <a:pt x="7373839" y="2685885"/>
                  <a:pt x="7373839" y="2685885"/>
                  <a:pt x="7372232" y="2686090"/>
                </a:cubicBezTo>
                <a:cubicBezTo>
                  <a:pt x="7370332" y="2682488"/>
                  <a:pt x="7365805" y="2686908"/>
                  <a:pt x="7363904" y="2683306"/>
                </a:cubicBezTo>
                <a:cubicBezTo>
                  <a:pt x="7357624" y="2686027"/>
                  <a:pt x="7352657" y="2684738"/>
                  <a:pt x="7346376" y="2687459"/>
                </a:cubicBezTo>
                <a:cubicBezTo>
                  <a:pt x="7356164" y="2688135"/>
                  <a:pt x="7365805" y="2686908"/>
                  <a:pt x="7372966" y="2695607"/>
                </a:cubicBezTo>
                <a:cubicBezTo>
                  <a:pt x="7374866" y="2699210"/>
                  <a:pt x="7376620" y="2700909"/>
                  <a:pt x="7379981" y="2702403"/>
                </a:cubicBezTo>
                <a:cubicBezTo>
                  <a:pt x="7381735" y="2704102"/>
                  <a:pt x="7383342" y="2703897"/>
                  <a:pt x="7385095" y="2705595"/>
                </a:cubicBezTo>
                <a:cubicBezTo>
                  <a:pt x="7385095" y="2705595"/>
                  <a:pt x="7386702" y="2705391"/>
                  <a:pt x="7386702" y="2705391"/>
                </a:cubicBezTo>
                <a:cubicBezTo>
                  <a:pt x="7386702" y="2705391"/>
                  <a:pt x="7385095" y="2705595"/>
                  <a:pt x="7386555" y="2703488"/>
                </a:cubicBezTo>
                <a:cubicBezTo>
                  <a:pt x="7388161" y="2703284"/>
                  <a:pt x="7391229" y="2700971"/>
                  <a:pt x="7394736" y="2704368"/>
                </a:cubicBezTo>
                <a:cubicBezTo>
                  <a:pt x="7398243" y="2707767"/>
                  <a:pt x="7402770" y="2703346"/>
                  <a:pt x="7406278" y="2706744"/>
                </a:cubicBezTo>
                <a:cubicBezTo>
                  <a:pt x="7408031" y="2708443"/>
                  <a:pt x="7411098" y="2706131"/>
                  <a:pt x="7412998" y="2709733"/>
                </a:cubicBezTo>
                <a:cubicBezTo>
                  <a:pt x="7423079" y="2714216"/>
                  <a:pt x="7435934" y="2712580"/>
                  <a:pt x="7447623" y="2716859"/>
                </a:cubicBezTo>
                <a:cubicBezTo>
                  <a:pt x="7450983" y="2718352"/>
                  <a:pt x="7454344" y="2719847"/>
                  <a:pt x="7459311" y="2721137"/>
                </a:cubicBezTo>
                <a:cubicBezTo>
                  <a:pt x="7460918" y="2720932"/>
                  <a:pt x="7461065" y="2722835"/>
                  <a:pt x="7461212" y="2724740"/>
                </a:cubicBezTo>
                <a:cubicBezTo>
                  <a:pt x="7462818" y="2724535"/>
                  <a:pt x="7462818" y="2724535"/>
                  <a:pt x="7462818" y="2724535"/>
                </a:cubicBezTo>
                <a:cubicBezTo>
                  <a:pt x="7464279" y="2722427"/>
                  <a:pt x="7464279" y="2722427"/>
                  <a:pt x="7465886" y="2722222"/>
                </a:cubicBezTo>
                <a:cubicBezTo>
                  <a:pt x="7485609" y="2725478"/>
                  <a:pt x="7504164" y="2734649"/>
                  <a:pt x="7524180" y="2741712"/>
                </a:cubicBezTo>
                <a:cubicBezTo>
                  <a:pt x="7525787" y="2741507"/>
                  <a:pt x="7529001" y="2741098"/>
                  <a:pt x="7530607" y="2740894"/>
                </a:cubicBezTo>
                <a:cubicBezTo>
                  <a:pt x="7537035" y="2740076"/>
                  <a:pt x="7542442" y="2747076"/>
                  <a:pt x="7547263" y="2746463"/>
                </a:cubicBezTo>
                <a:cubicBezTo>
                  <a:pt x="7557344" y="2750946"/>
                  <a:pt x="7569906" y="2745503"/>
                  <a:pt x="7578968" y="2757804"/>
                </a:cubicBezTo>
                <a:cubicBezTo>
                  <a:pt x="7595770" y="2765276"/>
                  <a:pt x="7615052" y="2762822"/>
                  <a:pt x="7633315" y="2768186"/>
                </a:cubicBezTo>
                <a:cubicBezTo>
                  <a:pt x="7640035" y="2771174"/>
                  <a:pt x="7646610" y="2772259"/>
                  <a:pt x="7652017" y="2779260"/>
                </a:cubicBezTo>
                <a:cubicBezTo>
                  <a:pt x="7655525" y="2782657"/>
                  <a:pt x="7658885" y="2784152"/>
                  <a:pt x="7663706" y="2783538"/>
                </a:cubicBezTo>
                <a:cubicBezTo>
                  <a:pt x="7679774" y="2781493"/>
                  <a:pt x="7693656" y="2793180"/>
                  <a:pt x="7708411" y="2795147"/>
                </a:cubicBezTo>
                <a:cubicBezTo>
                  <a:pt x="7710165" y="2796846"/>
                  <a:pt x="7711771" y="2796641"/>
                  <a:pt x="7711919" y="2798545"/>
                </a:cubicBezTo>
                <a:cubicBezTo>
                  <a:pt x="7713525" y="2798341"/>
                  <a:pt x="7714985" y="2796232"/>
                  <a:pt x="7715132" y="2798136"/>
                </a:cubicBezTo>
                <a:cubicBezTo>
                  <a:pt x="7733835" y="2809209"/>
                  <a:pt x="7756331" y="2806347"/>
                  <a:pt x="7775033" y="2817421"/>
                </a:cubicBezTo>
                <a:cubicBezTo>
                  <a:pt x="7781755" y="2820410"/>
                  <a:pt x="7791102" y="2815377"/>
                  <a:pt x="7797970" y="2820268"/>
                </a:cubicBezTo>
                <a:cubicBezTo>
                  <a:pt x="7803084" y="2823462"/>
                  <a:pt x="7809658" y="2824547"/>
                  <a:pt x="7810392" y="2834064"/>
                </a:cubicBezTo>
                <a:cubicBezTo>
                  <a:pt x="7813459" y="2831751"/>
                  <a:pt x="7815066" y="2831547"/>
                  <a:pt x="7815506" y="2837257"/>
                </a:cubicBezTo>
                <a:cubicBezTo>
                  <a:pt x="7815506" y="2837257"/>
                  <a:pt x="7817113" y="2837052"/>
                  <a:pt x="7817113" y="2837052"/>
                </a:cubicBezTo>
                <a:cubicBezTo>
                  <a:pt x="7817113" y="2837052"/>
                  <a:pt x="7815359" y="2835353"/>
                  <a:pt x="7816820" y="2833245"/>
                </a:cubicBezTo>
                <a:cubicBezTo>
                  <a:pt x="7826167" y="2828212"/>
                  <a:pt x="7836396" y="2834598"/>
                  <a:pt x="7843116" y="2837587"/>
                </a:cubicBezTo>
                <a:cubicBezTo>
                  <a:pt x="7853198" y="2842070"/>
                  <a:pt x="7863132" y="2844650"/>
                  <a:pt x="7873360" y="2851036"/>
                </a:cubicBezTo>
                <a:cubicBezTo>
                  <a:pt x="7886655" y="2855110"/>
                  <a:pt x="7898784" y="2865099"/>
                  <a:pt x="7911786" y="2865367"/>
                </a:cubicBezTo>
                <a:cubicBezTo>
                  <a:pt x="7913833" y="2870872"/>
                  <a:pt x="7918800" y="2872163"/>
                  <a:pt x="7922308" y="2875560"/>
                </a:cubicBezTo>
                <a:cubicBezTo>
                  <a:pt x="7928881" y="2876645"/>
                  <a:pt x="7933849" y="2877935"/>
                  <a:pt x="7940276" y="2877117"/>
                </a:cubicBezTo>
                <a:cubicBezTo>
                  <a:pt x="7940423" y="2879021"/>
                  <a:pt x="7942177" y="2880719"/>
                  <a:pt x="7944077" y="2884321"/>
                </a:cubicBezTo>
                <a:cubicBezTo>
                  <a:pt x="7944077" y="2884321"/>
                  <a:pt x="7945684" y="2884117"/>
                  <a:pt x="7947291" y="2883912"/>
                </a:cubicBezTo>
                <a:cubicBezTo>
                  <a:pt x="7962340" y="2889685"/>
                  <a:pt x="7978702" y="2891447"/>
                  <a:pt x="7993897" y="2899123"/>
                </a:cubicBezTo>
                <a:cubicBezTo>
                  <a:pt x="7995650" y="2900823"/>
                  <a:pt x="7998864" y="2900414"/>
                  <a:pt x="8000618" y="2902112"/>
                </a:cubicBezTo>
                <a:cubicBezTo>
                  <a:pt x="8002225" y="2901908"/>
                  <a:pt x="8002372" y="2903811"/>
                  <a:pt x="8003979" y="2903606"/>
                </a:cubicBezTo>
                <a:cubicBezTo>
                  <a:pt x="8005586" y="2903402"/>
                  <a:pt x="8005732" y="2905306"/>
                  <a:pt x="8007339" y="2905101"/>
                </a:cubicBezTo>
                <a:cubicBezTo>
                  <a:pt x="8007339" y="2905101"/>
                  <a:pt x="8009092" y="2906799"/>
                  <a:pt x="8009092" y="2906799"/>
                </a:cubicBezTo>
                <a:cubicBezTo>
                  <a:pt x="8010700" y="2906595"/>
                  <a:pt x="8012453" y="2908295"/>
                  <a:pt x="8012453" y="2908295"/>
                </a:cubicBezTo>
                <a:cubicBezTo>
                  <a:pt x="8014060" y="2908089"/>
                  <a:pt x="8014060" y="2908089"/>
                  <a:pt x="8015814" y="2909789"/>
                </a:cubicBezTo>
                <a:cubicBezTo>
                  <a:pt x="8017420" y="2909585"/>
                  <a:pt x="8019174" y="2911283"/>
                  <a:pt x="8020781" y="2911079"/>
                </a:cubicBezTo>
                <a:cubicBezTo>
                  <a:pt x="8020781" y="2911079"/>
                  <a:pt x="8022388" y="2910875"/>
                  <a:pt x="8024141" y="2912573"/>
                </a:cubicBezTo>
                <a:cubicBezTo>
                  <a:pt x="8024141" y="2912573"/>
                  <a:pt x="8025895" y="2914272"/>
                  <a:pt x="8027502" y="2914068"/>
                </a:cubicBezTo>
                <a:cubicBezTo>
                  <a:pt x="8029256" y="2915767"/>
                  <a:pt x="8030862" y="2915562"/>
                  <a:pt x="8031009" y="2917465"/>
                </a:cubicBezTo>
                <a:cubicBezTo>
                  <a:pt x="8034370" y="2918960"/>
                  <a:pt x="8037583" y="2918551"/>
                  <a:pt x="8040944" y="2920045"/>
                </a:cubicBezTo>
                <a:cubicBezTo>
                  <a:pt x="8042698" y="2921743"/>
                  <a:pt x="8042698" y="2921743"/>
                  <a:pt x="8042698" y="2921743"/>
                </a:cubicBezTo>
                <a:cubicBezTo>
                  <a:pt x="8044304" y="2921539"/>
                  <a:pt x="8046058" y="2923239"/>
                  <a:pt x="8046058" y="2923239"/>
                </a:cubicBezTo>
                <a:cubicBezTo>
                  <a:pt x="8046058" y="2923239"/>
                  <a:pt x="8046058" y="2923239"/>
                  <a:pt x="8047664" y="2923034"/>
                </a:cubicBezTo>
                <a:cubicBezTo>
                  <a:pt x="8050879" y="2922625"/>
                  <a:pt x="8055699" y="2922012"/>
                  <a:pt x="8059206" y="2925409"/>
                </a:cubicBezTo>
                <a:cubicBezTo>
                  <a:pt x="8060813" y="2925204"/>
                  <a:pt x="8060960" y="2927108"/>
                  <a:pt x="8062567" y="2926904"/>
                </a:cubicBezTo>
                <a:cubicBezTo>
                  <a:pt x="8059794" y="2933023"/>
                  <a:pt x="8056726" y="2935335"/>
                  <a:pt x="8051760" y="2934045"/>
                </a:cubicBezTo>
                <a:cubicBezTo>
                  <a:pt x="8048545" y="2934454"/>
                  <a:pt x="8045185" y="2932959"/>
                  <a:pt x="8041971" y="2933369"/>
                </a:cubicBezTo>
                <a:cubicBezTo>
                  <a:pt x="8041971" y="2933369"/>
                  <a:pt x="8041824" y="2931466"/>
                  <a:pt x="8041824" y="2931466"/>
                </a:cubicBezTo>
                <a:cubicBezTo>
                  <a:pt x="8040218" y="2931670"/>
                  <a:pt x="8040070" y="2929766"/>
                  <a:pt x="8038464" y="2929971"/>
                </a:cubicBezTo>
                <a:cubicBezTo>
                  <a:pt x="8036710" y="2928272"/>
                  <a:pt x="8033643" y="2930584"/>
                  <a:pt x="8031890" y="2928885"/>
                </a:cubicBezTo>
                <a:cubicBezTo>
                  <a:pt x="8031890" y="2928885"/>
                  <a:pt x="8030283" y="2929090"/>
                  <a:pt x="8030283" y="2929090"/>
                </a:cubicBezTo>
                <a:cubicBezTo>
                  <a:pt x="8028676" y="2929295"/>
                  <a:pt x="8025315" y="2927801"/>
                  <a:pt x="8023709" y="2928005"/>
                </a:cubicBezTo>
                <a:cubicBezTo>
                  <a:pt x="8023709" y="2928005"/>
                  <a:pt x="8023562" y="2926101"/>
                  <a:pt x="8023562" y="2926101"/>
                </a:cubicBezTo>
                <a:cubicBezTo>
                  <a:pt x="8020349" y="2926511"/>
                  <a:pt x="8017134" y="2926920"/>
                  <a:pt x="8015235" y="2923318"/>
                </a:cubicBezTo>
                <a:cubicBezTo>
                  <a:pt x="8011727" y="2919920"/>
                  <a:pt x="8008807" y="2924136"/>
                  <a:pt x="8005299" y="2920738"/>
                </a:cubicBezTo>
                <a:cubicBezTo>
                  <a:pt x="8003693" y="2920943"/>
                  <a:pt x="8003693" y="2920943"/>
                  <a:pt x="8002086" y="2921147"/>
                </a:cubicBezTo>
                <a:cubicBezTo>
                  <a:pt x="7993758" y="2918362"/>
                  <a:pt x="7983970" y="2917686"/>
                  <a:pt x="7975642" y="2914903"/>
                </a:cubicBezTo>
                <a:cubicBezTo>
                  <a:pt x="7962054" y="2907021"/>
                  <a:pt x="7945985" y="2909066"/>
                  <a:pt x="7932544" y="2903089"/>
                </a:cubicBezTo>
                <a:cubicBezTo>
                  <a:pt x="7916034" y="2899423"/>
                  <a:pt x="7899672" y="2897662"/>
                  <a:pt x="7884330" y="2888082"/>
                </a:cubicBezTo>
                <a:cubicBezTo>
                  <a:pt x="7872935" y="2887610"/>
                  <a:pt x="7864167" y="2879116"/>
                  <a:pt x="7852919" y="2880548"/>
                </a:cubicBezTo>
                <a:cubicBezTo>
                  <a:pt x="7819902" y="2873217"/>
                  <a:pt x="7788051" y="2859972"/>
                  <a:pt x="7754886" y="2850739"/>
                </a:cubicBezTo>
                <a:cubicBezTo>
                  <a:pt x="7753132" y="2849039"/>
                  <a:pt x="7749918" y="2849449"/>
                  <a:pt x="7748312" y="2849653"/>
                </a:cubicBezTo>
                <a:cubicBezTo>
                  <a:pt x="7744805" y="2846256"/>
                  <a:pt x="7739984" y="2846869"/>
                  <a:pt x="7736624" y="2845374"/>
                </a:cubicBezTo>
                <a:cubicBezTo>
                  <a:pt x="7726835" y="2844699"/>
                  <a:pt x="7717195" y="2845926"/>
                  <a:pt x="7710181" y="2839130"/>
                </a:cubicBezTo>
                <a:cubicBezTo>
                  <a:pt x="7705359" y="2839743"/>
                  <a:pt x="7701412" y="2830636"/>
                  <a:pt x="7697325" y="2840766"/>
                </a:cubicBezTo>
                <a:cubicBezTo>
                  <a:pt x="7697472" y="2842670"/>
                  <a:pt x="7695865" y="2842874"/>
                  <a:pt x="7694112" y="2841175"/>
                </a:cubicBezTo>
                <a:cubicBezTo>
                  <a:pt x="7662555" y="2831737"/>
                  <a:pt x="7632456" y="2820191"/>
                  <a:pt x="7600899" y="2810754"/>
                </a:cubicBezTo>
                <a:cubicBezTo>
                  <a:pt x="7574162" y="2800702"/>
                  <a:pt x="7549032" y="2790446"/>
                  <a:pt x="7520982" y="2784405"/>
                </a:cubicBezTo>
                <a:cubicBezTo>
                  <a:pt x="7512654" y="2781621"/>
                  <a:pt x="7502719" y="2779042"/>
                  <a:pt x="7494391" y="2776258"/>
                </a:cubicBezTo>
                <a:cubicBezTo>
                  <a:pt x="7491177" y="2776667"/>
                  <a:pt x="7486357" y="2777280"/>
                  <a:pt x="7482996" y="2775785"/>
                </a:cubicBezTo>
                <a:cubicBezTo>
                  <a:pt x="7482996" y="2775785"/>
                  <a:pt x="7482996" y="2775785"/>
                  <a:pt x="7483143" y="2777689"/>
                </a:cubicBezTo>
                <a:cubicBezTo>
                  <a:pt x="7479636" y="2774291"/>
                  <a:pt x="7470289" y="2779325"/>
                  <a:pt x="7471015" y="2767699"/>
                </a:cubicBezTo>
                <a:cubicBezTo>
                  <a:pt x="7465901" y="2764506"/>
                  <a:pt x="7459473" y="2765324"/>
                  <a:pt x="7454505" y="2764035"/>
                </a:cubicBezTo>
                <a:cubicBezTo>
                  <a:pt x="7452605" y="2760432"/>
                  <a:pt x="7447932" y="2762949"/>
                  <a:pt x="7446178" y="2761250"/>
                </a:cubicBezTo>
                <a:cubicBezTo>
                  <a:pt x="7444424" y="2759552"/>
                  <a:pt x="7441211" y="2759961"/>
                  <a:pt x="7439457" y="2758262"/>
                </a:cubicBezTo>
                <a:cubicBezTo>
                  <a:pt x="7434636" y="2758875"/>
                  <a:pt x="7431569" y="2761187"/>
                  <a:pt x="7426308" y="2756091"/>
                </a:cubicBezTo>
                <a:cubicBezTo>
                  <a:pt x="7426455" y="2757995"/>
                  <a:pt x="7426308" y="2756091"/>
                  <a:pt x="7424702" y="2756296"/>
                </a:cubicBezTo>
                <a:cubicBezTo>
                  <a:pt x="7419734" y="2755006"/>
                  <a:pt x="7413601" y="2759631"/>
                  <a:pt x="7408339" y="2754534"/>
                </a:cubicBezTo>
                <a:cubicBezTo>
                  <a:pt x="7406732" y="2754739"/>
                  <a:pt x="7405126" y="2754943"/>
                  <a:pt x="7405126" y="2754943"/>
                </a:cubicBezTo>
                <a:cubicBezTo>
                  <a:pt x="7398552" y="2753857"/>
                  <a:pt x="7394897" y="2748556"/>
                  <a:pt x="7390078" y="2749170"/>
                </a:cubicBezTo>
                <a:cubicBezTo>
                  <a:pt x="7388324" y="2747472"/>
                  <a:pt x="7386570" y="2745772"/>
                  <a:pt x="7384816" y="2744074"/>
                </a:cubicBezTo>
                <a:cubicBezTo>
                  <a:pt x="7368454" y="2742312"/>
                  <a:pt x="7352385" y="2744357"/>
                  <a:pt x="7337043" y="2734776"/>
                </a:cubicBezTo>
                <a:cubicBezTo>
                  <a:pt x="7330176" y="2729884"/>
                  <a:pt x="7322288" y="2732811"/>
                  <a:pt x="7317027" y="2727714"/>
                </a:cubicBezTo>
                <a:cubicBezTo>
                  <a:pt x="7310600" y="2728532"/>
                  <a:pt x="7305486" y="2725339"/>
                  <a:pt x="7299058" y="2726157"/>
                </a:cubicBezTo>
                <a:cubicBezTo>
                  <a:pt x="7299058" y="2726157"/>
                  <a:pt x="7298912" y="2724253"/>
                  <a:pt x="7298912" y="2724253"/>
                </a:cubicBezTo>
                <a:cubicBezTo>
                  <a:pt x="7297305" y="2724458"/>
                  <a:pt x="7298912" y="2724253"/>
                  <a:pt x="7297305" y="2724458"/>
                </a:cubicBezTo>
                <a:cubicBezTo>
                  <a:pt x="7293944" y="2722964"/>
                  <a:pt x="7287517" y="2723782"/>
                  <a:pt x="7284157" y="2722288"/>
                </a:cubicBezTo>
                <a:cubicBezTo>
                  <a:pt x="7262533" y="2715430"/>
                  <a:pt x="7239891" y="2716390"/>
                  <a:pt x="7219582" y="2705519"/>
                </a:cubicBezTo>
                <a:cubicBezTo>
                  <a:pt x="7214760" y="2706133"/>
                  <a:pt x="7208187" y="2705047"/>
                  <a:pt x="7201613" y="2703962"/>
                </a:cubicBezTo>
                <a:cubicBezTo>
                  <a:pt x="7184084" y="2708116"/>
                  <a:pt x="7166261" y="2708462"/>
                  <a:pt x="7148292" y="2706905"/>
                </a:cubicBezTo>
                <a:cubicBezTo>
                  <a:pt x="7138651" y="2708132"/>
                  <a:pt x="7127550" y="2711467"/>
                  <a:pt x="7116009" y="2709091"/>
                </a:cubicBezTo>
                <a:cubicBezTo>
                  <a:pt x="7109435" y="2708006"/>
                  <a:pt x="7101547" y="2710932"/>
                  <a:pt x="7096433" y="2707739"/>
                </a:cubicBezTo>
                <a:cubicBezTo>
                  <a:pt x="7085185" y="2709171"/>
                  <a:pt x="7073937" y="2710602"/>
                  <a:pt x="7064150" y="2709926"/>
                </a:cubicBezTo>
                <a:cubicBezTo>
                  <a:pt x="7057722" y="2710743"/>
                  <a:pt x="7051442" y="2713465"/>
                  <a:pt x="7046327" y="2710271"/>
                </a:cubicBezTo>
                <a:cubicBezTo>
                  <a:pt x="7044574" y="2708573"/>
                  <a:pt x="7044427" y="2706670"/>
                  <a:pt x="7045887" y="2704562"/>
                </a:cubicBezTo>
                <a:cubicBezTo>
                  <a:pt x="7051874" y="2698033"/>
                  <a:pt x="7058301" y="2697215"/>
                  <a:pt x="7065316" y="2704011"/>
                </a:cubicBezTo>
                <a:cubicBezTo>
                  <a:pt x="7065316" y="2704011"/>
                  <a:pt x="7065169" y="2702107"/>
                  <a:pt x="7065169" y="2702107"/>
                </a:cubicBezTo>
                <a:cubicBezTo>
                  <a:pt x="7071156" y="2695579"/>
                  <a:pt x="7076270" y="2698773"/>
                  <a:pt x="7082552" y="2696050"/>
                </a:cubicBezTo>
                <a:cubicBezTo>
                  <a:pt x="7084158" y="2695846"/>
                  <a:pt x="7084305" y="2697750"/>
                  <a:pt x="7085912" y="2697546"/>
                </a:cubicBezTo>
                <a:cubicBezTo>
                  <a:pt x="7089125" y="2697137"/>
                  <a:pt x="7090879" y="2698836"/>
                  <a:pt x="7094093" y="2698426"/>
                </a:cubicBezTo>
                <a:cubicBezTo>
                  <a:pt x="7094093" y="2698426"/>
                  <a:pt x="7095699" y="2698221"/>
                  <a:pt x="7095846" y="2700126"/>
                </a:cubicBezTo>
                <a:cubicBezTo>
                  <a:pt x="7097600" y="2701824"/>
                  <a:pt x="7097600" y="2701824"/>
                  <a:pt x="7097747" y="2703727"/>
                </a:cubicBezTo>
                <a:cubicBezTo>
                  <a:pt x="7103734" y="2697199"/>
                  <a:pt x="7111768" y="2696176"/>
                  <a:pt x="7120242" y="2700864"/>
                </a:cubicBezTo>
                <a:cubicBezTo>
                  <a:pt x="7120096" y="2698961"/>
                  <a:pt x="7120096" y="2698961"/>
                  <a:pt x="7120096" y="2698961"/>
                </a:cubicBezTo>
                <a:cubicBezTo>
                  <a:pt x="7121556" y="2696853"/>
                  <a:pt x="7123163" y="2696648"/>
                  <a:pt x="7124770" y="2696443"/>
                </a:cubicBezTo>
                <a:cubicBezTo>
                  <a:pt x="7128130" y="2697938"/>
                  <a:pt x="7131343" y="2697529"/>
                  <a:pt x="7136164" y="2696916"/>
                </a:cubicBezTo>
                <a:lnTo>
                  <a:pt x="7137771" y="2696711"/>
                </a:lnTo>
                <a:cubicBezTo>
                  <a:pt x="7137771" y="2696711"/>
                  <a:pt x="7136018" y="2695012"/>
                  <a:pt x="7134410" y="2695216"/>
                </a:cubicBezTo>
                <a:cubicBezTo>
                  <a:pt x="7131051" y="2693722"/>
                  <a:pt x="7127836" y="2694132"/>
                  <a:pt x="7123016" y="2694745"/>
                </a:cubicBezTo>
                <a:cubicBezTo>
                  <a:pt x="7123016" y="2694745"/>
                  <a:pt x="7121410" y="2694949"/>
                  <a:pt x="7119802" y="2695154"/>
                </a:cubicBezTo>
                <a:cubicBezTo>
                  <a:pt x="7118195" y="2695359"/>
                  <a:pt x="7116589" y="2695564"/>
                  <a:pt x="7114835" y="2693864"/>
                </a:cubicBezTo>
                <a:cubicBezTo>
                  <a:pt x="7113228" y="2694068"/>
                  <a:pt x="7113228" y="2694068"/>
                  <a:pt x="7113082" y="2692165"/>
                </a:cubicBezTo>
                <a:cubicBezTo>
                  <a:pt x="7111474" y="2692369"/>
                  <a:pt x="7109868" y="2692574"/>
                  <a:pt x="7109868" y="2692574"/>
                </a:cubicBezTo>
                <a:cubicBezTo>
                  <a:pt x="7108260" y="2692778"/>
                  <a:pt x="7106507" y="2691080"/>
                  <a:pt x="7104900" y="2691285"/>
                </a:cubicBezTo>
                <a:cubicBezTo>
                  <a:pt x="7093946" y="2696523"/>
                  <a:pt x="7083864" y="2692039"/>
                  <a:pt x="7074077" y="2691363"/>
                </a:cubicBezTo>
                <a:cubicBezTo>
                  <a:pt x="7069109" y="2690073"/>
                  <a:pt x="7064288" y="2690687"/>
                  <a:pt x="7059468" y="2691300"/>
                </a:cubicBezTo>
                <a:cubicBezTo>
                  <a:pt x="7059322" y="2689396"/>
                  <a:pt x="7059322" y="2689396"/>
                  <a:pt x="7059175" y="2687494"/>
                </a:cubicBezTo>
                <a:cubicBezTo>
                  <a:pt x="7059322" y="2689396"/>
                  <a:pt x="7059468" y="2691300"/>
                  <a:pt x="7058008" y="2693408"/>
                </a:cubicBezTo>
                <a:cubicBezTo>
                  <a:pt x="7050561" y="2702045"/>
                  <a:pt x="7039019" y="2699669"/>
                  <a:pt x="7029378" y="2700897"/>
                </a:cubicBezTo>
                <a:cubicBezTo>
                  <a:pt x="7027771" y="2701101"/>
                  <a:pt x="7026164" y="2701306"/>
                  <a:pt x="7022950" y="2701715"/>
                </a:cubicBezTo>
                <a:cubicBezTo>
                  <a:pt x="7029378" y="2700897"/>
                  <a:pt x="7035952" y="2701982"/>
                  <a:pt x="7042673" y="2704971"/>
                </a:cubicBezTo>
                <a:lnTo>
                  <a:pt x="7042851" y="2707273"/>
                </a:lnTo>
                <a:lnTo>
                  <a:pt x="7045923" y="2706882"/>
                </a:lnTo>
                <a:cubicBezTo>
                  <a:pt x="7046064" y="2708714"/>
                  <a:pt x="7046064" y="2708714"/>
                  <a:pt x="7046205" y="2710547"/>
                </a:cubicBezTo>
                <a:cubicBezTo>
                  <a:pt x="7044658" y="2710743"/>
                  <a:pt x="7044658" y="2710743"/>
                  <a:pt x="7043111" y="2710940"/>
                </a:cubicBezTo>
                <a:lnTo>
                  <a:pt x="7043091" y="2710685"/>
                </a:lnTo>
                <a:lnTo>
                  <a:pt x="7019158" y="2715653"/>
                </a:lnTo>
                <a:cubicBezTo>
                  <a:pt x="7009810" y="2720686"/>
                  <a:pt x="7004402" y="2713685"/>
                  <a:pt x="6996221" y="2712805"/>
                </a:cubicBezTo>
                <a:cubicBezTo>
                  <a:pt x="6994468" y="2711106"/>
                  <a:pt x="6994174" y="2707300"/>
                  <a:pt x="6995633" y="2705192"/>
                </a:cubicBezTo>
                <a:cubicBezTo>
                  <a:pt x="7000308" y="2702674"/>
                  <a:pt x="7006736" y="2701856"/>
                  <a:pt x="7011556" y="2701243"/>
                </a:cubicBezTo>
                <a:cubicBezTo>
                  <a:pt x="7001621" y="2698663"/>
                  <a:pt x="6990373" y="2700094"/>
                  <a:pt x="6980438" y="2697515"/>
                </a:cubicBezTo>
                <a:cubicBezTo>
                  <a:pt x="6978685" y="2695816"/>
                  <a:pt x="6978832" y="2697720"/>
                  <a:pt x="6977078" y="2696021"/>
                </a:cubicBezTo>
                <a:cubicBezTo>
                  <a:pt x="6977225" y="2697924"/>
                  <a:pt x="6978979" y="2699623"/>
                  <a:pt x="6977519" y="2701731"/>
                </a:cubicBezTo>
                <a:lnTo>
                  <a:pt x="6962572" y="2705308"/>
                </a:lnTo>
                <a:lnTo>
                  <a:pt x="6962538" y="2706506"/>
                </a:lnTo>
                <a:cubicBezTo>
                  <a:pt x="6961608" y="2707586"/>
                  <a:pt x="6960001" y="2707791"/>
                  <a:pt x="6958320" y="2707043"/>
                </a:cubicBezTo>
                <a:lnTo>
                  <a:pt x="6953183" y="2707555"/>
                </a:lnTo>
                <a:lnTo>
                  <a:pt x="6949637" y="2708403"/>
                </a:lnTo>
                <a:lnTo>
                  <a:pt x="6948860" y="2708469"/>
                </a:lnTo>
                <a:lnTo>
                  <a:pt x="6942545" y="2712896"/>
                </a:lnTo>
                <a:cubicBezTo>
                  <a:pt x="6941085" y="2715003"/>
                  <a:pt x="6937871" y="2715412"/>
                  <a:pt x="6934804" y="2717725"/>
                </a:cubicBezTo>
                <a:cubicBezTo>
                  <a:pt x="6938312" y="2721122"/>
                  <a:pt x="6935539" y="2727242"/>
                  <a:pt x="6939193" y="2732543"/>
                </a:cubicBezTo>
                <a:cubicBezTo>
                  <a:pt x="6939193" y="2732543"/>
                  <a:pt x="6940799" y="2732339"/>
                  <a:pt x="6942406" y="2732135"/>
                </a:cubicBezTo>
                <a:cubicBezTo>
                  <a:pt x="6949853" y="2723498"/>
                  <a:pt x="6949853" y="2723498"/>
                  <a:pt x="6960228" y="2731787"/>
                </a:cubicBezTo>
                <a:cubicBezTo>
                  <a:pt x="6963883" y="2737089"/>
                  <a:pt x="6964616" y="2746606"/>
                  <a:pt x="6972650" y="2745584"/>
                </a:cubicBezTo>
                <a:cubicBezTo>
                  <a:pt x="6980098" y="2736948"/>
                  <a:pt x="6983898" y="2744152"/>
                  <a:pt x="6987552" y="2749453"/>
                </a:cubicBezTo>
                <a:cubicBezTo>
                  <a:pt x="6995440" y="2746527"/>
                  <a:pt x="7000701" y="2751624"/>
                  <a:pt x="7006108" y="2758624"/>
                </a:cubicBezTo>
                <a:cubicBezTo>
                  <a:pt x="7006549" y="2764334"/>
                  <a:pt x="7007136" y="2771947"/>
                  <a:pt x="7013856" y="2774936"/>
                </a:cubicBezTo>
                <a:cubicBezTo>
                  <a:pt x="7014004" y="2776840"/>
                  <a:pt x="7015610" y="2776635"/>
                  <a:pt x="7015757" y="2778539"/>
                </a:cubicBezTo>
                <a:cubicBezTo>
                  <a:pt x="7019998" y="2791453"/>
                  <a:pt x="7011671" y="2788669"/>
                  <a:pt x="7006703" y="2787380"/>
                </a:cubicBezTo>
                <a:cubicBezTo>
                  <a:pt x="6990341" y="2785617"/>
                  <a:pt x="6974126" y="2785760"/>
                  <a:pt x="6960390" y="2775975"/>
                </a:cubicBezTo>
                <a:cubicBezTo>
                  <a:pt x="6953816" y="2774889"/>
                  <a:pt x="6947389" y="2775708"/>
                  <a:pt x="6942128" y="2770611"/>
                </a:cubicBezTo>
                <a:cubicBezTo>
                  <a:pt x="6942128" y="2770611"/>
                  <a:pt x="6941981" y="2768708"/>
                  <a:pt x="6941981" y="2768708"/>
                </a:cubicBezTo>
                <a:cubicBezTo>
                  <a:pt x="6938621" y="2767214"/>
                  <a:pt x="6938327" y="2763407"/>
                  <a:pt x="6938034" y="2759600"/>
                </a:cubicBezTo>
                <a:cubicBezTo>
                  <a:pt x="6931752" y="2762321"/>
                  <a:pt x="6928979" y="2768441"/>
                  <a:pt x="6924452" y="2772862"/>
                </a:cubicBezTo>
                <a:cubicBezTo>
                  <a:pt x="6913351" y="2776196"/>
                  <a:pt x="6909264" y="2786327"/>
                  <a:pt x="6916572" y="2796929"/>
                </a:cubicBezTo>
                <a:cubicBezTo>
                  <a:pt x="6918326" y="2798628"/>
                  <a:pt x="6921540" y="2798219"/>
                  <a:pt x="6923294" y="2799918"/>
                </a:cubicBezTo>
                <a:cubicBezTo>
                  <a:pt x="6923294" y="2799918"/>
                  <a:pt x="6924900" y="2799713"/>
                  <a:pt x="6926507" y="2799509"/>
                </a:cubicBezTo>
                <a:cubicBezTo>
                  <a:pt x="6931328" y="2798895"/>
                  <a:pt x="6937168" y="2790463"/>
                  <a:pt x="6941116" y="2799572"/>
                </a:cubicBezTo>
                <a:cubicBezTo>
                  <a:pt x="6943309" y="2806982"/>
                  <a:pt x="6935568" y="2811810"/>
                  <a:pt x="6931042" y="2816231"/>
                </a:cubicBezTo>
                <a:cubicBezTo>
                  <a:pt x="6926368" y="2818748"/>
                  <a:pt x="6919940" y="2819566"/>
                  <a:pt x="6913660" y="2822287"/>
                </a:cubicBezTo>
                <a:cubicBezTo>
                  <a:pt x="6913660" y="2822287"/>
                  <a:pt x="6912053" y="2822492"/>
                  <a:pt x="6912053" y="2822492"/>
                </a:cubicBezTo>
                <a:cubicBezTo>
                  <a:pt x="6911033" y="2830310"/>
                  <a:pt x="6907966" y="2832622"/>
                  <a:pt x="6896865" y="2835957"/>
                </a:cubicBezTo>
                <a:cubicBezTo>
                  <a:pt x="6885030" y="2829775"/>
                  <a:pt x="6886058" y="2843100"/>
                  <a:pt x="6883137" y="2847315"/>
                </a:cubicBezTo>
                <a:cubicBezTo>
                  <a:pt x="6875103" y="2848338"/>
                  <a:pt x="6867362" y="2853168"/>
                  <a:pt x="6860201" y="2844468"/>
                </a:cubicBezTo>
                <a:cubicBezTo>
                  <a:pt x="6858447" y="2842769"/>
                  <a:pt x="6855234" y="2843178"/>
                  <a:pt x="6852020" y="2843586"/>
                </a:cubicBezTo>
                <a:cubicBezTo>
                  <a:pt x="6851873" y="2841684"/>
                  <a:pt x="6851580" y="2837878"/>
                  <a:pt x="6854647" y="2835565"/>
                </a:cubicBezTo>
                <a:cubicBezTo>
                  <a:pt x="6856254" y="2835360"/>
                  <a:pt x="6857567" y="2831348"/>
                  <a:pt x="6857420" y="2829446"/>
                </a:cubicBezTo>
                <a:cubicBezTo>
                  <a:pt x="6849092" y="2826662"/>
                  <a:pt x="6840911" y="2825779"/>
                  <a:pt x="6833318" y="2832514"/>
                </a:cubicBezTo>
                <a:cubicBezTo>
                  <a:pt x="6833904" y="2840127"/>
                  <a:pt x="6833032" y="2849848"/>
                  <a:pt x="6833766" y="2859366"/>
                </a:cubicBezTo>
                <a:cubicBezTo>
                  <a:pt x="6823537" y="2852979"/>
                  <a:pt x="6814189" y="2858012"/>
                  <a:pt x="6806595" y="2864746"/>
                </a:cubicBezTo>
                <a:cubicBezTo>
                  <a:pt x="6805282" y="2868757"/>
                  <a:pt x="6807182" y="2872359"/>
                  <a:pt x="6807623" y="2878069"/>
                </a:cubicBezTo>
                <a:cubicBezTo>
                  <a:pt x="6809377" y="2879768"/>
                  <a:pt x="6809377" y="2879768"/>
                  <a:pt x="6807917" y="2881877"/>
                </a:cubicBezTo>
                <a:cubicBezTo>
                  <a:pt x="6808063" y="2883779"/>
                  <a:pt x="6808209" y="2885683"/>
                  <a:pt x="6808356" y="2887587"/>
                </a:cubicBezTo>
                <a:cubicBezTo>
                  <a:pt x="6815078" y="2890575"/>
                  <a:pt x="6809530" y="2902814"/>
                  <a:pt x="6817712" y="2903695"/>
                </a:cubicBezTo>
                <a:cubicBezTo>
                  <a:pt x="6819318" y="2903490"/>
                  <a:pt x="6820926" y="2903286"/>
                  <a:pt x="6822680" y="2904985"/>
                </a:cubicBezTo>
                <a:cubicBezTo>
                  <a:pt x="6822680" y="2904985"/>
                  <a:pt x="6822826" y="2906888"/>
                  <a:pt x="6822826" y="2906888"/>
                </a:cubicBezTo>
                <a:cubicBezTo>
                  <a:pt x="6813919" y="2917633"/>
                  <a:pt x="6803544" y="2909343"/>
                  <a:pt x="6795803" y="2914172"/>
                </a:cubicBezTo>
                <a:cubicBezTo>
                  <a:pt x="6793030" y="2920291"/>
                  <a:pt x="6784996" y="2921313"/>
                  <a:pt x="6783095" y="2917711"/>
                </a:cubicBezTo>
                <a:cubicBezTo>
                  <a:pt x="6777541" y="2908807"/>
                  <a:pt x="6769654" y="2911734"/>
                  <a:pt x="6761472" y="2910852"/>
                </a:cubicBezTo>
                <a:cubicBezTo>
                  <a:pt x="6759865" y="2911057"/>
                  <a:pt x="6758112" y="2909359"/>
                  <a:pt x="6756505" y="2909563"/>
                </a:cubicBezTo>
                <a:cubicBezTo>
                  <a:pt x="6756505" y="2909563"/>
                  <a:pt x="6754898" y="2909767"/>
                  <a:pt x="6754898" y="2909767"/>
                </a:cubicBezTo>
                <a:cubicBezTo>
                  <a:pt x="6753144" y="2908069"/>
                  <a:pt x="6751391" y="2906370"/>
                  <a:pt x="6751391" y="2906370"/>
                </a:cubicBezTo>
                <a:cubicBezTo>
                  <a:pt x="6749784" y="2906575"/>
                  <a:pt x="6748177" y="2906779"/>
                  <a:pt x="6748177" y="2906779"/>
                </a:cubicBezTo>
                <a:cubicBezTo>
                  <a:pt x="6741170" y="2921125"/>
                  <a:pt x="6731090" y="2916643"/>
                  <a:pt x="6722761" y="2913858"/>
                </a:cubicBezTo>
                <a:cubicBezTo>
                  <a:pt x="6718234" y="2918279"/>
                  <a:pt x="6720134" y="2921880"/>
                  <a:pt x="6720574" y="2927590"/>
                </a:cubicBezTo>
                <a:cubicBezTo>
                  <a:pt x="6735183" y="2927654"/>
                  <a:pt x="6746578" y="2928125"/>
                  <a:pt x="6755786" y="2942330"/>
                </a:cubicBezTo>
                <a:cubicBezTo>
                  <a:pt x="6755934" y="2944233"/>
                  <a:pt x="6760754" y="2943620"/>
                  <a:pt x="6762360" y="2943415"/>
                </a:cubicBezTo>
                <a:cubicBezTo>
                  <a:pt x="6765721" y="2944910"/>
                  <a:pt x="6773315" y="2938176"/>
                  <a:pt x="6772589" y="2949802"/>
                </a:cubicBezTo>
                <a:cubicBezTo>
                  <a:pt x="6770982" y="2950007"/>
                  <a:pt x="6769374" y="2950211"/>
                  <a:pt x="6769374" y="2950211"/>
                </a:cubicBezTo>
                <a:cubicBezTo>
                  <a:pt x="6767915" y="2952320"/>
                  <a:pt x="6764701" y="2952728"/>
                  <a:pt x="6763388" y="2956740"/>
                </a:cubicBezTo>
                <a:cubicBezTo>
                  <a:pt x="6755647" y="2961569"/>
                  <a:pt x="6761055" y="2968568"/>
                  <a:pt x="6763102" y="2974074"/>
                </a:cubicBezTo>
                <a:cubicBezTo>
                  <a:pt x="6753021" y="2969592"/>
                  <a:pt x="6743086" y="2967012"/>
                  <a:pt x="6731691" y="2966541"/>
                </a:cubicBezTo>
                <a:cubicBezTo>
                  <a:pt x="6725264" y="2967358"/>
                  <a:pt x="6719709" y="2958454"/>
                  <a:pt x="6716055" y="2953153"/>
                </a:cubicBezTo>
                <a:cubicBezTo>
                  <a:pt x="6712695" y="2951658"/>
                  <a:pt x="6711088" y="2951863"/>
                  <a:pt x="6712401" y="2947852"/>
                </a:cubicBezTo>
                <a:cubicBezTo>
                  <a:pt x="6716488" y="2937722"/>
                  <a:pt x="6710207" y="2940442"/>
                  <a:pt x="6706847" y="2938949"/>
                </a:cubicBezTo>
                <a:cubicBezTo>
                  <a:pt x="6706847" y="2938949"/>
                  <a:pt x="6706700" y="2937045"/>
                  <a:pt x="6706700" y="2937045"/>
                </a:cubicBezTo>
                <a:cubicBezTo>
                  <a:pt x="6705093" y="2937250"/>
                  <a:pt x="6703487" y="2937454"/>
                  <a:pt x="6703487" y="2937454"/>
                </a:cubicBezTo>
                <a:cubicBezTo>
                  <a:pt x="6698518" y="2936164"/>
                  <a:pt x="6692238" y="2938886"/>
                  <a:pt x="6688731" y="2935488"/>
                </a:cubicBezTo>
                <a:cubicBezTo>
                  <a:pt x="6683910" y="2936102"/>
                  <a:pt x="6679090" y="2936715"/>
                  <a:pt x="6671496" y="2943448"/>
                </a:cubicBezTo>
                <a:cubicBezTo>
                  <a:pt x="6687271" y="2937596"/>
                  <a:pt x="6686985" y="2954931"/>
                  <a:pt x="6695314" y="2957715"/>
                </a:cubicBezTo>
                <a:cubicBezTo>
                  <a:pt x="6693853" y="2959824"/>
                  <a:pt x="6692245" y="2960028"/>
                  <a:pt x="6692099" y="2958124"/>
                </a:cubicBezTo>
                <a:cubicBezTo>
                  <a:pt x="6680558" y="2955749"/>
                  <a:pt x="6670624" y="2953170"/>
                  <a:pt x="6659522" y="2956505"/>
                </a:cubicBezTo>
                <a:cubicBezTo>
                  <a:pt x="6656308" y="2956914"/>
                  <a:pt x="6651488" y="2957528"/>
                  <a:pt x="6654114" y="2949505"/>
                </a:cubicBezTo>
                <a:lnTo>
                  <a:pt x="6652576" y="2947272"/>
                </a:lnTo>
                <a:lnTo>
                  <a:pt x="6649619" y="2947421"/>
                </a:lnTo>
                <a:cubicBezTo>
                  <a:pt x="6647773" y="2947173"/>
                  <a:pt x="6646091" y="2946422"/>
                  <a:pt x="6644336" y="2944715"/>
                </a:cubicBezTo>
                <a:lnTo>
                  <a:pt x="6646140" y="2942100"/>
                </a:lnTo>
                <a:lnTo>
                  <a:pt x="6639502" y="2938871"/>
                </a:lnTo>
                <a:cubicBezTo>
                  <a:pt x="6636068" y="2936424"/>
                  <a:pt x="6632634" y="2933978"/>
                  <a:pt x="6628544" y="2933538"/>
                </a:cubicBezTo>
                <a:cubicBezTo>
                  <a:pt x="6626357" y="2947271"/>
                  <a:pt x="6624171" y="2961004"/>
                  <a:pt x="6607809" y="2959241"/>
                </a:cubicBezTo>
                <a:cubicBezTo>
                  <a:pt x="6612923" y="2962436"/>
                  <a:pt x="6618038" y="2965628"/>
                  <a:pt x="6613657" y="2971953"/>
                </a:cubicBezTo>
                <a:cubicBezTo>
                  <a:pt x="6609570" y="2982084"/>
                  <a:pt x="6602702" y="2977191"/>
                  <a:pt x="6595982" y="2974203"/>
                </a:cubicBezTo>
                <a:cubicBezTo>
                  <a:pt x="6592914" y="2976515"/>
                  <a:pt x="6587800" y="2973321"/>
                  <a:pt x="6583421" y="2979646"/>
                </a:cubicBezTo>
                <a:cubicBezTo>
                  <a:pt x="6585614" y="2987054"/>
                  <a:pt x="6593649" y="2986032"/>
                  <a:pt x="6595842" y="2993442"/>
                </a:cubicBezTo>
                <a:cubicBezTo>
                  <a:pt x="6591169" y="2995958"/>
                  <a:pt x="6587808" y="2994464"/>
                  <a:pt x="6582841" y="2993174"/>
                </a:cubicBezTo>
                <a:cubicBezTo>
                  <a:pt x="6577580" y="2988077"/>
                  <a:pt x="6572613" y="2986787"/>
                  <a:pt x="6566920" y="2997122"/>
                </a:cubicBezTo>
                <a:cubicBezTo>
                  <a:pt x="6563999" y="3001338"/>
                  <a:pt x="6555671" y="2998554"/>
                  <a:pt x="6550410" y="2993457"/>
                </a:cubicBezTo>
                <a:cubicBezTo>
                  <a:pt x="6550263" y="2991553"/>
                  <a:pt x="6548509" y="2989856"/>
                  <a:pt x="6548363" y="2987951"/>
                </a:cubicBezTo>
                <a:cubicBezTo>
                  <a:pt x="6544856" y="2984553"/>
                  <a:pt x="6540036" y="2985167"/>
                  <a:pt x="6536969" y="2987480"/>
                </a:cubicBezTo>
                <a:cubicBezTo>
                  <a:pt x="6532294" y="2989997"/>
                  <a:pt x="6537556" y="2995093"/>
                  <a:pt x="6536095" y="2997202"/>
                </a:cubicBezTo>
                <a:cubicBezTo>
                  <a:pt x="6531422" y="2999719"/>
                  <a:pt x="6530982" y="2994008"/>
                  <a:pt x="6527621" y="2992514"/>
                </a:cubicBezTo>
                <a:cubicBezTo>
                  <a:pt x="6526014" y="2992719"/>
                  <a:pt x="6524555" y="2994825"/>
                  <a:pt x="6526308" y="2996525"/>
                </a:cubicBezTo>
                <a:cubicBezTo>
                  <a:pt x="6527041" y="3006042"/>
                  <a:pt x="6524121" y="3010258"/>
                  <a:pt x="6517400" y="3007269"/>
                </a:cubicBezTo>
                <a:cubicBezTo>
                  <a:pt x="6507612" y="3006593"/>
                  <a:pt x="6499725" y="3009519"/>
                  <a:pt x="6489937" y="3008842"/>
                </a:cubicBezTo>
                <a:cubicBezTo>
                  <a:pt x="6488330" y="3009047"/>
                  <a:pt x="6488183" y="3007144"/>
                  <a:pt x="6486577" y="3007349"/>
                </a:cubicBezTo>
                <a:cubicBezTo>
                  <a:pt x="6486430" y="3005445"/>
                  <a:pt x="6484677" y="3003747"/>
                  <a:pt x="6483069" y="3003951"/>
                </a:cubicBezTo>
                <a:cubicBezTo>
                  <a:pt x="6484383" y="2999939"/>
                  <a:pt x="6484236" y="2998035"/>
                  <a:pt x="6485696" y="2995928"/>
                </a:cubicBezTo>
                <a:cubicBezTo>
                  <a:pt x="6482482" y="2996337"/>
                  <a:pt x="6477662" y="2996951"/>
                  <a:pt x="6474155" y="2993552"/>
                </a:cubicBezTo>
                <a:cubicBezTo>
                  <a:pt x="6467727" y="2994370"/>
                  <a:pt x="6461300" y="2995188"/>
                  <a:pt x="6456480" y="2995802"/>
                </a:cubicBezTo>
                <a:cubicBezTo>
                  <a:pt x="6454872" y="2996006"/>
                  <a:pt x="6454872" y="2996006"/>
                  <a:pt x="6453265" y="2996211"/>
                </a:cubicBezTo>
                <a:cubicBezTo>
                  <a:pt x="6453265" y="2996211"/>
                  <a:pt x="6453119" y="2994308"/>
                  <a:pt x="6453119" y="2994308"/>
                </a:cubicBezTo>
                <a:cubicBezTo>
                  <a:pt x="6449757" y="2992813"/>
                  <a:pt x="6446398" y="2991320"/>
                  <a:pt x="6446251" y="2989416"/>
                </a:cubicBezTo>
                <a:cubicBezTo>
                  <a:pt x="6441864" y="2974598"/>
                  <a:pt x="6432222" y="2975825"/>
                  <a:pt x="6424188" y="2976848"/>
                </a:cubicBezTo>
                <a:cubicBezTo>
                  <a:pt x="6414401" y="2976170"/>
                  <a:pt x="6404759" y="2977398"/>
                  <a:pt x="6397018" y="2982228"/>
                </a:cubicBezTo>
                <a:cubicBezTo>
                  <a:pt x="6397165" y="2984130"/>
                  <a:pt x="6397458" y="2987938"/>
                  <a:pt x="6399212" y="2989636"/>
                </a:cubicBezTo>
                <a:cubicBezTo>
                  <a:pt x="6400818" y="2989432"/>
                  <a:pt x="6400818" y="2989432"/>
                  <a:pt x="6402425" y="2989228"/>
                </a:cubicBezTo>
                <a:cubicBezTo>
                  <a:pt x="6402719" y="2993034"/>
                  <a:pt x="6404473" y="2994733"/>
                  <a:pt x="6401405" y="2997046"/>
                </a:cubicBezTo>
                <a:cubicBezTo>
                  <a:pt x="6394978" y="2997864"/>
                  <a:pt x="6390305" y="3000381"/>
                  <a:pt x="6385484" y="3000994"/>
                </a:cubicBezTo>
                <a:cubicBezTo>
                  <a:pt x="6377303" y="3000114"/>
                  <a:pt x="6377744" y="3005823"/>
                  <a:pt x="6378331" y="3013437"/>
                </a:cubicBezTo>
                <a:cubicBezTo>
                  <a:pt x="6378918" y="3021051"/>
                  <a:pt x="6382572" y="3026352"/>
                  <a:pt x="6384765" y="3033762"/>
                </a:cubicBezTo>
                <a:cubicBezTo>
                  <a:pt x="6386373" y="3033556"/>
                  <a:pt x="6387979" y="3033352"/>
                  <a:pt x="6391192" y="3032942"/>
                </a:cubicBezTo>
                <a:cubicBezTo>
                  <a:pt x="6391339" y="3034847"/>
                  <a:pt x="6393093" y="3036546"/>
                  <a:pt x="6394847" y="3038245"/>
                </a:cubicBezTo>
                <a:cubicBezTo>
                  <a:pt x="6399813" y="3039534"/>
                  <a:pt x="6403469" y="3044835"/>
                  <a:pt x="6409896" y="3044017"/>
                </a:cubicBezTo>
                <a:cubicBezTo>
                  <a:pt x="6408876" y="3051835"/>
                  <a:pt x="6404055" y="3052449"/>
                  <a:pt x="6400988" y="3054762"/>
                </a:cubicBezTo>
                <a:cubicBezTo>
                  <a:pt x="6388721" y="3064012"/>
                  <a:pt x="6386093" y="3072034"/>
                  <a:pt x="6393696" y="3086444"/>
                </a:cubicBezTo>
                <a:cubicBezTo>
                  <a:pt x="6399250" y="3095347"/>
                  <a:pt x="6396623" y="3103370"/>
                  <a:pt x="6395750" y="3113092"/>
                </a:cubicBezTo>
                <a:cubicBezTo>
                  <a:pt x="6396043" y="3116898"/>
                  <a:pt x="6392977" y="3119211"/>
                  <a:pt x="6388156" y="3119824"/>
                </a:cubicBezTo>
                <a:cubicBezTo>
                  <a:pt x="6388303" y="3121727"/>
                  <a:pt x="6386697" y="3121932"/>
                  <a:pt x="6385089" y="3122136"/>
                </a:cubicBezTo>
                <a:cubicBezTo>
                  <a:pt x="6380122" y="3120847"/>
                  <a:pt x="6375154" y="3119556"/>
                  <a:pt x="6368581" y="3118471"/>
                </a:cubicBezTo>
                <a:cubicBezTo>
                  <a:pt x="6366827" y="3116773"/>
                  <a:pt x="6366681" y="3114869"/>
                  <a:pt x="6366534" y="3112966"/>
                </a:cubicBezTo>
                <a:cubicBezTo>
                  <a:pt x="6366534" y="3112966"/>
                  <a:pt x="6364927" y="3113171"/>
                  <a:pt x="6364927" y="3113171"/>
                </a:cubicBezTo>
                <a:cubicBezTo>
                  <a:pt x="6347838" y="3123033"/>
                  <a:pt x="6335709" y="3113044"/>
                  <a:pt x="6322121" y="3105164"/>
                </a:cubicBezTo>
                <a:cubicBezTo>
                  <a:pt x="6317006" y="3101971"/>
                  <a:pt x="6310580" y="3102789"/>
                  <a:pt x="6303859" y="3099800"/>
                </a:cubicBezTo>
                <a:cubicBezTo>
                  <a:pt x="6302251" y="3100004"/>
                  <a:pt x="6299038" y="3100412"/>
                  <a:pt x="6297137" y="3096810"/>
                </a:cubicBezTo>
                <a:cubicBezTo>
                  <a:pt x="6297137" y="3096810"/>
                  <a:pt x="6295531" y="3097015"/>
                  <a:pt x="6295531" y="3097015"/>
                </a:cubicBezTo>
                <a:cubicBezTo>
                  <a:pt x="6293778" y="3095317"/>
                  <a:pt x="6292024" y="3093618"/>
                  <a:pt x="6292024" y="3093618"/>
                </a:cubicBezTo>
                <a:cubicBezTo>
                  <a:pt x="6288809" y="3094027"/>
                  <a:pt x="6287203" y="3094231"/>
                  <a:pt x="6285597" y="3094436"/>
                </a:cubicBezTo>
                <a:cubicBezTo>
                  <a:pt x="6283843" y="3092737"/>
                  <a:pt x="6282235" y="3092941"/>
                  <a:pt x="6280481" y="3091243"/>
                </a:cubicBezTo>
                <a:lnTo>
                  <a:pt x="6279677" y="3091188"/>
                </a:lnTo>
                <a:lnTo>
                  <a:pt x="6270639" y="3092337"/>
                </a:lnTo>
                <a:lnTo>
                  <a:pt x="6270501" y="3090546"/>
                </a:lnTo>
                <a:lnTo>
                  <a:pt x="6259244" y="3089381"/>
                </a:lnTo>
                <a:cubicBezTo>
                  <a:pt x="6255538" y="3088652"/>
                  <a:pt x="6251848" y="3088160"/>
                  <a:pt x="6247905" y="3089622"/>
                </a:cubicBezTo>
                <a:cubicBezTo>
                  <a:pt x="6243231" y="3092140"/>
                  <a:pt x="6240018" y="3092549"/>
                  <a:pt x="6235050" y="3091259"/>
                </a:cubicBezTo>
                <a:cubicBezTo>
                  <a:pt x="6233296" y="3089559"/>
                  <a:pt x="6231690" y="3089764"/>
                  <a:pt x="6229936" y="3088066"/>
                </a:cubicBezTo>
                <a:cubicBezTo>
                  <a:pt x="6228182" y="3086366"/>
                  <a:pt x="6224969" y="3086776"/>
                  <a:pt x="6223216" y="3085077"/>
                </a:cubicBezTo>
                <a:cubicBezTo>
                  <a:pt x="6215328" y="3088003"/>
                  <a:pt x="6208606" y="3085014"/>
                  <a:pt x="6201886" y="3082025"/>
                </a:cubicBezTo>
                <a:cubicBezTo>
                  <a:pt x="6201739" y="3080122"/>
                  <a:pt x="6201592" y="3078219"/>
                  <a:pt x="6201592" y="3078219"/>
                </a:cubicBezTo>
                <a:cubicBezTo>
                  <a:pt x="6190050" y="3075843"/>
                  <a:pt x="6176902" y="3073673"/>
                  <a:pt x="6163754" y="3071503"/>
                </a:cubicBezTo>
                <a:cubicBezTo>
                  <a:pt x="6160394" y="3070007"/>
                  <a:pt x="6157033" y="3068513"/>
                  <a:pt x="6153965" y="3070825"/>
                </a:cubicBezTo>
                <a:cubicBezTo>
                  <a:pt x="6154259" y="3074633"/>
                  <a:pt x="6155866" y="3074428"/>
                  <a:pt x="6157620" y="3076127"/>
                </a:cubicBezTo>
                <a:cubicBezTo>
                  <a:pt x="6160834" y="3075717"/>
                  <a:pt x="6164194" y="3077212"/>
                  <a:pt x="6165801" y="3077008"/>
                </a:cubicBezTo>
                <a:cubicBezTo>
                  <a:pt x="6177195" y="3077479"/>
                  <a:pt x="6186983" y="3078156"/>
                  <a:pt x="6191372" y="3092973"/>
                </a:cubicBezTo>
                <a:cubicBezTo>
                  <a:pt x="6196632" y="3098071"/>
                  <a:pt x="6202766" y="3093446"/>
                  <a:pt x="6209340" y="3094531"/>
                </a:cubicBezTo>
                <a:cubicBezTo>
                  <a:pt x="6216788" y="3085895"/>
                  <a:pt x="6223803" y="3092690"/>
                  <a:pt x="6229063" y="3097787"/>
                </a:cubicBezTo>
                <a:cubicBezTo>
                  <a:pt x="6234471" y="3104787"/>
                  <a:pt x="6238125" y="3110088"/>
                  <a:pt x="6244992" y="3114981"/>
                </a:cubicBezTo>
                <a:cubicBezTo>
                  <a:pt x="6250106" y="3118175"/>
                  <a:pt x="6248793" y="3122185"/>
                  <a:pt x="6240906" y="3125111"/>
                </a:cubicBezTo>
                <a:cubicBezTo>
                  <a:pt x="6236085" y="3125724"/>
                  <a:pt x="6231117" y="3124435"/>
                  <a:pt x="6224837" y="3127157"/>
                </a:cubicBezTo>
                <a:cubicBezTo>
                  <a:pt x="6221769" y="3129468"/>
                  <a:pt x="6218410" y="3127975"/>
                  <a:pt x="6215049" y="3126480"/>
                </a:cubicBezTo>
                <a:cubicBezTo>
                  <a:pt x="6205115" y="3123901"/>
                  <a:pt x="6195180" y="3121321"/>
                  <a:pt x="6186559" y="3114730"/>
                </a:cubicBezTo>
                <a:cubicBezTo>
                  <a:pt x="6186559" y="3114730"/>
                  <a:pt x="6184952" y="3114934"/>
                  <a:pt x="6184952" y="3114934"/>
                </a:cubicBezTo>
                <a:cubicBezTo>
                  <a:pt x="6161722" y="3108280"/>
                  <a:pt x="6140099" y="3101421"/>
                  <a:pt x="6118477" y="3094563"/>
                </a:cubicBezTo>
                <a:cubicBezTo>
                  <a:pt x="6115262" y="3094972"/>
                  <a:pt x="6113656" y="3095177"/>
                  <a:pt x="6111902" y="3093478"/>
                </a:cubicBezTo>
                <a:cubicBezTo>
                  <a:pt x="6110149" y="3091779"/>
                  <a:pt x="6110149" y="3091779"/>
                  <a:pt x="6108542" y="3091984"/>
                </a:cubicBezTo>
                <a:cubicBezTo>
                  <a:pt x="6106934" y="3092188"/>
                  <a:pt x="6106788" y="3090286"/>
                  <a:pt x="6105181" y="3090490"/>
                </a:cubicBezTo>
                <a:cubicBezTo>
                  <a:pt x="6103574" y="3090694"/>
                  <a:pt x="6103574" y="3090694"/>
                  <a:pt x="6101967" y="3090899"/>
                </a:cubicBezTo>
                <a:cubicBezTo>
                  <a:pt x="6100360" y="3091103"/>
                  <a:pt x="6098754" y="3091308"/>
                  <a:pt x="6097146" y="3091513"/>
                </a:cubicBezTo>
                <a:cubicBezTo>
                  <a:pt x="6093639" y="3088114"/>
                  <a:pt x="6090720" y="3092331"/>
                  <a:pt x="6087212" y="3088932"/>
                </a:cubicBezTo>
                <a:cubicBezTo>
                  <a:pt x="6087065" y="3087029"/>
                  <a:pt x="6085312" y="3085330"/>
                  <a:pt x="6083851" y="3087438"/>
                </a:cubicBezTo>
                <a:cubicBezTo>
                  <a:pt x="6074210" y="3088665"/>
                  <a:pt x="6075231" y="3080847"/>
                  <a:pt x="6074643" y="3073233"/>
                </a:cubicBezTo>
                <a:cubicBezTo>
                  <a:pt x="6071135" y="3069836"/>
                  <a:pt x="6068216" y="3074051"/>
                  <a:pt x="6066315" y="3070449"/>
                </a:cubicBezTo>
                <a:cubicBezTo>
                  <a:pt x="6064708" y="3070653"/>
                  <a:pt x="6063102" y="3070858"/>
                  <a:pt x="6063102" y="3070858"/>
                </a:cubicBezTo>
                <a:cubicBezTo>
                  <a:pt x="6052000" y="3074193"/>
                  <a:pt x="6040165" y="3068011"/>
                  <a:pt x="6030377" y="3067335"/>
                </a:cubicBezTo>
                <a:cubicBezTo>
                  <a:pt x="6021177" y="3074272"/>
                  <a:pt x="6017523" y="3068971"/>
                  <a:pt x="6012262" y="3063875"/>
                </a:cubicBezTo>
                <a:cubicBezTo>
                  <a:pt x="6010508" y="3062175"/>
                  <a:pt x="6010361" y="3060271"/>
                  <a:pt x="6008755" y="3060476"/>
                </a:cubicBezTo>
                <a:cubicBezTo>
                  <a:pt x="6007001" y="3058778"/>
                  <a:pt x="6007001" y="3058778"/>
                  <a:pt x="6005247" y="3057079"/>
                </a:cubicBezTo>
                <a:cubicBezTo>
                  <a:pt x="6002034" y="3057487"/>
                  <a:pt x="5998820" y="3057896"/>
                  <a:pt x="5999259" y="3063606"/>
                </a:cubicBezTo>
                <a:cubicBezTo>
                  <a:pt x="6001601" y="3072920"/>
                  <a:pt x="6003795" y="3080328"/>
                  <a:pt x="6010516" y="3083318"/>
                </a:cubicBezTo>
                <a:cubicBezTo>
                  <a:pt x="6022351" y="3089499"/>
                  <a:pt x="6032725" y="3097788"/>
                  <a:pt x="6047041" y="3094045"/>
                </a:cubicBezTo>
                <a:cubicBezTo>
                  <a:pt x="6047187" y="3095948"/>
                  <a:pt x="6048794" y="3095744"/>
                  <a:pt x="6050548" y="3097443"/>
                </a:cubicBezTo>
                <a:cubicBezTo>
                  <a:pt x="6054349" y="3104648"/>
                  <a:pt x="6062236" y="3101722"/>
                  <a:pt x="6069104" y="3106614"/>
                </a:cubicBezTo>
                <a:cubicBezTo>
                  <a:pt x="6061363" y="3111443"/>
                  <a:pt x="6056249" y="3108250"/>
                  <a:pt x="6051282" y="3106961"/>
                </a:cubicBezTo>
                <a:cubicBezTo>
                  <a:pt x="6046168" y="3103767"/>
                  <a:pt x="6041053" y="3100574"/>
                  <a:pt x="6034773" y="3103295"/>
                </a:cubicBezTo>
                <a:cubicBezTo>
                  <a:pt x="6028493" y="3106016"/>
                  <a:pt x="6021478" y="3099221"/>
                  <a:pt x="6015050" y="3100039"/>
                </a:cubicBezTo>
                <a:cubicBezTo>
                  <a:pt x="5998395" y="3094471"/>
                  <a:pt x="5978819" y="3093118"/>
                  <a:pt x="5964790" y="3079527"/>
                </a:cubicBezTo>
                <a:cubicBezTo>
                  <a:pt x="5963037" y="3077828"/>
                  <a:pt x="5964643" y="3077624"/>
                  <a:pt x="5962890" y="3075924"/>
                </a:cubicBezTo>
                <a:cubicBezTo>
                  <a:pt x="5951348" y="3073549"/>
                  <a:pt x="5940100" y="3074982"/>
                  <a:pt x="5930019" y="3070498"/>
                </a:cubicBezTo>
                <a:cubicBezTo>
                  <a:pt x="5926658" y="3069004"/>
                  <a:pt x="5924905" y="3067304"/>
                  <a:pt x="5923298" y="3067509"/>
                </a:cubicBezTo>
                <a:cubicBezTo>
                  <a:pt x="5921692" y="3067713"/>
                  <a:pt x="5920084" y="3067918"/>
                  <a:pt x="5918478" y="3068123"/>
                </a:cubicBezTo>
                <a:cubicBezTo>
                  <a:pt x="5910443" y="3069145"/>
                  <a:pt x="5904016" y="3069964"/>
                  <a:pt x="5897588" y="3070782"/>
                </a:cubicBezTo>
                <a:cubicBezTo>
                  <a:pt x="5894522" y="3073093"/>
                  <a:pt x="5891308" y="3073503"/>
                  <a:pt x="5889554" y="3071804"/>
                </a:cubicBezTo>
                <a:cubicBezTo>
                  <a:pt x="5884293" y="3066707"/>
                  <a:pt x="5876112" y="3065826"/>
                  <a:pt x="5869245" y="3060935"/>
                </a:cubicBezTo>
                <a:cubicBezTo>
                  <a:pt x="5860477" y="3052439"/>
                  <a:pt x="5849375" y="3055775"/>
                  <a:pt x="5839881" y="3058905"/>
                </a:cubicBezTo>
                <a:cubicBezTo>
                  <a:pt x="5840028" y="3060809"/>
                  <a:pt x="5841634" y="3060604"/>
                  <a:pt x="5841634" y="3060604"/>
                </a:cubicBezTo>
                <a:cubicBezTo>
                  <a:pt x="5840321" y="3064616"/>
                  <a:pt x="5840468" y="3066519"/>
                  <a:pt x="5839008" y="3068627"/>
                </a:cubicBezTo>
                <a:cubicBezTo>
                  <a:pt x="5837548" y="3070734"/>
                  <a:pt x="5837548" y="3070734"/>
                  <a:pt x="5837548" y="3070734"/>
                </a:cubicBezTo>
                <a:cubicBezTo>
                  <a:pt x="5840908" y="3072230"/>
                  <a:pt x="5842809" y="3075831"/>
                  <a:pt x="5846169" y="3077326"/>
                </a:cubicBezTo>
                <a:cubicBezTo>
                  <a:pt x="5847629" y="3075218"/>
                  <a:pt x="5847629" y="3075218"/>
                  <a:pt x="5849089" y="3073109"/>
                </a:cubicBezTo>
                <a:cubicBezTo>
                  <a:pt x="5855223" y="3068485"/>
                  <a:pt x="5863404" y="3069366"/>
                  <a:pt x="5870125" y="3072355"/>
                </a:cubicBezTo>
                <a:cubicBezTo>
                  <a:pt x="5880207" y="3076838"/>
                  <a:pt x="5890141" y="3079418"/>
                  <a:pt x="5901242" y="3076082"/>
                </a:cubicBezTo>
                <a:cubicBezTo>
                  <a:pt x="5909424" y="3076964"/>
                  <a:pt x="5917311" y="3074037"/>
                  <a:pt x="5921406" y="3085049"/>
                </a:cubicBezTo>
                <a:cubicBezTo>
                  <a:pt x="5923305" y="3088652"/>
                  <a:pt x="5923452" y="3090554"/>
                  <a:pt x="5920386" y="3092867"/>
                </a:cubicBezTo>
                <a:cubicBezTo>
                  <a:pt x="5915565" y="3093480"/>
                  <a:pt x="5910598" y="3092190"/>
                  <a:pt x="5907383" y="3092599"/>
                </a:cubicBezTo>
                <a:cubicBezTo>
                  <a:pt x="5904170" y="3093008"/>
                  <a:pt x="5900663" y="3089611"/>
                  <a:pt x="5897890" y="3095730"/>
                </a:cubicBezTo>
                <a:cubicBezTo>
                  <a:pt x="5896576" y="3099742"/>
                  <a:pt x="5895263" y="3103753"/>
                  <a:pt x="5898917" y="3109054"/>
                </a:cubicBezTo>
                <a:cubicBezTo>
                  <a:pt x="5899064" y="3110958"/>
                  <a:pt x="5902278" y="3110549"/>
                  <a:pt x="5904031" y="3112247"/>
                </a:cubicBezTo>
                <a:cubicBezTo>
                  <a:pt x="5904178" y="3114151"/>
                  <a:pt x="5905785" y="3113946"/>
                  <a:pt x="5905932" y="3115850"/>
                </a:cubicBezTo>
                <a:cubicBezTo>
                  <a:pt x="5907538" y="3115646"/>
                  <a:pt x="5909292" y="3117345"/>
                  <a:pt x="5909292" y="3117345"/>
                </a:cubicBezTo>
                <a:cubicBezTo>
                  <a:pt x="5909292" y="3117345"/>
                  <a:pt x="5910899" y="3117140"/>
                  <a:pt x="5910899" y="3117140"/>
                </a:cubicBezTo>
                <a:cubicBezTo>
                  <a:pt x="5912506" y="3116935"/>
                  <a:pt x="5915719" y="3116526"/>
                  <a:pt x="5917326" y="3116321"/>
                </a:cubicBezTo>
                <a:cubicBezTo>
                  <a:pt x="5918932" y="3116117"/>
                  <a:pt x="5920686" y="3117816"/>
                  <a:pt x="5920686" y="3117816"/>
                </a:cubicBezTo>
                <a:cubicBezTo>
                  <a:pt x="5929455" y="3126310"/>
                  <a:pt x="5939242" y="3126987"/>
                  <a:pt x="5946111" y="3131879"/>
                </a:cubicBezTo>
                <a:cubicBezTo>
                  <a:pt x="5947864" y="3133578"/>
                  <a:pt x="5949470" y="3133374"/>
                  <a:pt x="5951077" y="3133168"/>
                </a:cubicBezTo>
                <a:cubicBezTo>
                  <a:pt x="5952831" y="3134867"/>
                  <a:pt x="5952978" y="3136771"/>
                  <a:pt x="5954732" y="3138470"/>
                </a:cubicBezTo>
                <a:cubicBezTo>
                  <a:pt x="5954732" y="3138470"/>
                  <a:pt x="5954878" y="3140373"/>
                  <a:pt x="5956485" y="3140168"/>
                </a:cubicBezTo>
                <a:cubicBezTo>
                  <a:pt x="5956631" y="3142073"/>
                  <a:pt x="5958239" y="3141868"/>
                  <a:pt x="5958385" y="3143770"/>
                </a:cubicBezTo>
                <a:cubicBezTo>
                  <a:pt x="5961599" y="3143362"/>
                  <a:pt x="5963206" y="3143157"/>
                  <a:pt x="5964813" y="3142952"/>
                </a:cubicBezTo>
                <a:cubicBezTo>
                  <a:pt x="5968173" y="3144448"/>
                  <a:pt x="5974747" y="3145533"/>
                  <a:pt x="5975335" y="3153147"/>
                </a:cubicBezTo>
                <a:cubicBezTo>
                  <a:pt x="5974168" y="3159062"/>
                  <a:pt x="5969641" y="3163482"/>
                  <a:pt x="5964820" y="3164095"/>
                </a:cubicBezTo>
                <a:cubicBezTo>
                  <a:pt x="5963214" y="3164300"/>
                  <a:pt x="5961607" y="3164504"/>
                  <a:pt x="5960000" y="3164709"/>
                </a:cubicBezTo>
                <a:cubicBezTo>
                  <a:pt x="5959853" y="3162805"/>
                  <a:pt x="5959560" y="3158999"/>
                  <a:pt x="5959560" y="3158999"/>
                </a:cubicBezTo>
                <a:cubicBezTo>
                  <a:pt x="5957806" y="3157300"/>
                  <a:pt x="5956053" y="3155601"/>
                  <a:pt x="5954446" y="3155805"/>
                </a:cubicBezTo>
                <a:cubicBezTo>
                  <a:pt x="5946118" y="3153020"/>
                  <a:pt x="5937790" y="3150236"/>
                  <a:pt x="5929462" y="3147453"/>
                </a:cubicBezTo>
                <a:cubicBezTo>
                  <a:pt x="5919528" y="3144873"/>
                  <a:pt x="5912513" y="3138077"/>
                  <a:pt x="5902725" y="3137400"/>
                </a:cubicBezTo>
                <a:cubicBezTo>
                  <a:pt x="5887384" y="3127822"/>
                  <a:pt x="5869414" y="3126263"/>
                  <a:pt x="5852612" y="3118792"/>
                </a:cubicBezTo>
                <a:cubicBezTo>
                  <a:pt x="5851004" y="3118996"/>
                  <a:pt x="5849398" y="3119201"/>
                  <a:pt x="5847791" y="3119405"/>
                </a:cubicBezTo>
                <a:cubicBezTo>
                  <a:pt x="5844578" y="3119815"/>
                  <a:pt x="5841364" y="3120223"/>
                  <a:pt x="5838150" y="3120632"/>
                </a:cubicBezTo>
                <a:cubicBezTo>
                  <a:pt x="5838004" y="3118730"/>
                  <a:pt x="5838004" y="3118730"/>
                  <a:pt x="5837857" y="3116826"/>
                </a:cubicBezTo>
                <a:cubicBezTo>
                  <a:pt x="5836250" y="3117030"/>
                  <a:pt x="5834643" y="3117235"/>
                  <a:pt x="5833036" y="3117440"/>
                </a:cubicBezTo>
                <a:cubicBezTo>
                  <a:pt x="5827775" y="3112342"/>
                  <a:pt x="5823101" y="3114859"/>
                  <a:pt x="5818281" y="3115473"/>
                </a:cubicBezTo>
                <a:cubicBezTo>
                  <a:pt x="5811706" y="3114388"/>
                  <a:pt x="5806886" y="3115002"/>
                  <a:pt x="5803378" y="3111604"/>
                </a:cubicBezTo>
                <a:cubicBezTo>
                  <a:pt x="5783216" y="3102638"/>
                  <a:pt x="5762621" y="3109103"/>
                  <a:pt x="5743338" y="3111557"/>
                </a:cubicBezTo>
                <a:cubicBezTo>
                  <a:pt x="5736911" y="3112376"/>
                  <a:pt x="5730483" y="3113193"/>
                  <a:pt x="5722449" y="3114216"/>
                </a:cubicBezTo>
                <a:cubicBezTo>
                  <a:pt x="5722302" y="3112312"/>
                  <a:pt x="5722302" y="3112312"/>
                  <a:pt x="5722156" y="3110409"/>
                </a:cubicBezTo>
                <a:cubicBezTo>
                  <a:pt x="5713975" y="3109528"/>
                  <a:pt x="5707400" y="3108442"/>
                  <a:pt x="5700533" y="3103551"/>
                </a:cubicBezTo>
                <a:cubicBezTo>
                  <a:pt x="5697172" y="3102057"/>
                  <a:pt x="5693812" y="3100562"/>
                  <a:pt x="5690598" y="3100971"/>
                </a:cubicBezTo>
                <a:cubicBezTo>
                  <a:pt x="5677890" y="3104511"/>
                  <a:pt x="5666348" y="3102135"/>
                  <a:pt x="5653347" y="3101868"/>
                </a:cubicBezTo>
                <a:cubicBezTo>
                  <a:pt x="5653347" y="3101868"/>
                  <a:pt x="5651740" y="3102072"/>
                  <a:pt x="5650133" y="3102277"/>
                </a:cubicBezTo>
                <a:cubicBezTo>
                  <a:pt x="5649986" y="3100373"/>
                  <a:pt x="5648380" y="3100578"/>
                  <a:pt x="5648233" y="3098675"/>
                </a:cubicBezTo>
                <a:cubicBezTo>
                  <a:pt x="5648233" y="3098675"/>
                  <a:pt x="5648233" y="3098675"/>
                  <a:pt x="5646627" y="3098879"/>
                </a:cubicBezTo>
                <a:cubicBezTo>
                  <a:pt x="5644725" y="3095277"/>
                  <a:pt x="5638592" y="3099902"/>
                  <a:pt x="5635085" y="3096504"/>
                </a:cubicBezTo>
                <a:cubicBezTo>
                  <a:pt x="5635085" y="3096504"/>
                  <a:pt x="5633478" y="3096709"/>
                  <a:pt x="5633478" y="3096709"/>
                </a:cubicBezTo>
                <a:cubicBezTo>
                  <a:pt x="5631871" y="3096914"/>
                  <a:pt x="5630264" y="3097118"/>
                  <a:pt x="5630264" y="3097118"/>
                </a:cubicBezTo>
                <a:cubicBezTo>
                  <a:pt x="5620623" y="3098345"/>
                  <a:pt x="5612588" y="3099368"/>
                  <a:pt x="5602947" y="3100595"/>
                </a:cubicBezTo>
                <a:cubicBezTo>
                  <a:pt x="5601341" y="3100799"/>
                  <a:pt x="5599587" y="3099101"/>
                  <a:pt x="5596374" y="3099509"/>
                </a:cubicBezTo>
                <a:cubicBezTo>
                  <a:pt x="5594766" y="3099714"/>
                  <a:pt x="5593013" y="3098015"/>
                  <a:pt x="5591406" y="3098219"/>
                </a:cubicBezTo>
                <a:cubicBezTo>
                  <a:pt x="5583225" y="3097338"/>
                  <a:pt x="5575044" y="3096458"/>
                  <a:pt x="5567010" y="3097480"/>
                </a:cubicBezTo>
                <a:cubicBezTo>
                  <a:pt x="5560729" y="3100201"/>
                  <a:pt x="5555761" y="3098912"/>
                  <a:pt x="5548893" y="3094020"/>
                </a:cubicBezTo>
                <a:cubicBezTo>
                  <a:pt x="5545680" y="3094429"/>
                  <a:pt x="5542466" y="3094838"/>
                  <a:pt x="5537792" y="3097355"/>
                </a:cubicBezTo>
                <a:cubicBezTo>
                  <a:pt x="5531071" y="3094366"/>
                  <a:pt x="5526104" y="3093077"/>
                  <a:pt x="5519530" y="3091991"/>
                </a:cubicBezTo>
                <a:cubicBezTo>
                  <a:pt x="5514563" y="3090702"/>
                  <a:pt x="5509889" y="3093218"/>
                  <a:pt x="5504775" y="3090025"/>
                </a:cubicBezTo>
                <a:cubicBezTo>
                  <a:pt x="5503168" y="3090229"/>
                  <a:pt x="5503168" y="3090229"/>
                  <a:pt x="5501415" y="3088530"/>
                </a:cubicBezTo>
                <a:cubicBezTo>
                  <a:pt x="5496594" y="3089143"/>
                  <a:pt x="5490166" y="3089962"/>
                  <a:pt x="5485346" y="3090575"/>
                </a:cubicBezTo>
                <a:cubicBezTo>
                  <a:pt x="5485346" y="3090575"/>
                  <a:pt x="5485199" y="3088672"/>
                  <a:pt x="5483592" y="3088876"/>
                </a:cubicBezTo>
                <a:cubicBezTo>
                  <a:pt x="5483592" y="3088876"/>
                  <a:pt x="5481986" y="3089081"/>
                  <a:pt x="5481839" y="3087178"/>
                </a:cubicBezTo>
                <a:cubicBezTo>
                  <a:pt x="5481986" y="3089081"/>
                  <a:pt x="5480525" y="3091189"/>
                  <a:pt x="5480525" y="3091189"/>
                </a:cubicBezTo>
                <a:cubicBezTo>
                  <a:pt x="5474244" y="3093910"/>
                  <a:pt x="5469424" y="3094524"/>
                  <a:pt x="5462850" y="3093439"/>
                </a:cubicBezTo>
                <a:cubicBezTo>
                  <a:pt x="5462704" y="3091535"/>
                  <a:pt x="5461096" y="3091740"/>
                  <a:pt x="5460950" y="3089837"/>
                </a:cubicBezTo>
                <a:cubicBezTo>
                  <a:pt x="5461096" y="3091740"/>
                  <a:pt x="5460950" y="3089837"/>
                  <a:pt x="5461096" y="3091740"/>
                </a:cubicBezTo>
                <a:cubicBezTo>
                  <a:pt x="5451162" y="3089160"/>
                  <a:pt x="5443128" y="3090183"/>
                  <a:pt x="5434947" y="3089302"/>
                </a:cubicBezTo>
                <a:cubicBezTo>
                  <a:pt x="5431733" y="3089711"/>
                  <a:pt x="5430272" y="3091819"/>
                  <a:pt x="5428813" y="3093927"/>
                </a:cubicBezTo>
                <a:cubicBezTo>
                  <a:pt x="5396382" y="3094210"/>
                  <a:pt x="5365558" y="3094289"/>
                  <a:pt x="5333568" y="3100284"/>
                </a:cubicBezTo>
                <a:cubicBezTo>
                  <a:pt x="5315893" y="3102533"/>
                  <a:pt x="5299824" y="3104578"/>
                  <a:pt x="5281562" y="3099213"/>
                </a:cubicBezTo>
                <a:cubicBezTo>
                  <a:pt x="5281562" y="3099213"/>
                  <a:pt x="5281414" y="3097310"/>
                  <a:pt x="5281414" y="3097310"/>
                </a:cubicBezTo>
                <a:cubicBezTo>
                  <a:pt x="5279954" y="3099418"/>
                  <a:pt x="5276887" y="3101732"/>
                  <a:pt x="5275281" y="3101936"/>
                </a:cubicBezTo>
                <a:cubicBezTo>
                  <a:pt x="5278641" y="3103430"/>
                  <a:pt x="5281855" y="3103021"/>
                  <a:pt x="5285362" y="3106418"/>
                </a:cubicBezTo>
                <a:cubicBezTo>
                  <a:pt x="5285362" y="3106418"/>
                  <a:pt x="5286969" y="3106214"/>
                  <a:pt x="5286969" y="3106214"/>
                </a:cubicBezTo>
                <a:cubicBezTo>
                  <a:pt x="5287116" y="3108118"/>
                  <a:pt x="5287116" y="3108118"/>
                  <a:pt x="5287263" y="3110021"/>
                </a:cubicBezTo>
                <a:cubicBezTo>
                  <a:pt x="5293690" y="3109203"/>
                  <a:pt x="5299971" y="3106481"/>
                  <a:pt x="5306839" y="3111374"/>
                </a:cubicBezTo>
                <a:cubicBezTo>
                  <a:pt x="5308445" y="3111169"/>
                  <a:pt x="5310346" y="3114771"/>
                  <a:pt x="5310493" y="3116675"/>
                </a:cubicBezTo>
                <a:cubicBezTo>
                  <a:pt x="5309326" y="3122590"/>
                  <a:pt x="5305966" y="3121095"/>
                  <a:pt x="5302752" y="3121504"/>
                </a:cubicBezTo>
                <a:cubicBezTo>
                  <a:pt x="5293845" y="3132248"/>
                  <a:pt x="5282450" y="3131777"/>
                  <a:pt x="5270908" y="3129401"/>
                </a:cubicBezTo>
                <a:cubicBezTo>
                  <a:pt x="5269154" y="3127702"/>
                  <a:pt x="5267547" y="3127906"/>
                  <a:pt x="5266088" y="3130014"/>
                </a:cubicBezTo>
                <a:cubicBezTo>
                  <a:pt x="5262873" y="3130424"/>
                  <a:pt x="5261267" y="3130628"/>
                  <a:pt x="5259660" y="3130833"/>
                </a:cubicBezTo>
                <a:cubicBezTo>
                  <a:pt x="5257760" y="3127231"/>
                  <a:pt x="5254694" y="3129543"/>
                  <a:pt x="5251479" y="3129953"/>
                </a:cubicBezTo>
                <a:cubicBezTo>
                  <a:pt x="5254694" y="3129543"/>
                  <a:pt x="5257907" y="3129133"/>
                  <a:pt x="5259660" y="3130833"/>
                </a:cubicBezTo>
                <a:cubicBezTo>
                  <a:pt x="5254840" y="3131446"/>
                  <a:pt x="5250166" y="3133963"/>
                  <a:pt x="5245052" y="3130770"/>
                </a:cubicBezTo>
                <a:cubicBezTo>
                  <a:pt x="5228983" y="3132815"/>
                  <a:pt x="5212475" y="3129151"/>
                  <a:pt x="5198159" y="3132894"/>
                </a:cubicBezTo>
                <a:cubicBezTo>
                  <a:pt x="5193192" y="3131604"/>
                  <a:pt x="5189978" y="3132014"/>
                  <a:pt x="5186765" y="3132423"/>
                </a:cubicBezTo>
                <a:cubicBezTo>
                  <a:pt x="5185158" y="3132627"/>
                  <a:pt x="5186618" y="3130519"/>
                  <a:pt x="5186618" y="3130519"/>
                </a:cubicBezTo>
                <a:cubicBezTo>
                  <a:pt x="5186618" y="3130519"/>
                  <a:pt x="5185012" y="3130723"/>
                  <a:pt x="5185012" y="3130723"/>
                </a:cubicBezTo>
                <a:cubicBezTo>
                  <a:pt x="5185012" y="3130723"/>
                  <a:pt x="5183404" y="3130927"/>
                  <a:pt x="5183258" y="3129025"/>
                </a:cubicBezTo>
                <a:cubicBezTo>
                  <a:pt x="5181798" y="3131132"/>
                  <a:pt x="5180190" y="3131337"/>
                  <a:pt x="5180044" y="3129434"/>
                </a:cubicBezTo>
                <a:cubicBezTo>
                  <a:pt x="5176830" y="3129843"/>
                  <a:pt x="5173617" y="3130252"/>
                  <a:pt x="5170403" y="3130661"/>
                </a:cubicBezTo>
                <a:cubicBezTo>
                  <a:pt x="5163975" y="3131479"/>
                  <a:pt x="5155941" y="3132501"/>
                  <a:pt x="5147907" y="3133524"/>
                </a:cubicBezTo>
                <a:cubicBezTo>
                  <a:pt x="5147907" y="3133524"/>
                  <a:pt x="5147760" y="3131621"/>
                  <a:pt x="5147760" y="3131621"/>
                </a:cubicBezTo>
                <a:cubicBezTo>
                  <a:pt x="5139579" y="3130740"/>
                  <a:pt x="5133445" y="3135366"/>
                  <a:pt x="5126577" y="3130473"/>
                </a:cubicBezTo>
                <a:cubicBezTo>
                  <a:pt x="5108609" y="3128915"/>
                  <a:pt x="5091079" y="3133069"/>
                  <a:pt x="5073111" y="3131511"/>
                </a:cubicBezTo>
                <a:cubicBezTo>
                  <a:pt x="5056896" y="3131654"/>
                  <a:pt x="5040974" y="3135602"/>
                  <a:pt x="5025925" y="3129829"/>
                </a:cubicBezTo>
                <a:cubicBezTo>
                  <a:pt x="5012924" y="3129561"/>
                  <a:pt x="5000363" y="3135005"/>
                  <a:pt x="4987067" y="3130930"/>
                </a:cubicBezTo>
                <a:cubicBezTo>
                  <a:pt x="4987067" y="3130930"/>
                  <a:pt x="4985461" y="3131135"/>
                  <a:pt x="4983854" y="3131340"/>
                </a:cubicBezTo>
                <a:cubicBezTo>
                  <a:pt x="4979032" y="3131953"/>
                  <a:pt x="4972606" y="3132771"/>
                  <a:pt x="4967785" y="3133385"/>
                </a:cubicBezTo>
                <a:cubicBezTo>
                  <a:pt x="4966031" y="3131686"/>
                  <a:pt x="4964425" y="3131891"/>
                  <a:pt x="4964278" y="3129987"/>
                </a:cubicBezTo>
                <a:cubicBezTo>
                  <a:pt x="4938568" y="3133259"/>
                  <a:pt x="4915632" y="3130413"/>
                  <a:pt x="4891530" y="3133480"/>
                </a:cubicBezTo>
                <a:cubicBezTo>
                  <a:pt x="4872247" y="3135934"/>
                  <a:pt x="4852524" y="3132678"/>
                  <a:pt x="4834996" y="3136831"/>
                </a:cubicBezTo>
                <a:cubicBezTo>
                  <a:pt x="4819948" y="3131058"/>
                  <a:pt x="4804172" y="3136910"/>
                  <a:pt x="4789417" y="3134944"/>
                </a:cubicBezTo>
                <a:cubicBezTo>
                  <a:pt x="4784450" y="3133654"/>
                  <a:pt x="4779776" y="3136171"/>
                  <a:pt x="4774808" y="3134881"/>
                </a:cubicBezTo>
                <a:cubicBezTo>
                  <a:pt x="4758593" y="3135023"/>
                  <a:pt x="4744132" y="3136864"/>
                  <a:pt x="4729669" y="3138704"/>
                </a:cubicBezTo>
                <a:cubicBezTo>
                  <a:pt x="4724850" y="3139318"/>
                  <a:pt x="4720029" y="3139931"/>
                  <a:pt x="4716522" y="3136534"/>
                </a:cubicBezTo>
                <a:cubicBezTo>
                  <a:pt x="4706880" y="3137761"/>
                  <a:pt x="4698846" y="3138784"/>
                  <a:pt x="4690665" y="3137903"/>
                </a:cubicBezTo>
                <a:cubicBezTo>
                  <a:pt x="4672843" y="3138249"/>
                  <a:pt x="4656627" y="3138390"/>
                  <a:pt x="4638952" y="3140641"/>
                </a:cubicBezTo>
                <a:cubicBezTo>
                  <a:pt x="4624344" y="3140578"/>
                  <a:pt x="4606962" y="3146635"/>
                  <a:pt x="4592060" y="3142765"/>
                </a:cubicBezTo>
                <a:cubicBezTo>
                  <a:pt x="4579205" y="3144401"/>
                  <a:pt x="4566351" y="3146037"/>
                  <a:pt x="4553495" y="3147674"/>
                </a:cubicBezTo>
                <a:cubicBezTo>
                  <a:pt x="4551889" y="3147877"/>
                  <a:pt x="4548675" y="3148288"/>
                  <a:pt x="4545461" y="3148696"/>
                </a:cubicBezTo>
                <a:cubicBezTo>
                  <a:pt x="4545315" y="3146792"/>
                  <a:pt x="4545315" y="3146792"/>
                  <a:pt x="4545168" y="3144889"/>
                </a:cubicBezTo>
                <a:cubicBezTo>
                  <a:pt x="4543561" y="3145093"/>
                  <a:pt x="4543561" y="3145093"/>
                  <a:pt x="4541953" y="3145298"/>
                </a:cubicBezTo>
                <a:cubicBezTo>
                  <a:pt x="4540054" y="3141696"/>
                  <a:pt x="4535527" y="3146116"/>
                  <a:pt x="4533626" y="3142514"/>
                </a:cubicBezTo>
                <a:cubicBezTo>
                  <a:pt x="4527345" y="3145235"/>
                  <a:pt x="4522379" y="3143946"/>
                  <a:pt x="4516098" y="3146667"/>
                </a:cubicBezTo>
                <a:cubicBezTo>
                  <a:pt x="4525886" y="3147343"/>
                  <a:pt x="4535527" y="3146116"/>
                  <a:pt x="4542688" y="3154814"/>
                </a:cubicBezTo>
                <a:cubicBezTo>
                  <a:pt x="4544588" y="3158418"/>
                  <a:pt x="4546342" y="3160117"/>
                  <a:pt x="4549702" y="3161610"/>
                </a:cubicBezTo>
                <a:cubicBezTo>
                  <a:pt x="4551456" y="3163310"/>
                  <a:pt x="4553063" y="3163105"/>
                  <a:pt x="4554816" y="3164803"/>
                </a:cubicBezTo>
                <a:cubicBezTo>
                  <a:pt x="4554816" y="3164803"/>
                  <a:pt x="4556424" y="3164599"/>
                  <a:pt x="4556424" y="3164599"/>
                </a:cubicBezTo>
                <a:cubicBezTo>
                  <a:pt x="4556424" y="3164599"/>
                  <a:pt x="4554816" y="3164803"/>
                  <a:pt x="4556277" y="3162696"/>
                </a:cubicBezTo>
                <a:cubicBezTo>
                  <a:pt x="4557883" y="3162491"/>
                  <a:pt x="4560951" y="3160179"/>
                  <a:pt x="4564458" y="3163576"/>
                </a:cubicBezTo>
                <a:cubicBezTo>
                  <a:pt x="4567965" y="3166975"/>
                  <a:pt x="4572491" y="3162554"/>
                  <a:pt x="4575999" y="3165952"/>
                </a:cubicBezTo>
                <a:cubicBezTo>
                  <a:pt x="4577753" y="3167651"/>
                  <a:pt x="4580819" y="3165339"/>
                  <a:pt x="4582720" y="3168941"/>
                </a:cubicBezTo>
                <a:cubicBezTo>
                  <a:pt x="4592801" y="3173424"/>
                  <a:pt x="4605656" y="3171788"/>
                  <a:pt x="4617344" y="3176067"/>
                </a:cubicBezTo>
                <a:cubicBezTo>
                  <a:pt x="4620705" y="3177560"/>
                  <a:pt x="4624065" y="3179055"/>
                  <a:pt x="4629033" y="3180344"/>
                </a:cubicBezTo>
                <a:cubicBezTo>
                  <a:pt x="4630640" y="3180140"/>
                  <a:pt x="4630787" y="3182043"/>
                  <a:pt x="4630934" y="3183948"/>
                </a:cubicBezTo>
                <a:cubicBezTo>
                  <a:pt x="4632540" y="3183743"/>
                  <a:pt x="4632540" y="3183743"/>
                  <a:pt x="4632540" y="3183743"/>
                </a:cubicBezTo>
                <a:cubicBezTo>
                  <a:pt x="4634000" y="3181635"/>
                  <a:pt x="4634000" y="3181635"/>
                  <a:pt x="4635607" y="3181430"/>
                </a:cubicBezTo>
                <a:cubicBezTo>
                  <a:pt x="4655330" y="3184686"/>
                  <a:pt x="4673886" y="3193857"/>
                  <a:pt x="4693902" y="3200920"/>
                </a:cubicBezTo>
                <a:cubicBezTo>
                  <a:pt x="4695508" y="3200715"/>
                  <a:pt x="4698722" y="3200306"/>
                  <a:pt x="4700329" y="3200102"/>
                </a:cubicBezTo>
                <a:cubicBezTo>
                  <a:pt x="4706756" y="3199284"/>
                  <a:pt x="4712164" y="3206284"/>
                  <a:pt x="4716985" y="3205671"/>
                </a:cubicBezTo>
                <a:cubicBezTo>
                  <a:pt x="4727066" y="3210154"/>
                  <a:pt x="4739627" y="3204711"/>
                  <a:pt x="4748690" y="3217012"/>
                </a:cubicBezTo>
                <a:cubicBezTo>
                  <a:pt x="4765492" y="3224484"/>
                  <a:pt x="4784774" y="3222030"/>
                  <a:pt x="4803036" y="3227394"/>
                </a:cubicBezTo>
                <a:cubicBezTo>
                  <a:pt x="4809757" y="3230382"/>
                  <a:pt x="4816331" y="3231467"/>
                  <a:pt x="4821739" y="3238468"/>
                </a:cubicBezTo>
                <a:cubicBezTo>
                  <a:pt x="4825246" y="3241865"/>
                  <a:pt x="4828607" y="3243360"/>
                  <a:pt x="4833427" y="3242746"/>
                </a:cubicBezTo>
                <a:cubicBezTo>
                  <a:pt x="4849496" y="3240701"/>
                  <a:pt x="4863378" y="3252388"/>
                  <a:pt x="4878133" y="3254355"/>
                </a:cubicBezTo>
                <a:cubicBezTo>
                  <a:pt x="4879887" y="3256053"/>
                  <a:pt x="4881493" y="3255849"/>
                  <a:pt x="4881640" y="3257753"/>
                </a:cubicBezTo>
                <a:cubicBezTo>
                  <a:pt x="4883247" y="3257549"/>
                  <a:pt x="4884707" y="3255440"/>
                  <a:pt x="4884853" y="3257344"/>
                </a:cubicBezTo>
                <a:cubicBezTo>
                  <a:pt x="4903557" y="3268417"/>
                  <a:pt x="4926053" y="3265555"/>
                  <a:pt x="4944755" y="3276629"/>
                </a:cubicBezTo>
                <a:cubicBezTo>
                  <a:pt x="4951477" y="3279618"/>
                  <a:pt x="4960824" y="3274584"/>
                  <a:pt x="4967692" y="3279475"/>
                </a:cubicBezTo>
                <a:cubicBezTo>
                  <a:pt x="4972805" y="3282669"/>
                  <a:pt x="4979379" y="3283755"/>
                  <a:pt x="4980114" y="3293272"/>
                </a:cubicBezTo>
                <a:cubicBezTo>
                  <a:pt x="4983181" y="3290959"/>
                  <a:pt x="4984788" y="3290754"/>
                  <a:pt x="4985228" y="3296465"/>
                </a:cubicBezTo>
                <a:cubicBezTo>
                  <a:pt x="4985228" y="3296465"/>
                  <a:pt x="4986835" y="3296260"/>
                  <a:pt x="4986835" y="3296260"/>
                </a:cubicBezTo>
                <a:cubicBezTo>
                  <a:pt x="4986835" y="3296260"/>
                  <a:pt x="4985081" y="3294561"/>
                  <a:pt x="4986542" y="3292453"/>
                </a:cubicBezTo>
                <a:cubicBezTo>
                  <a:pt x="4995889" y="3287420"/>
                  <a:pt x="5006117" y="3293806"/>
                  <a:pt x="5012838" y="3296795"/>
                </a:cubicBezTo>
                <a:cubicBezTo>
                  <a:pt x="5022919" y="3301278"/>
                  <a:pt x="5032854" y="3303858"/>
                  <a:pt x="5043082" y="3310244"/>
                </a:cubicBezTo>
                <a:cubicBezTo>
                  <a:pt x="5056377" y="3314318"/>
                  <a:pt x="5068505" y="3324307"/>
                  <a:pt x="5081508" y="3324575"/>
                </a:cubicBezTo>
                <a:cubicBezTo>
                  <a:pt x="5083555" y="3330080"/>
                  <a:pt x="5088522" y="3331371"/>
                  <a:pt x="5092029" y="3334768"/>
                </a:cubicBezTo>
                <a:cubicBezTo>
                  <a:pt x="5098603" y="3335853"/>
                  <a:pt x="5103571" y="3337143"/>
                  <a:pt x="5109998" y="3336325"/>
                </a:cubicBezTo>
                <a:cubicBezTo>
                  <a:pt x="5110145" y="3338229"/>
                  <a:pt x="5111899" y="3339927"/>
                  <a:pt x="5113799" y="3343529"/>
                </a:cubicBezTo>
                <a:cubicBezTo>
                  <a:pt x="5113799" y="3343529"/>
                  <a:pt x="5115406" y="3343324"/>
                  <a:pt x="5117013" y="3343120"/>
                </a:cubicBezTo>
                <a:cubicBezTo>
                  <a:pt x="5132061" y="3348893"/>
                  <a:pt x="5148424" y="3350655"/>
                  <a:pt x="5163619" y="3358331"/>
                </a:cubicBezTo>
                <a:cubicBezTo>
                  <a:pt x="5165372" y="3360031"/>
                  <a:pt x="5168586" y="3359621"/>
                  <a:pt x="5170339" y="3361320"/>
                </a:cubicBezTo>
                <a:cubicBezTo>
                  <a:pt x="5171947" y="3361116"/>
                  <a:pt x="5172093" y="3363019"/>
                  <a:pt x="5173701" y="3362814"/>
                </a:cubicBezTo>
                <a:cubicBezTo>
                  <a:pt x="5175307" y="3362610"/>
                  <a:pt x="5175454" y="3364514"/>
                  <a:pt x="5177061" y="3364309"/>
                </a:cubicBezTo>
                <a:cubicBezTo>
                  <a:pt x="5177061" y="3364309"/>
                  <a:pt x="5178814" y="3366007"/>
                  <a:pt x="5178814" y="3366007"/>
                </a:cubicBezTo>
                <a:cubicBezTo>
                  <a:pt x="5180421" y="3365803"/>
                  <a:pt x="5182175" y="3367503"/>
                  <a:pt x="5182175" y="3367503"/>
                </a:cubicBezTo>
                <a:cubicBezTo>
                  <a:pt x="5183782" y="3367297"/>
                  <a:pt x="5183782" y="3367297"/>
                  <a:pt x="5185536" y="3368997"/>
                </a:cubicBezTo>
                <a:cubicBezTo>
                  <a:pt x="5187142" y="3368792"/>
                  <a:pt x="5188896" y="3370491"/>
                  <a:pt x="5190503" y="3370287"/>
                </a:cubicBezTo>
                <a:cubicBezTo>
                  <a:pt x="5190503" y="3370287"/>
                  <a:pt x="5192110" y="3370083"/>
                  <a:pt x="5193863" y="3371781"/>
                </a:cubicBezTo>
                <a:cubicBezTo>
                  <a:pt x="5193863" y="3371781"/>
                  <a:pt x="5195617" y="3373480"/>
                  <a:pt x="5197223" y="3373275"/>
                </a:cubicBezTo>
                <a:cubicBezTo>
                  <a:pt x="5198977" y="3374975"/>
                  <a:pt x="5200584" y="3374770"/>
                  <a:pt x="5200731" y="3376673"/>
                </a:cubicBezTo>
                <a:cubicBezTo>
                  <a:pt x="5204092" y="3378168"/>
                  <a:pt x="5207305" y="3377759"/>
                  <a:pt x="5210665" y="3379252"/>
                </a:cubicBezTo>
                <a:cubicBezTo>
                  <a:pt x="5212419" y="3380951"/>
                  <a:pt x="5212419" y="3380951"/>
                  <a:pt x="5212419" y="3380951"/>
                </a:cubicBezTo>
                <a:cubicBezTo>
                  <a:pt x="5214026" y="3380747"/>
                  <a:pt x="5215780" y="3382446"/>
                  <a:pt x="5215780" y="3382446"/>
                </a:cubicBezTo>
                <a:cubicBezTo>
                  <a:pt x="5215780" y="3382446"/>
                  <a:pt x="5215780" y="3382446"/>
                  <a:pt x="5217386" y="3382242"/>
                </a:cubicBezTo>
                <a:cubicBezTo>
                  <a:pt x="5220601" y="3381833"/>
                  <a:pt x="5225421" y="3381219"/>
                  <a:pt x="5228928" y="3384617"/>
                </a:cubicBezTo>
                <a:cubicBezTo>
                  <a:pt x="5230535" y="3384412"/>
                  <a:pt x="5230682" y="3386316"/>
                  <a:pt x="5232289" y="3386112"/>
                </a:cubicBezTo>
                <a:cubicBezTo>
                  <a:pt x="5229515" y="3392231"/>
                  <a:pt x="5226448" y="3394543"/>
                  <a:pt x="5221481" y="3393253"/>
                </a:cubicBezTo>
                <a:cubicBezTo>
                  <a:pt x="5218267" y="3393662"/>
                  <a:pt x="5214907" y="3392167"/>
                  <a:pt x="5211693" y="3392576"/>
                </a:cubicBezTo>
                <a:cubicBezTo>
                  <a:pt x="5211693" y="3392576"/>
                  <a:pt x="5211546" y="3390674"/>
                  <a:pt x="5211546" y="3390674"/>
                </a:cubicBezTo>
                <a:cubicBezTo>
                  <a:pt x="5209940" y="3390878"/>
                  <a:pt x="5209792" y="3388974"/>
                  <a:pt x="5208186" y="3389179"/>
                </a:cubicBezTo>
                <a:cubicBezTo>
                  <a:pt x="5206432" y="3387480"/>
                  <a:pt x="5203365" y="3389792"/>
                  <a:pt x="5201612" y="3388093"/>
                </a:cubicBezTo>
                <a:cubicBezTo>
                  <a:pt x="5201612" y="3388093"/>
                  <a:pt x="5200005" y="3388298"/>
                  <a:pt x="5200005" y="3388298"/>
                </a:cubicBezTo>
                <a:cubicBezTo>
                  <a:pt x="5198397" y="3388503"/>
                  <a:pt x="5195037" y="3387009"/>
                  <a:pt x="5193431" y="3387213"/>
                </a:cubicBezTo>
                <a:cubicBezTo>
                  <a:pt x="5193431" y="3387213"/>
                  <a:pt x="5193284" y="3385309"/>
                  <a:pt x="5193284" y="3385309"/>
                </a:cubicBezTo>
                <a:cubicBezTo>
                  <a:pt x="5190071" y="3385718"/>
                  <a:pt x="5186856" y="3386128"/>
                  <a:pt x="5184957" y="3382526"/>
                </a:cubicBezTo>
                <a:cubicBezTo>
                  <a:pt x="5181449" y="3379128"/>
                  <a:pt x="5178529" y="3383343"/>
                  <a:pt x="5175021" y="3379946"/>
                </a:cubicBezTo>
                <a:cubicBezTo>
                  <a:pt x="5173415" y="3380151"/>
                  <a:pt x="5173415" y="3380151"/>
                  <a:pt x="5171807" y="3380355"/>
                </a:cubicBezTo>
                <a:cubicBezTo>
                  <a:pt x="5163480" y="3377570"/>
                  <a:pt x="5153692" y="3376894"/>
                  <a:pt x="5145364" y="3374111"/>
                </a:cubicBezTo>
                <a:cubicBezTo>
                  <a:pt x="5131775" y="3366229"/>
                  <a:pt x="5115707" y="3368273"/>
                  <a:pt x="5102266" y="3362296"/>
                </a:cubicBezTo>
                <a:cubicBezTo>
                  <a:pt x="5085756" y="3358631"/>
                  <a:pt x="5069394" y="3356870"/>
                  <a:pt x="5054052" y="3347290"/>
                </a:cubicBezTo>
                <a:cubicBezTo>
                  <a:pt x="5042657" y="3346818"/>
                  <a:pt x="5033889" y="3338324"/>
                  <a:pt x="5022641" y="3339756"/>
                </a:cubicBezTo>
                <a:cubicBezTo>
                  <a:pt x="4989623" y="3332425"/>
                  <a:pt x="4957773" y="3319180"/>
                  <a:pt x="4924608" y="3309947"/>
                </a:cubicBezTo>
                <a:cubicBezTo>
                  <a:pt x="4922854" y="3308247"/>
                  <a:pt x="4919640" y="3308657"/>
                  <a:pt x="4918034" y="3308861"/>
                </a:cubicBezTo>
                <a:cubicBezTo>
                  <a:pt x="4914527" y="3305464"/>
                  <a:pt x="4909706" y="3306077"/>
                  <a:pt x="4906345" y="3304582"/>
                </a:cubicBezTo>
                <a:cubicBezTo>
                  <a:pt x="4896557" y="3303907"/>
                  <a:pt x="4886916" y="3305134"/>
                  <a:pt x="4879902" y="3298338"/>
                </a:cubicBezTo>
                <a:cubicBezTo>
                  <a:pt x="4875081" y="3298951"/>
                  <a:pt x="4871134" y="3289843"/>
                  <a:pt x="4867047" y="3299974"/>
                </a:cubicBezTo>
                <a:cubicBezTo>
                  <a:pt x="4867194" y="3301878"/>
                  <a:pt x="4865587" y="3302082"/>
                  <a:pt x="4863834" y="3300383"/>
                </a:cubicBezTo>
                <a:cubicBezTo>
                  <a:pt x="4832276" y="3290945"/>
                  <a:pt x="4802178" y="3279399"/>
                  <a:pt x="4770621" y="3269961"/>
                </a:cubicBezTo>
                <a:cubicBezTo>
                  <a:pt x="4743883" y="3259909"/>
                  <a:pt x="4718754" y="3249654"/>
                  <a:pt x="4690703" y="3243613"/>
                </a:cubicBezTo>
                <a:cubicBezTo>
                  <a:pt x="4682375" y="3240829"/>
                  <a:pt x="4672441" y="3238250"/>
                  <a:pt x="4664113" y="3235465"/>
                </a:cubicBezTo>
                <a:cubicBezTo>
                  <a:pt x="4660899" y="3235875"/>
                  <a:pt x="4656078" y="3236488"/>
                  <a:pt x="4652718" y="3234993"/>
                </a:cubicBezTo>
                <a:cubicBezTo>
                  <a:pt x="4652718" y="3234993"/>
                  <a:pt x="4652718" y="3234993"/>
                  <a:pt x="4652865" y="3236897"/>
                </a:cubicBezTo>
                <a:cubicBezTo>
                  <a:pt x="4649358" y="3233498"/>
                  <a:pt x="4640010" y="3238533"/>
                  <a:pt x="4640736" y="3226907"/>
                </a:cubicBezTo>
                <a:cubicBezTo>
                  <a:pt x="4635623" y="3223714"/>
                  <a:pt x="4629194" y="3224532"/>
                  <a:pt x="4624227" y="3223243"/>
                </a:cubicBezTo>
                <a:cubicBezTo>
                  <a:pt x="4622327" y="3219640"/>
                  <a:pt x="4617653" y="3222157"/>
                  <a:pt x="4615900" y="3220458"/>
                </a:cubicBezTo>
                <a:cubicBezTo>
                  <a:pt x="4614146" y="3218760"/>
                  <a:pt x="4610933" y="3219169"/>
                  <a:pt x="4609179" y="3217469"/>
                </a:cubicBezTo>
                <a:cubicBezTo>
                  <a:pt x="4604358" y="3218083"/>
                  <a:pt x="4601291" y="3220395"/>
                  <a:pt x="4596030" y="3215299"/>
                </a:cubicBezTo>
                <a:cubicBezTo>
                  <a:pt x="4596176" y="3217203"/>
                  <a:pt x="4596030" y="3215299"/>
                  <a:pt x="4594423" y="3215504"/>
                </a:cubicBezTo>
                <a:cubicBezTo>
                  <a:pt x="4589456" y="3214213"/>
                  <a:pt x="4583322" y="3218839"/>
                  <a:pt x="4578061" y="3213742"/>
                </a:cubicBezTo>
                <a:cubicBezTo>
                  <a:pt x="4576454" y="3213947"/>
                  <a:pt x="4574848" y="3214151"/>
                  <a:pt x="4574848" y="3214151"/>
                </a:cubicBezTo>
                <a:cubicBezTo>
                  <a:pt x="4568274" y="3213065"/>
                  <a:pt x="4564619" y="3207764"/>
                  <a:pt x="4559799" y="3208378"/>
                </a:cubicBezTo>
                <a:cubicBezTo>
                  <a:pt x="4558045" y="3206679"/>
                  <a:pt x="4556292" y="3204980"/>
                  <a:pt x="4554538" y="3203282"/>
                </a:cubicBezTo>
                <a:cubicBezTo>
                  <a:pt x="4538175" y="3201520"/>
                  <a:pt x="4522107" y="3203565"/>
                  <a:pt x="4506765" y="3193984"/>
                </a:cubicBezTo>
                <a:cubicBezTo>
                  <a:pt x="4499897" y="3189092"/>
                  <a:pt x="4492010" y="3192019"/>
                  <a:pt x="4486748" y="3186922"/>
                </a:cubicBezTo>
                <a:cubicBezTo>
                  <a:pt x="4480322" y="3187740"/>
                  <a:pt x="4475207" y="3184547"/>
                  <a:pt x="4468780" y="3185365"/>
                </a:cubicBezTo>
                <a:cubicBezTo>
                  <a:pt x="4468780" y="3185365"/>
                  <a:pt x="4468634" y="3183461"/>
                  <a:pt x="4468634" y="3183461"/>
                </a:cubicBezTo>
                <a:cubicBezTo>
                  <a:pt x="4467027" y="3183665"/>
                  <a:pt x="4468634" y="3183461"/>
                  <a:pt x="4467027" y="3183665"/>
                </a:cubicBezTo>
                <a:cubicBezTo>
                  <a:pt x="4463666" y="3182172"/>
                  <a:pt x="4457239" y="3182990"/>
                  <a:pt x="4453879" y="3181495"/>
                </a:cubicBezTo>
                <a:cubicBezTo>
                  <a:pt x="4432255" y="3174637"/>
                  <a:pt x="4409612" y="3175598"/>
                  <a:pt x="4389303" y="3164727"/>
                </a:cubicBezTo>
                <a:cubicBezTo>
                  <a:pt x="4384482" y="3165341"/>
                  <a:pt x="4377908" y="3164255"/>
                  <a:pt x="4371334" y="3163170"/>
                </a:cubicBezTo>
                <a:cubicBezTo>
                  <a:pt x="4353806" y="3167324"/>
                  <a:pt x="4335983" y="3167670"/>
                  <a:pt x="4318014" y="3166112"/>
                </a:cubicBezTo>
                <a:cubicBezTo>
                  <a:pt x="4308373" y="3167340"/>
                  <a:pt x="4297272" y="3170675"/>
                  <a:pt x="4285731" y="3168298"/>
                </a:cubicBezTo>
                <a:cubicBezTo>
                  <a:pt x="4279156" y="3167214"/>
                  <a:pt x="4271269" y="3170140"/>
                  <a:pt x="4266155" y="3166947"/>
                </a:cubicBezTo>
                <a:cubicBezTo>
                  <a:pt x="4254907" y="3168379"/>
                  <a:pt x="4243658" y="3169810"/>
                  <a:pt x="4233872" y="3169133"/>
                </a:cubicBezTo>
                <a:cubicBezTo>
                  <a:pt x="4227444" y="3169951"/>
                  <a:pt x="4221163" y="3172673"/>
                  <a:pt x="4216049" y="3169479"/>
                </a:cubicBezTo>
                <a:cubicBezTo>
                  <a:pt x="4214296" y="3167781"/>
                  <a:pt x="4214149" y="3165877"/>
                  <a:pt x="4215608" y="3163770"/>
                </a:cubicBezTo>
                <a:cubicBezTo>
                  <a:pt x="4221596" y="3157241"/>
                  <a:pt x="4228023" y="3156423"/>
                  <a:pt x="4235037" y="3163218"/>
                </a:cubicBezTo>
                <a:cubicBezTo>
                  <a:pt x="4235037" y="3163218"/>
                  <a:pt x="4234890" y="3161315"/>
                  <a:pt x="4234890" y="3161315"/>
                </a:cubicBezTo>
                <a:cubicBezTo>
                  <a:pt x="4240878" y="3154787"/>
                  <a:pt x="4245992" y="3157981"/>
                  <a:pt x="4252273" y="3155258"/>
                </a:cubicBezTo>
                <a:cubicBezTo>
                  <a:pt x="4253880" y="3155054"/>
                  <a:pt x="4254026" y="3156958"/>
                  <a:pt x="4255634" y="3156754"/>
                </a:cubicBezTo>
                <a:cubicBezTo>
                  <a:pt x="4258847" y="3156345"/>
                  <a:pt x="4260601" y="3158043"/>
                  <a:pt x="4263814" y="3157634"/>
                </a:cubicBezTo>
                <a:cubicBezTo>
                  <a:pt x="4263814" y="3157634"/>
                  <a:pt x="4265420" y="3157429"/>
                  <a:pt x="4265567" y="3159334"/>
                </a:cubicBezTo>
                <a:cubicBezTo>
                  <a:pt x="4267321" y="3161032"/>
                  <a:pt x="4267321" y="3161032"/>
                  <a:pt x="4267468" y="3162935"/>
                </a:cubicBezTo>
                <a:cubicBezTo>
                  <a:pt x="4273455" y="3156407"/>
                  <a:pt x="4281489" y="3155384"/>
                  <a:pt x="4289964" y="3160072"/>
                </a:cubicBezTo>
                <a:cubicBezTo>
                  <a:pt x="4289817" y="3158169"/>
                  <a:pt x="4289817" y="3158169"/>
                  <a:pt x="4289817" y="3158169"/>
                </a:cubicBezTo>
                <a:cubicBezTo>
                  <a:pt x="4291278" y="3156060"/>
                  <a:pt x="4292884" y="3155856"/>
                  <a:pt x="4294491" y="3155651"/>
                </a:cubicBezTo>
                <a:cubicBezTo>
                  <a:pt x="4297852" y="3157146"/>
                  <a:pt x="4301065" y="3156737"/>
                  <a:pt x="4305886" y="3156124"/>
                </a:cubicBezTo>
                <a:lnTo>
                  <a:pt x="4307492" y="3155919"/>
                </a:lnTo>
                <a:cubicBezTo>
                  <a:pt x="4307492" y="3155919"/>
                  <a:pt x="4305739" y="3154220"/>
                  <a:pt x="4304132" y="3154424"/>
                </a:cubicBezTo>
                <a:cubicBezTo>
                  <a:pt x="4300772" y="3152930"/>
                  <a:pt x="4297558" y="3153339"/>
                  <a:pt x="4292737" y="3153953"/>
                </a:cubicBezTo>
                <a:cubicBezTo>
                  <a:pt x="4292737" y="3153953"/>
                  <a:pt x="4291131" y="3154157"/>
                  <a:pt x="4289524" y="3154362"/>
                </a:cubicBezTo>
                <a:cubicBezTo>
                  <a:pt x="4287917" y="3154567"/>
                  <a:pt x="4286310" y="3154771"/>
                  <a:pt x="4284556" y="3153072"/>
                </a:cubicBezTo>
                <a:cubicBezTo>
                  <a:pt x="4282950" y="3153276"/>
                  <a:pt x="4282950" y="3153276"/>
                  <a:pt x="4282803" y="3151373"/>
                </a:cubicBezTo>
                <a:cubicBezTo>
                  <a:pt x="4281196" y="3151577"/>
                  <a:pt x="4279589" y="3151782"/>
                  <a:pt x="4279589" y="3151782"/>
                </a:cubicBezTo>
                <a:cubicBezTo>
                  <a:pt x="4277982" y="3151986"/>
                  <a:pt x="4276229" y="3150288"/>
                  <a:pt x="4274622" y="3150493"/>
                </a:cubicBezTo>
                <a:cubicBezTo>
                  <a:pt x="4263667" y="3155731"/>
                  <a:pt x="4253586" y="3151247"/>
                  <a:pt x="4243799" y="3150571"/>
                </a:cubicBezTo>
                <a:cubicBezTo>
                  <a:pt x="4238830" y="3149281"/>
                  <a:pt x="4234010" y="3149895"/>
                  <a:pt x="4229190" y="3150508"/>
                </a:cubicBezTo>
                <a:cubicBezTo>
                  <a:pt x="4229043" y="3148604"/>
                  <a:pt x="4229043" y="3148604"/>
                  <a:pt x="4228896" y="3146702"/>
                </a:cubicBezTo>
                <a:cubicBezTo>
                  <a:pt x="4229043" y="3148604"/>
                  <a:pt x="4229190" y="3150508"/>
                  <a:pt x="4227730" y="3152616"/>
                </a:cubicBezTo>
                <a:cubicBezTo>
                  <a:pt x="4220283" y="3161253"/>
                  <a:pt x="4208741" y="3158877"/>
                  <a:pt x="4199100" y="3160105"/>
                </a:cubicBezTo>
                <a:cubicBezTo>
                  <a:pt x="4197492" y="3160309"/>
                  <a:pt x="4195886" y="3160514"/>
                  <a:pt x="4192672" y="3160923"/>
                </a:cubicBezTo>
                <a:cubicBezTo>
                  <a:pt x="4199100" y="3160105"/>
                  <a:pt x="4205674" y="3161190"/>
                  <a:pt x="4212395" y="3164179"/>
                </a:cubicBezTo>
                <a:lnTo>
                  <a:pt x="4212572" y="3166481"/>
                </a:lnTo>
                <a:lnTo>
                  <a:pt x="4215644" y="3166090"/>
                </a:lnTo>
                <a:cubicBezTo>
                  <a:pt x="4215785" y="3167922"/>
                  <a:pt x="4215785" y="3167922"/>
                  <a:pt x="4215927" y="3169755"/>
                </a:cubicBezTo>
                <a:cubicBezTo>
                  <a:pt x="4214379" y="3169951"/>
                  <a:pt x="4214379" y="3169951"/>
                  <a:pt x="4212832" y="3170148"/>
                </a:cubicBezTo>
                <a:lnTo>
                  <a:pt x="4212813" y="3169893"/>
                </a:lnTo>
                <a:lnTo>
                  <a:pt x="4188880" y="3174861"/>
                </a:lnTo>
                <a:cubicBezTo>
                  <a:pt x="4179531" y="3179894"/>
                  <a:pt x="4174124" y="3172893"/>
                  <a:pt x="4165943" y="3172013"/>
                </a:cubicBezTo>
                <a:cubicBezTo>
                  <a:pt x="4164190" y="3170314"/>
                  <a:pt x="4163896" y="3166508"/>
                  <a:pt x="4165355" y="3164400"/>
                </a:cubicBezTo>
                <a:cubicBezTo>
                  <a:pt x="4170030" y="3161882"/>
                  <a:pt x="4176457" y="3161064"/>
                  <a:pt x="4181278" y="3160451"/>
                </a:cubicBezTo>
                <a:cubicBezTo>
                  <a:pt x="4171343" y="3157871"/>
                  <a:pt x="4160095" y="3159302"/>
                  <a:pt x="4150160" y="3156723"/>
                </a:cubicBezTo>
                <a:cubicBezTo>
                  <a:pt x="4148407" y="3155024"/>
                  <a:pt x="4148554" y="3156928"/>
                  <a:pt x="4146800" y="3155229"/>
                </a:cubicBezTo>
                <a:cubicBezTo>
                  <a:pt x="4146947" y="3157132"/>
                  <a:pt x="4148701" y="3158831"/>
                  <a:pt x="4147240" y="3160939"/>
                </a:cubicBezTo>
                <a:cubicBezTo>
                  <a:pt x="4128104" y="3165296"/>
                  <a:pt x="4110723" y="3171353"/>
                  <a:pt x="4091147" y="3170001"/>
                </a:cubicBezTo>
                <a:cubicBezTo>
                  <a:pt x="4087934" y="3170410"/>
                  <a:pt x="4084720" y="3170819"/>
                  <a:pt x="4081213" y="3167421"/>
                </a:cubicBezTo>
                <a:cubicBezTo>
                  <a:pt x="4081213" y="3167421"/>
                  <a:pt x="4079459" y="3165722"/>
                  <a:pt x="4079459" y="3165722"/>
                </a:cubicBezTo>
                <a:cubicBezTo>
                  <a:pt x="4072591" y="3160830"/>
                  <a:pt x="4064851" y="3165659"/>
                  <a:pt x="4058277" y="3164574"/>
                </a:cubicBezTo>
                <a:cubicBezTo>
                  <a:pt x="4058277" y="3164574"/>
                  <a:pt x="4058422" y="3166477"/>
                  <a:pt x="4056963" y="3168585"/>
                </a:cubicBezTo>
                <a:cubicBezTo>
                  <a:pt x="4050829" y="3173210"/>
                  <a:pt x="4044255" y="3172125"/>
                  <a:pt x="4037387" y="3167233"/>
                </a:cubicBezTo>
                <a:cubicBezTo>
                  <a:pt x="4032567" y="3167846"/>
                  <a:pt x="4026139" y="3168664"/>
                  <a:pt x="4019713" y="3169482"/>
                </a:cubicBezTo>
                <a:cubicBezTo>
                  <a:pt x="4018252" y="3171591"/>
                  <a:pt x="4016645" y="3171795"/>
                  <a:pt x="4014891" y="3170096"/>
                </a:cubicBezTo>
                <a:cubicBezTo>
                  <a:pt x="4013285" y="3170300"/>
                  <a:pt x="4013285" y="3170300"/>
                  <a:pt x="4011677" y="3170505"/>
                </a:cubicBezTo>
                <a:cubicBezTo>
                  <a:pt x="4000430" y="3171936"/>
                  <a:pt x="3990788" y="3173163"/>
                  <a:pt x="3979247" y="3170788"/>
                </a:cubicBezTo>
                <a:cubicBezTo>
                  <a:pt x="3977787" y="3172896"/>
                  <a:pt x="3977787" y="3172896"/>
                  <a:pt x="3977787" y="3172896"/>
                </a:cubicBezTo>
                <a:cubicBezTo>
                  <a:pt x="3976033" y="3171197"/>
                  <a:pt x="3976033" y="3171197"/>
                  <a:pt x="3976033" y="3171197"/>
                </a:cubicBezTo>
                <a:cubicBezTo>
                  <a:pt x="3972820" y="3171606"/>
                  <a:pt x="3968052" y="3172213"/>
                  <a:pt x="3964837" y="3172622"/>
                </a:cubicBezTo>
                <a:cubicBezTo>
                  <a:pt x="3961770" y="3174936"/>
                  <a:pt x="3958556" y="3175344"/>
                  <a:pt x="3955196" y="3173849"/>
                </a:cubicBezTo>
                <a:cubicBezTo>
                  <a:pt x="3950374" y="3174463"/>
                  <a:pt x="3943949" y="3175280"/>
                  <a:pt x="3937521" y="3176099"/>
                </a:cubicBezTo>
                <a:cubicBezTo>
                  <a:pt x="3932700" y="3176713"/>
                  <a:pt x="3926271" y="3177531"/>
                  <a:pt x="3919845" y="3178349"/>
                </a:cubicBezTo>
                <a:cubicBezTo>
                  <a:pt x="3918237" y="3178554"/>
                  <a:pt x="3916631" y="3178758"/>
                  <a:pt x="3915025" y="3178962"/>
                </a:cubicBezTo>
                <a:cubicBezTo>
                  <a:pt x="3892529" y="3181825"/>
                  <a:pt x="3869886" y="3182786"/>
                  <a:pt x="3846657" y="3176132"/>
                </a:cubicBezTo>
                <a:cubicBezTo>
                  <a:pt x="3841541" y="3172939"/>
                  <a:pt x="3835407" y="3177563"/>
                  <a:pt x="3828539" y="3172671"/>
                </a:cubicBezTo>
                <a:cubicBezTo>
                  <a:pt x="3839200" y="3163626"/>
                  <a:pt x="3848843" y="3162399"/>
                  <a:pt x="3859943" y="3159064"/>
                </a:cubicBezTo>
                <a:cubicBezTo>
                  <a:pt x="3863012" y="3156751"/>
                  <a:pt x="3867979" y="3158041"/>
                  <a:pt x="3870899" y="3153825"/>
                </a:cubicBezTo>
                <a:cubicBezTo>
                  <a:pt x="3874115" y="3153416"/>
                  <a:pt x="3875719" y="3153211"/>
                  <a:pt x="3877327" y="3153007"/>
                </a:cubicBezTo>
                <a:cubicBezTo>
                  <a:pt x="3877473" y="3154910"/>
                  <a:pt x="3879081" y="3154706"/>
                  <a:pt x="3879081" y="3154706"/>
                </a:cubicBezTo>
                <a:cubicBezTo>
                  <a:pt x="3880541" y="3152598"/>
                  <a:pt x="3880541" y="3152598"/>
                  <a:pt x="3880541" y="3152598"/>
                </a:cubicBezTo>
                <a:cubicBezTo>
                  <a:pt x="3880541" y="3152598"/>
                  <a:pt x="3882146" y="3152393"/>
                  <a:pt x="3883754" y="3152189"/>
                </a:cubicBezTo>
                <a:cubicBezTo>
                  <a:pt x="3886674" y="3147973"/>
                  <a:pt x="3891787" y="3151166"/>
                  <a:pt x="3896316" y="3146746"/>
                </a:cubicBezTo>
                <a:cubicBezTo>
                  <a:pt x="3897774" y="3144638"/>
                  <a:pt x="3900989" y="3144229"/>
                  <a:pt x="3904350" y="3145724"/>
                </a:cubicBezTo>
                <a:cubicBezTo>
                  <a:pt x="3904496" y="3147626"/>
                  <a:pt x="3906101" y="3147423"/>
                  <a:pt x="3906248" y="3149326"/>
                </a:cubicBezTo>
                <a:cubicBezTo>
                  <a:pt x="3906101" y="3147423"/>
                  <a:pt x="3907709" y="3147218"/>
                  <a:pt x="3907709" y="3147218"/>
                </a:cubicBezTo>
                <a:cubicBezTo>
                  <a:pt x="3909316" y="3147014"/>
                  <a:pt x="3909462" y="3148917"/>
                  <a:pt x="3909462" y="3148917"/>
                </a:cubicBezTo>
                <a:cubicBezTo>
                  <a:pt x="3911068" y="3148712"/>
                  <a:pt x="3912677" y="3148508"/>
                  <a:pt x="3915888" y="3148099"/>
                </a:cubicBezTo>
                <a:cubicBezTo>
                  <a:pt x="3917349" y="3145991"/>
                  <a:pt x="3920563" y="3145582"/>
                  <a:pt x="3923776" y="3145173"/>
                </a:cubicBezTo>
                <a:cubicBezTo>
                  <a:pt x="3923630" y="3143270"/>
                  <a:pt x="3923776" y="3145173"/>
                  <a:pt x="3925384" y="3144968"/>
                </a:cubicBezTo>
                <a:cubicBezTo>
                  <a:pt x="3930059" y="3142452"/>
                  <a:pt x="3936487" y="3141633"/>
                  <a:pt x="3941307" y="3141019"/>
                </a:cubicBezTo>
                <a:cubicBezTo>
                  <a:pt x="3947733" y="3140202"/>
                  <a:pt x="3952554" y="3139588"/>
                  <a:pt x="3958981" y="3138769"/>
                </a:cubicBezTo>
                <a:cubicBezTo>
                  <a:pt x="3957228" y="3137071"/>
                  <a:pt x="3953868" y="3135577"/>
                  <a:pt x="3951967" y="3131975"/>
                </a:cubicBezTo>
                <a:cubicBezTo>
                  <a:pt x="3948754" y="3132384"/>
                  <a:pt x="3947145" y="3132588"/>
                  <a:pt x="3943932" y="3132997"/>
                </a:cubicBezTo>
                <a:cubicBezTo>
                  <a:pt x="3937507" y="3133815"/>
                  <a:pt x="3931078" y="3134633"/>
                  <a:pt x="3926256" y="3135247"/>
                </a:cubicBezTo>
                <a:cubicBezTo>
                  <a:pt x="3926256" y="3135247"/>
                  <a:pt x="3924650" y="3135452"/>
                  <a:pt x="3924503" y="3133548"/>
                </a:cubicBezTo>
                <a:cubicBezTo>
                  <a:pt x="3924650" y="3135452"/>
                  <a:pt x="3926256" y="3135247"/>
                  <a:pt x="3926403" y="3137150"/>
                </a:cubicBezTo>
                <a:cubicBezTo>
                  <a:pt x="3923482" y="3141366"/>
                  <a:pt x="3921876" y="3141570"/>
                  <a:pt x="3918663" y="3141979"/>
                </a:cubicBezTo>
                <a:cubicBezTo>
                  <a:pt x="3915301" y="3140485"/>
                  <a:pt x="3913548" y="3138787"/>
                  <a:pt x="3910188" y="3137291"/>
                </a:cubicBezTo>
                <a:cubicBezTo>
                  <a:pt x="3903762" y="3138110"/>
                  <a:pt x="3895875" y="3141036"/>
                  <a:pt x="3889301" y="3139951"/>
                </a:cubicBezTo>
                <a:cubicBezTo>
                  <a:pt x="3887694" y="3140155"/>
                  <a:pt x="3887840" y="3142059"/>
                  <a:pt x="3887840" y="3142059"/>
                </a:cubicBezTo>
                <a:cubicBezTo>
                  <a:pt x="3886233" y="3142263"/>
                  <a:pt x="3884627" y="3142467"/>
                  <a:pt x="3883021" y="3142672"/>
                </a:cubicBezTo>
                <a:cubicBezTo>
                  <a:pt x="3881265" y="3140974"/>
                  <a:pt x="3878199" y="3143286"/>
                  <a:pt x="3876593" y="3143490"/>
                </a:cubicBezTo>
                <a:cubicBezTo>
                  <a:pt x="3873381" y="3143899"/>
                  <a:pt x="3870312" y="3146212"/>
                  <a:pt x="3866805" y="3142814"/>
                </a:cubicBezTo>
                <a:cubicBezTo>
                  <a:pt x="3866805" y="3142814"/>
                  <a:pt x="3865198" y="3143019"/>
                  <a:pt x="3866657" y="3140911"/>
                </a:cubicBezTo>
                <a:cubicBezTo>
                  <a:pt x="3866657" y="3140911"/>
                  <a:pt x="3865051" y="3141115"/>
                  <a:pt x="3865051" y="3141115"/>
                </a:cubicBezTo>
                <a:cubicBezTo>
                  <a:pt x="3865051" y="3141115"/>
                  <a:pt x="3863445" y="3141319"/>
                  <a:pt x="3861838" y="3141524"/>
                </a:cubicBezTo>
                <a:cubicBezTo>
                  <a:pt x="3860231" y="3141729"/>
                  <a:pt x="3860231" y="3141729"/>
                  <a:pt x="3858623" y="3141933"/>
                </a:cubicBezTo>
                <a:cubicBezTo>
                  <a:pt x="3857016" y="3142138"/>
                  <a:pt x="3857016" y="3142138"/>
                  <a:pt x="3855262" y="3140438"/>
                </a:cubicBezTo>
                <a:cubicBezTo>
                  <a:pt x="3855262" y="3140438"/>
                  <a:pt x="3853509" y="3138740"/>
                  <a:pt x="3853361" y="3136836"/>
                </a:cubicBezTo>
                <a:cubicBezTo>
                  <a:pt x="3853361" y="3136836"/>
                  <a:pt x="3851754" y="3137041"/>
                  <a:pt x="3851754" y="3137041"/>
                </a:cubicBezTo>
                <a:cubicBezTo>
                  <a:pt x="3848540" y="3137450"/>
                  <a:pt x="3845180" y="3135956"/>
                  <a:pt x="3842114" y="3138268"/>
                </a:cubicBezTo>
                <a:cubicBezTo>
                  <a:pt x="3840505" y="3138473"/>
                  <a:pt x="3837438" y="3140785"/>
                  <a:pt x="3835686" y="3139086"/>
                </a:cubicBezTo>
                <a:cubicBezTo>
                  <a:pt x="3832325" y="3137592"/>
                  <a:pt x="3829258" y="3139904"/>
                  <a:pt x="3826044" y="3140312"/>
                </a:cubicBezTo>
                <a:cubicBezTo>
                  <a:pt x="3824436" y="3140518"/>
                  <a:pt x="3824436" y="3140518"/>
                  <a:pt x="3824289" y="3138615"/>
                </a:cubicBezTo>
                <a:cubicBezTo>
                  <a:pt x="3815383" y="3149358"/>
                  <a:pt x="3803989" y="3148887"/>
                  <a:pt x="3794349" y="3150114"/>
                </a:cubicBezTo>
                <a:cubicBezTo>
                  <a:pt x="3787921" y="3150932"/>
                  <a:pt x="3781494" y="3151750"/>
                  <a:pt x="3776672" y="3152363"/>
                </a:cubicBezTo>
                <a:cubicBezTo>
                  <a:pt x="3771853" y="3152977"/>
                  <a:pt x="3768640" y="3153386"/>
                  <a:pt x="3763818" y="3154000"/>
                </a:cubicBezTo>
                <a:cubicBezTo>
                  <a:pt x="3757246" y="3152914"/>
                  <a:pt x="3752571" y="3155431"/>
                  <a:pt x="3748623" y="3146323"/>
                </a:cubicBezTo>
                <a:cubicBezTo>
                  <a:pt x="3748184" y="3140613"/>
                  <a:pt x="3741754" y="3141431"/>
                  <a:pt x="3736935" y="3142044"/>
                </a:cubicBezTo>
                <a:cubicBezTo>
                  <a:pt x="3725690" y="3143476"/>
                  <a:pt x="3714441" y="3144908"/>
                  <a:pt x="3704801" y="3146135"/>
                </a:cubicBezTo>
                <a:cubicBezTo>
                  <a:pt x="3699978" y="3146748"/>
                  <a:pt x="3698370" y="3146953"/>
                  <a:pt x="3699538" y="3141038"/>
                </a:cubicBezTo>
                <a:cubicBezTo>
                  <a:pt x="3702312" y="3134919"/>
                  <a:pt x="3705673" y="3136412"/>
                  <a:pt x="3710786" y="3139606"/>
                </a:cubicBezTo>
                <a:cubicBezTo>
                  <a:pt x="3714148" y="3141101"/>
                  <a:pt x="3717507" y="3142595"/>
                  <a:pt x="3722183" y="3140079"/>
                </a:cubicBezTo>
                <a:cubicBezTo>
                  <a:pt x="3736201" y="3132527"/>
                  <a:pt x="3750956" y="3134493"/>
                  <a:pt x="3765419" y="3132653"/>
                </a:cubicBezTo>
                <a:cubicBezTo>
                  <a:pt x="3769799" y="3126329"/>
                  <a:pt x="3774471" y="3123812"/>
                  <a:pt x="3779145" y="3121295"/>
                </a:cubicBezTo>
                <a:cubicBezTo>
                  <a:pt x="3774324" y="3121909"/>
                  <a:pt x="3771111" y="3122318"/>
                  <a:pt x="3766292" y="3122931"/>
                </a:cubicBezTo>
                <a:cubicBezTo>
                  <a:pt x="3764538" y="3121232"/>
                  <a:pt x="3762784" y="3119534"/>
                  <a:pt x="3762637" y="3117630"/>
                </a:cubicBezTo>
                <a:cubicBezTo>
                  <a:pt x="3749782" y="3119266"/>
                  <a:pt x="3737071" y="3122806"/>
                  <a:pt x="3724369" y="3126345"/>
                </a:cubicBezTo>
                <a:cubicBezTo>
                  <a:pt x="3714728" y="3127571"/>
                  <a:pt x="3705232" y="3130702"/>
                  <a:pt x="3696316" y="3120305"/>
                </a:cubicBezTo>
                <a:cubicBezTo>
                  <a:pt x="3693102" y="3120715"/>
                  <a:pt x="3689886" y="3121123"/>
                  <a:pt x="3685067" y="3121737"/>
                </a:cubicBezTo>
                <a:cubicBezTo>
                  <a:pt x="3682145" y="3125952"/>
                  <a:pt x="3679078" y="3128265"/>
                  <a:pt x="3675867" y="3128674"/>
                </a:cubicBezTo>
                <a:cubicBezTo>
                  <a:pt x="3665931" y="3126095"/>
                  <a:pt x="3656729" y="3133032"/>
                  <a:pt x="3648550" y="3132151"/>
                </a:cubicBezTo>
                <a:cubicBezTo>
                  <a:pt x="3645337" y="3132560"/>
                  <a:pt x="3643582" y="3130861"/>
                  <a:pt x="3641830" y="3129162"/>
                </a:cubicBezTo>
                <a:cubicBezTo>
                  <a:pt x="3644749" y="3124947"/>
                  <a:pt x="3648110" y="3126441"/>
                  <a:pt x="3649424" y="3122429"/>
                </a:cubicBezTo>
                <a:cubicBezTo>
                  <a:pt x="3662423" y="3122697"/>
                  <a:pt x="3674839" y="3115350"/>
                  <a:pt x="3687693" y="3113714"/>
                </a:cubicBezTo>
                <a:cubicBezTo>
                  <a:pt x="3694122" y="3112896"/>
                  <a:pt x="3698943" y="3112282"/>
                  <a:pt x="3705373" y="3111464"/>
                </a:cubicBezTo>
                <a:cubicBezTo>
                  <a:pt x="3707126" y="3113163"/>
                  <a:pt x="3708731" y="3112958"/>
                  <a:pt x="3711799" y="3110645"/>
                </a:cubicBezTo>
                <a:cubicBezTo>
                  <a:pt x="3714719" y="3106430"/>
                  <a:pt x="3718080" y="3107924"/>
                  <a:pt x="3722754" y="3105408"/>
                </a:cubicBezTo>
                <a:cubicBezTo>
                  <a:pt x="3735751" y="3105675"/>
                  <a:pt x="3740860" y="3087726"/>
                  <a:pt x="3753714" y="3086090"/>
                </a:cubicBezTo>
                <a:cubicBezTo>
                  <a:pt x="3753568" y="3084187"/>
                  <a:pt x="3755174" y="3083982"/>
                  <a:pt x="3755027" y="3082079"/>
                </a:cubicBezTo>
                <a:cubicBezTo>
                  <a:pt x="3754880" y="3080176"/>
                  <a:pt x="3754733" y="3078272"/>
                  <a:pt x="3754733" y="3078272"/>
                </a:cubicBezTo>
                <a:cubicBezTo>
                  <a:pt x="3735305" y="3078823"/>
                  <a:pt x="3714858" y="3087191"/>
                  <a:pt x="3695575" y="3089646"/>
                </a:cubicBezTo>
                <a:cubicBezTo>
                  <a:pt x="3689146" y="3090464"/>
                  <a:pt x="3682425" y="3087475"/>
                  <a:pt x="3678043" y="3093800"/>
                </a:cubicBezTo>
                <a:cubicBezTo>
                  <a:pt x="3665336" y="3097338"/>
                  <a:pt x="3655254" y="3092856"/>
                  <a:pt x="3652473" y="3077833"/>
                </a:cubicBezTo>
                <a:cubicBezTo>
                  <a:pt x="3650720" y="3076135"/>
                  <a:pt x="3650574" y="3074231"/>
                  <a:pt x="3648820" y="3072531"/>
                </a:cubicBezTo>
                <a:cubicBezTo>
                  <a:pt x="3644000" y="3073145"/>
                  <a:pt x="3638885" y="3069952"/>
                  <a:pt x="3634213" y="3072468"/>
                </a:cubicBezTo>
                <a:cubicBezTo>
                  <a:pt x="3629247" y="3071179"/>
                  <a:pt x="3624720" y="3075599"/>
                  <a:pt x="3619753" y="3074309"/>
                </a:cubicBezTo>
                <a:cubicBezTo>
                  <a:pt x="3620919" y="3068394"/>
                  <a:pt x="3628953" y="3067372"/>
                  <a:pt x="3625152" y="3060168"/>
                </a:cubicBezTo>
                <a:cubicBezTo>
                  <a:pt x="3623252" y="3056564"/>
                  <a:pt x="3626466" y="3056156"/>
                  <a:pt x="3628073" y="3055952"/>
                </a:cubicBezTo>
                <a:cubicBezTo>
                  <a:pt x="3632745" y="3053435"/>
                  <a:pt x="3636106" y="3054929"/>
                  <a:pt x="3639025" y="3050713"/>
                </a:cubicBezTo>
                <a:cubicBezTo>
                  <a:pt x="3638732" y="3046906"/>
                  <a:pt x="3641798" y="3044594"/>
                  <a:pt x="3643406" y="3044389"/>
                </a:cubicBezTo>
                <a:cubicBezTo>
                  <a:pt x="3640338" y="3046701"/>
                  <a:pt x="3637124" y="3047111"/>
                  <a:pt x="3633472" y="3041809"/>
                </a:cubicBezTo>
                <a:cubicBezTo>
                  <a:pt x="3633472" y="3041809"/>
                  <a:pt x="3635079" y="3041605"/>
                  <a:pt x="3634932" y="3039702"/>
                </a:cubicBezTo>
                <a:cubicBezTo>
                  <a:pt x="3633325" y="3039907"/>
                  <a:pt x="3633325" y="3039907"/>
                  <a:pt x="3631717" y="3040111"/>
                </a:cubicBezTo>
                <a:cubicBezTo>
                  <a:pt x="3631717" y="3040111"/>
                  <a:pt x="3631717" y="3040111"/>
                  <a:pt x="3631864" y="3042013"/>
                </a:cubicBezTo>
                <a:cubicBezTo>
                  <a:pt x="3624417" y="3050650"/>
                  <a:pt x="3612730" y="3046371"/>
                  <a:pt x="3603383" y="3051405"/>
                </a:cubicBezTo>
                <a:cubicBezTo>
                  <a:pt x="3600169" y="3051814"/>
                  <a:pt x="3595348" y="3052427"/>
                  <a:pt x="3592136" y="3052836"/>
                </a:cubicBezTo>
                <a:cubicBezTo>
                  <a:pt x="3590529" y="3053041"/>
                  <a:pt x="3587315" y="3053450"/>
                  <a:pt x="3585561" y="3051751"/>
                </a:cubicBezTo>
                <a:cubicBezTo>
                  <a:pt x="3583955" y="3051956"/>
                  <a:pt x="3583955" y="3051956"/>
                  <a:pt x="3582202" y="3050257"/>
                </a:cubicBezTo>
                <a:cubicBezTo>
                  <a:pt x="3581907" y="3046450"/>
                  <a:pt x="3584680" y="3040331"/>
                  <a:pt x="3581320" y="3038837"/>
                </a:cubicBezTo>
                <a:cubicBezTo>
                  <a:pt x="3576207" y="3035643"/>
                  <a:pt x="3570218" y="3042172"/>
                  <a:pt x="3570365" y="3044076"/>
                </a:cubicBezTo>
                <a:cubicBezTo>
                  <a:pt x="3566573" y="3058013"/>
                  <a:pt x="3559704" y="3053121"/>
                  <a:pt x="3551522" y="3052240"/>
                </a:cubicBezTo>
                <a:cubicBezTo>
                  <a:pt x="3552396" y="3042518"/>
                  <a:pt x="3560283" y="3039592"/>
                  <a:pt x="3564811" y="3035171"/>
                </a:cubicBezTo>
                <a:cubicBezTo>
                  <a:pt x="3561157" y="3029871"/>
                  <a:pt x="3554730" y="3030689"/>
                  <a:pt x="3549761" y="3029399"/>
                </a:cubicBezTo>
                <a:cubicBezTo>
                  <a:pt x="3546547" y="3029808"/>
                  <a:pt x="3541579" y="3028518"/>
                  <a:pt x="3539680" y="3024916"/>
                </a:cubicBezTo>
                <a:cubicBezTo>
                  <a:pt x="3537927" y="3023217"/>
                  <a:pt x="3537927" y="3023217"/>
                  <a:pt x="3536320" y="3023422"/>
                </a:cubicBezTo>
                <a:cubicBezTo>
                  <a:pt x="3534860" y="3025529"/>
                  <a:pt x="3530038" y="3026143"/>
                  <a:pt x="3531645" y="3025938"/>
                </a:cubicBezTo>
                <a:cubicBezTo>
                  <a:pt x="3533692" y="3031444"/>
                  <a:pt x="3532084" y="3031649"/>
                  <a:pt x="3528872" y="3032057"/>
                </a:cubicBezTo>
                <a:cubicBezTo>
                  <a:pt x="3522447" y="3032876"/>
                  <a:pt x="3520397" y="3027370"/>
                  <a:pt x="3518497" y="3023768"/>
                </a:cubicBezTo>
                <a:cubicBezTo>
                  <a:pt x="3516889" y="3023972"/>
                  <a:pt x="3515135" y="3022273"/>
                  <a:pt x="3511921" y="3022682"/>
                </a:cubicBezTo>
                <a:cubicBezTo>
                  <a:pt x="3506954" y="3021393"/>
                  <a:pt x="3499212" y="3026222"/>
                  <a:pt x="3493804" y="3019222"/>
                </a:cubicBezTo>
                <a:cubicBezTo>
                  <a:pt x="3480364" y="3013245"/>
                  <a:pt x="3466775" y="3005364"/>
                  <a:pt x="3452313" y="3007204"/>
                </a:cubicBezTo>
                <a:cubicBezTo>
                  <a:pt x="3447052" y="3002107"/>
                  <a:pt x="3442232" y="3002721"/>
                  <a:pt x="3435658" y="3001637"/>
                </a:cubicBezTo>
                <a:cubicBezTo>
                  <a:pt x="3430690" y="3000346"/>
                  <a:pt x="3425871" y="3000959"/>
                  <a:pt x="3420756" y="2997765"/>
                </a:cubicBezTo>
                <a:cubicBezTo>
                  <a:pt x="3414329" y="2998584"/>
                  <a:pt x="3407608" y="2995595"/>
                  <a:pt x="3402200" y="2988596"/>
                </a:cubicBezTo>
                <a:cubicBezTo>
                  <a:pt x="3394312" y="2991521"/>
                  <a:pt x="3385837" y="2986834"/>
                  <a:pt x="3377804" y="2987857"/>
                </a:cubicBezTo>
                <a:cubicBezTo>
                  <a:pt x="3371082" y="2984867"/>
                  <a:pt x="3364803" y="2987589"/>
                  <a:pt x="3358377" y="2988407"/>
                </a:cubicBezTo>
                <a:cubicBezTo>
                  <a:pt x="3334128" y="2989571"/>
                  <a:pt x="3307976" y="2987134"/>
                  <a:pt x="3283432" y="2984491"/>
                </a:cubicBezTo>
                <a:cubicBezTo>
                  <a:pt x="3280219" y="2984900"/>
                  <a:pt x="3275398" y="2985514"/>
                  <a:pt x="3271891" y="2982116"/>
                </a:cubicBezTo>
                <a:cubicBezTo>
                  <a:pt x="3271744" y="2980212"/>
                  <a:pt x="3271744" y="2980212"/>
                  <a:pt x="3271744" y="2980212"/>
                </a:cubicBezTo>
                <a:cubicBezTo>
                  <a:pt x="3270431" y="2984224"/>
                  <a:pt x="3267070" y="2982730"/>
                  <a:pt x="3265466" y="2982934"/>
                </a:cubicBezTo>
                <a:cubicBezTo>
                  <a:pt x="3263857" y="2983138"/>
                  <a:pt x="3262251" y="2983343"/>
                  <a:pt x="3260497" y="2981644"/>
                </a:cubicBezTo>
                <a:cubicBezTo>
                  <a:pt x="3258890" y="2981848"/>
                  <a:pt x="3258743" y="2979944"/>
                  <a:pt x="3257136" y="2980149"/>
                </a:cubicBezTo>
                <a:cubicBezTo>
                  <a:pt x="3226462" y="2982132"/>
                  <a:pt x="3196950" y="2978199"/>
                  <a:pt x="3167583" y="2976170"/>
                </a:cubicBezTo>
                <a:cubicBezTo>
                  <a:pt x="3161010" y="2975085"/>
                  <a:pt x="3156189" y="2975699"/>
                  <a:pt x="3149613" y="2974614"/>
                </a:cubicBezTo>
                <a:cubicBezTo>
                  <a:pt x="3123759" y="2975983"/>
                  <a:pt x="3099068" y="2971437"/>
                  <a:pt x="3075253" y="2957169"/>
                </a:cubicBezTo>
                <a:cubicBezTo>
                  <a:pt x="3064877" y="2948879"/>
                  <a:pt x="3053483" y="2948407"/>
                  <a:pt x="3044715" y="2939913"/>
                </a:cubicBezTo>
                <a:cubicBezTo>
                  <a:pt x="3043109" y="2940117"/>
                  <a:pt x="3043109" y="2940117"/>
                  <a:pt x="3041502" y="2940322"/>
                </a:cubicBezTo>
                <a:cubicBezTo>
                  <a:pt x="3038143" y="2938827"/>
                  <a:pt x="3034927" y="2939236"/>
                  <a:pt x="3033174" y="2937538"/>
                </a:cubicBezTo>
                <a:cubicBezTo>
                  <a:pt x="3029519" y="2932237"/>
                  <a:pt x="3024406" y="2929044"/>
                  <a:pt x="3016370" y="2930067"/>
                </a:cubicBezTo>
                <a:cubicBezTo>
                  <a:pt x="3011991" y="2936389"/>
                  <a:pt x="3004104" y="2939315"/>
                  <a:pt x="2995924" y="2938434"/>
                </a:cubicBezTo>
                <a:cubicBezTo>
                  <a:pt x="2983069" y="2940071"/>
                  <a:pt x="2971095" y="2953127"/>
                  <a:pt x="2957947" y="2950957"/>
                </a:cubicBezTo>
                <a:cubicBezTo>
                  <a:pt x="2941294" y="2945388"/>
                  <a:pt x="2923911" y="2951445"/>
                  <a:pt x="2907689" y="2951587"/>
                </a:cubicBezTo>
                <a:cubicBezTo>
                  <a:pt x="2901115" y="2950501"/>
                  <a:pt x="2896588" y="2954923"/>
                  <a:pt x="2891474" y="2951728"/>
                </a:cubicBezTo>
                <a:cubicBezTo>
                  <a:pt x="2889868" y="2951933"/>
                  <a:pt x="2889868" y="2951933"/>
                  <a:pt x="2888260" y="2952137"/>
                </a:cubicBezTo>
                <a:cubicBezTo>
                  <a:pt x="2884754" y="2948740"/>
                  <a:pt x="2878326" y="2949558"/>
                  <a:pt x="2873506" y="2950172"/>
                </a:cubicBezTo>
                <a:cubicBezTo>
                  <a:pt x="2863718" y="2949496"/>
                  <a:pt x="2855389" y="2946711"/>
                  <a:pt x="2846767" y="2940120"/>
                </a:cubicBezTo>
                <a:cubicBezTo>
                  <a:pt x="2833765" y="2939853"/>
                  <a:pt x="2822518" y="2941284"/>
                  <a:pt x="2811711" y="2948427"/>
                </a:cubicBezTo>
                <a:cubicBezTo>
                  <a:pt x="2806743" y="2947137"/>
                  <a:pt x="2801922" y="2947750"/>
                  <a:pt x="2796956" y="2946460"/>
                </a:cubicBezTo>
                <a:cubicBezTo>
                  <a:pt x="2796956" y="2946460"/>
                  <a:pt x="2796809" y="2944557"/>
                  <a:pt x="2796662" y="2942654"/>
                </a:cubicBezTo>
                <a:cubicBezTo>
                  <a:pt x="2793448" y="2943062"/>
                  <a:pt x="2791842" y="2943267"/>
                  <a:pt x="2790234" y="2943471"/>
                </a:cubicBezTo>
                <a:cubicBezTo>
                  <a:pt x="2785120" y="2940277"/>
                  <a:pt x="2780447" y="2942796"/>
                  <a:pt x="2777379" y="2945108"/>
                </a:cubicBezTo>
                <a:cubicBezTo>
                  <a:pt x="2769493" y="2948034"/>
                  <a:pt x="2763065" y="2948851"/>
                  <a:pt x="2756198" y="2943960"/>
                </a:cubicBezTo>
                <a:cubicBezTo>
                  <a:pt x="2752838" y="2942465"/>
                  <a:pt x="2749476" y="2940971"/>
                  <a:pt x="2747579" y="2937368"/>
                </a:cubicBezTo>
                <a:cubicBezTo>
                  <a:pt x="2743922" y="2932067"/>
                  <a:pt x="2748450" y="2927647"/>
                  <a:pt x="2748155" y="2923839"/>
                </a:cubicBezTo>
                <a:cubicBezTo>
                  <a:pt x="2749176" y="2916021"/>
                  <a:pt x="2745231" y="2906913"/>
                  <a:pt x="2751215" y="2900385"/>
                </a:cubicBezTo>
                <a:cubicBezTo>
                  <a:pt x="2758222" y="2886039"/>
                  <a:pt x="2767276" y="2877198"/>
                  <a:pt x="2782619" y="2886778"/>
                </a:cubicBezTo>
                <a:cubicBezTo>
                  <a:pt x="2783637" y="2878960"/>
                  <a:pt x="2779837" y="2871755"/>
                  <a:pt x="2785824" y="2865227"/>
                </a:cubicBezTo>
                <a:cubicBezTo>
                  <a:pt x="2777642" y="2864346"/>
                  <a:pt x="2771068" y="2863261"/>
                  <a:pt x="2766689" y="2869585"/>
                </a:cubicBezTo>
                <a:cubicBezTo>
                  <a:pt x="2760702" y="2876113"/>
                  <a:pt x="2757487" y="2876522"/>
                  <a:pt x="2750768" y="2873534"/>
                </a:cubicBezTo>
                <a:cubicBezTo>
                  <a:pt x="2743900" y="2868640"/>
                  <a:pt x="2741708" y="2861231"/>
                  <a:pt x="2744187" y="2851305"/>
                </a:cubicBezTo>
                <a:cubicBezTo>
                  <a:pt x="2744187" y="2851305"/>
                  <a:pt x="2744039" y="2849402"/>
                  <a:pt x="2744039" y="2849402"/>
                </a:cubicBezTo>
                <a:cubicBezTo>
                  <a:pt x="2751779" y="2844572"/>
                  <a:pt x="2759814" y="2843550"/>
                  <a:pt x="2767995" y="2844431"/>
                </a:cubicBezTo>
                <a:cubicBezTo>
                  <a:pt x="2779389" y="2844903"/>
                  <a:pt x="2789177" y="2845579"/>
                  <a:pt x="2800719" y="2847955"/>
                </a:cubicBezTo>
                <a:cubicBezTo>
                  <a:pt x="2822047" y="2851006"/>
                  <a:pt x="2823948" y="2854608"/>
                  <a:pt x="2822935" y="2883569"/>
                </a:cubicBezTo>
                <a:cubicBezTo>
                  <a:pt x="2822935" y="2883569"/>
                  <a:pt x="2821329" y="2883774"/>
                  <a:pt x="2821475" y="2885676"/>
                </a:cubicBezTo>
                <a:cubicBezTo>
                  <a:pt x="2823083" y="2885472"/>
                  <a:pt x="2823083" y="2885472"/>
                  <a:pt x="2824836" y="2887171"/>
                </a:cubicBezTo>
                <a:cubicBezTo>
                  <a:pt x="2828050" y="2886762"/>
                  <a:pt x="2831851" y="2893965"/>
                  <a:pt x="2834477" y="2885944"/>
                </a:cubicBezTo>
                <a:cubicBezTo>
                  <a:pt x="2835937" y="2883836"/>
                  <a:pt x="2839004" y="2881524"/>
                  <a:pt x="2843825" y="2880910"/>
                </a:cubicBezTo>
                <a:cubicBezTo>
                  <a:pt x="2851713" y="2877984"/>
                  <a:pt x="2851713" y="2877984"/>
                  <a:pt x="2849224" y="2866767"/>
                </a:cubicBezTo>
                <a:cubicBezTo>
                  <a:pt x="2849078" y="2864865"/>
                  <a:pt x="2849078" y="2864865"/>
                  <a:pt x="2848931" y="2862961"/>
                </a:cubicBezTo>
                <a:cubicBezTo>
                  <a:pt x="2849804" y="2853240"/>
                  <a:pt x="2850678" y="2843518"/>
                  <a:pt x="2839135" y="2841143"/>
                </a:cubicBezTo>
                <a:cubicBezTo>
                  <a:pt x="2837529" y="2841347"/>
                  <a:pt x="2835774" y="2839648"/>
                  <a:pt x="2835629" y="2837745"/>
                </a:cubicBezTo>
                <a:cubicBezTo>
                  <a:pt x="2838548" y="2833529"/>
                  <a:pt x="2836648" y="2829927"/>
                  <a:pt x="2836355" y="2826119"/>
                </a:cubicBezTo>
                <a:cubicBezTo>
                  <a:pt x="2835915" y="2820409"/>
                  <a:pt x="2838981" y="2818097"/>
                  <a:pt x="2842487" y="2821495"/>
                </a:cubicBezTo>
                <a:cubicBezTo>
                  <a:pt x="2852130" y="2820268"/>
                  <a:pt x="2857684" y="2829172"/>
                  <a:pt x="2864553" y="2834063"/>
                </a:cubicBezTo>
                <a:cubicBezTo>
                  <a:pt x="2871420" y="2838956"/>
                  <a:pt x="2876682" y="2844052"/>
                  <a:pt x="2884863" y="2844933"/>
                </a:cubicBezTo>
                <a:cubicBezTo>
                  <a:pt x="2887782" y="2840717"/>
                  <a:pt x="2884422" y="2839223"/>
                  <a:pt x="2884275" y="2837319"/>
                </a:cubicBezTo>
                <a:cubicBezTo>
                  <a:pt x="2882520" y="2835621"/>
                  <a:pt x="2879014" y="2832223"/>
                  <a:pt x="2881934" y="2828007"/>
                </a:cubicBezTo>
                <a:cubicBezTo>
                  <a:pt x="2885001" y="2825695"/>
                  <a:pt x="2889675" y="2823177"/>
                  <a:pt x="2893181" y="2826576"/>
                </a:cubicBezTo>
                <a:cubicBezTo>
                  <a:pt x="2896836" y="2831876"/>
                  <a:pt x="2901950" y="2835070"/>
                  <a:pt x="2907064" y="2838263"/>
                </a:cubicBezTo>
                <a:cubicBezTo>
                  <a:pt x="2914812" y="2833433"/>
                  <a:pt x="2922406" y="2826700"/>
                  <a:pt x="2932195" y="2827376"/>
                </a:cubicBezTo>
                <a:cubicBezTo>
                  <a:pt x="2935406" y="2826967"/>
                  <a:pt x="2938621" y="2826558"/>
                  <a:pt x="2940226" y="2826353"/>
                </a:cubicBezTo>
                <a:cubicBezTo>
                  <a:pt x="2940226" y="2826353"/>
                  <a:pt x="2940080" y="2824451"/>
                  <a:pt x="2940080" y="2824451"/>
                </a:cubicBezTo>
                <a:cubicBezTo>
                  <a:pt x="2940080" y="2824451"/>
                  <a:pt x="2940080" y="2824451"/>
                  <a:pt x="2941688" y="2824245"/>
                </a:cubicBezTo>
                <a:cubicBezTo>
                  <a:pt x="2941688" y="2824245"/>
                  <a:pt x="2941688" y="2824245"/>
                  <a:pt x="2939933" y="2822547"/>
                </a:cubicBezTo>
                <a:cubicBezTo>
                  <a:pt x="2939933" y="2822547"/>
                  <a:pt x="2940080" y="2824451"/>
                  <a:pt x="2940080" y="2824451"/>
                </a:cubicBezTo>
                <a:cubicBezTo>
                  <a:pt x="2929705" y="2816160"/>
                  <a:pt x="2918018" y="2811881"/>
                  <a:pt x="2905597" y="2819228"/>
                </a:cubicBezTo>
                <a:cubicBezTo>
                  <a:pt x="2902530" y="2821541"/>
                  <a:pt x="2899169" y="2820047"/>
                  <a:pt x="2897268" y="2816445"/>
                </a:cubicBezTo>
                <a:cubicBezTo>
                  <a:pt x="2896975" y="2812638"/>
                  <a:pt x="2898435" y="2810530"/>
                  <a:pt x="2900042" y="2810325"/>
                </a:cubicBezTo>
                <a:cubicBezTo>
                  <a:pt x="2904569" y="2805906"/>
                  <a:pt x="2909243" y="2803388"/>
                  <a:pt x="2905443" y="2796183"/>
                </a:cubicBezTo>
                <a:cubicBezTo>
                  <a:pt x="2905443" y="2796183"/>
                  <a:pt x="2903835" y="2796388"/>
                  <a:pt x="2903835" y="2796388"/>
                </a:cubicBezTo>
                <a:cubicBezTo>
                  <a:pt x="2903688" y="2794485"/>
                  <a:pt x="2903688" y="2794485"/>
                  <a:pt x="2903541" y="2792582"/>
                </a:cubicBezTo>
                <a:cubicBezTo>
                  <a:pt x="2896674" y="2787689"/>
                  <a:pt x="2892873" y="2780484"/>
                  <a:pt x="2889072" y="2773279"/>
                </a:cubicBezTo>
                <a:cubicBezTo>
                  <a:pt x="2887465" y="2773484"/>
                  <a:pt x="2885860" y="2773688"/>
                  <a:pt x="2885713" y="2771786"/>
                </a:cubicBezTo>
                <a:cubicBezTo>
                  <a:pt x="2882352" y="2770291"/>
                  <a:pt x="2876072" y="2773013"/>
                  <a:pt x="2875631" y="2767301"/>
                </a:cubicBezTo>
                <a:cubicBezTo>
                  <a:pt x="2875338" y="2763495"/>
                  <a:pt x="2882785" y="2754859"/>
                  <a:pt x="2887751" y="2756149"/>
                </a:cubicBezTo>
                <a:cubicBezTo>
                  <a:pt x="2890965" y="2755740"/>
                  <a:pt x="2894325" y="2757235"/>
                  <a:pt x="2897687" y="2758728"/>
                </a:cubicBezTo>
                <a:cubicBezTo>
                  <a:pt x="2901046" y="2760223"/>
                  <a:pt x="2902948" y="2763825"/>
                  <a:pt x="2906307" y="2765320"/>
                </a:cubicBezTo>
                <a:cubicBezTo>
                  <a:pt x="2917562" y="2763887"/>
                  <a:pt x="2930123" y="2758444"/>
                  <a:pt x="2941958" y="2764626"/>
                </a:cubicBezTo>
                <a:cubicBezTo>
                  <a:pt x="2943711" y="2766325"/>
                  <a:pt x="2941812" y="2762723"/>
                  <a:pt x="2941665" y="2760819"/>
                </a:cubicBezTo>
                <a:cubicBezTo>
                  <a:pt x="2939766" y="2757217"/>
                  <a:pt x="2936258" y="2753819"/>
                  <a:pt x="2939031" y="2747700"/>
                </a:cubicBezTo>
                <a:cubicBezTo>
                  <a:pt x="2943264" y="2739472"/>
                  <a:pt x="2934497" y="2730979"/>
                  <a:pt x="2938730" y="2722751"/>
                </a:cubicBezTo>
                <a:cubicBezTo>
                  <a:pt x="2940188" y="2720643"/>
                  <a:pt x="2936683" y="2717246"/>
                  <a:pt x="2934927" y="2715547"/>
                </a:cubicBezTo>
                <a:cubicBezTo>
                  <a:pt x="2934927" y="2715547"/>
                  <a:pt x="2931567" y="2714052"/>
                  <a:pt x="2931420" y="2712149"/>
                </a:cubicBezTo>
                <a:cubicBezTo>
                  <a:pt x="2928935" y="2700933"/>
                  <a:pt x="2922361" y="2699847"/>
                  <a:pt x="2912866" y="2702978"/>
                </a:cubicBezTo>
                <a:cubicBezTo>
                  <a:pt x="2909945" y="2707194"/>
                  <a:pt x="2919880" y="2709774"/>
                  <a:pt x="2913746" y="2714398"/>
                </a:cubicBezTo>
                <a:cubicBezTo>
                  <a:pt x="2910827" y="2718615"/>
                  <a:pt x="2913020" y="2726023"/>
                  <a:pt x="2909953" y="2728336"/>
                </a:cubicBezTo>
                <a:cubicBezTo>
                  <a:pt x="2895926" y="2735888"/>
                  <a:pt x="2883512" y="2743234"/>
                  <a:pt x="2868462" y="2737461"/>
                </a:cubicBezTo>
                <a:cubicBezTo>
                  <a:pt x="2864955" y="2734064"/>
                  <a:pt x="2862035" y="2738279"/>
                  <a:pt x="2858820" y="2738688"/>
                </a:cubicBezTo>
                <a:cubicBezTo>
                  <a:pt x="2849180" y="2739915"/>
                  <a:pt x="2847280" y="2736313"/>
                  <a:pt x="2851220" y="2724278"/>
                </a:cubicBezTo>
                <a:cubicBezTo>
                  <a:pt x="2852533" y="2720267"/>
                  <a:pt x="2849319" y="2720676"/>
                  <a:pt x="2847566" y="2718977"/>
                </a:cubicBezTo>
                <a:cubicBezTo>
                  <a:pt x="2845666" y="2715376"/>
                  <a:pt x="2840843" y="2715989"/>
                  <a:pt x="2838797" y="2710483"/>
                </a:cubicBezTo>
                <a:cubicBezTo>
                  <a:pt x="2841570" y="2704364"/>
                  <a:pt x="2848732" y="2713063"/>
                  <a:pt x="2849753" y="2705244"/>
                </a:cubicBezTo>
                <a:cubicBezTo>
                  <a:pt x="2849165" y="2697631"/>
                  <a:pt x="2844198" y="2696341"/>
                  <a:pt x="2839229" y="2695052"/>
                </a:cubicBezTo>
                <a:cubicBezTo>
                  <a:pt x="2839229" y="2695052"/>
                  <a:pt x="2839229" y="2695052"/>
                  <a:pt x="2837622" y="2695256"/>
                </a:cubicBezTo>
                <a:cubicBezTo>
                  <a:pt x="2834262" y="2693762"/>
                  <a:pt x="2827687" y="2692677"/>
                  <a:pt x="2828854" y="2686761"/>
                </a:cubicBezTo>
                <a:cubicBezTo>
                  <a:pt x="2831627" y="2680642"/>
                  <a:pt x="2836889" y="2685739"/>
                  <a:pt x="2840396" y="2689136"/>
                </a:cubicBezTo>
                <a:cubicBezTo>
                  <a:pt x="2845511" y="2692330"/>
                  <a:pt x="2850625" y="2695523"/>
                  <a:pt x="2852958" y="2683694"/>
                </a:cubicBezTo>
                <a:cubicBezTo>
                  <a:pt x="2851351" y="2683898"/>
                  <a:pt x="2851351" y="2683898"/>
                  <a:pt x="2849744" y="2684103"/>
                </a:cubicBezTo>
                <a:cubicBezTo>
                  <a:pt x="2842730" y="2677307"/>
                  <a:pt x="2838929" y="2670102"/>
                  <a:pt x="2842869" y="2658068"/>
                </a:cubicBezTo>
                <a:cubicBezTo>
                  <a:pt x="2843888" y="2650250"/>
                  <a:pt x="2841989" y="2646648"/>
                  <a:pt x="2837020" y="2645358"/>
                </a:cubicBezTo>
                <a:cubicBezTo>
                  <a:pt x="2831906" y="2642164"/>
                  <a:pt x="2826938" y="2640875"/>
                  <a:pt x="2821971" y="2639585"/>
                </a:cubicBezTo>
                <a:cubicBezTo>
                  <a:pt x="2824744" y="2633466"/>
                  <a:pt x="2829565" y="2632852"/>
                  <a:pt x="2834239" y="2630335"/>
                </a:cubicBezTo>
                <a:cubicBezTo>
                  <a:pt x="2835993" y="2632034"/>
                  <a:pt x="2837599" y="2631830"/>
                  <a:pt x="2840667" y="2629517"/>
                </a:cubicBezTo>
                <a:cubicBezTo>
                  <a:pt x="2836866" y="2622312"/>
                  <a:pt x="2841686" y="2621699"/>
                  <a:pt x="2844901" y="2621290"/>
                </a:cubicBezTo>
                <a:cubicBezTo>
                  <a:pt x="2854982" y="2625773"/>
                  <a:pt x="2864037" y="2616932"/>
                  <a:pt x="2873824" y="2617609"/>
                </a:cubicBezTo>
                <a:cubicBezTo>
                  <a:pt x="2876744" y="2613393"/>
                  <a:pt x="2881710" y="2614683"/>
                  <a:pt x="2882877" y="2608768"/>
                </a:cubicBezTo>
                <a:cubicBezTo>
                  <a:pt x="2874550" y="2605984"/>
                  <a:pt x="2865636" y="2595586"/>
                  <a:pt x="2856727" y="2606331"/>
                </a:cubicBezTo>
                <a:cubicBezTo>
                  <a:pt x="2853660" y="2608642"/>
                  <a:pt x="2853660" y="2608642"/>
                  <a:pt x="2846648" y="2601846"/>
                </a:cubicBezTo>
                <a:cubicBezTo>
                  <a:pt x="2844893" y="2600148"/>
                  <a:pt x="2846354" y="2598040"/>
                  <a:pt x="2849566" y="2597631"/>
                </a:cubicBezTo>
                <a:cubicBezTo>
                  <a:pt x="2855700" y="2593005"/>
                  <a:pt x="2855260" y="2587297"/>
                  <a:pt x="2853213" y="2581790"/>
                </a:cubicBezTo>
                <a:cubicBezTo>
                  <a:pt x="2852626" y="2574177"/>
                  <a:pt x="2847659" y="2572887"/>
                  <a:pt x="2842839" y="2573500"/>
                </a:cubicBezTo>
                <a:cubicBezTo>
                  <a:pt x="2836265" y="2572416"/>
                  <a:pt x="2829983" y="2575136"/>
                  <a:pt x="2825888" y="2564125"/>
                </a:cubicBezTo>
                <a:cubicBezTo>
                  <a:pt x="2830709" y="2563511"/>
                  <a:pt x="2835677" y="2564801"/>
                  <a:pt x="2840351" y="2562284"/>
                </a:cubicBezTo>
                <a:cubicBezTo>
                  <a:pt x="2841518" y="2556369"/>
                  <a:pt x="2836403" y="2553177"/>
                  <a:pt x="2836109" y="2549369"/>
                </a:cubicBezTo>
                <a:cubicBezTo>
                  <a:pt x="2836109" y="2549369"/>
                  <a:pt x="2835962" y="2547465"/>
                  <a:pt x="2835816" y="2545563"/>
                </a:cubicBezTo>
                <a:cubicBezTo>
                  <a:pt x="2835816" y="2545563"/>
                  <a:pt x="2835670" y="2543659"/>
                  <a:pt x="2835522" y="2541756"/>
                </a:cubicBezTo>
                <a:cubicBezTo>
                  <a:pt x="2837131" y="2541551"/>
                  <a:pt x="2838590" y="2539443"/>
                  <a:pt x="2838443" y="2537540"/>
                </a:cubicBezTo>
                <a:lnTo>
                  <a:pt x="2835514" y="2522951"/>
                </a:lnTo>
                <a:lnTo>
                  <a:pt x="2828416" y="2523483"/>
                </a:lnTo>
                <a:cubicBezTo>
                  <a:pt x="2822628" y="2524700"/>
                  <a:pt x="2817115" y="2526843"/>
                  <a:pt x="2811711" y="2530415"/>
                </a:cubicBezTo>
                <a:cubicBezTo>
                  <a:pt x="2806743" y="2529125"/>
                  <a:pt x="2801922" y="2529738"/>
                  <a:pt x="2796956" y="2528448"/>
                </a:cubicBezTo>
                <a:cubicBezTo>
                  <a:pt x="2796956" y="2528448"/>
                  <a:pt x="2796809" y="2526545"/>
                  <a:pt x="2796662" y="2524642"/>
                </a:cubicBezTo>
                <a:cubicBezTo>
                  <a:pt x="2793448" y="2525050"/>
                  <a:pt x="2791842" y="2525255"/>
                  <a:pt x="2790234" y="2525459"/>
                </a:cubicBezTo>
                <a:cubicBezTo>
                  <a:pt x="2785120" y="2522265"/>
                  <a:pt x="2780447" y="2524784"/>
                  <a:pt x="2777379" y="2527096"/>
                </a:cubicBezTo>
                <a:cubicBezTo>
                  <a:pt x="2769493" y="2530022"/>
                  <a:pt x="2763065" y="2530839"/>
                  <a:pt x="2756198" y="2525948"/>
                </a:cubicBezTo>
                <a:cubicBezTo>
                  <a:pt x="2752838" y="2524453"/>
                  <a:pt x="2749476" y="2522959"/>
                  <a:pt x="2747579" y="2519356"/>
                </a:cubicBezTo>
                <a:cubicBezTo>
                  <a:pt x="2743922" y="2514055"/>
                  <a:pt x="2748450" y="2509635"/>
                  <a:pt x="2748155" y="2505827"/>
                </a:cubicBezTo>
                <a:lnTo>
                  <a:pt x="2750034" y="2491423"/>
                </a:lnTo>
                <a:lnTo>
                  <a:pt x="2726179" y="2493920"/>
                </a:lnTo>
                <a:cubicBezTo>
                  <a:pt x="2718084" y="2494620"/>
                  <a:pt x="2709865" y="2494602"/>
                  <a:pt x="2700328" y="2492246"/>
                </a:cubicBezTo>
                <a:cubicBezTo>
                  <a:pt x="2674352" y="2489854"/>
                  <a:pt x="2645427" y="2491492"/>
                  <a:pt x="2616164" y="2491217"/>
                </a:cubicBezTo>
                <a:cubicBezTo>
                  <a:pt x="2572441" y="2491762"/>
                  <a:pt x="2525100" y="2492511"/>
                  <a:pt x="2480713" y="2489231"/>
                </a:cubicBezTo>
                <a:cubicBezTo>
                  <a:pt x="2472820" y="2485816"/>
                  <a:pt x="2462302" y="2488342"/>
                  <a:pt x="2450792" y="2485132"/>
                </a:cubicBezTo>
                <a:cubicBezTo>
                  <a:pt x="2450792" y="2485132"/>
                  <a:pt x="2447176" y="2485337"/>
                  <a:pt x="2446845" y="2483425"/>
                </a:cubicBezTo>
                <a:cubicBezTo>
                  <a:pt x="2443228" y="2483629"/>
                  <a:pt x="2443559" y="2485541"/>
                  <a:pt x="2439944" y="2485747"/>
                </a:cubicBezTo>
                <a:cubicBezTo>
                  <a:pt x="2432710" y="2486156"/>
                  <a:pt x="2421863" y="2486770"/>
                  <a:pt x="2414630" y="2487179"/>
                </a:cubicBezTo>
                <a:cubicBezTo>
                  <a:pt x="2407400" y="2487588"/>
                  <a:pt x="2400167" y="2487998"/>
                  <a:pt x="2392603" y="2486496"/>
                </a:cubicBezTo>
                <a:cubicBezTo>
                  <a:pt x="2388658" y="2484788"/>
                  <a:pt x="2387993" y="2480964"/>
                  <a:pt x="2387332" y="2477140"/>
                </a:cubicBezTo>
                <a:cubicBezTo>
                  <a:pt x="2383384" y="2475433"/>
                  <a:pt x="2379768" y="2475637"/>
                  <a:pt x="2379768" y="2475637"/>
                </a:cubicBezTo>
                <a:cubicBezTo>
                  <a:pt x="2379437" y="2473726"/>
                  <a:pt x="2379437" y="2473726"/>
                  <a:pt x="2379437" y="2473726"/>
                </a:cubicBezTo>
                <a:cubicBezTo>
                  <a:pt x="2375819" y="2473930"/>
                  <a:pt x="2368589" y="2474339"/>
                  <a:pt x="2364971" y="2474545"/>
                </a:cubicBezTo>
                <a:cubicBezTo>
                  <a:pt x="2361357" y="2474749"/>
                  <a:pt x="2357740" y="2474953"/>
                  <a:pt x="2350507" y="2475363"/>
                </a:cubicBezTo>
                <a:cubicBezTo>
                  <a:pt x="2350507" y="2475363"/>
                  <a:pt x="2350175" y="2473451"/>
                  <a:pt x="2350175" y="2473451"/>
                </a:cubicBezTo>
                <a:cubicBezTo>
                  <a:pt x="2348036" y="2471641"/>
                  <a:pt x="2344255" y="2470890"/>
                  <a:pt x="2341336" y="2469848"/>
                </a:cubicBezTo>
                <a:lnTo>
                  <a:pt x="2338796" y="2466144"/>
                </a:lnTo>
                <a:lnTo>
                  <a:pt x="2329910" y="2466317"/>
                </a:lnTo>
                <a:cubicBezTo>
                  <a:pt x="2313695" y="2466459"/>
                  <a:pt x="2297773" y="2470408"/>
                  <a:pt x="2282725" y="2464634"/>
                </a:cubicBezTo>
                <a:cubicBezTo>
                  <a:pt x="2269723" y="2464366"/>
                  <a:pt x="2257162" y="2469810"/>
                  <a:pt x="2243866" y="2465736"/>
                </a:cubicBezTo>
                <a:cubicBezTo>
                  <a:pt x="2243866" y="2465736"/>
                  <a:pt x="2242260" y="2465941"/>
                  <a:pt x="2240653" y="2466145"/>
                </a:cubicBezTo>
                <a:cubicBezTo>
                  <a:pt x="2235832" y="2466758"/>
                  <a:pt x="2229405" y="2467576"/>
                  <a:pt x="2224584" y="2468190"/>
                </a:cubicBezTo>
                <a:cubicBezTo>
                  <a:pt x="2222831" y="2466492"/>
                  <a:pt x="2221224" y="2466696"/>
                  <a:pt x="2221077" y="2464792"/>
                </a:cubicBezTo>
                <a:cubicBezTo>
                  <a:pt x="2195367" y="2468064"/>
                  <a:pt x="2172432" y="2465218"/>
                  <a:pt x="2148329" y="2468286"/>
                </a:cubicBezTo>
                <a:cubicBezTo>
                  <a:pt x="2129046" y="2470740"/>
                  <a:pt x="2109323" y="2467484"/>
                  <a:pt x="2091795" y="2471637"/>
                </a:cubicBezTo>
                <a:cubicBezTo>
                  <a:pt x="2076747" y="2465863"/>
                  <a:pt x="2060972" y="2471716"/>
                  <a:pt x="2046216" y="2469749"/>
                </a:cubicBezTo>
                <a:cubicBezTo>
                  <a:pt x="2041249" y="2468459"/>
                  <a:pt x="2036575" y="2470976"/>
                  <a:pt x="2031607" y="2469686"/>
                </a:cubicBezTo>
                <a:cubicBezTo>
                  <a:pt x="2015393" y="2469829"/>
                  <a:pt x="2000931" y="2471669"/>
                  <a:pt x="1986469" y="2473510"/>
                </a:cubicBezTo>
                <a:cubicBezTo>
                  <a:pt x="1981649" y="2474123"/>
                  <a:pt x="1976828" y="2474737"/>
                  <a:pt x="1973321" y="2471339"/>
                </a:cubicBezTo>
                <a:cubicBezTo>
                  <a:pt x="1963680" y="2472566"/>
                  <a:pt x="1955646" y="2473589"/>
                  <a:pt x="1947464" y="2472708"/>
                </a:cubicBezTo>
                <a:cubicBezTo>
                  <a:pt x="1929642" y="2473054"/>
                  <a:pt x="1913427" y="2473196"/>
                  <a:pt x="1895752" y="2475446"/>
                </a:cubicBezTo>
                <a:cubicBezTo>
                  <a:pt x="1881143" y="2475383"/>
                  <a:pt x="1863761" y="2481440"/>
                  <a:pt x="1848859" y="2477570"/>
                </a:cubicBezTo>
                <a:cubicBezTo>
                  <a:pt x="1836005" y="2479206"/>
                  <a:pt x="1823150" y="2480842"/>
                  <a:pt x="1810295" y="2482479"/>
                </a:cubicBezTo>
                <a:cubicBezTo>
                  <a:pt x="1808688" y="2482683"/>
                  <a:pt x="1805474" y="2483093"/>
                  <a:pt x="1802261" y="2483502"/>
                </a:cubicBezTo>
                <a:cubicBezTo>
                  <a:pt x="1802114" y="2481597"/>
                  <a:pt x="1802114" y="2481597"/>
                  <a:pt x="1801967" y="2479694"/>
                </a:cubicBezTo>
                <a:cubicBezTo>
                  <a:pt x="1800360" y="2479898"/>
                  <a:pt x="1800360" y="2479898"/>
                  <a:pt x="1798753" y="2480103"/>
                </a:cubicBezTo>
                <a:cubicBezTo>
                  <a:pt x="1796853" y="2476501"/>
                  <a:pt x="1792326" y="2480921"/>
                  <a:pt x="1790425" y="2477319"/>
                </a:cubicBezTo>
                <a:cubicBezTo>
                  <a:pt x="1784144" y="2480040"/>
                  <a:pt x="1779178" y="2478751"/>
                  <a:pt x="1772897" y="2481472"/>
                </a:cubicBezTo>
                <a:cubicBezTo>
                  <a:pt x="1782685" y="2482148"/>
                  <a:pt x="1792326" y="2480921"/>
                  <a:pt x="1799487" y="2489620"/>
                </a:cubicBezTo>
                <a:cubicBezTo>
                  <a:pt x="1801387" y="2493223"/>
                  <a:pt x="1803141" y="2494922"/>
                  <a:pt x="1806502" y="2496416"/>
                </a:cubicBezTo>
                <a:cubicBezTo>
                  <a:pt x="1808256" y="2498115"/>
                  <a:pt x="1809863" y="2497910"/>
                  <a:pt x="1811616" y="2499608"/>
                </a:cubicBezTo>
                <a:cubicBezTo>
                  <a:pt x="1811616" y="2499608"/>
                  <a:pt x="1813223" y="2499404"/>
                  <a:pt x="1813223" y="2499404"/>
                </a:cubicBezTo>
                <a:cubicBezTo>
                  <a:pt x="1813223" y="2499404"/>
                  <a:pt x="1811616" y="2499608"/>
                  <a:pt x="1813076" y="2497502"/>
                </a:cubicBezTo>
                <a:cubicBezTo>
                  <a:pt x="1814682" y="2497297"/>
                  <a:pt x="1817750" y="2494984"/>
                  <a:pt x="1821257" y="2498381"/>
                </a:cubicBezTo>
                <a:cubicBezTo>
                  <a:pt x="1824764" y="2501780"/>
                  <a:pt x="1829291" y="2497359"/>
                  <a:pt x="1832799" y="2500758"/>
                </a:cubicBezTo>
                <a:cubicBezTo>
                  <a:pt x="1834552" y="2502456"/>
                  <a:pt x="1837619" y="2500144"/>
                  <a:pt x="1839520" y="2503746"/>
                </a:cubicBezTo>
                <a:cubicBezTo>
                  <a:pt x="1849600" y="2508229"/>
                  <a:pt x="1862455" y="2506593"/>
                  <a:pt x="1874144" y="2510872"/>
                </a:cubicBezTo>
                <a:cubicBezTo>
                  <a:pt x="1877504" y="2512366"/>
                  <a:pt x="1880865" y="2513860"/>
                  <a:pt x="1885832" y="2515150"/>
                </a:cubicBezTo>
                <a:cubicBezTo>
                  <a:pt x="1887440" y="2514945"/>
                  <a:pt x="1887586" y="2516848"/>
                  <a:pt x="1887733" y="2518753"/>
                </a:cubicBezTo>
                <a:cubicBezTo>
                  <a:pt x="1889339" y="2518548"/>
                  <a:pt x="1889339" y="2518548"/>
                  <a:pt x="1889339" y="2518548"/>
                </a:cubicBezTo>
                <a:cubicBezTo>
                  <a:pt x="1890800" y="2516440"/>
                  <a:pt x="1890800" y="2516440"/>
                  <a:pt x="1892407" y="2516236"/>
                </a:cubicBezTo>
                <a:cubicBezTo>
                  <a:pt x="1912130" y="2519492"/>
                  <a:pt x="1930685" y="2528663"/>
                  <a:pt x="1950701" y="2535725"/>
                </a:cubicBezTo>
                <a:cubicBezTo>
                  <a:pt x="1952308" y="2535521"/>
                  <a:pt x="1955522" y="2535111"/>
                  <a:pt x="1957128" y="2534907"/>
                </a:cubicBezTo>
                <a:cubicBezTo>
                  <a:pt x="1963556" y="2534089"/>
                  <a:pt x="1968963" y="2541090"/>
                  <a:pt x="1973784" y="2540476"/>
                </a:cubicBezTo>
                <a:cubicBezTo>
                  <a:pt x="1983865" y="2544959"/>
                  <a:pt x="1996427" y="2539516"/>
                  <a:pt x="2005489" y="2551817"/>
                </a:cubicBezTo>
                <a:cubicBezTo>
                  <a:pt x="2022291" y="2559289"/>
                  <a:pt x="2041573" y="2556835"/>
                  <a:pt x="2059836" y="2562199"/>
                </a:cubicBezTo>
                <a:cubicBezTo>
                  <a:pt x="2066556" y="2565188"/>
                  <a:pt x="2073131" y="2566272"/>
                  <a:pt x="2078538" y="2573273"/>
                </a:cubicBezTo>
                <a:cubicBezTo>
                  <a:pt x="2082046" y="2576670"/>
                  <a:pt x="2085406" y="2578165"/>
                  <a:pt x="2090226" y="2577551"/>
                </a:cubicBezTo>
                <a:cubicBezTo>
                  <a:pt x="2106295" y="2575506"/>
                  <a:pt x="2120177" y="2587193"/>
                  <a:pt x="2134932" y="2589160"/>
                </a:cubicBezTo>
                <a:cubicBezTo>
                  <a:pt x="2136686" y="2590859"/>
                  <a:pt x="2138292" y="2590654"/>
                  <a:pt x="2138440" y="2592558"/>
                </a:cubicBezTo>
                <a:cubicBezTo>
                  <a:pt x="2140047" y="2592354"/>
                  <a:pt x="2141506" y="2590245"/>
                  <a:pt x="2141653" y="2592149"/>
                </a:cubicBezTo>
                <a:cubicBezTo>
                  <a:pt x="2160356" y="2603222"/>
                  <a:pt x="2182852" y="2600360"/>
                  <a:pt x="2201555" y="2611434"/>
                </a:cubicBezTo>
                <a:cubicBezTo>
                  <a:pt x="2208276" y="2614423"/>
                  <a:pt x="2217623" y="2609390"/>
                  <a:pt x="2224491" y="2614281"/>
                </a:cubicBezTo>
                <a:cubicBezTo>
                  <a:pt x="2229605" y="2617475"/>
                  <a:pt x="2236179" y="2618560"/>
                  <a:pt x="2236913" y="2628077"/>
                </a:cubicBezTo>
                <a:cubicBezTo>
                  <a:pt x="2239981" y="2625764"/>
                  <a:pt x="2241587" y="2625560"/>
                  <a:pt x="2242027" y="2631270"/>
                </a:cubicBezTo>
                <a:cubicBezTo>
                  <a:pt x="2242027" y="2631270"/>
                  <a:pt x="2243635" y="2631065"/>
                  <a:pt x="2243635" y="2631065"/>
                </a:cubicBezTo>
                <a:cubicBezTo>
                  <a:pt x="2243635" y="2631065"/>
                  <a:pt x="2241880" y="2629366"/>
                  <a:pt x="2243341" y="2627259"/>
                </a:cubicBezTo>
                <a:cubicBezTo>
                  <a:pt x="2252688" y="2622225"/>
                  <a:pt x="2262917" y="2628611"/>
                  <a:pt x="2269637" y="2631600"/>
                </a:cubicBezTo>
                <a:cubicBezTo>
                  <a:pt x="2279719" y="2636083"/>
                  <a:pt x="2289654" y="2638663"/>
                  <a:pt x="2299881" y="2645050"/>
                </a:cubicBezTo>
                <a:cubicBezTo>
                  <a:pt x="2313176" y="2649123"/>
                  <a:pt x="2325305" y="2659112"/>
                  <a:pt x="2338307" y="2659380"/>
                </a:cubicBezTo>
                <a:cubicBezTo>
                  <a:pt x="2340354" y="2664885"/>
                  <a:pt x="2345321" y="2666176"/>
                  <a:pt x="2348829" y="2669573"/>
                </a:cubicBezTo>
                <a:cubicBezTo>
                  <a:pt x="2355402" y="2670658"/>
                  <a:pt x="2360371" y="2671948"/>
                  <a:pt x="2366797" y="2671131"/>
                </a:cubicBezTo>
                <a:cubicBezTo>
                  <a:pt x="2366944" y="2673034"/>
                  <a:pt x="2368698" y="2674733"/>
                  <a:pt x="2370598" y="2678335"/>
                </a:cubicBezTo>
                <a:cubicBezTo>
                  <a:pt x="2370598" y="2678335"/>
                  <a:pt x="2372205" y="2678130"/>
                  <a:pt x="2373812" y="2677925"/>
                </a:cubicBezTo>
                <a:cubicBezTo>
                  <a:pt x="2388861" y="2683699"/>
                  <a:pt x="2405223" y="2685460"/>
                  <a:pt x="2420418" y="2693136"/>
                </a:cubicBezTo>
                <a:cubicBezTo>
                  <a:pt x="2422171" y="2694836"/>
                  <a:pt x="2425386" y="2694427"/>
                  <a:pt x="2427139" y="2696126"/>
                </a:cubicBezTo>
                <a:cubicBezTo>
                  <a:pt x="2428746" y="2695921"/>
                  <a:pt x="2428893" y="2697824"/>
                  <a:pt x="2430500" y="2697619"/>
                </a:cubicBezTo>
                <a:cubicBezTo>
                  <a:pt x="2432107" y="2697415"/>
                  <a:pt x="2432253" y="2699319"/>
                  <a:pt x="2433860" y="2699114"/>
                </a:cubicBezTo>
                <a:cubicBezTo>
                  <a:pt x="2433860" y="2699114"/>
                  <a:pt x="2435613" y="2700812"/>
                  <a:pt x="2435613" y="2700812"/>
                </a:cubicBezTo>
                <a:cubicBezTo>
                  <a:pt x="2437221" y="2700608"/>
                  <a:pt x="2438975" y="2702308"/>
                  <a:pt x="2438975" y="2702308"/>
                </a:cubicBezTo>
                <a:cubicBezTo>
                  <a:pt x="2440582" y="2702103"/>
                  <a:pt x="2440582" y="2702103"/>
                  <a:pt x="2442335" y="2703802"/>
                </a:cubicBezTo>
                <a:cubicBezTo>
                  <a:pt x="2443942" y="2703598"/>
                  <a:pt x="2445696" y="2705297"/>
                  <a:pt x="2447302" y="2705092"/>
                </a:cubicBezTo>
                <a:cubicBezTo>
                  <a:pt x="2447302" y="2705092"/>
                  <a:pt x="2448909" y="2704888"/>
                  <a:pt x="2450662" y="2706586"/>
                </a:cubicBezTo>
                <a:cubicBezTo>
                  <a:pt x="2450662" y="2706586"/>
                  <a:pt x="2452416" y="2708285"/>
                  <a:pt x="2454022" y="2708081"/>
                </a:cubicBezTo>
                <a:cubicBezTo>
                  <a:pt x="2455777" y="2709780"/>
                  <a:pt x="2457384" y="2709575"/>
                  <a:pt x="2457531" y="2711478"/>
                </a:cubicBezTo>
                <a:cubicBezTo>
                  <a:pt x="2460891" y="2712973"/>
                  <a:pt x="2464105" y="2712564"/>
                  <a:pt x="2467465" y="2714058"/>
                </a:cubicBezTo>
                <a:cubicBezTo>
                  <a:pt x="2469219" y="2715757"/>
                  <a:pt x="2469219" y="2715757"/>
                  <a:pt x="2469219" y="2715757"/>
                </a:cubicBezTo>
                <a:cubicBezTo>
                  <a:pt x="2470826" y="2715552"/>
                  <a:pt x="2472579" y="2717252"/>
                  <a:pt x="2472579" y="2717252"/>
                </a:cubicBezTo>
                <a:cubicBezTo>
                  <a:pt x="2472579" y="2717252"/>
                  <a:pt x="2472579" y="2717252"/>
                  <a:pt x="2474186" y="2717047"/>
                </a:cubicBezTo>
                <a:cubicBezTo>
                  <a:pt x="2477400" y="2716638"/>
                  <a:pt x="2482220" y="2716025"/>
                  <a:pt x="2485727" y="2719422"/>
                </a:cubicBezTo>
                <a:cubicBezTo>
                  <a:pt x="2487334" y="2719217"/>
                  <a:pt x="2487481" y="2721121"/>
                  <a:pt x="2489088" y="2720917"/>
                </a:cubicBezTo>
                <a:cubicBezTo>
                  <a:pt x="2486315" y="2727036"/>
                  <a:pt x="2483248" y="2729348"/>
                  <a:pt x="2478281" y="2728058"/>
                </a:cubicBezTo>
                <a:cubicBezTo>
                  <a:pt x="2475067" y="2728468"/>
                  <a:pt x="2471706" y="2726972"/>
                  <a:pt x="2468493" y="2727382"/>
                </a:cubicBezTo>
                <a:cubicBezTo>
                  <a:pt x="2468493" y="2727382"/>
                  <a:pt x="2468346" y="2725479"/>
                  <a:pt x="2468346" y="2725479"/>
                </a:cubicBezTo>
                <a:cubicBezTo>
                  <a:pt x="2466739" y="2725683"/>
                  <a:pt x="2466592" y="2723780"/>
                  <a:pt x="2464985" y="2723985"/>
                </a:cubicBezTo>
                <a:cubicBezTo>
                  <a:pt x="2463231" y="2722285"/>
                  <a:pt x="2460164" y="2724597"/>
                  <a:pt x="2458411" y="2722899"/>
                </a:cubicBezTo>
                <a:cubicBezTo>
                  <a:pt x="2458411" y="2722899"/>
                  <a:pt x="2456804" y="2723103"/>
                  <a:pt x="2456804" y="2723103"/>
                </a:cubicBezTo>
                <a:cubicBezTo>
                  <a:pt x="2455197" y="2723308"/>
                  <a:pt x="2451837" y="2721814"/>
                  <a:pt x="2450230" y="2722018"/>
                </a:cubicBezTo>
                <a:cubicBezTo>
                  <a:pt x="2450230" y="2722018"/>
                  <a:pt x="2450083" y="2720114"/>
                  <a:pt x="2450083" y="2720114"/>
                </a:cubicBezTo>
                <a:cubicBezTo>
                  <a:pt x="2446870" y="2720524"/>
                  <a:pt x="2443655" y="2720933"/>
                  <a:pt x="2441756" y="2717331"/>
                </a:cubicBezTo>
                <a:cubicBezTo>
                  <a:pt x="2438248" y="2713933"/>
                  <a:pt x="2435328" y="2718149"/>
                  <a:pt x="2431820" y="2714751"/>
                </a:cubicBezTo>
                <a:cubicBezTo>
                  <a:pt x="2430214" y="2714956"/>
                  <a:pt x="2430214" y="2714956"/>
                  <a:pt x="2428607" y="2715160"/>
                </a:cubicBezTo>
                <a:cubicBezTo>
                  <a:pt x="2420279" y="2712375"/>
                  <a:pt x="2410491" y="2711699"/>
                  <a:pt x="2402163" y="2708916"/>
                </a:cubicBezTo>
                <a:cubicBezTo>
                  <a:pt x="2388574" y="2701034"/>
                  <a:pt x="2372507" y="2703079"/>
                  <a:pt x="2359065" y="2697102"/>
                </a:cubicBezTo>
                <a:cubicBezTo>
                  <a:pt x="2342555" y="2693436"/>
                  <a:pt x="2326193" y="2691675"/>
                  <a:pt x="2310851" y="2682095"/>
                </a:cubicBezTo>
                <a:cubicBezTo>
                  <a:pt x="2299456" y="2681623"/>
                  <a:pt x="2290688" y="2673129"/>
                  <a:pt x="2279440" y="2674561"/>
                </a:cubicBezTo>
                <a:cubicBezTo>
                  <a:pt x="2246423" y="2667230"/>
                  <a:pt x="2214572" y="2653985"/>
                  <a:pt x="2181407" y="2644752"/>
                </a:cubicBezTo>
                <a:cubicBezTo>
                  <a:pt x="2179653" y="2643053"/>
                  <a:pt x="2176439" y="2643462"/>
                  <a:pt x="2174833" y="2643666"/>
                </a:cubicBezTo>
                <a:cubicBezTo>
                  <a:pt x="2171326" y="2640269"/>
                  <a:pt x="2166505" y="2640882"/>
                  <a:pt x="2163145" y="2639387"/>
                </a:cubicBezTo>
                <a:cubicBezTo>
                  <a:pt x="2153356" y="2638712"/>
                  <a:pt x="2143716" y="2639939"/>
                  <a:pt x="2136702" y="2633143"/>
                </a:cubicBezTo>
                <a:cubicBezTo>
                  <a:pt x="2131881" y="2633756"/>
                  <a:pt x="2127933" y="2624649"/>
                  <a:pt x="2123847" y="2634779"/>
                </a:cubicBezTo>
                <a:cubicBezTo>
                  <a:pt x="2123993" y="2636683"/>
                  <a:pt x="2122386" y="2636887"/>
                  <a:pt x="2120633" y="2635188"/>
                </a:cubicBezTo>
                <a:cubicBezTo>
                  <a:pt x="2089076" y="2625751"/>
                  <a:pt x="2058977" y="2614205"/>
                  <a:pt x="2027420" y="2604767"/>
                </a:cubicBezTo>
                <a:cubicBezTo>
                  <a:pt x="2000683" y="2594715"/>
                  <a:pt x="1975553" y="2584459"/>
                  <a:pt x="1947503" y="2578418"/>
                </a:cubicBezTo>
                <a:cubicBezTo>
                  <a:pt x="1939175" y="2575634"/>
                  <a:pt x="1929240" y="2573055"/>
                  <a:pt x="1920912" y="2570271"/>
                </a:cubicBezTo>
                <a:cubicBezTo>
                  <a:pt x="1917698" y="2570680"/>
                  <a:pt x="1912878" y="2571293"/>
                  <a:pt x="1909517" y="2569798"/>
                </a:cubicBezTo>
                <a:cubicBezTo>
                  <a:pt x="1909517" y="2569798"/>
                  <a:pt x="1909517" y="2569798"/>
                  <a:pt x="1909664" y="2571702"/>
                </a:cubicBezTo>
                <a:cubicBezTo>
                  <a:pt x="1906157" y="2568304"/>
                  <a:pt x="1896810" y="2573338"/>
                  <a:pt x="1897536" y="2561713"/>
                </a:cubicBezTo>
                <a:cubicBezTo>
                  <a:pt x="1892422" y="2558519"/>
                  <a:pt x="1885994" y="2559338"/>
                  <a:pt x="1881026" y="2558048"/>
                </a:cubicBezTo>
                <a:cubicBezTo>
                  <a:pt x="1879126" y="2554445"/>
                  <a:pt x="1874453" y="2556962"/>
                  <a:pt x="1872699" y="2555263"/>
                </a:cubicBezTo>
                <a:cubicBezTo>
                  <a:pt x="1870945" y="2553565"/>
                  <a:pt x="1867732" y="2553974"/>
                  <a:pt x="1865978" y="2552275"/>
                </a:cubicBezTo>
                <a:cubicBezTo>
                  <a:pt x="1861157" y="2552888"/>
                  <a:pt x="1858090" y="2555201"/>
                  <a:pt x="1852829" y="2550104"/>
                </a:cubicBezTo>
                <a:cubicBezTo>
                  <a:pt x="1852976" y="2552008"/>
                  <a:pt x="1852829" y="2550104"/>
                  <a:pt x="1851222" y="2550309"/>
                </a:cubicBezTo>
                <a:cubicBezTo>
                  <a:pt x="1846255" y="2549019"/>
                  <a:pt x="1840122" y="2553644"/>
                  <a:pt x="1834860" y="2548548"/>
                </a:cubicBezTo>
                <a:cubicBezTo>
                  <a:pt x="1833253" y="2548752"/>
                  <a:pt x="1831647" y="2548956"/>
                  <a:pt x="1831647" y="2548956"/>
                </a:cubicBezTo>
                <a:cubicBezTo>
                  <a:pt x="1825073" y="2547870"/>
                  <a:pt x="1821419" y="2542569"/>
                  <a:pt x="1816599" y="2543183"/>
                </a:cubicBezTo>
                <a:cubicBezTo>
                  <a:pt x="1814845" y="2541485"/>
                  <a:pt x="1813092" y="2539785"/>
                  <a:pt x="1811337" y="2538087"/>
                </a:cubicBezTo>
                <a:cubicBezTo>
                  <a:pt x="1794975" y="2536325"/>
                  <a:pt x="1778906" y="2538370"/>
                  <a:pt x="1763564" y="2528790"/>
                </a:cubicBezTo>
                <a:cubicBezTo>
                  <a:pt x="1756697" y="2523897"/>
                  <a:pt x="1748809" y="2526824"/>
                  <a:pt x="1743548" y="2521727"/>
                </a:cubicBezTo>
                <a:cubicBezTo>
                  <a:pt x="1737121" y="2522545"/>
                  <a:pt x="1732007" y="2519352"/>
                  <a:pt x="1725579" y="2520170"/>
                </a:cubicBezTo>
                <a:cubicBezTo>
                  <a:pt x="1725579" y="2520170"/>
                  <a:pt x="1725433" y="2518266"/>
                  <a:pt x="1725433" y="2518266"/>
                </a:cubicBezTo>
                <a:cubicBezTo>
                  <a:pt x="1723826" y="2518471"/>
                  <a:pt x="1725433" y="2518266"/>
                  <a:pt x="1723826" y="2518471"/>
                </a:cubicBezTo>
                <a:cubicBezTo>
                  <a:pt x="1720465" y="2516977"/>
                  <a:pt x="1714038" y="2517795"/>
                  <a:pt x="1710678" y="2516301"/>
                </a:cubicBezTo>
                <a:cubicBezTo>
                  <a:pt x="1689054" y="2509443"/>
                  <a:pt x="1666412" y="2510403"/>
                  <a:pt x="1646103" y="2499532"/>
                </a:cubicBezTo>
                <a:cubicBezTo>
                  <a:pt x="1641281" y="2500146"/>
                  <a:pt x="1634708" y="2499061"/>
                  <a:pt x="1628134" y="2497975"/>
                </a:cubicBezTo>
                <a:cubicBezTo>
                  <a:pt x="1610605" y="2502129"/>
                  <a:pt x="1592782" y="2502475"/>
                  <a:pt x="1574814" y="2500918"/>
                </a:cubicBezTo>
                <a:cubicBezTo>
                  <a:pt x="1565172" y="2502145"/>
                  <a:pt x="1554071" y="2505480"/>
                  <a:pt x="1542530" y="2503104"/>
                </a:cubicBezTo>
                <a:cubicBezTo>
                  <a:pt x="1535956" y="2502019"/>
                  <a:pt x="1528068" y="2504946"/>
                  <a:pt x="1522954" y="2501752"/>
                </a:cubicBezTo>
                <a:cubicBezTo>
                  <a:pt x="1511706" y="2503184"/>
                  <a:pt x="1500458" y="2504615"/>
                  <a:pt x="1490671" y="2503939"/>
                </a:cubicBezTo>
                <a:cubicBezTo>
                  <a:pt x="1484243" y="2504757"/>
                  <a:pt x="1477963" y="2507478"/>
                  <a:pt x="1472848" y="2504284"/>
                </a:cubicBezTo>
                <a:cubicBezTo>
                  <a:pt x="1471095" y="2502586"/>
                  <a:pt x="1470948" y="2500683"/>
                  <a:pt x="1472408" y="2498575"/>
                </a:cubicBezTo>
                <a:cubicBezTo>
                  <a:pt x="1478395" y="2492046"/>
                  <a:pt x="1484822" y="2491228"/>
                  <a:pt x="1491837" y="2498024"/>
                </a:cubicBezTo>
                <a:cubicBezTo>
                  <a:pt x="1491837" y="2498024"/>
                  <a:pt x="1491690" y="2496121"/>
                  <a:pt x="1491690" y="2496121"/>
                </a:cubicBezTo>
                <a:cubicBezTo>
                  <a:pt x="1497677" y="2489592"/>
                  <a:pt x="1502791" y="2492786"/>
                  <a:pt x="1509073" y="2490063"/>
                </a:cubicBezTo>
                <a:cubicBezTo>
                  <a:pt x="1510679" y="2489859"/>
                  <a:pt x="1510826" y="2491763"/>
                  <a:pt x="1512433" y="2491559"/>
                </a:cubicBezTo>
                <a:cubicBezTo>
                  <a:pt x="1515646" y="2491150"/>
                  <a:pt x="1517400" y="2492849"/>
                  <a:pt x="1520614" y="2492439"/>
                </a:cubicBezTo>
                <a:cubicBezTo>
                  <a:pt x="1520614" y="2492439"/>
                  <a:pt x="1522220" y="2492235"/>
                  <a:pt x="1522367" y="2494139"/>
                </a:cubicBezTo>
                <a:cubicBezTo>
                  <a:pt x="1524121" y="2495837"/>
                  <a:pt x="1524121" y="2495837"/>
                  <a:pt x="1524268" y="2497740"/>
                </a:cubicBezTo>
                <a:cubicBezTo>
                  <a:pt x="1530255" y="2491212"/>
                  <a:pt x="1538289" y="2490190"/>
                  <a:pt x="1546763" y="2494878"/>
                </a:cubicBezTo>
                <a:cubicBezTo>
                  <a:pt x="1546617" y="2492974"/>
                  <a:pt x="1546617" y="2492974"/>
                  <a:pt x="1546617" y="2492974"/>
                </a:cubicBezTo>
                <a:cubicBezTo>
                  <a:pt x="1548077" y="2490866"/>
                  <a:pt x="1549684" y="2490661"/>
                  <a:pt x="1551291" y="2490457"/>
                </a:cubicBezTo>
                <a:cubicBezTo>
                  <a:pt x="1554651" y="2491951"/>
                  <a:pt x="1557864" y="2491542"/>
                  <a:pt x="1562685" y="2490929"/>
                </a:cubicBezTo>
                <a:lnTo>
                  <a:pt x="1564292" y="2490724"/>
                </a:lnTo>
                <a:cubicBezTo>
                  <a:pt x="1564292" y="2490724"/>
                  <a:pt x="1562539" y="2489025"/>
                  <a:pt x="1560931" y="2489229"/>
                </a:cubicBezTo>
                <a:cubicBezTo>
                  <a:pt x="1557572" y="2487736"/>
                  <a:pt x="1554357" y="2488145"/>
                  <a:pt x="1549537" y="2488758"/>
                </a:cubicBezTo>
                <a:cubicBezTo>
                  <a:pt x="1549537" y="2488758"/>
                  <a:pt x="1547931" y="2488963"/>
                  <a:pt x="1546323" y="2489168"/>
                </a:cubicBezTo>
                <a:cubicBezTo>
                  <a:pt x="1544716" y="2489372"/>
                  <a:pt x="1543110" y="2489577"/>
                  <a:pt x="1541356" y="2487877"/>
                </a:cubicBezTo>
                <a:cubicBezTo>
                  <a:pt x="1539749" y="2488082"/>
                  <a:pt x="1539749" y="2488082"/>
                  <a:pt x="1539603" y="2486178"/>
                </a:cubicBezTo>
                <a:cubicBezTo>
                  <a:pt x="1537995" y="2486382"/>
                  <a:pt x="1536389" y="2486587"/>
                  <a:pt x="1536389" y="2486587"/>
                </a:cubicBezTo>
                <a:cubicBezTo>
                  <a:pt x="1534781" y="2486791"/>
                  <a:pt x="1533028" y="2485093"/>
                  <a:pt x="1531421" y="2485298"/>
                </a:cubicBezTo>
                <a:cubicBezTo>
                  <a:pt x="1520467" y="2490536"/>
                  <a:pt x="1510385" y="2486053"/>
                  <a:pt x="1500598" y="2485377"/>
                </a:cubicBezTo>
                <a:cubicBezTo>
                  <a:pt x="1495630" y="2484086"/>
                  <a:pt x="1490809" y="2484700"/>
                  <a:pt x="1485989" y="2485313"/>
                </a:cubicBezTo>
                <a:cubicBezTo>
                  <a:pt x="1485843" y="2483410"/>
                  <a:pt x="1485843" y="2483410"/>
                  <a:pt x="1485696" y="2481507"/>
                </a:cubicBezTo>
                <a:cubicBezTo>
                  <a:pt x="1485843" y="2483410"/>
                  <a:pt x="1485989" y="2485313"/>
                  <a:pt x="1484529" y="2487421"/>
                </a:cubicBezTo>
                <a:cubicBezTo>
                  <a:pt x="1477082" y="2496058"/>
                  <a:pt x="1465540" y="2493682"/>
                  <a:pt x="1455899" y="2494910"/>
                </a:cubicBezTo>
                <a:cubicBezTo>
                  <a:pt x="1454292" y="2495114"/>
                  <a:pt x="1452685" y="2495319"/>
                  <a:pt x="1449471" y="2495728"/>
                </a:cubicBezTo>
                <a:cubicBezTo>
                  <a:pt x="1455899" y="2494910"/>
                  <a:pt x="1462473" y="2495995"/>
                  <a:pt x="1469194" y="2498985"/>
                </a:cubicBezTo>
                <a:lnTo>
                  <a:pt x="1469372" y="2501286"/>
                </a:lnTo>
                <a:lnTo>
                  <a:pt x="1472444" y="2500895"/>
                </a:lnTo>
                <a:cubicBezTo>
                  <a:pt x="1472585" y="2502728"/>
                  <a:pt x="1472585" y="2502728"/>
                  <a:pt x="1472726" y="2504560"/>
                </a:cubicBezTo>
                <a:cubicBezTo>
                  <a:pt x="1471179" y="2504757"/>
                  <a:pt x="1471179" y="2504757"/>
                  <a:pt x="1469632" y="2504954"/>
                </a:cubicBezTo>
                <a:lnTo>
                  <a:pt x="1469612" y="2504698"/>
                </a:lnTo>
                <a:lnTo>
                  <a:pt x="1445679" y="2509666"/>
                </a:lnTo>
                <a:cubicBezTo>
                  <a:pt x="1436331" y="2514699"/>
                  <a:pt x="1430923" y="2507698"/>
                  <a:pt x="1422742" y="2506819"/>
                </a:cubicBezTo>
                <a:cubicBezTo>
                  <a:pt x="1420989" y="2505119"/>
                  <a:pt x="1420695" y="2501313"/>
                  <a:pt x="1422154" y="2499205"/>
                </a:cubicBezTo>
                <a:cubicBezTo>
                  <a:pt x="1426829" y="2496688"/>
                  <a:pt x="1433257" y="2495869"/>
                  <a:pt x="1438077" y="2495256"/>
                </a:cubicBezTo>
                <a:cubicBezTo>
                  <a:pt x="1428142" y="2492676"/>
                  <a:pt x="1416894" y="2494108"/>
                  <a:pt x="1406959" y="2491528"/>
                </a:cubicBezTo>
                <a:cubicBezTo>
                  <a:pt x="1405206" y="2489829"/>
                  <a:pt x="1405353" y="2491733"/>
                  <a:pt x="1403599" y="2490034"/>
                </a:cubicBezTo>
                <a:cubicBezTo>
                  <a:pt x="1403746" y="2491938"/>
                  <a:pt x="1405500" y="2493636"/>
                  <a:pt x="1404040" y="2495744"/>
                </a:cubicBezTo>
                <a:cubicBezTo>
                  <a:pt x="1384904" y="2500102"/>
                  <a:pt x="1367523" y="2506158"/>
                  <a:pt x="1347947" y="2504806"/>
                </a:cubicBezTo>
                <a:cubicBezTo>
                  <a:pt x="1344733" y="2505216"/>
                  <a:pt x="1341519" y="2505624"/>
                  <a:pt x="1338012" y="2502226"/>
                </a:cubicBezTo>
                <a:cubicBezTo>
                  <a:pt x="1338012" y="2502226"/>
                  <a:pt x="1336258" y="2500528"/>
                  <a:pt x="1336258" y="2500528"/>
                </a:cubicBezTo>
                <a:cubicBezTo>
                  <a:pt x="1329391" y="2495635"/>
                  <a:pt x="1321650" y="2500464"/>
                  <a:pt x="1315076" y="2499380"/>
                </a:cubicBezTo>
                <a:cubicBezTo>
                  <a:pt x="1315076" y="2499380"/>
                  <a:pt x="1315222" y="2501282"/>
                  <a:pt x="1313763" y="2503390"/>
                </a:cubicBezTo>
                <a:cubicBezTo>
                  <a:pt x="1307629" y="2508016"/>
                  <a:pt x="1301054" y="2506930"/>
                  <a:pt x="1294186" y="2502038"/>
                </a:cubicBezTo>
                <a:cubicBezTo>
                  <a:pt x="1289366" y="2502652"/>
                  <a:pt x="1282939" y="2503469"/>
                  <a:pt x="1276512" y="2504287"/>
                </a:cubicBezTo>
                <a:cubicBezTo>
                  <a:pt x="1275052" y="2506396"/>
                  <a:pt x="1273444" y="2506600"/>
                  <a:pt x="1271690" y="2504901"/>
                </a:cubicBezTo>
                <a:cubicBezTo>
                  <a:pt x="1270084" y="2505106"/>
                  <a:pt x="1270084" y="2505106"/>
                  <a:pt x="1268477" y="2505310"/>
                </a:cubicBezTo>
                <a:cubicBezTo>
                  <a:pt x="1257230" y="2506741"/>
                  <a:pt x="1247588" y="2507968"/>
                  <a:pt x="1236047" y="2505593"/>
                </a:cubicBezTo>
                <a:cubicBezTo>
                  <a:pt x="1234586" y="2507702"/>
                  <a:pt x="1234586" y="2507702"/>
                  <a:pt x="1234586" y="2507702"/>
                </a:cubicBezTo>
                <a:cubicBezTo>
                  <a:pt x="1232832" y="2506003"/>
                  <a:pt x="1232832" y="2506003"/>
                  <a:pt x="1232832" y="2506003"/>
                </a:cubicBezTo>
                <a:cubicBezTo>
                  <a:pt x="1229619" y="2506411"/>
                  <a:pt x="1224851" y="2507018"/>
                  <a:pt x="1221636" y="2507427"/>
                </a:cubicBezTo>
                <a:cubicBezTo>
                  <a:pt x="1218569" y="2509741"/>
                  <a:pt x="1215355" y="2510149"/>
                  <a:pt x="1211996" y="2508654"/>
                </a:cubicBezTo>
                <a:cubicBezTo>
                  <a:pt x="1207173" y="2509268"/>
                  <a:pt x="1200748" y="2510086"/>
                  <a:pt x="1194320" y="2510905"/>
                </a:cubicBezTo>
                <a:cubicBezTo>
                  <a:pt x="1189499" y="2511518"/>
                  <a:pt x="1183071" y="2512336"/>
                  <a:pt x="1176644" y="2513154"/>
                </a:cubicBezTo>
                <a:cubicBezTo>
                  <a:pt x="1175036" y="2513359"/>
                  <a:pt x="1173430" y="2513563"/>
                  <a:pt x="1171824" y="2513767"/>
                </a:cubicBezTo>
                <a:cubicBezTo>
                  <a:pt x="1149329" y="2516631"/>
                  <a:pt x="1126686" y="2517591"/>
                  <a:pt x="1103457" y="2510937"/>
                </a:cubicBezTo>
                <a:cubicBezTo>
                  <a:pt x="1098341" y="2507744"/>
                  <a:pt x="1092206" y="2512369"/>
                  <a:pt x="1085339" y="2507476"/>
                </a:cubicBezTo>
                <a:cubicBezTo>
                  <a:pt x="1095999" y="2498431"/>
                  <a:pt x="1105643" y="2497204"/>
                  <a:pt x="1116743" y="2493869"/>
                </a:cubicBezTo>
                <a:cubicBezTo>
                  <a:pt x="1119811" y="2491556"/>
                  <a:pt x="1124778" y="2492846"/>
                  <a:pt x="1127699" y="2488630"/>
                </a:cubicBezTo>
                <a:cubicBezTo>
                  <a:pt x="1130914" y="2488221"/>
                  <a:pt x="1132519" y="2488017"/>
                  <a:pt x="1134126" y="2487812"/>
                </a:cubicBezTo>
                <a:cubicBezTo>
                  <a:pt x="1134273" y="2489715"/>
                  <a:pt x="1135880" y="2489511"/>
                  <a:pt x="1135880" y="2489511"/>
                </a:cubicBezTo>
                <a:cubicBezTo>
                  <a:pt x="1137340" y="2487403"/>
                  <a:pt x="1137340" y="2487403"/>
                  <a:pt x="1137340" y="2487403"/>
                </a:cubicBezTo>
                <a:cubicBezTo>
                  <a:pt x="1137340" y="2487403"/>
                  <a:pt x="1138945" y="2487198"/>
                  <a:pt x="1140554" y="2486994"/>
                </a:cubicBezTo>
                <a:cubicBezTo>
                  <a:pt x="1143473" y="2482778"/>
                  <a:pt x="1148587" y="2485972"/>
                  <a:pt x="1153115" y="2481551"/>
                </a:cubicBezTo>
                <a:cubicBezTo>
                  <a:pt x="1154573" y="2479443"/>
                  <a:pt x="1157789" y="2479035"/>
                  <a:pt x="1161149" y="2480529"/>
                </a:cubicBezTo>
                <a:cubicBezTo>
                  <a:pt x="1161296" y="2482432"/>
                  <a:pt x="1162901" y="2482228"/>
                  <a:pt x="1163048" y="2484131"/>
                </a:cubicBezTo>
                <a:cubicBezTo>
                  <a:pt x="1162901" y="2482228"/>
                  <a:pt x="1164508" y="2482024"/>
                  <a:pt x="1164508" y="2482024"/>
                </a:cubicBezTo>
                <a:cubicBezTo>
                  <a:pt x="1166116" y="2481819"/>
                  <a:pt x="1166262" y="2483722"/>
                  <a:pt x="1166262" y="2483722"/>
                </a:cubicBezTo>
                <a:cubicBezTo>
                  <a:pt x="1167867" y="2483518"/>
                  <a:pt x="1169476" y="2483313"/>
                  <a:pt x="1172688" y="2482904"/>
                </a:cubicBezTo>
                <a:cubicBezTo>
                  <a:pt x="1174149" y="2480796"/>
                  <a:pt x="1177362" y="2480387"/>
                  <a:pt x="1180576" y="2479979"/>
                </a:cubicBezTo>
                <a:cubicBezTo>
                  <a:pt x="1180429" y="2478075"/>
                  <a:pt x="1180576" y="2479979"/>
                  <a:pt x="1182183" y="2479773"/>
                </a:cubicBezTo>
                <a:cubicBezTo>
                  <a:pt x="1186858" y="2477257"/>
                  <a:pt x="1193286" y="2476439"/>
                  <a:pt x="1198106" y="2475825"/>
                </a:cubicBezTo>
                <a:cubicBezTo>
                  <a:pt x="1204532" y="2475007"/>
                  <a:pt x="1209354" y="2474393"/>
                  <a:pt x="1215780" y="2473575"/>
                </a:cubicBezTo>
                <a:cubicBezTo>
                  <a:pt x="1214027" y="2471876"/>
                  <a:pt x="1210667" y="2470382"/>
                  <a:pt x="1208767" y="2466780"/>
                </a:cubicBezTo>
                <a:cubicBezTo>
                  <a:pt x="1205554" y="2467189"/>
                  <a:pt x="1203945" y="2467393"/>
                  <a:pt x="1200731" y="2467803"/>
                </a:cubicBezTo>
                <a:cubicBezTo>
                  <a:pt x="1194306" y="2468621"/>
                  <a:pt x="1187878" y="2469438"/>
                  <a:pt x="1183056" y="2470052"/>
                </a:cubicBezTo>
                <a:cubicBezTo>
                  <a:pt x="1183056" y="2470052"/>
                  <a:pt x="1181449" y="2470257"/>
                  <a:pt x="1181303" y="2468354"/>
                </a:cubicBezTo>
                <a:cubicBezTo>
                  <a:pt x="1181449" y="2470257"/>
                  <a:pt x="1183056" y="2470052"/>
                  <a:pt x="1183202" y="2471956"/>
                </a:cubicBezTo>
                <a:cubicBezTo>
                  <a:pt x="1180282" y="2476171"/>
                  <a:pt x="1178676" y="2476376"/>
                  <a:pt x="1175462" y="2476785"/>
                </a:cubicBezTo>
                <a:cubicBezTo>
                  <a:pt x="1172100" y="2475290"/>
                  <a:pt x="1170347" y="2473592"/>
                  <a:pt x="1166987" y="2472097"/>
                </a:cubicBezTo>
                <a:cubicBezTo>
                  <a:pt x="1160562" y="2472915"/>
                  <a:pt x="1152674" y="2475841"/>
                  <a:pt x="1146100" y="2474756"/>
                </a:cubicBezTo>
                <a:cubicBezTo>
                  <a:pt x="1144493" y="2474960"/>
                  <a:pt x="1144639" y="2476864"/>
                  <a:pt x="1144639" y="2476864"/>
                </a:cubicBezTo>
                <a:cubicBezTo>
                  <a:pt x="1143032" y="2477068"/>
                  <a:pt x="1141427" y="2477272"/>
                  <a:pt x="1139820" y="2477477"/>
                </a:cubicBezTo>
                <a:cubicBezTo>
                  <a:pt x="1138064" y="2475779"/>
                  <a:pt x="1134999" y="2478091"/>
                  <a:pt x="1133392" y="2478295"/>
                </a:cubicBezTo>
                <a:cubicBezTo>
                  <a:pt x="1130180" y="2478704"/>
                  <a:pt x="1127111" y="2481017"/>
                  <a:pt x="1123604" y="2477620"/>
                </a:cubicBezTo>
                <a:cubicBezTo>
                  <a:pt x="1123604" y="2477620"/>
                  <a:pt x="1121998" y="2477824"/>
                  <a:pt x="1123457" y="2475716"/>
                </a:cubicBezTo>
                <a:cubicBezTo>
                  <a:pt x="1123457" y="2475716"/>
                  <a:pt x="1121850" y="2475920"/>
                  <a:pt x="1121850" y="2475920"/>
                </a:cubicBezTo>
                <a:cubicBezTo>
                  <a:pt x="1121850" y="2475920"/>
                  <a:pt x="1120244" y="2476125"/>
                  <a:pt x="1118637" y="2476329"/>
                </a:cubicBezTo>
                <a:cubicBezTo>
                  <a:pt x="1117030" y="2476534"/>
                  <a:pt x="1117030" y="2476534"/>
                  <a:pt x="1115422" y="2476738"/>
                </a:cubicBezTo>
                <a:cubicBezTo>
                  <a:pt x="1113815" y="2476943"/>
                  <a:pt x="1113815" y="2476943"/>
                  <a:pt x="1112062" y="2475244"/>
                </a:cubicBezTo>
                <a:cubicBezTo>
                  <a:pt x="1112062" y="2475244"/>
                  <a:pt x="1110308" y="2473545"/>
                  <a:pt x="1110161" y="2471642"/>
                </a:cubicBezTo>
                <a:cubicBezTo>
                  <a:pt x="1110161" y="2471642"/>
                  <a:pt x="1108553" y="2471846"/>
                  <a:pt x="1108553" y="2471846"/>
                </a:cubicBezTo>
                <a:cubicBezTo>
                  <a:pt x="1105340" y="2472255"/>
                  <a:pt x="1101979" y="2470761"/>
                  <a:pt x="1098913" y="2473073"/>
                </a:cubicBezTo>
                <a:cubicBezTo>
                  <a:pt x="1097305" y="2473278"/>
                  <a:pt x="1094238" y="2475590"/>
                  <a:pt x="1092486" y="2473891"/>
                </a:cubicBezTo>
                <a:cubicBezTo>
                  <a:pt x="1089124" y="2472397"/>
                  <a:pt x="1086057" y="2474709"/>
                  <a:pt x="1082843" y="2475118"/>
                </a:cubicBezTo>
                <a:cubicBezTo>
                  <a:pt x="1081236" y="2475323"/>
                  <a:pt x="1081236" y="2475323"/>
                  <a:pt x="1081089" y="2473420"/>
                </a:cubicBezTo>
                <a:cubicBezTo>
                  <a:pt x="1072183" y="2484164"/>
                  <a:pt x="1060788" y="2483692"/>
                  <a:pt x="1051148" y="2484919"/>
                </a:cubicBezTo>
                <a:cubicBezTo>
                  <a:pt x="1044721" y="2485737"/>
                  <a:pt x="1038293" y="2486555"/>
                  <a:pt x="1033471" y="2487169"/>
                </a:cubicBezTo>
                <a:cubicBezTo>
                  <a:pt x="1028653" y="2487782"/>
                  <a:pt x="1025439" y="2488191"/>
                  <a:pt x="1020617" y="2488805"/>
                </a:cubicBezTo>
                <a:cubicBezTo>
                  <a:pt x="1014045" y="2487719"/>
                  <a:pt x="1009371" y="2490236"/>
                  <a:pt x="1005423" y="2481128"/>
                </a:cubicBezTo>
                <a:cubicBezTo>
                  <a:pt x="1004983" y="2475418"/>
                  <a:pt x="998554" y="2476236"/>
                  <a:pt x="993734" y="2476850"/>
                </a:cubicBezTo>
                <a:cubicBezTo>
                  <a:pt x="982489" y="2478281"/>
                  <a:pt x="971240" y="2479713"/>
                  <a:pt x="961600" y="2480940"/>
                </a:cubicBezTo>
                <a:cubicBezTo>
                  <a:pt x="956778" y="2481554"/>
                  <a:pt x="955170" y="2481758"/>
                  <a:pt x="956337" y="2475843"/>
                </a:cubicBezTo>
                <a:cubicBezTo>
                  <a:pt x="959111" y="2469724"/>
                  <a:pt x="962473" y="2471218"/>
                  <a:pt x="967585" y="2474412"/>
                </a:cubicBezTo>
                <a:cubicBezTo>
                  <a:pt x="970947" y="2475906"/>
                  <a:pt x="974307" y="2477400"/>
                  <a:pt x="978982" y="2474884"/>
                </a:cubicBezTo>
                <a:cubicBezTo>
                  <a:pt x="993000" y="2467332"/>
                  <a:pt x="1007756" y="2469298"/>
                  <a:pt x="1022218" y="2467458"/>
                </a:cubicBezTo>
                <a:cubicBezTo>
                  <a:pt x="1026598" y="2461134"/>
                  <a:pt x="1031270" y="2458617"/>
                  <a:pt x="1035944" y="2456100"/>
                </a:cubicBezTo>
                <a:cubicBezTo>
                  <a:pt x="1031123" y="2456714"/>
                  <a:pt x="1027911" y="2457123"/>
                  <a:pt x="1023092" y="2457737"/>
                </a:cubicBezTo>
                <a:cubicBezTo>
                  <a:pt x="1021338" y="2456037"/>
                  <a:pt x="1019584" y="2454339"/>
                  <a:pt x="1019437" y="2452436"/>
                </a:cubicBezTo>
                <a:cubicBezTo>
                  <a:pt x="1006582" y="2454071"/>
                  <a:pt x="993871" y="2457611"/>
                  <a:pt x="981168" y="2461150"/>
                </a:cubicBezTo>
                <a:cubicBezTo>
                  <a:pt x="971527" y="2462377"/>
                  <a:pt x="962032" y="2465508"/>
                  <a:pt x="953115" y="2455111"/>
                </a:cubicBezTo>
                <a:cubicBezTo>
                  <a:pt x="949901" y="2455520"/>
                  <a:pt x="946686" y="2455929"/>
                  <a:pt x="941867" y="2456542"/>
                </a:cubicBezTo>
                <a:cubicBezTo>
                  <a:pt x="938945" y="2460758"/>
                  <a:pt x="935878" y="2463071"/>
                  <a:pt x="932666" y="2463479"/>
                </a:cubicBezTo>
                <a:cubicBezTo>
                  <a:pt x="922730" y="2460900"/>
                  <a:pt x="913528" y="2467837"/>
                  <a:pt x="905349" y="2466956"/>
                </a:cubicBezTo>
                <a:cubicBezTo>
                  <a:pt x="902136" y="2467365"/>
                  <a:pt x="900381" y="2465666"/>
                  <a:pt x="898629" y="2463968"/>
                </a:cubicBezTo>
                <a:cubicBezTo>
                  <a:pt x="901549" y="2459752"/>
                  <a:pt x="904909" y="2461246"/>
                  <a:pt x="906223" y="2457235"/>
                </a:cubicBezTo>
                <a:cubicBezTo>
                  <a:pt x="919223" y="2457502"/>
                  <a:pt x="931639" y="2450155"/>
                  <a:pt x="944492" y="2448519"/>
                </a:cubicBezTo>
                <a:cubicBezTo>
                  <a:pt x="950921" y="2447701"/>
                  <a:pt x="955743" y="2447088"/>
                  <a:pt x="962172" y="2446269"/>
                </a:cubicBezTo>
                <a:cubicBezTo>
                  <a:pt x="963926" y="2447968"/>
                  <a:pt x="965530" y="2447764"/>
                  <a:pt x="968599" y="2445451"/>
                </a:cubicBezTo>
                <a:cubicBezTo>
                  <a:pt x="971519" y="2441235"/>
                  <a:pt x="974879" y="2442730"/>
                  <a:pt x="979554" y="2440213"/>
                </a:cubicBezTo>
                <a:cubicBezTo>
                  <a:pt x="992550" y="2440481"/>
                  <a:pt x="997660" y="2422531"/>
                  <a:pt x="1010513" y="2420895"/>
                </a:cubicBezTo>
                <a:cubicBezTo>
                  <a:pt x="1010367" y="2418992"/>
                  <a:pt x="1011974" y="2418788"/>
                  <a:pt x="1011827" y="2416884"/>
                </a:cubicBezTo>
                <a:cubicBezTo>
                  <a:pt x="1011680" y="2414981"/>
                  <a:pt x="1011533" y="2413077"/>
                  <a:pt x="1011533" y="2413077"/>
                </a:cubicBezTo>
                <a:cubicBezTo>
                  <a:pt x="992105" y="2413628"/>
                  <a:pt x="971658" y="2421996"/>
                  <a:pt x="952375" y="2424452"/>
                </a:cubicBezTo>
                <a:cubicBezTo>
                  <a:pt x="945945" y="2425269"/>
                  <a:pt x="939224" y="2422280"/>
                  <a:pt x="934842" y="2428605"/>
                </a:cubicBezTo>
                <a:cubicBezTo>
                  <a:pt x="922135" y="2432143"/>
                  <a:pt x="912054" y="2427662"/>
                  <a:pt x="909272" y="2412638"/>
                </a:cubicBezTo>
                <a:cubicBezTo>
                  <a:pt x="907520" y="2410940"/>
                  <a:pt x="907373" y="2409036"/>
                  <a:pt x="905619" y="2407337"/>
                </a:cubicBezTo>
                <a:cubicBezTo>
                  <a:pt x="900799" y="2407950"/>
                  <a:pt x="895685" y="2404757"/>
                  <a:pt x="891012" y="2407274"/>
                </a:cubicBezTo>
                <a:cubicBezTo>
                  <a:pt x="886046" y="2405985"/>
                  <a:pt x="881520" y="2410404"/>
                  <a:pt x="876552" y="2409114"/>
                </a:cubicBezTo>
                <a:cubicBezTo>
                  <a:pt x="877718" y="2403199"/>
                  <a:pt x="885753" y="2402177"/>
                  <a:pt x="881951" y="2394973"/>
                </a:cubicBezTo>
                <a:cubicBezTo>
                  <a:pt x="880051" y="2391370"/>
                  <a:pt x="883265" y="2390961"/>
                  <a:pt x="884872" y="2390757"/>
                </a:cubicBezTo>
                <a:cubicBezTo>
                  <a:pt x="889544" y="2388240"/>
                  <a:pt x="892905" y="2389734"/>
                  <a:pt x="895825" y="2385519"/>
                </a:cubicBezTo>
                <a:cubicBezTo>
                  <a:pt x="895532" y="2381711"/>
                  <a:pt x="898598" y="2379399"/>
                  <a:pt x="900206" y="2379194"/>
                </a:cubicBezTo>
                <a:cubicBezTo>
                  <a:pt x="897138" y="2381507"/>
                  <a:pt x="893923" y="2381916"/>
                  <a:pt x="890272" y="2376614"/>
                </a:cubicBezTo>
                <a:cubicBezTo>
                  <a:pt x="890272" y="2376614"/>
                  <a:pt x="891878" y="2376410"/>
                  <a:pt x="891732" y="2374507"/>
                </a:cubicBezTo>
                <a:cubicBezTo>
                  <a:pt x="890125" y="2374712"/>
                  <a:pt x="890125" y="2374712"/>
                  <a:pt x="888517" y="2374916"/>
                </a:cubicBezTo>
                <a:cubicBezTo>
                  <a:pt x="888517" y="2374916"/>
                  <a:pt x="888517" y="2374916"/>
                  <a:pt x="888664" y="2376819"/>
                </a:cubicBezTo>
                <a:cubicBezTo>
                  <a:pt x="881216" y="2385455"/>
                  <a:pt x="869529" y="2381177"/>
                  <a:pt x="860183" y="2386210"/>
                </a:cubicBezTo>
                <a:cubicBezTo>
                  <a:pt x="856968" y="2386619"/>
                  <a:pt x="852147" y="2387233"/>
                  <a:pt x="848935" y="2387641"/>
                </a:cubicBezTo>
                <a:cubicBezTo>
                  <a:pt x="847328" y="2387846"/>
                  <a:pt x="844114" y="2388255"/>
                  <a:pt x="842360" y="2386557"/>
                </a:cubicBezTo>
                <a:cubicBezTo>
                  <a:pt x="840754" y="2386762"/>
                  <a:pt x="840754" y="2386762"/>
                  <a:pt x="839001" y="2385062"/>
                </a:cubicBezTo>
                <a:cubicBezTo>
                  <a:pt x="838707" y="2381256"/>
                  <a:pt x="841479" y="2375136"/>
                  <a:pt x="838119" y="2373642"/>
                </a:cubicBezTo>
                <a:cubicBezTo>
                  <a:pt x="833006" y="2370448"/>
                  <a:pt x="827017" y="2376977"/>
                  <a:pt x="827164" y="2378881"/>
                </a:cubicBezTo>
                <a:cubicBezTo>
                  <a:pt x="823372" y="2392818"/>
                  <a:pt x="816503" y="2387926"/>
                  <a:pt x="808321" y="2387045"/>
                </a:cubicBezTo>
                <a:cubicBezTo>
                  <a:pt x="809196" y="2377324"/>
                  <a:pt x="817083" y="2374398"/>
                  <a:pt x="821610" y="2369977"/>
                </a:cubicBezTo>
                <a:cubicBezTo>
                  <a:pt x="817956" y="2364676"/>
                  <a:pt x="811529" y="2365494"/>
                  <a:pt x="806560" y="2364204"/>
                </a:cubicBezTo>
                <a:cubicBezTo>
                  <a:pt x="803346" y="2364613"/>
                  <a:pt x="798378" y="2363324"/>
                  <a:pt x="796479" y="2359721"/>
                </a:cubicBezTo>
                <a:cubicBezTo>
                  <a:pt x="794726" y="2358023"/>
                  <a:pt x="794726" y="2358023"/>
                  <a:pt x="793119" y="2358227"/>
                </a:cubicBezTo>
                <a:cubicBezTo>
                  <a:pt x="791659" y="2360335"/>
                  <a:pt x="786838" y="2360948"/>
                  <a:pt x="788444" y="2360744"/>
                </a:cubicBezTo>
                <a:cubicBezTo>
                  <a:pt x="790492" y="2366250"/>
                  <a:pt x="788884" y="2366454"/>
                  <a:pt x="785671" y="2366862"/>
                </a:cubicBezTo>
                <a:cubicBezTo>
                  <a:pt x="779246" y="2367681"/>
                  <a:pt x="777196" y="2362175"/>
                  <a:pt x="775297" y="2358573"/>
                </a:cubicBezTo>
                <a:cubicBezTo>
                  <a:pt x="773688" y="2358777"/>
                  <a:pt x="771935" y="2357079"/>
                  <a:pt x="768721" y="2357487"/>
                </a:cubicBezTo>
                <a:cubicBezTo>
                  <a:pt x="763753" y="2356198"/>
                  <a:pt x="756011" y="2361027"/>
                  <a:pt x="750604" y="2354027"/>
                </a:cubicBezTo>
                <a:cubicBezTo>
                  <a:pt x="737163" y="2348050"/>
                  <a:pt x="723574" y="2340169"/>
                  <a:pt x="709112" y="2342010"/>
                </a:cubicBezTo>
                <a:cubicBezTo>
                  <a:pt x="703851" y="2336913"/>
                  <a:pt x="699031" y="2337526"/>
                  <a:pt x="692457" y="2336442"/>
                </a:cubicBezTo>
                <a:cubicBezTo>
                  <a:pt x="687489" y="2335152"/>
                  <a:pt x="682670" y="2335765"/>
                  <a:pt x="677555" y="2332571"/>
                </a:cubicBezTo>
                <a:cubicBezTo>
                  <a:pt x="671128" y="2333389"/>
                  <a:pt x="664407" y="2330401"/>
                  <a:pt x="658999" y="2323401"/>
                </a:cubicBezTo>
                <a:cubicBezTo>
                  <a:pt x="651112" y="2326326"/>
                  <a:pt x="642636" y="2321639"/>
                  <a:pt x="634603" y="2322662"/>
                </a:cubicBezTo>
                <a:cubicBezTo>
                  <a:pt x="627881" y="2319673"/>
                  <a:pt x="621602" y="2322394"/>
                  <a:pt x="615176" y="2323213"/>
                </a:cubicBezTo>
                <a:cubicBezTo>
                  <a:pt x="590927" y="2324376"/>
                  <a:pt x="564775" y="2321939"/>
                  <a:pt x="540231" y="2319296"/>
                </a:cubicBezTo>
                <a:cubicBezTo>
                  <a:pt x="537018" y="2319705"/>
                  <a:pt x="532197" y="2320319"/>
                  <a:pt x="528690" y="2316921"/>
                </a:cubicBezTo>
                <a:cubicBezTo>
                  <a:pt x="528543" y="2315018"/>
                  <a:pt x="528543" y="2315018"/>
                  <a:pt x="528543" y="2315018"/>
                </a:cubicBezTo>
                <a:cubicBezTo>
                  <a:pt x="527230" y="2319030"/>
                  <a:pt x="523870" y="2317535"/>
                  <a:pt x="522265" y="2317739"/>
                </a:cubicBezTo>
                <a:cubicBezTo>
                  <a:pt x="520656" y="2317944"/>
                  <a:pt x="519050" y="2318149"/>
                  <a:pt x="517297" y="2316449"/>
                </a:cubicBezTo>
                <a:cubicBezTo>
                  <a:pt x="515689" y="2316653"/>
                  <a:pt x="515543" y="2314750"/>
                  <a:pt x="513935" y="2314954"/>
                </a:cubicBezTo>
                <a:cubicBezTo>
                  <a:pt x="483261" y="2316937"/>
                  <a:pt x="453749" y="2313004"/>
                  <a:pt x="424382" y="2310976"/>
                </a:cubicBezTo>
                <a:cubicBezTo>
                  <a:pt x="417809" y="2309890"/>
                  <a:pt x="412988" y="2310505"/>
                  <a:pt x="406413" y="2309419"/>
                </a:cubicBezTo>
                <a:cubicBezTo>
                  <a:pt x="380558" y="2310788"/>
                  <a:pt x="355867" y="2306242"/>
                  <a:pt x="332052" y="2291974"/>
                </a:cubicBezTo>
                <a:cubicBezTo>
                  <a:pt x="321677" y="2283684"/>
                  <a:pt x="310283" y="2283213"/>
                  <a:pt x="301514" y="2274718"/>
                </a:cubicBezTo>
                <a:cubicBezTo>
                  <a:pt x="299908" y="2274923"/>
                  <a:pt x="299908" y="2274923"/>
                  <a:pt x="298302" y="2275127"/>
                </a:cubicBezTo>
                <a:cubicBezTo>
                  <a:pt x="294942" y="2273632"/>
                  <a:pt x="291726" y="2274042"/>
                  <a:pt x="289973" y="2272343"/>
                </a:cubicBezTo>
                <a:cubicBezTo>
                  <a:pt x="286318" y="2267042"/>
                  <a:pt x="281205" y="2263849"/>
                  <a:pt x="273169" y="2264872"/>
                </a:cubicBezTo>
                <a:cubicBezTo>
                  <a:pt x="268790" y="2271194"/>
                  <a:pt x="260904" y="2274121"/>
                  <a:pt x="252723" y="2273240"/>
                </a:cubicBezTo>
                <a:cubicBezTo>
                  <a:pt x="239868" y="2274877"/>
                  <a:pt x="227894" y="2287932"/>
                  <a:pt x="214746" y="2285762"/>
                </a:cubicBezTo>
                <a:cubicBezTo>
                  <a:pt x="198093" y="2280193"/>
                  <a:pt x="180710" y="2286250"/>
                  <a:pt x="164488" y="2286392"/>
                </a:cubicBezTo>
                <a:cubicBezTo>
                  <a:pt x="157914" y="2285306"/>
                  <a:pt x="153388" y="2289728"/>
                  <a:pt x="148273" y="2286534"/>
                </a:cubicBezTo>
                <a:cubicBezTo>
                  <a:pt x="146667" y="2286738"/>
                  <a:pt x="146667" y="2286738"/>
                  <a:pt x="145060" y="2286943"/>
                </a:cubicBezTo>
                <a:cubicBezTo>
                  <a:pt x="141553" y="2283545"/>
                  <a:pt x="135125" y="2284364"/>
                  <a:pt x="130305" y="2284977"/>
                </a:cubicBezTo>
                <a:cubicBezTo>
                  <a:pt x="120517" y="2284301"/>
                  <a:pt x="112188" y="2281516"/>
                  <a:pt x="103566" y="2274926"/>
                </a:cubicBezTo>
                <a:cubicBezTo>
                  <a:pt x="90564" y="2274658"/>
                  <a:pt x="79317" y="2276089"/>
                  <a:pt x="68510" y="2283232"/>
                </a:cubicBezTo>
                <a:cubicBezTo>
                  <a:pt x="63542" y="2281942"/>
                  <a:pt x="58722" y="2282555"/>
                  <a:pt x="53755" y="2281265"/>
                </a:cubicBezTo>
                <a:cubicBezTo>
                  <a:pt x="53755" y="2281265"/>
                  <a:pt x="53608" y="2279363"/>
                  <a:pt x="53461" y="2277459"/>
                </a:cubicBezTo>
                <a:cubicBezTo>
                  <a:pt x="50248" y="2277867"/>
                  <a:pt x="48641" y="2278072"/>
                  <a:pt x="47034" y="2278277"/>
                </a:cubicBezTo>
                <a:cubicBezTo>
                  <a:pt x="41920" y="2275083"/>
                  <a:pt x="37246" y="2277601"/>
                  <a:pt x="34179" y="2279913"/>
                </a:cubicBezTo>
                <a:cubicBezTo>
                  <a:pt x="26292" y="2282839"/>
                  <a:pt x="19864" y="2283657"/>
                  <a:pt x="12997" y="2278765"/>
                </a:cubicBezTo>
                <a:cubicBezTo>
                  <a:pt x="9637" y="2277270"/>
                  <a:pt x="6276" y="2275777"/>
                  <a:pt x="4378" y="2272173"/>
                </a:cubicBezTo>
                <a:cubicBezTo>
                  <a:pt x="722" y="2266873"/>
                  <a:pt x="5249" y="2262452"/>
                  <a:pt x="4955" y="2258645"/>
                </a:cubicBezTo>
                <a:cubicBezTo>
                  <a:pt x="5975" y="2250826"/>
                  <a:pt x="2030" y="2241719"/>
                  <a:pt x="8014" y="2235191"/>
                </a:cubicBezTo>
                <a:cubicBezTo>
                  <a:pt x="15021" y="2220844"/>
                  <a:pt x="24076" y="2212003"/>
                  <a:pt x="39418" y="2221583"/>
                </a:cubicBezTo>
                <a:cubicBezTo>
                  <a:pt x="40436" y="2213766"/>
                  <a:pt x="36636" y="2206560"/>
                  <a:pt x="42623" y="2200033"/>
                </a:cubicBezTo>
                <a:cubicBezTo>
                  <a:pt x="34442" y="2199152"/>
                  <a:pt x="27867" y="2198066"/>
                  <a:pt x="23488" y="2204390"/>
                </a:cubicBezTo>
                <a:cubicBezTo>
                  <a:pt x="17501" y="2210918"/>
                  <a:pt x="14287" y="2211328"/>
                  <a:pt x="7567" y="2208339"/>
                </a:cubicBezTo>
                <a:cubicBezTo>
                  <a:pt x="699" y="2203446"/>
                  <a:pt x="-1493" y="2196037"/>
                  <a:pt x="986" y="2186110"/>
                </a:cubicBezTo>
                <a:cubicBezTo>
                  <a:pt x="986" y="2186110"/>
                  <a:pt x="838" y="2184207"/>
                  <a:pt x="838" y="2184207"/>
                </a:cubicBezTo>
                <a:cubicBezTo>
                  <a:pt x="8579" y="2179378"/>
                  <a:pt x="16613" y="2178356"/>
                  <a:pt x="24794" y="2179237"/>
                </a:cubicBezTo>
                <a:cubicBezTo>
                  <a:pt x="36188" y="2179708"/>
                  <a:pt x="45976" y="2180384"/>
                  <a:pt x="57518" y="2182760"/>
                </a:cubicBezTo>
                <a:cubicBezTo>
                  <a:pt x="78847" y="2185812"/>
                  <a:pt x="80747" y="2189413"/>
                  <a:pt x="79735" y="2218375"/>
                </a:cubicBezTo>
                <a:cubicBezTo>
                  <a:pt x="79735" y="2218375"/>
                  <a:pt x="78129" y="2218579"/>
                  <a:pt x="78275" y="2220481"/>
                </a:cubicBezTo>
                <a:cubicBezTo>
                  <a:pt x="79882" y="2220277"/>
                  <a:pt x="79882" y="2220277"/>
                  <a:pt x="81635" y="2221976"/>
                </a:cubicBezTo>
                <a:cubicBezTo>
                  <a:pt x="84849" y="2221567"/>
                  <a:pt x="88650" y="2228771"/>
                  <a:pt x="91276" y="2220749"/>
                </a:cubicBezTo>
                <a:cubicBezTo>
                  <a:pt x="92736" y="2218641"/>
                  <a:pt x="95803" y="2216329"/>
                  <a:pt x="100624" y="2215715"/>
                </a:cubicBezTo>
                <a:cubicBezTo>
                  <a:pt x="108512" y="2212790"/>
                  <a:pt x="108512" y="2212790"/>
                  <a:pt x="106023" y="2201573"/>
                </a:cubicBezTo>
                <a:cubicBezTo>
                  <a:pt x="105878" y="2199670"/>
                  <a:pt x="105878" y="2199670"/>
                  <a:pt x="105730" y="2197766"/>
                </a:cubicBezTo>
                <a:cubicBezTo>
                  <a:pt x="106603" y="2188045"/>
                  <a:pt x="107477" y="2178323"/>
                  <a:pt x="95934" y="2175948"/>
                </a:cubicBezTo>
                <a:cubicBezTo>
                  <a:pt x="94328" y="2176152"/>
                  <a:pt x="92574" y="2174453"/>
                  <a:pt x="92428" y="2172550"/>
                </a:cubicBezTo>
                <a:cubicBezTo>
                  <a:pt x="95347" y="2168334"/>
                  <a:pt x="93448" y="2164732"/>
                  <a:pt x="93154" y="2160925"/>
                </a:cubicBezTo>
                <a:cubicBezTo>
                  <a:pt x="92714" y="2155215"/>
                  <a:pt x="95781" y="2152903"/>
                  <a:pt x="99287" y="2156300"/>
                </a:cubicBezTo>
                <a:cubicBezTo>
                  <a:pt x="108929" y="2155073"/>
                  <a:pt x="114483" y="2163978"/>
                  <a:pt x="121352" y="2168869"/>
                </a:cubicBezTo>
                <a:cubicBezTo>
                  <a:pt x="128219" y="2173761"/>
                  <a:pt x="133481" y="2178857"/>
                  <a:pt x="141662" y="2179738"/>
                </a:cubicBezTo>
                <a:cubicBezTo>
                  <a:pt x="144582" y="2175522"/>
                  <a:pt x="141221" y="2174028"/>
                  <a:pt x="141075" y="2172125"/>
                </a:cubicBezTo>
                <a:cubicBezTo>
                  <a:pt x="139320" y="2170426"/>
                  <a:pt x="135813" y="2167028"/>
                  <a:pt x="138733" y="2162812"/>
                </a:cubicBezTo>
                <a:cubicBezTo>
                  <a:pt x="141800" y="2160500"/>
                  <a:pt x="146475" y="2157983"/>
                  <a:pt x="149981" y="2161381"/>
                </a:cubicBezTo>
                <a:cubicBezTo>
                  <a:pt x="153635" y="2166681"/>
                  <a:pt x="158749" y="2169875"/>
                  <a:pt x="163863" y="2173068"/>
                </a:cubicBezTo>
                <a:cubicBezTo>
                  <a:pt x="171611" y="2168238"/>
                  <a:pt x="179205" y="2161506"/>
                  <a:pt x="188994" y="2162181"/>
                </a:cubicBezTo>
                <a:cubicBezTo>
                  <a:pt x="192206" y="2161772"/>
                  <a:pt x="195420" y="2161363"/>
                  <a:pt x="197025" y="2161158"/>
                </a:cubicBezTo>
                <a:cubicBezTo>
                  <a:pt x="197025" y="2161158"/>
                  <a:pt x="196879" y="2159256"/>
                  <a:pt x="196879" y="2159256"/>
                </a:cubicBezTo>
                <a:cubicBezTo>
                  <a:pt x="196879" y="2159256"/>
                  <a:pt x="196879" y="2159256"/>
                  <a:pt x="198488" y="2159050"/>
                </a:cubicBezTo>
                <a:cubicBezTo>
                  <a:pt x="198488" y="2159050"/>
                  <a:pt x="198488" y="2159050"/>
                  <a:pt x="196732" y="2157352"/>
                </a:cubicBezTo>
                <a:cubicBezTo>
                  <a:pt x="196732" y="2157352"/>
                  <a:pt x="196879" y="2159256"/>
                  <a:pt x="196879" y="2159256"/>
                </a:cubicBezTo>
                <a:cubicBezTo>
                  <a:pt x="186505" y="2150965"/>
                  <a:pt x="174817" y="2146687"/>
                  <a:pt x="162396" y="2154034"/>
                </a:cubicBezTo>
                <a:cubicBezTo>
                  <a:pt x="159329" y="2156347"/>
                  <a:pt x="155968" y="2154852"/>
                  <a:pt x="154067" y="2151250"/>
                </a:cubicBezTo>
                <a:cubicBezTo>
                  <a:pt x="153774" y="2147444"/>
                  <a:pt x="155235" y="2145335"/>
                  <a:pt x="156841" y="2145131"/>
                </a:cubicBezTo>
                <a:cubicBezTo>
                  <a:pt x="161368" y="2140711"/>
                  <a:pt x="166042" y="2138194"/>
                  <a:pt x="162242" y="2130988"/>
                </a:cubicBezTo>
                <a:cubicBezTo>
                  <a:pt x="162242" y="2130988"/>
                  <a:pt x="160634" y="2131193"/>
                  <a:pt x="160634" y="2131193"/>
                </a:cubicBezTo>
                <a:cubicBezTo>
                  <a:pt x="160487" y="2129291"/>
                  <a:pt x="160487" y="2129291"/>
                  <a:pt x="160340" y="2127387"/>
                </a:cubicBezTo>
                <a:cubicBezTo>
                  <a:pt x="153473" y="2122495"/>
                  <a:pt x="149672" y="2115289"/>
                  <a:pt x="145871" y="2108085"/>
                </a:cubicBezTo>
                <a:cubicBezTo>
                  <a:pt x="144265" y="2108289"/>
                  <a:pt x="142659" y="2108493"/>
                  <a:pt x="142512" y="2106591"/>
                </a:cubicBezTo>
                <a:cubicBezTo>
                  <a:pt x="139151" y="2105096"/>
                  <a:pt x="132871" y="2107818"/>
                  <a:pt x="132430" y="2102107"/>
                </a:cubicBezTo>
                <a:cubicBezTo>
                  <a:pt x="132137" y="2098300"/>
                  <a:pt x="139584" y="2089664"/>
                  <a:pt x="144550" y="2090954"/>
                </a:cubicBezTo>
                <a:cubicBezTo>
                  <a:pt x="147764" y="2090545"/>
                  <a:pt x="151124" y="2092040"/>
                  <a:pt x="154486" y="2093534"/>
                </a:cubicBezTo>
                <a:cubicBezTo>
                  <a:pt x="157845" y="2095028"/>
                  <a:pt x="159747" y="2098630"/>
                  <a:pt x="163106" y="2100125"/>
                </a:cubicBezTo>
                <a:cubicBezTo>
                  <a:pt x="174361" y="2098692"/>
                  <a:pt x="186922" y="2093250"/>
                  <a:pt x="198758" y="2099432"/>
                </a:cubicBezTo>
                <a:cubicBezTo>
                  <a:pt x="200510" y="2101130"/>
                  <a:pt x="198611" y="2097528"/>
                  <a:pt x="198464" y="2095624"/>
                </a:cubicBezTo>
                <a:cubicBezTo>
                  <a:pt x="196565" y="2092022"/>
                  <a:pt x="193058" y="2088624"/>
                  <a:pt x="195830" y="2082506"/>
                </a:cubicBezTo>
                <a:cubicBezTo>
                  <a:pt x="200063" y="2074278"/>
                  <a:pt x="191296" y="2065784"/>
                  <a:pt x="195529" y="2057557"/>
                </a:cubicBezTo>
                <a:cubicBezTo>
                  <a:pt x="196988" y="2055448"/>
                  <a:pt x="193482" y="2052051"/>
                  <a:pt x="191726" y="2050353"/>
                </a:cubicBezTo>
                <a:cubicBezTo>
                  <a:pt x="191726" y="2050353"/>
                  <a:pt x="188366" y="2048857"/>
                  <a:pt x="188219" y="2046954"/>
                </a:cubicBezTo>
                <a:cubicBezTo>
                  <a:pt x="185734" y="2035738"/>
                  <a:pt x="179160" y="2034652"/>
                  <a:pt x="169665" y="2037783"/>
                </a:cubicBezTo>
                <a:cubicBezTo>
                  <a:pt x="166745" y="2041999"/>
                  <a:pt x="176679" y="2044579"/>
                  <a:pt x="170545" y="2049203"/>
                </a:cubicBezTo>
                <a:cubicBezTo>
                  <a:pt x="167626" y="2053420"/>
                  <a:pt x="169819" y="2060829"/>
                  <a:pt x="166752" y="2063141"/>
                </a:cubicBezTo>
                <a:cubicBezTo>
                  <a:pt x="152725" y="2070693"/>
                  <a:pt x="140311" y="2078039"/>
                  <a:pt x="125262" y="2072267"/>
                </a:cubicBezTo>
                <a:cubicBezTo>
                  <a:pt x="121754" y="2068869"/>
                  <a:pt x="118834" y="2073084"/>
                  <a:pt x="115619" y="2073494"/>
                </a:cubicBezTo>
                <a:cubicBezTo>
                  <a:pt x="105980" y="2074721"/>
                  <a:pt x="104080" y="2071119"/>
                  <a:pt x="108019" y="2059084"/>
                </a:cubicBezTo>
                <a:cubicBezTo>
                  <a:pt x="109332" y="2055072"/>
                  <a:pt x="106118" y="2055482"/>
                  <a:pt x="104365" y="2053782"/>
                </a:cubicBezTo>
                <a:cubicBezTo>
                  <a:pt x="102465" y="2050181"/>
                  <a:pt x="97643" y="2050794"/>
                  <a:pt x="95596" y="2045289"/>
                </a:cubicBezTo>
                <a:cubicBezTo>
                  <a:pt x="98369" y="2039169"/>
                  <a:pt x="105531" y="2047868"/>
                  <a:pt x="106552" y="2040050"/>
                </a:cubicBezTo>
                <a:cubicBezTo>
                  <a:pt x="105964" y="2032436"/>
                  <a:pt x="100997" y="2031146"/>
                  <a:pt x="96029" y="2029857"/>
                </a:cubicBezTo>
                <a:cubicBezTo>
                  <a:pt x="96029" y="2029857"/>
                  <a:pt x="96029" y="2029857"/>
                  <a:pt x="94422" y="2030061"/>
                </a:cubicBezTo>
                <a:cubicBezTo>
                  <a:pt x="91061" y="2028567"/>
                  <a:pt x="84486" y="2027482"/>
                  <a:pt x="85653" y="2021567"/>
                </a:cubicBezTo>
                <a:cubicBezTo>
                  <a:pt x="88426" y="2015447"/>
                  <a:pt x="93688" y="2020544"/>
                  <a:pt x="97195" y="2023942"/>
                </a:cubicBezTo>
                <a:cubicBezTo>
                  <a:pt x="102310" y="2027136"/>
                  <a:pt x="107424" y="2030328"/>
                  <a:pt x="109757" y="2018499"/>
                </a:cubicBezTo>
                <a:cubicBezTo>
                  <a:pt x="108151" y="2018703"/>
                  <a:pt x="108151" y="2018703"/>
                  <a:pt x="106543" y="2018908"/>
                </a:cubicBezTo>
                <a:cubicBezTo>
                  <a:pt x="99529" y="2012112"/>
                  <a:pt x="95728" y="2004907"/>
                  <a:pt x="99668" y="1992873"/>
                </a:cubicBezTo>
                <a:cubicBezTo>
                  <a:pt x="100687" y="1985055"/>
                  <a:pt x="98788" y="1981453"/>
                  <a:pt x="93819" y="1980163"/>
                </a:cubicBezTo>
                <a:cubicBezTo>
                  <a:pt x="88706" y="1976969"/>
                  <a:pt x="83737" y="1975680"/>
                  <a:pt x="78770" y="1974390"/>
                </a:cubicBezTo>
                <a:cubicBezTo>
                  <a:pt x="81543" y="1968271"/>
                  <a:pt x="86364" y="1967657"/>
                  <a:pt x="91038" y="1965140"/>
                </a:cubicBezTo>
                <a:cubicBezTo>
                  <a:pt x="92792" y="1966840"/>
                  <a:pt x="94398" y="1966635"/>
                  <a:pt x="97467" y="1964322"/>
                </a:cubicBezTo>
                <a:cubicBezTo>
                  <a:pt x="93665" y="1957118"/>
                  <a:pt x="98485" y="1956504"/>
                  <a:pt x="101700" y="1956095"/>
                </a:cubicBezTo>
                <a:cubicBezTo>
                  <a:pt x="111781" y="1960578"/>
                  <a:pt x="120836" y="1951737"/>
                  <a:pt x="130624" y="1952414"/>
                </a:cubicBezTo>
                <a:cubicBezTo>
                  <a:pt x="133543" y="1948199"/>
                  <a:pt x="138510" y="1949488"/>
                  <a:pt x="139676" y="1943573"/>
                </a:cubicBezTo>
                <a:cubicBezTo>
                  <a:pt x="131349" y="1940789"/>
                  <a:pt x="122435" y="1930391"/>
                  <a:pt x="113527" y="1941136"/>
                </a:cubicBezTo>
                <a:cubicBezTo>
                  <a:pt x="110460" y="1943448"/>
                  <a:pt x="110460" y="1943448"/>
                  <a:pt x="103447" y="1936652"/>
                </a:cubicBezTo>
                <a:cubicBezTo>
                  <a:pt x="101693" y="1934953"/>
                  <a:pt x="103153" y="1932845"/>
                  <a:pt x="106366" y="1932436"/>
                </a:cubicBezTo>
                <a:cubicBezTo>
                  <a:pt x="112499" y="1927811"/>
                  <a:pt x="112059" y="1922102"/>
                  <a:pt x="110012" y="1916595"/>
                </a:cubicBezTo>
                <a:cubicBezTo>
                  <a:pt x="109425" y="1908982"/>
                  <a:pt x="104458" y="1907692"/>
                  <a:pt x="99638" y="1908306"/>
                </a:cubicBezTo>
                <a:cubicBezTo>
                  <a:pt x="93064" y="1907221"/>
                  <a:pt x="86782" y="1909941"/>
                  <a:pt x="82688" y="1898930"/>
                </a:cubicBezTo>
                <a:cubicBezTo>
                  <a:pt x="87509" y="1898316"/>
                  <a:pt x="92476" y="1899606"/>
                  <a:pt x="97150" y="1897090"/>
                </a:cubicBezTo>
                <a:cubicBezTo>
                  <a:pt x="98317" y="1891175"/>
                  <a:pt x="93202" y="1887982"/>
                  <a:pt x="92908" y="1884174"/>
                </a:cubicBezTo>
                <a:cubicBezTo>
                  <a:pt x="92908" y="1884174"/>
                  <a:pt x="92761" y="1882271"/>
                  <a:pt x="92615" y="1880368"/>
                </a:cubicBezTo>
                <a:cubicBezTo>
                  <a:pt x="92615" y="1880368"/>
                  <a:pt x="92469" y="1878464"/>
                  <a:pt x="92322" y="1876562"/>
                </a:cubicBezTo>
                <a:cubicBezTo>
                  <a:pt x="93930" y="1876357"/>
                  <a:pt x="95389" y="1874249"/>
                  <a:pt x="95242" y="1872345"/>
                </a:cubicBezTo>
                <a:lnTo>
                  <a:pt x="92313" y="1857756"/>
                </a:lnTo>
                <a:lnTo>
                  <a:pt x="85215" y="1858288"/>
                </a:lnTo>
                <a:cubicBezTo>
                  <a:pt x="79427" y="1859505"/>
                  <a:pt x="73914" y="1861649"/>
                  <a:pt x="68510" y="1865220"/>
                </a:cubicBezTo>
                <a:cubicBezTo>
                  <a:pt x="63542" y="1863930"/>
                  <a:pt x="58722" y="1864543"/>
                  <a:pt x="53755" y="1863253"/>
                </a:cubicBezTo>
                <a:cubicBezTo>
                  <a:pt x="53755" y="1863253"/>
                  <a:pt x="53608" y="1861351"/>
                  <a:pt x="53461" y="1859447"/>
                </a:cubicBezTo>
                <a:cubicBezTo>
                  <a:pt x="50248" y="1859855"/>
                  <a:pt x="48641" y="1860060"/>
                  <a:pt x="47034" y="1860265"/>
                </a:cubicBezTo>
                <a:cubicBezTo>
                  <a:pt x="41920" y="1857071"/>
                  <a:pt x="37246" y="1859589"/>
                  <a:pt x="34179" y="1861901"/>
                </a:cubicBezTo>
                <a:cubicBezTo>
                  <a:pt x="26292" y="1864827"/>
                  <a:pt x="19864" y="1865645"/>
                  <a:pt x="12997" y="1860753"/>
                </a:cubicBezTo>
                <a:cubicBezTo>
                  <a:pt x="9637" y="1859258"/>
                  <a:pt x="6276" y="1857765"/>
                  <a:pt x="4378" y="1854161"/>
                </a:cubicBezTo>
                <a:cubicBezTo>
                  <a:pt x="722" y="1848861"/>
                  <a:pt x="5249" y="1844440"/>
                  <a:pt x="4955" y="1840633"/>
                </a:cubicBezTo>
                <a:cubicBezTo>
                  <a:pt x="5975" y="1832814"/>
                  <a:pt x="2030" y="1823707"/>
                  <a:pt x="8014" y="1817179"/>
                </a:cubicBezTo>
                <a:cubicBezTo>
                  <a:pt x="15021" y="1802832"/>
                  <a:pt x="24076" y="1793991"/>
                  <a:pt x="39418" y="1803571"/>
                </a:cubicBezTo>
                <a:cubicBezTo>
                  <a:pt x="40436" y="1795754"/>
                  <a:pt x="36636" y="1788548"/>
                  <a:pt x="42623" y="1782021"/>
                </a:cubicBezTo>
                <a:cubicBezTo>
                  <a:pt x="34442" y="1781140"/>
                  <a:pt x="27867" y="1780054"/>
                  <a:pt x="23488" y="1786378"/>
                </a:cubicBezTo>
                <a:cubicBezTo>
                  <a:pt x="17501" y="1792906"/>
                  <a:pt x="14287" y="1793316"/>
                  <a:pt x="7567" y="1790327"/>
                </a:cubicBezTo>
                <a:cubicBezTo>
                  <a:pt x="699" y="1785434"/>
                  <a:pt x="-1493" y="1778025"/>
                  <a:pt x="986" y="1768098"/>
                </a:cubicBezTo>
                <a:cubicBezTo>
                  <a:pt x="986" y="1768098"/>
                  <a:pt x="838" y="1766195"/>
                  <a:pt x="838" y="1766195"/>
                </a:cubicBezTo>
                <a:cubicBezTo>
                  <a:pt x="8579" y="1761366"/>
                  <a:pt x="16613" y="1760344"/>
                  <a:pt x="24794" y="1761225"/>
                </a:cubicBezTo>
                <a:cubicBezTo>
                  <a:pt x="36188" y="1761696"/>
                  <a:pt x="45976" y="1762372"/>
                  <a:pt x="57518" y="1764748"/>
                </a:cubicBezTo>
                <a:cubicBezTo>
                  <a:pt x="78847" y="1767800"/>
                  <a:pt x="80747" y="1771401"/>
                  <a:pt x="79735" y="1800363"/>
                </a:cubicBezTo>
                <a:cubicBezTo>
                  <a:pt x="79735" y="1800363"/>
                  <a:pt x="78129" y="1800567"/>
                  <a:pt x="78275" y="1802469"/>
                </a:cubicBezTo>
                <a:cubicBezTo>
                  <a:pt x="79882" y="1802265"/>
                  <a:pt x="79882" y="1802265"/>
                  <a:pt x="81635" y="1803964"/>
                </a:cubicBezTo>
                <a:cubicBezTo>
                  <a:pt x="84849" y="1803555"/>
                  <a:pt x="88650" y="1810759"/>
                  <a:pt x="91276" y="1802737"/>
                </a:cubicBezTo>
                <a:cubicBezTo>
                  <a:pt x="92736" y="1800629"/>
                  <a:pt x="95803" y="1798317"/>
                  <a:pt x="100624" y="1797703"/>
                </a:cubicBezTo>
                <a:cubicBezTo>
                  <a:pt x="108512" y="1794778"/>
                  <a:pt x="108512" y="1794778"/>
                  <a:pt x="106023" y="1783561"/>
                </a:cubicBezTo>
                <a:cubicBezTo>
                  <a:pt x="105878" y="1781658"/>
                  <a:pt x="105878" y="1781658"/>
                  <a:pt x="105730" y="1779754"/>
                </a:cubicBezTo>
                <a:cubicBezTo>
                  <a:pt x="106603" y="1770033"/>
                  <a:pt x="107477" y="1760311"/>
                  <a:pt x="95934" y="1757936"/>
                </a:cubicBezTo>
                <a:cubicBezTo>
                  <a:pt x="94328" y="1758140"/>
                  <a:pt x="92574" y="1756441"/>
                  <a:pt x="92428" y="1754538"/>
                </a:cubicBezTo>
                <a:cubicBezTo>
                  <a:pt x="95347" y="1750322"/>
                  <a:pt x="93448" y="1746720"/>
                  <a:pt x="93154" y="1742913"/>
                </a:cubicBezTo>
                <a:cubicBezTo>
                  <a:pt x="92714" y="1737203"/>
                  <a:pt x="95781" y="1734891"/>
                  <a:pt x="99287" y="1738288"/>
                </a:cubicBezTo>
                <a:cubicBezTo>
                  <a:pt x="108929" y="1737061"/>
                  <a:pt x="114483" y="1745966"/>
                  <a:pt x="121352" y="1750857"/>
                </a:cubicBezTo>
                <a:lnTo>
                  <a:pt x="141332" y="1761550"/>
                </a:lnTo>
                <a:lnTo>
                  <a:pt x="141601" y="1760932"/>
                </a:lnTo>
                <a:lnTo>
                  <a:pt x="141075" y="1754113"/>
                </a:lnTo>
                <a:cubicBezTo>
                  <a:pt x="139320" y="1752414"/>
                  <a:pt x="135813" y="1749016"/>
                  <a:pt x="138733" y="1744800"/>
                </a:cubicBezTo>
                <a:cubicBezTo>
                  <a:pt x="141800" y="1742488"/>
                  <a:pt x="146475" y="1739971"/>
                  <a:pt x="149981" y="1743369"/>
                </a:cubicBezTo>
                <a:lnTo>
                  <a:pt x="159195" y="1751126"/>
                </a:lnTo>
                <a:lnTo>
                  <a:pt x="161818" y="1746623"/>
                </a:lnTo>
                <a:cubicBezTo>
                  <a:pt x="157145" y="1749140"/>
                  <a:pt x="151736" y="1742141"/>
                  <a:pt x="146768" y="1740850"/>
                </a:cubicBezTo>
                <a:cubicBezTo>
                  <a:pt x="143556" y="1741260"/>
                  <a:pt x="140342" y="1741669"/>
                  <a:pt x="135513" y="1742283"/>
                </a:cubicBezTo>
                <a:cubicBezTo>
                  <a:pt x="127334" y="1741402"/>
                  <a:pt x="122071" y="1736305"/>
                  <a:pt x="124551" y="1726380"/>
                </a:cubicBezTo>
                <a:cubicBezTo>
                  <a:pt x="125719" y="1720464"/>
                  <a:pt x="123965" y="1718765"/>
                  <a:pt x="122065" y="1715163"/>
                </a:cubicBezTo>
                <a:cubicBezTo>
                  <a:pt x="120311" y="1713465"/>
                  <a:pt x="116950" y="1711970"/>
                  <a:pt x="115196" y="1710272"/>
                </a:cubicBezTo>
                <a:cubicBezTo>
                  <a:pt x="113590" y="1710476"/>
                  <a:pt x="113590" y="1710476"/>
                  <a:pt x="111984" y="1710680"/>
                </a:cubicBezTo>
                <a:cubicBezTo>
                  <a:pt x="110083" y="1707078"/>
                  <a:pt x="108183" y="1703476"/>
                  <a:pt x="111104" y="1699260"/>
                </a:cubicBezTo>
                <a:cubicBezTo>
                  <a:pt x="115629" y="1694839"/>
                  <a:pt x="122203" y="1695924"/>
                  <a:pt x="127024" y="1695310"/>
                </a:cubicBezTo>
                <a:cubicBezTo>
                  <a:pt x="130238" y="1694902"/>
                  <a:pt x="133458" y="1694491"/>
                  <a:pt x="134772" y="1690481"/>
                </a:cubicBezTo>
                <a:cubicBezTo>
                  <a:pt x="134624" y="1688577"/>
                  <a:pt x="136378" y="1690276"/>
                  <a:pt x="136232" y="1688373"/>
                </a:cubicBezTo>
                <a:lnTo>
                  <a:pt x="136536" y="1687935"/>
                </a:lnTo>
                <a:lnTo>
                  <a:pt x="136376" y="1687918"/>
                </a:lnTo>
                <a:lnTo>
                  <a:pt x="135021" y="1686605"/>
                </a:lnTo>
                <a:lnTo>
                  <a:pt x="134479" y="1686674"/>
                </a:lnTo>
                <a:lnTo>
                  <a:pt x="134537" y="1686136"/>
                </a:lnTo>
                <a:lnTo>
                  <a:pt x="132430" y="1684095"/>
                </a:lnTo>
                <a:lnTo>
                  <a:pt x="135331" y="1678782"/>
                </a:lnTo>
                <a:lnTo>
                  <a:pt x="137949" y="1654515"/>
                </a:lnTo>
                <a:lnTo>
                  <a:pt x="125262" y="1654255"/>
                </a:lnTo>
                <a:cubicBezTo>
                  <a:pt x="121754" y="1650857"/>
                  <a:pt x="118834" y="1655072"/>
                  <a:pt x="115619" y="1655482"/>
                </a:cubicBezTo>
                <a:cubicBezTo>
                  <a:pt x="105980" y="1656709"/>
                  <a:pt x="104080" y="1653107"/>
                  <a:pt x="108019" y="1641072"/>
                </a:cubicBezTo>
                <a:cubicBezTo>
                  <a:pt x="109332" y="1637060"/>
                  <a:pt x="106118" y="1637470"/>
                  <a:pt x="104365" y="1635770"/>
                </a:cubicBezTo>
                <a:cubicBezTo>
                  <a:pt x="102465" y="1632169"/>
                  <a:pt x="97643" y="1632782"/>
                  <a:pt x="95596" y="1627277"/>
                </a:cubicBezTo>
                <a:cubicBezTo>
                  <a:pt x="98369" y="1621157"/>
                  <a:pt x="105531" y="1629856"/>
                  <a:pt x="106552" y="1622038"/>
                </a:cubicBezTo>
                <a:cubicBezTo>
                  <a:pt x="105964" y="1614424"/>
                  <a:pt x="100997" y="1613134"/>
                  <a:pt x="96029" y="1611845"/>
                </a:cubicBezTo>
                <a:cubicBezTo>
                  <a:pt x="96029" y="1611845"/>
                  <a:pt x="96029" y="1611845"/>
                  <a:pt x="94422" y="1612049"/>
                </a:cubicBezTo>
                <a:lnTo>
                  <a:pt x="93016" y="1610687"/>
                </a:lnTo>
                <a:lnTo>
                  <a:pt x="93094" y="1610918"/>
                </a:lnTo>
                <a:cubicBezTo>
                  <a:pt x="90197" y="1615142"/>
                  <a:pt x="90639" y="1620868"/>
                  <a:pt x="90933" y="1624685"/>
                </a:cubicBezTo>
                <a:cubicBezTo>
                  <a:pt x="80059" y="1629924"/>
                  <a:pt x="74978" y="1626716"/>
                  <a:pt x="67565" y="1614167"/>
                </a:cubicBezTo>
                <a:cubicBezTo>
                  <a:pt x="70756" y="1613762"/>
                  <a:pt x="72352" y="1613558"/>
                  <a:pt x="75543" y="1613152"/>
                </a:cubicBezTo>
                <a:cubicBezTo>
                  <a:pt x="77286" y="1614858"/>
                  <a:pt x="80477" y="1614451"/>
                  <a:pt x="81924" y="1612340"/>
                </a:cubicBezTo>
                <a:cubicBezTo>
                  <a:pt x="83373" y="1610228"/>
                  <a:pt x="86565" y="1609822"/>
                  <a:pt x="88013" y="1607711"/>
                </a:cubicBezTo>
                <a:lnTo>
                  <a:pt x="89378" y="1607163"/>
                </a:lnTo>
                <a:lnTo>
                  <a:pt x="85653" y="1603555"/>
                </a:lnTo>
                <a:cubicBezTo>
                  <a:pt x="88426" y="1597435"/>
                  <a:pt x="93688" y="1602532"/>
                  <a:pt x="97195" y="1605930"/>
                </a:cubicBezTo>
                <a:cubicBezTo>
                  <a:pt x="102310" y="1609124"/>
                  <a:pt x="107424" y="1612316"/>
                  <a:pt x="109757" y="1600487"/>
                </a:cubicBezTo>
                <a:cubicBezTo>
                  <a:pt x="108151" y="1600691"/>
                  <a:pt x="108151" y="1600691"/>
                  <a:pt x="106543" y="1600896"/>
                </a:cubicBezTo>
                <a:cubicBezTo>
                  <a:pt x="99529" y="1594100"/>
                  <a:pt x="95728" y="1586895"/>
                  <a:pt x="99668" y="1574861"/>
                </a:cubicBezTo>
                <a:cubicBezTo>
                  <a:pt x="100687" y="1567043"/>
                  <a:pt x="98788" y="1563441"/>
                  <a:pt x="93819" y="1562151"/>
                </a:cubicBezTo>
                <a:cubicBezTo>
                  <a:pt x="88706" y="1558957"/>
                  <a:pt x="83737" y="1557668"/>
                  <a:pt x="78770" y="1556378"/>
                </a:cubicBezTo>
                <a:cubicBezTo>
                  <a:pt x="81543" y="1550259"/>
                  <a:pt x="86364" y="1549645"/>
                  <a:pt x="91038" y="1547128"/>
                </a:cubicBezTo>
                <a:cubicBezTo>
                  <a:pt x="92792" y="1548828"/>
                  <a:pt x="94398" y="1548623"/>
                  <a:pt x="97467" y="1546310"/>
                </a:cubicBezTo>
                <a:cubicBezTo>
                  <a:pt x="93665" y="1539106"/>
                  <a:pt x="98485" y="1538492"/>
                  <a:pt x="101700" y="1538083"/>
                </a:cubicBezTo>
                <a:cubicBezTo>
                  <a:pt x="111781" y="1542566"/>
                  <a:pt x="120836" y="1533725"/>
                  <a:pt x="130624" y="1534402"/>
                </a:cubicBezTo>
                <a:cubicBezTo>
                  <a:pt x="133543" y="1530187"/>
                  <a:pt x="138510" y="1531476"/>
                  <a:pt x="139676" y="1525561"/>
                </a:cubicBezTo>
                <a:cubicBezTo>
                  <a:pt x="131349" y="1522777"/>
                  <a:pt x="122435" y="1512379"/>
                  <a:pt x="113527" y="1523124"/>
                </a:cubicBezTo>
                <a:cubicBezTo>
                  <a:pt x="110460" y="1525436"/>
                  <a:pt x="110460" y="1525436"/>
                  <a:pt x="103447" y="1518640"/>
                </a:cubicBezTo>
                <a:cubicBezTo>
                  <a:pt x="101693" y="1516941"/>
                  <a:pt x="103153" y="1514833"/>
                  <a:pt x="106366" y="1514424"/>
                </a:cubicBezTo>
                <a:cubicBezTo>
                  <a:pt x="112499" y="1509799"/>
                  <a:pt x="112059" y="1504090"/>
                  <a:pt x="110012" y="1498583"/>
                </a:cubicBezTo>
                <a:cubicBezTo>
                  <a:pt x="109425" y="1490970"/>
                  <a:pt x="104458" y="1489680"/>
                  <a:pt x="99638" y="1490294"/>
                </a:cubicBezTo>
                <a:cubicBezTo>
                  <a:pt x="93064" y="1489209"/>
                  <a:pt x="86782" y="1491929"/>
                  <a:pt x="82688" y="1480918"/>
                </a:cubicBezTo>
                <a:cubicBezTo>
                  <a:pt x="87509" y="1480304"/>
                  <a:pt x="92476" y="1481594"/>
                  <a:pt x="97150" y="1479078"/>
                </a:cubicBezTo>
                <a:cubicBezTo>
                  <a:pt x="98317" y="1473163"/>
                  <a:pt x="93202" y="1469970"/>
                  <a:pt x="92908" y="1466162"/>
                </a:cubicBezTo>
                <a:cubicBezTo>
                  <a:pt x="92908" y="1466162"/>
                  <a:pt x="92761" y="1464259"/>
                  <a:pt x="92615" y="1462356"/>
                </a:cubicBezTo>
                <a:cubicBezTo>
                  <a:pt x="92615" y="1462356"/>
                  <a:pt x="92469" y="1460452"/>
                  <a:pt x="92322" y="1458550"/>
                </a:cubicBezTo>
                <a:cubicBezTo>
                  <a:pt x="93930" y="1458345"/>
                  <a:pt x="95389" y="1456237"/>
                  <a:pt x="95242" y="1454333"/>
                </a:cubicBezTo>
                <a:cubicBezTo>
                  <a:pt x="94655" y="1446719"/>
                  <a:pt x="97135" y="1436793"/>
                  <a:pt x="89974" y="1428094"/>
                </a:cubicBezTo>
                <a:cubicBezTo>
                  <a:pt x="88073" y="1424492"/>
                  <a:pt x="91288" y="1424083"/>
                  <a:pt x="92894" y="1423878"/>
                </a:cubicBezTo>
                <a:cubicBezTo>
                  <a:pt x="94501" y="1423674"/>
                  <a:pt x="94501" y="1423674"/>
                  <a:pt x="96108" y="1423470"/>
                </a:cubicBezTo>
                <a:cubicBezTo>
                  <a:pt x="101654" y="1411231"/>
                  <a:pt x="111442" y="1411906"/>
                  <a:pt x="120937" y="1408776"/>
                </a:cubicBezTo>
                <a:cubicBezTo>
                  <a:pt x="122396" y="1406669"/>
                  <a:pt x="123709" y="1402658"/>
                  <a:pt x="126923" y="1402249"/>
                </a:cubicBezTo>
                <a:cubicBezTo>
                  <a:pt x="128530" y="1402044"/>
                  <a:pt x="131596" y="1399732"/>
                  <a:pt x="133058" y="1397624"/>
                </a:cubicBezTo>
                <a:cubicBezTo>
                  <a:pt x="130716" y="1388310"/>
                  <a:pt x="123848" y="1383419"/>
                  <a:pt x="116981" y="1378526"/>
                </a:cubicBezTo>
                <a:cubicBezTo>
                  <a:pt x="115374" y="1378730"/>
                  <a:pt x="113620" y="1377032"/>
                  <a:pt x="113620" y="1377032"/>
                </a:cubicBezTo>
                <a:cubicBezTo>
                  <a:pt x="121508" y="1374106"/>
                  <a:pt x="124134" y="1366083"/>
                  <a:pt x="130122" y="1359555"/>
                </a:cubicBezTo>
                <a:cubicBezTo>
                  <a:pt x="130122" y="1359555"/>
                  <a:pt x="131582" y="1357446"/>
                  <a:pt x="133041" y="1355339"/>
                </a:cubicBezTo>
                <a:cubicBezTo>
                  <a:pt x="136402" y="1356833"/>
                  <a:pt x="137716" y="1352822"/>
                  <a:pt x="139035" y="1348810"/>
                </a:cubicBezTo>
                <a:cubicBezTo>
                  <a:pt x="138302" y="1339292"/>
                  <a:pt x="145023" y="1342282"/>
                  <a:pt x="148090" y="1339969"/>
                </a:cubicBezTo>
                <a:cubicBezTo>
                  <a:pt x="154370" y="1337248"/>
                  <a:pt x="160944" y="1338333"/>
                  <a:pt x="161818" y="1328611"/>
                </a:cubicBezTo>
                <a:cubicBezTo>
                  <a:pt x="157145" y="1331128"/>
                  <a:pt x="151736" y="1324129"/>
                  <a:pt x="146768" y="1322838"/>
                </a:cubicBezTo>
                <a:cubicBezTo>
                  <a:pt x="143556" y="1323248"/>
                  <a:pt x="140342" y="1323657"/>
                  <a:pt x="135513" y="1324271"/>
                </a:cubicBezTo>
                <a:cubicBezTo>
                  <a:pt x="127334" y="1323390"/>
                  <a:pt x="122071" y="1318293"/>
                  <a:pt x="124551" y="1308368"/>
                </a:cubicBezTo>
                <a:cubicBezTo>
                  <a:pt x="125719" y="1302452"/>
                  <a:pt x="123965" y="1300753"/>
                  <a:pt x="122065" y="1297151"/>
                </a:cubicBezTo>
                <a:cubicBezTo>
                  <a:pt x="120311" y="1295452"/>
                  <a:pt x="116950" y="1293958"/>
                  <a:pt x="115196" y="1292260"/>
                </a:cubicBezTo>
                <a:cubicBezTo>
                  <a:pt x="113590" y="1292464"/>
                  <a:pt x="113590" y="1292464"/>
                  <a:pt x="111984" y="1292668"/>
                </a:cubicBezTo>
                <a:cubicBezTo>
                  <a:pt x="110083" y="1289066"/>
                  <a:pt x="108183" y="1285464"/>
                  <a:pt x="111104" y="1281248"/>
                </a:cubicBezTo>
                <a:cubicBezTo>
                  <a:pt x="115629" y="1276827"/>
                  <a:pt x="122203" y="1277912"/>
                  <a:pt x="127024" y="1277298"/>
                </a:cubicBezTo>
                <a:cubicBezTo>
                  <a:pt x="130238" y="1276890"/>
                  <a:pt x="133458" y="1276479"/>
                  <a:pt x="134772" y="1272469"/>
                </a:cubicBezTo>
                <a:cubicBezTo>
                  <a:pt x="134624" y="1270565"/>
                  <a:pt x="136378" y="1272264"/>
                  <a:pt x="136232" y="1270361"/>
                </a:cubicBezTo>
                <a:cubicBezTo>
                  <a:pt x="137838" y="1270157"/>
                  <a:pt x="137838" y="1270157"/>
                  <a:pt x="137691" y="1268253"/>
                </a:cubicBezTo>
                <a:cubicBezTo>
                  <a:pt x="136085" y="1268457"/>
                  <a:pt x="134479" y="1268662"/>
                  <a:pt x="134479" y="1268662"/>
                </a:cubicBezTo>
                <a:cubicBezTo>
                  <a:pt x="141632" y="1256218"/>
                  <a:pt x="137538" y="1245207"/>
                  <a:pt x="138264" y="1233583"/>
                </a:cubicBezTo>
                <a:cubicBezTo>
                  <a:pt x="139429" y="1227667"/>
                  <a:pt x="140743" y="1223656"/>
                  <a:pt x="137090" y="1218355"/>
                </a:cubicBezTo>
                <a:cubicBezTo>
                  <a:pt x="135483" y="1218559"/>
                  <a:pt x="135336" y="1216655"/>
                  <a:pt x="133582" y="1214957"/>
                </a:cubicBezTo>
                <a:cubicBezTo>
                  <a:pt x="131829" y="1213259"/>
                  <a:pt x="126854" y="1211969"/>
                  <a:pt x="129635" y="1205849"/>
                </a:cubicBezTo>
                <a:cubicBezTo>
                  <a:pt x="134016" y="1199525"/>
                  <a:pt x="138102" y="1189395"/>
                  <a:pt x="145843" y="1184565"/>
                </a:cubicBezTo>
                <a:cubicBezTo>
                  <a:pt x="143942" y="1180963"/>
                  <a:pt x="139120" y="1181577"/>
                  <a:pt x="139120" y="1181577"/>
                </a:cubicBezTo>
                <a:cubicBezTo>
                  <a:pt x="135027" y="1170565"/>
                  <a:pt x="131667" y="1169071"/>
                  <a:pt x="125973" y="1179406"/>
                </a:cubicBezTo>
                <a:cubicBezTo>
                  <a:pt x="121586" y="1185731"/>
                  <a:pt x="118225" y="1184236"/>
                  <a:pt x="112524" y="1173430"/>
                </a:cubicBezTo>
                <a:cubicBezTo>
                  <a:pt x="118658" y="1168805"/>
                  <a:pt x="124798" y="1164178"/>
                  <a:pt x="132833" y="1163156"/>
                </a:cubicBezTo>
                <a:cubicBezTo>
                  <a:pt x="137652" y="1162543"/>
                  <a:pt x="140721" y="1160230"/>
                  <a:pt x="143495" y="1154110"/>
                </a:cubicBezTo>
                <a:cubicBezTo>
                  <a:pt x="146707" y="1153702"/>
                  <a:pt x="148169" y="1151593"/>
                  <a:pt x="147875" y="1147787"/>
                </a:cubicBezTo>
                <a:cubicBezTo>
                  <a:pt x="147728" y="1145884"/>
                  <a:pt x="146120" y="1146088"/>
                  <a:pt x="145973" y="1144185"/>
                </a:cubicBezTo>
                <a:cubicBezTo>
                  <a:pt x="144221" y="1142486"/>
                  <a:pt x="144221" y="1142486"/>
                  <a:pt x="142468" y="1140786"/>
                </a:cubicBezTo>
                <a:cubicBezTo>
                  <a:pt x="142175" y="1136980"/>
                  <a:pt x="142027" y="1135076"/>
                  <a:pt x="141734" y="1131270"/>
                </a:cubicBezTo>
                <a:cubicBezTo>
                  <a:pt x="138518" y="1131679"/>
                  <a:pt x="135305" y="1132088"/>
                  <a:pt x="133552" y="1130388"/>
                </a:cubicBezTo>
                <a:cubicBezTo>
                  <a:pt x="128585" y="1129099"/>
                  <a:pt x="123764" y="1129713"/>
                  <a:pt x="119083" y="1132230"/>
                </a:cubicBezTo>
                <a:cubicBezTo>
                  <a:pt x="117624" y="1134338"/>
                  <a:pt x="114263" y="1132844"/>
                  <a:pt x="114116" y="1130940"/>
                </a:cubicBezTo>
                <a:cubicBezTo>
                  <a:pt x="112363" y="1129242"/>
                  <a:pt x="113822" y="1127134"/>
                  <a:pt x="115282" y="1125026"/>
                </a:cubicBezTo>
                <a:cubicBezTo>
                  <a:pt x="118349" y="1122713"/>
                  <a:pt x="121423" y="1120401"/>
                  <a:pt x="122883" y="1118291"/>
                </a:cubicBezTo>
                <a:cubicBezTo>
                  <a:pt x="124491" y="1118087"/>
                  <a:pt x="124491" y="1118087"/>
                  <a:pt x="126096" y="1117883"/>
                </a:cubicBezTo>
                <a:cubicBezTo>
                  <a:pt x="134278" y="1118764"/>
                  <a:pt x="142020" y="1113934"/>
                  <a:pt x="148445" y="1113117"/>
                </a:cubicBezTo>
                <a:cubicBezTo>
                  <a:pt x="155598" y="1100674"/>
                  <a:pt x="166259" y="1091628"/>
                  <a:pt x="177066" y="1084487"/>
                </a:cubicBezTo>
                <a:cubicBezTo>
                  <a:pt x="179839" y="1078368"/>
                  <a:pt x="179253" y="1070754"/>
                  <a:pt x="183634" y="1064429"/>
                </a:cubicBezTo>
                <a:cubicBezTo>
                  <a:pt x="180705" y="1047504"/>
                  <a:pt x="187859" y="1035060"/>
                  <a:pt x="198372" y="1024112"/>
                </a:cubicBezTo>
                <a:cubicBezTo>
                  <a:pt x="198079" y="1020305"/>
                  <a:pt x="199245" y="1014390"/>
                  <a:pt x="200559" y="1010379"/>
                </a:cubicBezTo>
                <a:cubicBezTo>
                  <a:pt x="200412" y="1008475"/>
                  <a:pt x="200266" y="1006572"/>
                  <a:pt x="200119" y="1004668"/>
                </a:cubicBezTo>
                <a:cubicBezTo>
                  <a:pt x="201284" y="998754"/>
                  <a:pt x="200990" y="994946"/>
                  <a:pt x="198944" y="989441"/>
                </a:cubicBezTo>
                <a:cubicBezTo>
                  <a:pt x="197190" y="987742"/>
                  <a:pt x="197044" y="985839"/>
                  <a:pt x="195290" y="984140"/>
                </a:cubicBezTo>
                <a:cubicBezTo>
                  <a:pt x="190176" y="980946"/>
                  <a:pt x="185356" y="981560"/>
                  <a:pt x="187836" y="971634"/>
                </a:cubicBezTo>
                <a:cubicBezTo>
                  <a:pt x="190609" y="965514"/>
                  <a:pt x="190022" y="957901"/>
                  <a:pt x="191041" y="950083"/>
                </a:cubicBezTo>
                <a:cubicBezTo>
                  <a:pt x="192647" y="949879"/>
                  <a:pt x="194108" y="947771"/>
                  <a:pt x="195716" y="947566"/>
                </a:cubicBezTo>
                <a:cubicBezTo>
                  <a:pt x="195716" y="947566"/>
                  <a:pt x="195569" y="945663"/>
                  <a:pt x="195569" y="945663"/>
                </a:cubicBezTo>
                <a:cubicBezTo>
                  <a:pt x="197028" y="943555"/>
                  <a:pt x="200241" y="943146"/>
                  <a:pt x="201701" y="941038"/>
                </a:cubicBezTo>
                <a:cubicBezTo>
                  <a:pt x="206081" y="934714"/>
                  <a:pt x="212069" y="928186"/>
                  <a:pt x="217910" y="919754"/>
                </a:cubicBezTo>
                <a:cubicBezTo>
                  <a:pt x="220684" y="913635"/>
                  <a:pt x="221997" y="909623"/>
                  <a:pt x="221557" y="903913"/>
                </a:cubicBezTo>
                <a:cubicBezTo>
                  <a:pt x="223016" y="901805"/>
                  <a:pt x="223016" y="901805"/>
                  <a:pt x="224477" y="899697"/>
                </a:cubicBezTo>
                <a:cubicBezTo>
                  <a:pt x="221116" y="898202"/>
                  <a:pt x="220822" y="894396"/>
                  <a:pt x="219069" y="892697"/>
                </a:cubicBezTo>
                <a:cubicBezTo>
                  <a:pt x="219069" y="892697"/>
                  <a:pt x="217461" y="892902"/>
                  <a:pt x="217461" y="892902"/>
                </a:cubicBezTo>
                <a:cubicBezTo>
                  <a:pt x="212640" y="893515"/>
                  <a:pt x="209133" y="890117"/>
                  <a:pt x="205771" y="888624"/>
                </a:cubicBezTo>
                <a:cubicBezTo>
                  <a:pt x="201972" y="881418"/>
                  <a:pt x="195544" y="882236"/>
                  <a:pt x="190725" y="882850"/>
                </a:cubicBezTo>
                <a:cubicBezTo>
                  <a:pt x="188971" y="881151"/>
                  <a:pt x="188971" y="881151"/>
                  <a:pt x="187218" y="879453"/>
                </a:cubicBezTo>
                <a:cubicBezTo>
                  <a:pt x="188384" y="873538"/>
                  <a:pt x="192764" y="867214"/>
                  <a:pt x="197436" y="864697"/>
                </a:cubicBezTo>
                <a:cubicBezTo>
                  <a:pt x="201964" y="860277"/>
                  <a:pt x="206638" y="857760"/>
                  <a:pt x="211313" y="855242"/>
                </a:cubicBezTo>
                <a:cubicBezTo>
                  <a:pt x="213066" y="856942"/>
                  <a:pt x="214672" y="856738"/>
                  <a:pt x="214820" y="858640"/>
                </a:cubicBezTo>
                <a:cubicBezTo>
                  <a:pt x="221394" y="859726"/>
                  <a:pt x="222854" y="857617"/>
                  <a:pt x="225481" y="849595"/>
                </a:cubicBezTo>
                <a:cubicBezTo>
                  <a:pt x="229420" y="837561"/>
                  <a:pt x="234966" y="825323"/>
                  <a:pt x="244313" y="820288"/>
                </a:cubicBezTo>
                <a:cubicBezTo>
                  <a:pt x="244313" y="820288"/>
                  <a:pt x="244313" y="820288"/>
                  <a:pt x="245921" y="820084"/>
                </a:cubicBezTo>
                <a:cubicBezTo>
                  <a:pt x="245480" y="814374"/>
                  <a:pt x="241679" y="807170"/>
                  <a:pt x="246207" y="802749"/>
                </a:cubicBezTo>
                <a:cubicBezTo>
                  <a:pt x="244739" y="783714"/>
                  <a:pt x="246779" y="768078"/>
                  <a:pt x="260359" y="754817"/>
                </a:cubicBezTo>
                <a:cubicBezTo>
                  <a:pt x="259920" y="749107"/>
                  <a:pt x="261233" y="745096"/>
                  <a:pt x="256118" y="741902"/>
                </a:cubicBezTo>
                <a:cubicBezTo>
                  <a:pt x="255971" y="739998"/>
                  <a:pt x="255971" y="739998"/>
                  <a:pt x="255824" y="738096"/>
                </a:cubicBezTo>
                <a:cubicBezTo>
                  <a:pt x="243991" y="731913"/>
                  <a:pt x="232154" y="725731"/>
                  <a:pt x="218859" y="721657"/>
                </a:cubicBezTo>
                <a:cubicBezTo>
                  <a:pt x="218713" y="719754"/>
                  <a:pt x="218566" y="717851"/>
                  <a:pt x="216960" y="718055"/>
                </a:cubicBezTo>
                <a:cubicBezTo>
                  <a:pt x="215060" y="714453"/>
                  <a:pt x="213306" y="712754"/>
                  <a:pt x="214766" y="710645"/>
                </a:cubicBezTo>
                <a:cubicBezTo>
                  <a:pt x="216078" y="706634"/>
                  <a:pt x="219440" y="708128"/>
                  <a:pt x="221046" y="707924"/>
                </a:cubicBezTo>
                <a:cubicBezTo>
                  <a:pt x="227473" y="707106"/>
                  <a:pt x="231127" y="712408"/>
                  <a:pt x="235947" y="711795"/>
                </a:cubicBezTo>
                <a:cubicBezTo>
                  <a:pt x="246029" y="716278"/>
                  <a:pt x="254651" y="722868"/>
                  <a:pt x="264732" y="727351"/>
                </a:cubicBezTo>
                <a:cubicBezTo>
                  <a:pt x="264732" y="727351"/>
                  <a:pt x="264732" y="727351"/>
                  <a:pt x="264585" y="725449"/>
                </a:cubicBezTo>
                <a:cubicBezTo>
                  <a:pt x="270572" y="718920"/>
                  <a:pt x="270572" y="718920"/>
                  <a:pt x="287226" y="724488"/>
                </a:cubicBezTo>
                <a:cubicBezTo>
                  <a:pt x="287373" y="726392"/>
                  <a:pt x="287373" y="726392"/>
                  <a:pt x="287373" y="726392"/>
                </a:cubicBezTo>
                <a:cubicBezTo>
                  <a:pt x="288979" y="726187"/>
                  <a:pt x="288833" y="724284"/>
                  <a:pt x="290295" y="722175"/>
                </a:cubicBezTo>
                <a:cubicBezTo>
                  <a:pt x="293067" y="716056"/>
                  <a:pt x="295990" y="711840"/>
                  <a:pt x="300808" y="711227"/>
                </a:cubicBezTo>
                <a:cubicBezTo>
                  <a:pt x="304169" y="712721"/>
                  <a:pt x="305922" y="714420"/>
                  <a:pt x="309283" y="715914"/>
                </a:cubicBezTo>
                <a:cubicBezTo>
                  <a:pt x="310889" y="715711"/>
                  <a:pt x="314102" y="715301"/>
                  <a:pt x="315709" y="715097"/>
                </a:cubicBezTo>
                <a:cubicBezTo>
                  <a:pt x="317317" y="714892"/>
                  <a:pt x="317317" y="714892"/>
                  <a:pt x="317317" y="714892"/>
                </a:cubicBezTo>
                <a:cubicBezTo>
                  <a:pt x="318776" y="712784"/>
                  <a:pt x="320383" y="712580"/>
                  <a:pt x="318483" y="708977"/>
                </a:cubicBezTo>
                <a:cubicBezTo>
                  <a:pt x="316876" y="709182"/>
                  <a:pt x="313662" y="709590"/>
                  <a:pt x="311908" y="707892"/>
                </a:cubicBezTo>
                <a:cubicBezTo>
                  <a:pt x="308549" y="706397"/>
                  <a:pt x="306796" y="704698"/>
                  <a:pt x="308109" y="700687"/>
                </a:cubicBezTo>
                <a:cubicBezTo>
                  <a:pt x="307815" y="696881"/>
                  <a:pt x="309421" y="696676"/>
                  <a:pt x="312487" y="694364"/>
                </a:cubicBezTo>
                <a:cubicBezTo>
                  <a:pt x="323734" y="692932"/>
                  <a:pt x="336444" y="689392"/>
                  <a:pt x="348134" y="693670"/>
                </a:cubicBezTo>
                <a:cubicBezTo>
                  <a:pt x="356609" y="698359"/>
                  <a:pt x="364792" y="699239"/>
                  <a:pt x="372679" y="696313"/>
                </a:cubicBezTo>
                <a:cubicBezTo>
                  <a:pt x="374287" y="696108"/>
                  <a:pt x="376041" y="697807"/>
                  <a:pt x="377647" y="697603"/>
                </a:cubicBezTo>
                <a:cubicBezTo>
                  <a:pt x="377647" y="697603"/>
                  <a:pt x="379255" y="697398"/>
                  <a:pt x="380860" y="697194"/>
                </a:cubicBezTo>
                <a:cubicBezTo>
                  <a:pt x="385386" y="692774"/>
                  <a:pt x="390355" y="694063"/>
                  <a:pt x="395322" y="695353"/>
                </a:cubicBezTo>
                <a:cubicBezTo>
                  <a:pt x="391815" y="691955"/>
                  <a:pt x="388455" y="690460"/>
                  <a:pt x="383635" y="691074"/>
                </a:cubicBezTo>
                <a:cubicBezTo>
                  <a:pt x="382026" y="691280"/>
                  <a:pt x="382026" y="691280"/>
                  <a:pt x="380274" y="689580"/>
                </a:cubicBezTo>
                <a:cubicBezTo>
                  <a:pt x="378668" y="689784"/>
                  <a:pt x="378521" y="687881"/>
                  <a:pt x="376912" y="688086"/>
                </a:cubicBezTo>
                <a:cubicBezTo>
                  <a:pt x="371945" y="686796"/>
                  <a:pt x="368584" y="685301"/>
                  <a:pt x="363471" y="682109"/>
                </a:cubicBezTo>
                <a:cubicBezTo>
                  <a:pt x="361863" y="682313"/>
                  <a:pt x="360111" y="680613"/>
                  <a:pt x="358356" y="678915"/>
                </a:cubicBezTo>
                <a:cubicBezTo>
                  <a:pt x="348420" y="676335"/>
                  <a:pt x="337614" y="683478"/>
                  <a:pt x="329137" y="678790"/>
                </a:cubicBezTo>
                <a:cubicBezTo>
                  <a:pt x="325336" y="671585"/>
                  <a:pt x="319055" y="674307"/>
                  <a:pt x="313941" y="671114"/>
                </a:cubicBezTo>
                <a:cubicBezTo>
                  <a:pt x="310286" y="665813"/>
                  <a:pt x="306925" y="664318"/>
                  <a:pt x="306485" y="658607"/>
                </a:cubicBezTo>
                <a:cubicBezTo>
                  <a:pt x="306485" y="658607"/>
                  <a:pt x="304880" y="658812"/>
                  <a:pt x="304880" y="658812"/>
                </a:cubicBezTo>
                <a:cubicBezTo>
                  <a:pt x="301959" y="663029"/>
                  <a:pt x="298746" y="663438"/>
                  <a:pt x="295532" y="663847"/>
                </a:cubicBezTo>
                <a:cubicBezTo>
                  <a:pt x="292321" y="664256"/>
                  <a:pt x="288958" y="662761"/>
                  <a:pt x="287206" y="661062"/>
                </a:cubicBezTo>
                <a:cubicBezTo>
                  <a:pt x="280632" y="659976"/>
                  <a:pt x="274206" y="660794"/>
                  <a:pt x="267630" y="659709"/>
                </a:cubicBezTo>
                <a:cubicBezTo>
                  <a:pt x="259155" y="655021"/>
                  <a:pt x="246593" y="660464"/>
                  <a:pt x="240745" y="647754"/>
                </a:cubicBezTo>
                <a:cubicBezTo>
                  <a:pt x="238846" y="644152"/>
                  <a:pt x="234318" y="648573"/>
                  <a:pt x="230957" y="647078"/>
                </a:cubicBezTo>
                <a:cubicBezTo>
                  <a:pt x="230957" y="647078"/>
                  <a:pt x="229351" y="647282"/>
                  <a:pt x="227744" y="647487"/>
                </a:cubicBezTo>
                <a:cubicBezTo>
                  <a:pt x="227597" y="645583"/>
                  <a:pt x="225843" y="643885"/>
                  <a:pt x="225843" y="643885"/>
                </a:cubicBezTo>
                <a:cubicBezTo>
                  <a:pt x="224236" y="644089"/>
                  <a:pt x="222630" y="644294"/>
                  <a:pt x="222630" y="644294"/>
                </a:cubicBezTo>
                <a:cubicBezTo>
                  <a:pt x="219123" y="640896"/>
                  <a:pt x="215910" y="641304"/>
                  <a:pt x="212695" y="641714"/>
                </a:cubicBezTo>
                <a:cubicBezTo>
                  <a:pt x="212401" y="637907"/>
                  <a:pt x="210648" y="636208"/>
                  <a:pt x="207288" y="634714"/>
                </a:cubicBezTo>
                <a:cubicBezTo>
                  <a:pt x="205535" y="633015"/>
                  <a:pt x="203635" y="629413"/>
                  <a:pt x="203341" y="625605"/>
                </a:cubicBezTo>
                <a:cubicBezTo>
                  <a:pt x="208309" y="626896"/>
                  <a:pt x="213276" y="628186"/>
                  <a:pt x="218389" y="631379"/>
                </a:cubicBezTo>
                <a:cubicBezTo>
                  <a:pt x="220143" y="633078"/>
                  <a:pt x="223209" y="630765"/>
                  <a:pt x="224963" y="632465"/>
                </a:cubicBezTo>
                <a:cubicBezTo>
                  <a:pt x="226717" y="634163"/>
                  <a:pt x="228470" y="635862"/>
                  <a:pt x="230077" y="635657"/>
                </a:cubicBezTo>
                <a:cubicBezTo>
                  <a:pt x="231831" y="637357"/>
                  <a:pt x="233438" y="637152"/>
                  <a:pt x="233585" y="639055"/>
                </a:cubicBezTo>
                <a:cubicBezTo>
                  <a:pt x="240159" y="640140"/>
                  <a:pt x="245126" y="641430"/>
                  <a:pt x="251554" y="640612"/>
                </a:cubicBezTo>
                <a:cubicBezTo>
                  <a:pt x="257540" y="634085"/>
                  <a:pt x="264261" y="637073"/>
                  <a:pt x="269229" y="638362"/>
                </a:cubicBezTo>
                <a:cubicBezTo>
                  <a:pt x="282375" y="640534"/>
                  <a:pt x="295671" y="644607"/>
                  <a:pt x="305898" y="650994"/>
                </a:cubicBezTo>
                <a:cubicBezTo>
                  <a:pt x="306045" y="652897"/>
                  <a:pt x="306045" y="652897"/>
                  <a:pt x="306191" y="654801"/>
                </a:cubicBezTo>
                <a:cubicBezTo>
                  <a:pt x="307799" y="654597"/>
                  <a:pt x="309405" y="654393"/>
                  <a:pt x="312619" y="653983"/>
                </a:cubicBezTo>
                <a:cubicBezTo>
                  <a:pt x="312619" y="653983"/>
                  <a:pt x="312767" y="655886"/>
                  <a:pt x="312767" y="655886"/>
                </a:cubicBezTo>
                <a:cubicBezTo>
                  <a:pt x="320799" y="654864"/>
                  <a:pt x="327376" y="655949"/>
                  <a:pt x="335560" y="656829"/>
                </a:cubicBezTo>
                <a:cubicBezTo>
                  <a:pt x="347099" y="659206"/>
                  <a:pt x="356594" y="656075"/>
                  <a:pt x="368285" y="660352"/>
                </a:cubicBezTo>
                <a:cubicBezTo>
                  <a:pt x="368432" y="662256"/>
                  <a:pt x="366823" y="662460"/>
                  <a:pt x="366970" y="664364"/>
                </a:cubicBezTo>
                <a:cubicBezTo>
                  <a:pt x="368579" y="664159"/>
                  <a:pt x="368579" y="664159"/>
                  <a:pt x="368579" y="664159"/>
                </a:cubicBezTo>
                <a:cubicBezTo>
                  <a:pt x="376760" y="665040"/>
                  <a:pt x="385233" y="669728"/>
                  <a:pt x="393268" y="668705"/>
                </a:cubicBezTo>
                <a:cubicBezTo>
                  <a:pt x="394874" y="668501"/>
                  <a:pt x="396482" y="668296"/>
                  <a:pt x="396482" y="668296"/>
                </a:cubicBezTo>
                <a:cubicBezTo>
                  <a:pt x="402761" y="665575"/>
                  <a:pt x="404221" y="663467"/>
                  <a:pt x="398963" y="658369"/>
                </a:cubicBezTo>
                <a:cubicBezTo>
                  <a:pt x="397209" y="656671"/>
                  <a:pt x="395453" y="654972"/>
                  <a:pt x="395306" y="653069"/>
                </a:cubicBezTo>
                <a:cubicBezTo>
                  <a:pt x="392094" y="653478"/>
                  <a:pt x="388734" y="651984"/>
                  <a:pt x="386979" y="650284"/>
                </a:cubicBezTo>
                <a:cubicBezTo>
                  <a:pt x="385372" y="650489"/>
                  <a:pt x="383911" y="652597"/>
                  <a:pt x="382304" y="652802"/>
                </a:cubicBezTo>
                <a:cubicBezTo>
                  <a:pt x="375879" y="653620"/>
                  <a:pt x="372224" y="648319"/>
                  <a:pt x="367258" y="647029"/>
                </a:cubicBezTo>
                <a:cubicBezTo>
                  <a:pt x="362140" y="643836"/>
                  <a:pt x="357175" y="642546"/>
                  <a:pt x="351912" y="637449"/>
                </a:cubicBezTo>
                <a:cubicBezTo>
                  <a:pt x="352059" y="639353"/>
                  <a:pt x="350307" y="637653"/>
                  <a:pt x="348845" y="639762"/>
                </a:cubicBezTo>
                <a:cubicBezTo>
                  <a:pt x="342271" y="638676"/>
                  <a:pt x="335845" y="639494"/>
                  <a:pt x="333505" y="630182"/>
                </a:cubicBezTo>
                <a:cubicBezTo>
                  <a:pt x="333358" y="628278"/>
                  <a:pt x="333505" y="630182"/>
                  <a:pt x="331747" y="628483"/>
                </a:cubicBezTo>
                <a:cubicBezTo>
                  <a:pt x="331895" y="630387"/>
                  <a:pt x="333505" y="630182"/>
                  <a:pt x="332041" y="632290"/>
                </a:cubicBezTo>
                <a:cubicBezTo>
                  <a:pt x="307938" y="635358"/>
                  <a:pt x="284711" y="628704"/>
                  <a:pt x="264254" y="615931"/>
                </a:cubicBezTo>
                <a:cubicBezTo>
                  <a:pt x="264254" y="615931"/>
                  <a:pt x="264107" y="614028"/>
                  <a:pt x="264107" y="614028"/>
                </a:cubicBezTo>
                <a:cubicBezTo>
                  <a:pt x="262646" y="616135"/>
                  <a:pt x="262646" y="616135"/>
                  <a:pt x="261189" y="618243"/>
                </a:cubicBezTo>
                <a:cubicBezTo>
                  <a:pt x="248920" y="627493"/>
                  <a:pt x="242777" y="610976"/>
                  <a:pt x="234450" y="608191"/>
                </a:cubicBezTo>
                <a:cubicBezTo>
                  <a:pt x="224075" y="599902"/>
                  <a:pt x="224075" y="599902"/>
                  <a:pt x="233130" y="591061"/>
                </a:cubicBezTo>
                <a:cubicBezTo>
                  <a:pt x="234736" y="590856"/>
                  <a:pt x="234883" y="592760"/>
                  <a:pt x="236489" y="592555"/>
                </a:cubicBezTo>
                <a:cubicBezTo>
                  <a:pt x="245110" y="599146"/>
                  <a:pt x="255045" y="601726"/>
                  <a:pt x="263520" y="606414"/>
                </a:cubicBezTo>
                <a:cubicBezTo>
                  <a:pt x="267753" y="598186"/>
                  <a:pt x="275348" y="591453"/>
                  <a:pt x="274467" y="580033"/>
                </a:cubicBezTo>
                <a:cubicBezTo>
                  <a:pt x="273587" y="568612"/>
                  <a:pt x="269788" y="561407"/>
                  <a:pt x="261458" y="558623"/>
                </a:cubicBezTo>
                <a:cubicBezTo>
                  <a:pt x="258243" y="559033"/>
                  <a:pt x="256493" y="557334"/>
                  <a:pt x="254736" y="555635"/>
                </a:cubicBezTo>
                <a:cubicBezTo>
                  <a:pt x="254589" y="553731"/>
                  <a:pt x="257656" y="551419"/>
                  <a:pt x="259264" y="551215"/>
                </a:cubicBezTo>
                <a:cubicBezTo>
                  <a:pt x="270805" y="553590"/>
                  <a:pt x="278113" y="564192"/>
                  <a:pt x="289507" y="564664"/>
                </a:cubicBezTo>
                <a:cubicBezTo>
                  <a:pt x="302654" y="566835"/>
                  <a:pt x="315217" y="561393"/>
                  <a:pt x="326610" y="561864"/>
                </a:cubicBezTo>
                <a:cubicBezTo>
                  <a:pt x="328221" y="561659"/>
                  <a:pt x="329827" y="561454"/>
                  <a:pt x="331578" y="563153"/>
                </a:cubicBezTo>
                <a:cubicBezTo>
                  <a:pt x="333188" y="562948"/>
                  <a:pt x="334793" y="562743"/>
                  <a:pt x="338155" y="564239"/>
                </a:cubicBezTo>
                <a:cubicBezTo>
                  <a:pt x="344583" y="563421"/>
                  <a:pt x="352617" y="562397"/>
                  <a:pt x="356563" y="571506"/>
                </a:cubicBezTo>
                <a:cubicBezTo>
                  <a:pt x="356710" y="573410"/>
                  <a:pt x="356710" y="573410"/>
                  <a:pt x="355105" y="573614"/>
                </a:cubicBezTo>
                <a:cubicBezTo>
                  <a:pt x="356710" y="573410"/>
                  <a:pt x="356856" y="575313"/>
                  <a:pt x="358465" y="575108"/>
                </a:cubicBezTo>
                <a:cubicBezTo>
                  <a:pt x="359925" y="573000"/>
                  <a:pt x="359925" y="573000"/>
                  <a:pt x="361534" y="572796"/>
                </a:cubicBezTo>
                <a:cubicBezTo>
                  <a:pt x="361387" y="570892"/>
                  <a:pt x="361240" y="568989"/>
                  <a:pt x="361093" y="567085"/>
                </a:cubicBezTo>
                <a:cubicBezTo>
                  <a:pt x="362698" y="566881"/>
                  <a:pt x="364306" y="566677"/>
                  <a:pt x="365913" y="566471"/>
                </a:cubicBezTo>
                <a:cubicBezTo>
                  <a:pt x="365913" y="566471"/>
                  <a:pt x="365913" y="566471"/>
                  <a:pt x="365767" y="564569"/>
                </a:cubicBezTo>
                <a:cubicBezTo>
                  <a:pt x="365620" y="562665"/>
                  <a:pt x="367079" y="560556"/>
                  <a:pt x="370440" y="562051"/>
                </a:cubicBezTo>
                <a:cubicBezTo>
                  <a:pt x="380375" y="564631"/>
                  <a:pt x="391918" y="567006"/>
                  <a:pt x="403312" y="567478"/>
                </a:cubicBezTo>
                <a:cubicBezTo>
                  <a:pt x="403458" y="569382"/>
                  <a:pt x="405211" y="571081"/>
                  <a:pt x="406818" y="570876"/>
                </a:cubicBezTo>
                <a:cubicBezTo>
                  <a:pt x="408423" y="570672"/>
                  <a:pt x="408423" y="570672"/>
                  <a:pt x="408423" y="570672"/>
                </a:cubicBezTo>
                <a:cubicBezTo>
                  <a:pt x="411638" y="570263"/>
                  <a:pt x="414851" y="569854"/>
                  <a:pt x="418063" y="569445"/>
                </a:cubicBezTo>
                <a:cubicBezTo>
                  <a:pt x="418211" y="571348"/>
                  <a:pt x="418211" y="571348"/>
                  <a:pt x="418357" y="573251"/>
                </a:cubicBezTo>
                <a:cubicBezTo>
                  <a:pt x="419966" y="573046"/>
                  <a:pt x="421570" y="572842"/>
                  <a:pt x="423179" y="572638"/>
                </a:cubicBezTo>
                <a:cubicBezTo>
                  <a:pt x="426685" y="576036"/>
                  <a:pt x="429898" y="575626"/>
                  <a:pt x="433114" y="575217"/>
                </a:cubicBezTo>
                <a:cubicBezTo>
                  <a:pt x="439980" y="580111"/>
                  <a:pt x="449326" y="575076"/>
                  <a:pt x="457953" y="581666"/>
                </a:cubicBezTo>
                <a:cubicBezTo>
                  <a:pt x="462917" y="582957"/>
                  <a:pt x="467884" y="584246"/>
                  <a:pt x="472998" y="587440"/>
                </a:cubicBezTo>
                <a:cubicBezTo>
                  <a:pt x="478113" y="590633"/>
                  <a:pt x="481180" y="588320"/>
                  <a:pt x="484247" y="586008"/>
                </a:cubicBezTo>
                <a:cubicBezTo>
                  <a:pt x="493888" y="584781"/>
                  <a:pt x="503528" y="583554"/>
                  <a:pt x="513170" y="582327"/>
                </a:cubicBezTo>
                <a:cubicBezTo>
                  <a:pt x="527922" y="584294"/>
                  <a:pt x="542677" y="586261"/>
                  <a:pt x="559042" y="588021"/>
                </a:cubicBezTo>
                <a:cubicBezTo>
                  <a:pt x="563861" y="587407"/>
                  <a:pt x="568829" y="588697"/>
                  <a:pt x="573650" y="588083"/>
                </a:cubicBezTo>
                <a:cubicBezTo>
                  <a:pt x="579932" y="585362"/>
                  <a:pt x="588847" y="595760"/>
                  <a:pt x="596145" y="585220"/>
                </a:cubicBezTo>
                <a:cubicBezTo>
                  <a:pt x="594391" y="583522"/>
                  <a:pt x="594098" y="579715"/>
                  <a:pt x="595411" y="575704"/>
                </a:cubicBezTo>
                <a:cubicBezTo>
                  <a:pt x="616888" y="580658"/>
                  <a:pt x="637778" y="577999"/>
                  <a:pt x="657499" y="581255"/>
                </a:cubicBezTo>
                <a:cubicBezTo>
                  <a:pt x="674012" y="584920"/>
                  <a:pt x="687306" y="588995"/>
                  <a:pt x="689067" y="611835"/>
                </a:cubicBezTo>
                <a:cubicBezTo>
                  <a:pt x="689067" y="611835"/>
                  <a:pt x="687460" y="612040"/>
                  <a:pt x="687460" y="612040"/>
                </a:cubicBezTo>
                <a:cubicBezTo>
                  <a:pt x="689360" y="615642"/>
                  <a:pt x="691114" y="617341"/>
                  <a:pt x="694473" y="618836"/>
                </a:cubicBezTo>
                <a:cubicBezTo>
                  <a:pt x="703967" y="615705"/>
                  <a:pt x="715804" y="621887"/>
                  <a:pt x="726906" y="618552"/>
                </a:cubicBezTo>
                <a:cubicBezTo>
                  <a:pt x="729973" y="616239"/>
                  <a:pt x="734647" y="613723"/>
                  <a:pt x="730846" y="606517"/>
                </a:cubicBezTo>
                <a:cubicBezTo>
                  <a:pt x="725438" y="599517"/>
                  <a:pt x="731717" y="596797"/>
                  <a:pt x="736539" y="596183"/>
                </a:cubicBezTo>
                <a:cubicBezTo>
                  <a:pt x="748081" y="598558"/>
                  <a:pt x="760934" y="596922"/>
                  <a:pt x="774084" y="599092"/>
                </a:cubicBezTo>
                <a:cubicBezTo>
                  <a:pt x="782118" y="598070"/>
                  <a:pt x="788690" y="599156"/>
                  <a:pt x="795412" y="602144"/>
                </a:cubicBezTo>
                <a:cubicBezTo>
                  <a:pt x="798770" y="603639"/>
                  <a:pt x="800524" y="605338"/>
                  <a:pt x="802424" y="608940"/>
                </a:cubicBezTo>
                <a:cubicBezTo>
                  <a:pt x="804030" y="608735"/>
                  <a:pt x="807244" y="608327"/>
                  <a:pt x="808852" y="608122"/>
                </a:cubicBezTo>
                <a:cubicBezTo>
                  <a:pt x="808852" y="608122"/>
                  <a:pt x="808705" y="606219"/>
                  <a:pt x="808705" y="606219"/>
                </a:cubicBezTo>
                <a:cubicBezTo>
                  <a:pt x="811919" y="605809"/>
                  <a:pt x="815133" y="605400"/>
                  <a:pt x="816886" y="607100"/>
                </a:cubicBezTo>
                <a:cubicBezTo>
                  <a:pt x="818493" y="606895"/>
                  <a:pt x="818493" y="606895"/>
                  <a:pt x="820098" y="606690"/>
                </a:cubicBezTo>
                <a:cubicBezTo>
                  <a:pt x="821854" y="608389"/>
                  <a:pt x="821854" y="608389"/>
                  <a:pt x="823607" y="610088"/>
                </a:cubicBezTo>
                <a:cubicBezTo>
                  <a:pt x="826820" y="609679"/>
                  <a:pt x="828574" y="611378"/>
                  <a:pt x="831936" y="612872"/>
                </a:cubicBezTo>
                <a:cubicBezTo>
                  <a:pt x="830768" y="618788"/>
                  <a:pt x="832816" y="624293"/>
                  <a:pt x="839390" y="625378"/>
                </a:cubicBezTo>
                <a:cubicBezTo>
                  <a:pt x="841145" y="627077"/>
                  <a:pt x="841292" y="628980"/>
                  <a:pt x="839831" y="631088"/>
                </a:cubicBezTo>
                <a:cubicBezTo>
                  <a:pt x="841438" y="630883"/>
                  <a:pt x="842898" y="628775"/>
                  <a:pt x="846260" y="630270"/>
                </a:cubicBezTo>
                <a:cubicBezTo>
                  <a:pt x="856050" y="630946"/>
                  <a:pt x="867297" y="629515"/>
                  <a:pt x="876643" y="624481"/>
                </a:cubicBezTo>
                <a:cubicBezTo>
                  <a:pt x="879857" y="624072"/>
                  <a:pt x="878543" y="628083"/>
                  <a:pt x="880298" y="629782"/>
                </a:cubicBezTo>
                <a:cubicBezTo>
                  <a:pt x="886577" y="627061"/>
                  <a:pt x="891252" y="624543"/>
                  <a:pt x="895924" y="622027"/>
                </a:cubicBezTo>
                <a:cubicBezTo>
                  <a:pt x="899138" y="621618"/>
                  <a:pt x="903959" y="621004"/>
                  <a:pt x="907320" y="622498"/>
                </a:cubicBezTo>
                <a:cubicBezTo>
                  <a:pt x="922513" y="630175"/>
                  <a:pt x="939022" y="633841"/>
                  <a:pt x="956404" y="627783"/>
                </a:cubicBezTo>
                <a:cubicBezTo>
                  <a:pt x="958010" y="627579"/>
                  <a:pt x="961225" y="627169"/>
                  <a:pt x="962831" y="626965"/>
                </a:cubicBezTo>
                <a:cubicBezTo>
                  <a:pt x="969259" y="626146"/>
                  <a:pt x="974079" y="625533"/>
                  <a:pt x="978901" y="624919"/>
                </a:cubicBezTo>
                <a:cubicBezTo>
                  <a:pt x="978901" y="624919"/>
                  <a:pt x="979046" y="626824"/>
                  <a:pt x="979046" y="626824"/>
                </a:cubicBezTo>
                <a:cubicBezTo>
                  <a:pt x="982408" y="628318"/>
                  <a:pt x="985768" y="629813"/>
                  <a:pt x="987668" y="633415"/>
                </a:cubicBezTo>
                <a:cubicBezTo>
                  <a:pt x="1010754" y="638165"/>
                  <a:pt x="1034415" y="629387"/>
                  <a:pt x="1057203" y="630331"/>
                </a:cubicBezTo>
                <a:cubicBezTo>
                  <a:pt x="1063632" y="629512"/>
                  <a:pt x="1071226" y="622780"/>
                  <a:pt x="1077360" y="618154"/>
                </a:cubicBezTo>
                <a:cubicBezTo>
                  <a:pt x="1082034" y="615638"/>
                  <a:pt x="1078527" y="612240"/>
                  <a:pt x="1076773" y="610541"/>
                </a:cubicBezTo>
                <a:cubicBezTo>
                  <a:pt x="1075166" y="610746"/>
                  <a:pt x="1075166" y="610746"/>
                  <a:pt x="1075166" y="610746"/>
                </a:cubicBezTo>
                <a:cubicBezTo>
                  <a:pt x="1073706" y="612853"/>
                  <a:pt x="1071951" y="611155"/>
                  <a:pt x="1070344" y="611359"/>
                </a:cubicBezTo>
                <a:cubicBezTo>
                  <a:pt x="1070344" y="611359"/>
                  <a:pt x="1070198" y="609455"/>
                  <a:pt x="1068590" y="609660"/>
                </a:cubicBezTo>
                <a:cubicBezTo>
                  <a:pt x="1065377" y="610069"/>
                  <a:pt x="1062164" y="610478"/>
                  <a:pt x="1060555" y="610683"/>
                </a:cubicBezTo>
                <a:cubicBezTo>
                  <a:pt x="1058802" y="608984"/>
                  <a:pt x="1057197" y="609189"/>
                  <a:pt x="1057050" y="607285"/>
                </a:cubicBezTo>
                <a:cubicBezTo>
                  <a:pt x="1050622" y="608103"/>
                  <a:pt x="1045510" y="604909"/>
                  <a:pt x="1039081" y="605728"/>
                </a:cubicBezTo>
                <a:cubicBezTo>
                  <a:pt x="1033968" y="602534"/>
                  <a:pt x="1027688" y="605256"/>
                  <a:pt x="1024181" y="601859"/>
                </a:cubicBezTo>
                <a:cubicBezTo>
                  <a:pt x="1015853" y="599073"/>
                  <a:pt x="1007818" y="600096"/>
                  <a:pt x="999782" y="601119"/>
                </a:cubicBezTo>
                <a:cubicBezTo>
                  <a:pt x="986341" y="595142"/>
                  <a:pt x="972024" y="598886"/>
                  <a:pt x="959023" y="598618"/>
                </a:cubicBezTo>
                <a:cubicBezTo>
                  <a:pt x="952303" y="595630"/>
                  <a:pt x="946021" y="598351"/>
                  <a:pt x="941202" y="598965"/>
                </a:cubicBezTo>
                <a:cubicBezTo>
                  <a:pt x="929366" y="592782"/>
                  <a:pt x="918267" y="596118"/>
                  <a:pt x="908186" y="591634"/>
                </a:cubicBezTo>
                <a:cubicBezTo>
                  <a:pt x="906577" y="591839"/>
                  <a:pt x="904971" y="592044"/>
                  <a:pt x="904971" y="592044"/>
                </a:cubicBezTo>
                <a:cubicBezTo>
                  <a:pt x="903217" y="590345"/>
                  <a:pt x="903217" y="590345"/>
                  <a:pt x="901464" y="588646"/>
                </a:cubicBezTo>
                <a:cubicBezTo>
                  <a:pt x="895037" y="589464"/>
                  <a:pt x="888610" y="590282"/>
                  <a:pt x="880575" y="591304"/>
                </a:cubicBezTo>
                <a:cubicBezTo>
                  <a:pt x="880428" y="589402"/>
                  <a:pt x="880428" y="589402"/>
                  <a:pt x="880428" y="589402"/>
                </a:cubicBezTo>
                <a:cubicBezTo>
                  <a:pt x="860854" y="588048"/>
                  <a:pt x="841277" y="586696"/>
                  <a:pt x="821553" y="583441"/>
                </a:cubicBezTo>
                <a:cubicBezTo>
                  <a:pt x="811765" y="582764"/>
                  <a:pt x="800516" y="584195"/>
                  <a:pt x="790435" y="579712"/>
                </a:cubicBezTo>
                <a:cubicBezTo>
                  <a:pt x="790289" y="577809"/>
                  <a:pt x="788683" y="578013"/>
                  <a:pt x="788683" y="578013"/>
                </a:cubicBezTo>
                <a:cubicBezTo>
                  <a:pt x="787075" y="578218"/>
                  <a:pt x="785471" y="578422"/>
                  <a:pt x="785471" y="578422"/>
                </a:cubicBezTo>
                <a:cubicBezTo>
                  <a:pt x="767649" y="578769"/>
                  <a:pt x="748514" y="583125"/>
                  <a:pt x="731565" y="573751"/>
                </a:cubicBezTo>
                <a:cubicBezTo>
                  <a:pt x="726597" y="572461"/>
                  <a:pt x="723384" y="572870"/>
                  <a:pt x="718563" y="573483"/>
                </a:cubicBezTo>
                <a:cubicBezTo>
                  <a:pt x="712135" y="574302"/>
                  <a:pt x="707168" y="573011"/>
                  <a:pt x="702054" y="569818"/>
                </a:cubicBezTo>
                <a:cubicBezTo>
                  <a:pt x="690511" y="567443"/>
                  <a:pt x="679116" y="566971"/>
                  <a:pt x="667280" y="560790"/>
                </a:cubicBezTo>
                <a:cubicBezTo>
                  <a:pt x="660560" y="557801"/>
                  <a:pt x="652964" y="564534"/>
                  <a:pt x="644636" y="561750"/>
                </a:cubicBezTo>
                <a:cubicBezTo>
                  <a:pt x="635142" y="564880"/>
                  <a:pt x="626815" y="562096"/>
                  <a:pt x="618634" y="561216"/>
                </a:cubicBezTo>
                <a:cubicBezTo>
                  <a:pt x="608700" y="558635"/>
                  <a:pt x="600224" y="553947"/>
                  <a:pt x="590583" y="555176"/>
                </a:cubicBezTo>
                <a:cubicBezTo>
                  <a:pt x="588832" y="553476"/>
                  <a:pt x="587223" y="553680"/>
                  <a:pt x="585471" y="551982"/>
                </a:cubicBezTo>
                <a:cubicBezTo>
                  <a:pt x="583864" y="552186"/>
                  <a:pt x="583864" y="552186"/>
                  <a:pt x="582255" y="552390"/>
                </a:cubicBezTo>
                <a:cubicBezTo>
                  <a:pt x="580356" y="548788"/>
                  <a:pt x="578602" y="547089"/>
                  <a:pt x="575242" y="545595"/>
                </a:cubicBezTo>
                <a:cubicBezTo>
                  <a:pt x="569981" y="540498"/>
                  <a:pt x="572902" y="536282"/>
                  <a:pt x="577427" y="531862"/>
                </a:cubicBezTo>
                <a:cubicBezTo>
                  <a:pt x="575822" y="532066"/>
                  <a:pt x="575675" y="530163"/>
                  <a:pt x="573921" y="528464"/>
                </a:cubicBezTo>
                <a:cubicBezTo>
                  <a:pt x="573921" y="528464"/>
                  <a:pt x="572315" y="528668"/>
                  <a:pt x="570707" y="528873"/>
                </a:cubicBezTo>
                <a:cubicBezTo>
                  <a:pt x="567200" y="525475"/>
                  <a:pt x="563986" y="525885"/>
                  <a:pt x="559018" y="524594"/>
                </a:cubicBezTo>
                <a:cubicBezTo>
                  <a:pt x="555659" y="523101"/>
                  <a:pt x="552151" y="519703"/>
                  <a:pt x="550397" y="518004"/>
                </a:cubicBezTo>
                <a:cubicBezTo>
                  <a:pt x="543823" y="516918"/>
                  <a:pt x="538709" y="513725"/>
                  <a:pt x="538123" y="506111"/>
                </a:cubicBezTo>
                <a:cubicBezTo>
                  <a:pt x="536219" y="502509"/>
                  <a:pt x="534320" y="498906"/>
                  <a:pt x="530813" y="495509"/>
                </a:cubicBezTo>
                <a:cubicBezTo>
                  <a:pt x="529207" y="495713"/>
                  <a:pt x="529060" y="493811"/>
                  <a:pt x="527454" y="494015"/>
                </a:cubicBezTo>
                <a:cubicBezTo>
                  <a:pt x="517812" y="495242"/>
                  <a:pt x="509337" y="490554"/>
                  <a:pt x="501156" y="489673"/>
                </a:cubicBezTo>
                <a:cubicBezTo>
                  <a:pt x="486403" y="487706"/>
                  <a:pt x="473108" y="483633"/>
                  <a:pt x="458352" y="481666"/>
                </a:cubicBezTo>
                <a:cubicBezTo>
                  <a:pt x="453533" y="482280"/>
                  <a:pt x="450174" y="480785"/>
                  <a:pt x="445202" y="479497"/>
                </a:cubicBezTo>
                <a:cubicBezTo>
                  <a:pt x="445202" y="479497"/>
                  <a:pt x="443745" y="481604"/>
                  <a:pt x="443745" y="481604"/>
                </a:cubicBezTo>
                <a:cubicBezTo>
                  <a:pt x="432935" y="488746"/>
                  <a:pt x="425629" y="478143"/>
                  <a:pt x="415840" y="477467"/>
                </a:cubicBezTo>
                <a:lnTo>
                  <a:pt x="398713" y="476283"/>
                </a:lnTo>
                <a:lnTo>
                  <a:pt x="394512" y="474415"/>
                </a:lnTo>
                <a:lnTo>
                  <a:pt x="392757" y="472717"/>
                </a:lnTo>
                <a:cubicBezTo>
                  <a:pt x="389544" y="473125"/>
                  <a:pt x="387791" y="471426"/>
                  <a:pt x="384432" y="469932"/>
                </a:cubicBezTo>
                <a:cubicBezTo>
                  <a:pt x="386186" y="471631"/>
                  <a:pt x="386186" y="471631"/>
                  <a:pt x="387791" y="471426"/>
                </a:cubicBezTo>
                <a:cubicBezTo>
                  <a:pt x="389397" y="471222"/>
                  <a:pt x="391150" y="472921"/>
                  <a:pt x="391297" y="474824"/>
                </a:cubicBezTo>
                <a:lnTo>
                  <a:pt x="394512" y="474415"/>
                </a:lnTo>
                <a:lnTo>
                  <a:pt x="396267" y="476114"/>
                </a:lnTo>
                <a:lnTo>
                  <a:pt x="398713" y="476283"/>
                </a:lnTo>
                <a:lnTo>
                  <a:pt x="401231" y="477404"/>
                </a:lnTo>
                <a:cubicBezTo>
                  <a:pt x="406199" y="478694"/>
                  <a:pt x="411166" y="479984"/>
                  <a:pt x="414672" y="483382"/>
                </a:cubicBezTo>
                <a:cubicBezTo>
                  <a:pt x="418179" y="486780"/>
                  <a:pt x="418620" y="492490"/>
                  <a:pt x="420521" y="496092"/>
                </a:cubicBezTo>
                <a:cubicBezTo>
                  <a:pt x="419061" y="498200"/>
                  <a:pt x="419061" y="498200"/>
                  <a:pt x="419207" y="500104"/>
                </a:cubicBezTo>
                <a:cubicBezTo>
                  <a:pt x="418042" y="506018"/>
                  <a:pt x="414976" y="508331"/>
                  <a:pt x="411467" y="504933"/>
                </a:cubicBezTo>
                <a:cubicBezTo>
                  <a:pt x="405913" y="496029"/>
                  <a:pt x="396127" y="495353"/>
                  <a:pt x="387800" y="492568"/>
                </a:cubicBezTo>
                <a:cubicBezTo>
                  <a:pt x="386047" y="490870"/>
                  <a:pt x="385900" y="488966"/>
                  <a:pt x="384146" y="487268"/>
                </a:cubicBezTo>
                <a:cubicBezTo>
                  <a:pt x="383999" y="485364"/>
                  <a:pt x="382245" y="483666"/>
                  <a:pt x="382245" y="483666"/>
                </a:cubicBezTo>
                <a:cubicBezTo>
                  <a:pt x="378738" y="480267"/>
                  <a:pt x="375818" y="484483"/>
                  <a:pt x="372310" y="481085"/>
                </a:cubicBezTo>
                <a:cubicBezTo>
                  <a:pt x="370702" y="481290"/>
                  <a:pt x="367344" y="479796"/>
                  <a:pt x="367197" y="477891"/>
                </a:cubicBezTo>
                <a:cubicBezTo>
                  <a:pt x="363835" y="476398"/>
                  <a:pt x="358868" y="475107"/>
                  <a:pt x="355507" y="473614"/>
                </a:cubicBezTo>
                <a:cubicBezTo>
                  <a:pt x="344112" y="473141"/>
                  <a:pt x="332275" y="466960"/>
                  <a:pt x="320588" y="462681"/>
                </a:cubicBezTo>
                <a:cubicBezTo>
                  <a:pt x="317080" y="459284"/>
                  <a:pt x="318538" y="457177"/>
                  <a:pt x="323212" y="454658"/>
                </a:cubicBezTo>
                <a:cubicBezTo>
                  <a:pt x="324822" y="454454"/>
                  <a:pt x="326574" y="456153"/>
                  <a:pt x="328181" y="455948"/>
                </a:cubicBezTo>
                <a:cubicBezTo>
                  <a:pt x="334756" y="457034"/>
                  <a:pt x="341184" y="456215"/>
                  <a:pt x="347903" y="459205"/>
                </a:cubicBezTo>
                <a:cubicBezTo>
                  <a:pt x="347903" y="459205"/>
                  <a:pt x="349512" y="458999"/>
                  <a:pt x="351119" y="458794"/>
                </a:cubicBezTo>
                <a:cubicBezTo>
                  <a:pt x="351119" y="458794"/>
                  <a:pt x="352728" y="458590"/>
                  <a:pt x="352580" y="456688"/>
                </a:cubicBezTo>
                <a:cubicBezTo>
                  <a:pt x="350825" y="454988"/>
                  <a:pt x="349071" y="453290"/>
                  <a:pt x="347317" y="451591"/>
                </a:cubicBezTo>
                <a:cubicBezTo>
                  <a:pt x="340890" y="452409"/>
                  <a:pt x="335630" y="447312"/>
                  <a:pt x="330514" y="444119"/>
                </a:cubicBezTo>
                <a:cubicBezTo>
                  <a:pt x="333288" y="438000"/>
                  <a:pt x="334640" y="434464"/>
                  <a:pt x="336993" y="433444"/>
                </a:cubicBezTo>
                <a:cubicBezTo>
                  <a:pt x="339349" y="432423"/>
                  <a:pt x="342710" y="433917"/>
                  <a:pt x="349504" y="437858"/>
                </a:cubicBezTo>
                <a:cubicBezTo>
                  <a:pt x="367327" y="437511"/>
                  <a:pt x="384424" y="448790"/>
                  <a:pt x="402537" y="452251"/>
                </a:cubicBezTo>
                <a:cubicBezTo>
                  <a:pt x="405898" y="453745"/>
                  <a:pt x="409257" y="455240"/>
                  <a:pt x="412471" y="454831"/>
                </a:cubicBezTo>
                <a:cubicBezTo>
                  <a:pt x="414226" y="456529"/>
                  <a:pt x="415978" y="458229"/>
                  <a:pt x="417879" y="461831"/>
                </a:cubicBezTo>
                <a:cubicBezTo>
                  <a:pt x="420946" y="459518"/>
                  <a:pt x="422553" y="459314"/>
                  <a:pt x="424307" y="461012"/>
                </a:cubicBezTo>
                <a:cubicBezTo>
                  <a:pt x="426060" y="462712"/>
                  <a:pt x="430733" y="460195"/>
                  <a:pt x="432631" y="463798"/>
                </a:cubicBezTo>
                <a:cubicBezTo>
                  <a:pt x="437455" y="463183"/>
                  <a:pt x="440667" y="462774"/>
                  <a:pt x="445488" y="462160"/>
                </a:cubicBezTo>
                <a:cubicBezTo>
                  <a:pt x="448854" y="463654"/>
                  <a:pt x="450608" y="465354"/>
                  <a:pt x="453964" y="466848"/>
                </a:cubicBezTo>
                <a:cubicBezTo>
                  <a:pt x="470327" y="468610"/>
                  <a:pt x="485082" y="470577"/>
                  <a:pt x="500128" y="476349"/>
                </a:cubicBezTo>
                <a:cubicBezTo>
                  <a:pt x="503636" y="479748"/>
                  <a:pt x="506703" y="477435"/>
                  <a:pt x="511525" y="476821"/>
                </a:cubicBezTo>
                <a:cubicBezTo>
                  <a:pt x="511671" y="478724"/>
                  <a:pt x="513275" y="478521"/>
                  <a:pt x="513275" y="478521"/>
                </a:cubicBezTo>
                <a:cubicBezTo>
                  <a:pt x="513275" y="478521"/>
                  <a:pt x="513275" y="478521"/>
                  <a:pt x="514885" y="478315"/>
                </a:cubicBezTo>
                <a:cubicBezTo>
                  <a:pt x="524672" y="478992"/>
                  <a:pt x="536214" y="481367"/>
                  <a:pt x="547755" y="483743"/>
                </a:cubicBezTo>
                <a:cubicBezTo>
                  <a:pt x="547608" y="481839"/>
                  <a:pt x="549215" y="481634"/>
                  <a:pt x="549068" y="479731"/>
                </a:cubicBezTo>
                <a:cubicBezTo>
                  <a:pt x="549215" y="481634"/>
                  <a:pt x="550823" y="481429"/>
                  <a:pt x="550969" y="483334"/>
                </a:cubicBezTo>
                <a:cubicBezTo>
                  <a:pt x="551116" y="485236"/>
                  <a:pt x="554329" y="484828"/>
                  <a:pt x="555935" y="484623"/>
                </a:cubicBezTo>
                <a:cubicBezTo>
                  <a:pt x="560904" y="485913"/>
                  <a:pt x="564117" y="485503"/>
                  <a:pt x="567331" y="485095"/>
                </a:cubicBezTo>
                <a:cubicBezTo>
                  <a:pt x="570692" y="486589"/>
                  <a:pt x="573758" y="484276"/>
                  <a:pt x="575513" y="485975"/>
                </a:cubicBezTo>
                <a:cubicBezTo>
                  <a:pt x="575659" y="487879"/>
                  <a:pt x="575659" y="487879"/>
                  <a:pt x="577265" y="487674"/>
                </a:cubicBezTo>
                <a:cubicBezTo>
                  <a:pt x="578873" y="487470"/>
                  <a:pt x="579020" y="489374"/>
                  <a:pt x="579020" y="489374"/>
                </a:cubicBezTo>
                <a:cubicBezTo>
                  <a:pt x="580628" y="489168"/>
                  <a:pt x="580628" y="489168"/>
                  <a:pt x="580628" y="489168"/>
                </a:cubicBezTo>
                <a:cubicBezTo>
                  <a:pt x="583841" y="488759"/>
                  <a:pt x="588660" y="488147"/>
                  <a:pt x="591874" y="487738"/>
                </a:cubicBezTo>
                <a:cubicBezTo>
                  <a:pt x="592020" y="489641"/>
                  <a:pt x="592020" y="489641"/>
                  <a:pt x="592168" y="491544"/>
                </a:cubicBezTo>
                <a:cubicBezTo>
                  <a:pt x="605021" y="489908"/>
                  <a:pt x="615104" y="494392"/>
                  <a:pt x="627813" y="490851"/>
                </a:cubicBezTo>
                <a:cubicBezTo>
                  <a:pt x="627960" y="492754"/>
                  <a:pt x="627960" y="492754"/>
                  <a:pt x="628106" y="494658"/>
                </a:cubicBezTo>
                <a:cubicBezTo>
                  <a:pt x="629859" y="496358"/>
                  <a:pt x="632925" y="494045"/>
                  <a:pt x="634825" y="497647"/>
                </a:cubicBezTo>
                <a:cubicBezTo>
                  <a:pt x="642713" y="494721"/>
                  <a:pt x="651189" y="499409"/>
                  <a:pt x="659372" y="500290"/>
                </a:cubicBezTo>
                <a:cubicBezTo>
                  <a:pt x="670768" y="500761"/>
                  <a:pt x="682161" y="501233"/>
                  <a:pt x="693407" y="499801"/>
                </a:cubicBezTo>
                <a:cubicBezTo>
                  <a:pt x="695161" y="501501"/>
                  <a:pt x="695161" y="501501"/>
                  <a:pt x="696916" y="503199"/>
                </a:cubicBezTo>
                <a:cubicBezTo>
                  <a:pt x="698523" y="502994"/>
                  <a:pt x="698523" y="502994"/>
                  <a:pt x="700131" y="502790"/>
                </a:cubicBezTo>
                <a:cubicBezTo>
                  <a:pt x="701737" y="502586"/>
                  <a:pt x="703343" y="502381"/>
                  <a:pt x="704950" y="502176"/>
                </a:cubicBezTo>
                <a:cubicBezTo>
                  <a:pt x="722775" y="501830"/>
                  <a:pt x="740449" y="499580"/>
                  <a:pt x="758710" y="504945"/>
                </a:cubicBezTo>
                <a:cubicBezTo>
                  <a:pt x="764844" y="500319"/>
                  <a:pt x="771272" y="499501"/>
                  <a:pt x="776384" y="502695"/>
                </a:cubicBezTo>
                <a:cubicBezTo>
                  <a:pt x="777992" y="502490"/>
                  <a:pt x="777992" y="502490"/>
                  <a:pt x="779599" y="502286"/>
                </a:cubicBezTo>
                <a:cubicBezTo>
                  <a:pt x="793333" y="512071"/>
                  <a:pt x="808961" y="504315"/>
                  <a:pt x="823863" y="508185"/>
                </a:cubicBezTo>
                <a:cubicBezTo>
                  <a:pt x="823863" y="508185"/>
                  <a:pt x="825616" y="509883"/>
                  <a:pt x="825616" y="509883"/>
                </a:cubicBezTo>
                <a:cubicBezTo>
                  <a:pt x="827224" y="509679"/>
                  <a:pt x="827224" y="509679"/>
                  <a:pt x="827370" y="511582"/>
                </a:cubicBezTo>
                <a:cubicBezTo>
                  <a:pt x="827370" y="511582"/>
                  <a:pt x="827517" y="513486"/>
                  <a:pt x="827517" y="513486"/>
                </a:cubicBezTo>
                <a:cubicBezTo>
                  <a:pt x="829270" y="515184"/>
                  <a:pt x="829417" y="517088"/>
                  <a:pt x="831024" y="516884"/>
                </a:cubicBezTo>
                <a:cubicBezTo>
                  <a:pt x="832632" y="516679"/>
                  <a:pt x="832632" y="516679"/>
                  <a:pt x="834239" y="516474"/>
                </a:cubicBezTo>
                <a:cubicBezTo>
                  <a:pt x="840229" y="509945"/>
                  <a:pt x="846951" y="512935"/>
                  <a:pt x="853671" y="515923"/>
                </a:cubicBezTo>
                <a:cubicBezTo>
                  <a:pt x="858638" y="517213"/>
                  <a:pt x="862146" y="520611"/>
                  <a:pt x="867257" y="523804"/>
                </a:cubicBezTo>
                <a:cubicBezTo>
                  <a:pt x="867404" y="525707"/>
                  <a:pt x="869011" y="525504"/>
                  <a:pt x="870617" y="525299"/>
                </a:cubicBezTo>
                <a:cubicBezTo>
                  <a:pt x="870617" y="525299"/>
                  <a:pt x="872372" y="526998"/>
                  <a:pt x="872372" y="526998"/>
                </a:cubicBezTo>
                <a:cubicBezTo>
                  <a:pt x="875585" y="526589"/>
                  <a:pt x="877190" y="526384"/>
                  <a:pt x="878798" y="526180"/>
                </a:cubicBezTo>
                <a:cubicBezTo>
                  <a:pt x="882160" y="527674"/>
                  <a:pt x="885225" y="525362"/>
                  <a:pt x="886980" y="527060"/>
                </a:cubicBezTo>
                <a:cubicBezTo>
                  <a:pt x="893700" y="530049"/>
                  <a:pt x="898814" y="533243"/>
                  <a:pt x="904949" y="528617"/>
                </a:cubicBezTo>
                <a:cubicBezTo>
                  <a:pt x="906703" y="530316"/>
                  <a:pt x="908457" y="532016"/>
                  <a:pt x="908457" y="532016"/>
                </a:cubicBezTo>
                <a:cubicBezTo>
                  <a:pt x="931243" y="532959"/>
                  <a:pt x="954473" y="539612"/>
                  <a:pt x="977116" y="538653"/>
                </a:cubicBezTo>
                <a:cubicBezTo>
                  <a:pt x="980329" y="538244"/>
                  <a:pt x="983692" y="539738"/>
                  <a:pt x="986906" y="539329"/>
                </a:cubicBezTo>
                <a:cubicBezTo>
                  <a:pt x="987053" y="541233"/>
                  <a:pt x="988658" y="541028"/>
                  <a:pt x="990411" y="542728"/>
                </a:cubicBezTo>
                <a:cubicBezTo>
                  <a:pt x="1001221" y="535585"/>
                  <a:pt x="1011156" y="538164"/>
                  <a:pt x="1021235" y="542647"/>
                </a:cubicBezTo>
                <a:cubicBezTo>
                  <a:pt x="1028105" y="547541"/>
                  <a:pt x="1037304" y="540603"/>
                  <a:pt x="1042566" y="545699"/>
                </a:cubicBezTo>
                <a:cubicBezTo>
                  <a:pt x="1044173" y="545495"/>
                  <a:pt x="1045779" y="545291"/>
                  <a:pt x="1045925" y="547194"/>
                </a:cubicBezTo>
                <a:cubicBezTo>
                  <a:pt x="1047533" y="546989"/>
                  <a:pt x="1047680" y="548892"/>
                  <a:pt x="1049287" y="548688"/>
                </a:cubicBezTo>
                <a:cubicBezTo>
                  <a:pt x="1060974" y="552968"/>
                  <a:pt x="1072076" y="549632"/>
                  <a:pt x="1084931" y="547996"/>
                </a:cubicBezTo>
                <a:cubicBezTo>
                  <a:pt x="1085077" y="549899"/>
                  <a:pt x="1085077" y="549899"/>
                  <a:pt x="1085223" y="551802"/>
                </a:cubicBezTo>
                <a:cubicBezTo>
                  <a:pt x="1095012" y="552479"/>
                  <a:pt x="1103193" y="553360"/>
                  <a:pt x="1112782" y="552139"/>
                </a:cubicBezTo>
                <a:cubicBezTo>
                  <a:pt x="1117604" y="551526"/>
                  <a:pt x="1122571" y="552815"/>
                  <a:pt x="1126079" y="556212"/>
                </a:cubicBezTo>
                <a:cubicBezTo>
                  <a:pt x="1137473" y="556685"/>
                  <a:pt x="1148720" y="555254"/>
                  <a:pt x="1158802" y="559737"/>
                </a:cubicBezTo>
                <a:cubicBezTo>
                  <a:pt x="1162163" y="561231"/>
                  <a:pt x="1165376" y="560821"/>
                  <a:pt x="1168737" y="562316"/>
                </a:cubicBezTo>
                <a:cubicBezTo>
                  <a:pt x="1170490" y="564015"/>
                  <a:pt x="1170490" y="564015"/>
                  <a:pt x="1172097" y="563811"/>
                </a:cubicBezTo>
                <a:cubicBezTo>
                  <a:pt x="1173851" y="565510"/>
                  <a:pt x="1175458" y="565306"/>
                  <a:pt x="1177065" y="565100"/>
                </a:cubicBezTo>
                <a:cubicBezTo>
                  <a:pt x="1185245" y="565981"/>
                  <a:pt x="1192987" y="561152"/>
                  <a:pt x="1201461" y="565839"/>
                </a:cubicBezTo>
                <a:cubicBezTo>
                  <a:pt x="1204822" y="567334"/>
                  <a:pt x="1209495" y="564817"/>
                  <a:pt x="1212856" y="566311"/>
                </a:cubicBezTo>
                <a:cubicBezTo>
                  <a:pt x="1219577" y="569301"/>
                  <a:pt x="1226150" y="570386"/>
                  <a:pt x="1234038" y="567459"/>
                </a:cubicBezTo>
                <a:cubicBezTo>
                  <a:pt x="1235792" y="569158"/>
                  <a:pt x="1237399" y="568954"/>
                  <a:pt x="1240465" y="566641"/>
                </a:cubicBezTo>
                <a:cubicBezTo>
                  <a:pt x="1245869" y="563070"/>
                  <a:pt x="1250981" y="560978"/>
                  <a:pt x="1256240" y="560789"/>
                </a:cubicBezTo>
                <a:lnTo>
                  <a:pt x="1270947" y="565706"/>
                </a:lnTo>
                <a:lnTo>
                  <a:pt x="1267567" y="557711"/>
                </a:lnTo>
                <a:cubicBezTo>
                  <a:pt x="1266579" y="554644"/>
                  <a:pt x="1266988" y="551737"/>
                  <a:pt x="1272078" y="549527"/>
                </a:cubicBezTo>
                <a:cubicBezTo>
                  <a:pt x="1268777" y="530492"/>
                  <a:pt x="1273364" y="514857"/>
                  <a:pt x="1303902" y="501596"/>
                </a:cubicBezTo>
                <a:cubicBezTo>
                  <a:pt x="1302913" y="495886"/>
                  <a:pt x="1305865" y="491874"/>
                  <a:pt x="1294365" y="488681"/>
                </a:cubicBezTo>
                <a:cubicBezTo>
                  <a:pt x="1294033" y="486777"/>
                  <a:pt x="1294033" y="486777"/>
                  <a:pt x="1293703" y="484874"/>
                </a:cubicBezTo>
                <a:lnTo>
                  <a:pt x="1223755" y="471040"/>
                </a:lnTo>
                <a:lnTo>
                  <a:pt x="1224047" y="474829"/>
                </a:lnTo>
                <a:cubicBezTo>
                  <a:pt x="1240412" y="476600"/>
                  <a:pt x="1255317" y="480486"/>
                  <a:pt x="1268468" y="482667"/>
                </a:cubicBezTo>
                <a:cubicBezTo>
                  <a:pt x="1271976" y="486075"/>
                  <a:pt x="1276503" y="481645"/>
                  <a:pt x="1280011" y="485053"/>
                </a:cubicBezTo>
                <a:cubicBezTo>
                  <a:pt x="1281766" y="486757"/>
                  <a:pt x="1283520" y="488460"/>
                  <a:pt x="1285274" y="490164"/>
                </a:cubicBezTo>
                <a:cubicBezTo>
                  <a:pt x="1285863" y="497799"/>
                  <a:pt x="1294487" y="504411"/>
                  <a:pt x="1287040" y="513068"/>
                </a:cubicBezTo>
                <a:cubicBezTo>
                  <a:pt x="1281201" y="521521"/>
                  <a:pt x="1273019" y="520635"/>
                  <a:pt x="1264541" y="515932"/>
                </a:cubicBezTo>
                <a:cubicBezTo>
                  <a:pt x="1264394" y="514023"/>
                  <a:pt x="1262640" y="512319"/>
                  <a:pt x="1261033" y="512524"/>
                </a:cubicBezTo>
                <a:cubicBezTo>
                  <a:pt x="1259426" y="512728"/>
                  <a:pt x="1256212" y="513137"/>
                  <a:pt x="1254604" y="513342"/>
                </a:cubicBezTo>
                <a:cubicBezTo>
                  <a:pt x="1252997" y="513546"/>
                  <a:pt x="1254604" y="513342"/>
                  <a:pt x="1254458" y="511433"/>
                </a:cubicBezTo>
                <a:cubicBezTo>
                  <a:pt x="1252997" y="513546"/>
                  <a:pt x="1252851" y="511637"/>
                  <a:pt x="1252851" y="511637"/>
                </a:cubicBezTo>
                <a:cubicBezTo>
                  <a:pt x="1251390" y="513751"/>
                  <a:pt x="1249783" y="513955"/>
                  <a:pt x="1246569" y="514365"/>
                </a:cubicBezTo>
                <a:cubicBezTo>
                  <a:pt x="1244962" y="514569"/>
                  <a:pt x="1244962" y="514569"/>
                  <a:pt x="1243356" y="514773"/>
                </a:cubicBezTo>
                <a:cubicBezTo>
                  <a:pt x="1234878" y="510070"/>
                  <a:pt x="1223629" y="511502"/>
                  <a:pt x="1215005" y="504890"/>
                </a:cubicBezTo>
                <a:cubicBezTo>
                  <a:pt x="1215005" y="504890"/>
                  <a:pt x="1215152" y="506799"/>
                  <a:pt x="1215152" y="506799"/>
                </a:cubicBezTo>
                <a:cubicBezTo>
                  <a:pt x="1211938" y="507208"/>
                  <a:pt x="1210478" y="509321"/>
                  <a:pt x="1208871" y="509526"/>
                </a:cubicBezTo>
                <a:cubicBezTo>
                  <a:pt x="1207264" y="509731"/>
                  <a:pt x="1205510" y="508026"/>
                  <a:pt x="1203902" y="508230"/>
                </a:cubicBezTo>
                <a:cubicBezTo>
                  <a:pt x="1195426" y="503528"/>
                  <a:pt x="1187391" y="504551"/>
                  <a:pt x="1179355" y="505574"/>
                </a:cubicBezTo>
                <a:cubicBezTo>
                  <a:pt x="1171173" y="504687"/>
                  <a:pt x="1161530" y="505914"/>
                  <a:pt x="1155973" y="496985"/>
                </a:cubicBezTo>
                <a:cubicBezTo>
                  <a:pt x="1154366" y="497189"/>
                  <a:pt x="1154514" y="499098"/>
                  <a:pt x="1154514" y="499098"/>
                </a:cubicBezTo>
                <a:cubicBezTo>
                  <a:pt x="1146626" y="502029"/>
                  <a:pt x="1138296" y="499235"/>
                  <a:pt x="1131721" y="498145"/>
                </a:cubicBezTo>
                <a:cubicBezTo>
                  <a:pt x="1128507" y="498553"/>
                  <a:pt x="1126752" y="496850"/>
                  <a:pt x="1123685" y="499167"/>
                </a:cubicBezTo>
                <a:cubicBezTo>
                  <a:pt x="1122078" y="499372"/>
                  <a:pt x="1118864" y="499780"/>
                  <a:pt x="1117110" y="498077"/>
                </a:cubicBezTo>
                <a:cubicBezTo>
                  <a:pt x="1083990" y="488800"/>
                  <a:pt x="1051848" y="492891"/>
                  <a:pt x="1018825" y="485530"/>
                </a:cubicBezTo>
                <a:cubicBezTo>
                  <a:pt x="1013857" y="484235"/>
                  <a:pt x="1007430" y="485053"/>
                  <a:pt x="1002166" y="479940"/>
                </a:cubicBezTo>
                <a:cubicBezTo>
                  <a:pt x="1002019" y="478032"/>
                  <a:pt x="1002019" y="478032"/>
                  <a:pt x="1002019" y="478032"/>
                </a:cubicBezTo>
                <a:cubicBezTo>
                  <a:pt x="989750" y="487303"/>
                  <a:pt x="976304" y="481305"/>
                  <a:pt x="964759" y="478920"/>
                </a:cubicBezTo>
                <a:cubicBezTo>
                  <a:pt x="961398" y="477420"/>
                  <a:pt x="958184" y="477829"/>
                  <a:pt x="954970" y="478238"/>
                </a:cubicBezTo>
                <a:cubicBezTo>
                  <a:pt x="951754" y="478647"/>
                  <a:pt x="950149" y="478851"/>
                  <a:pt x="948543" y="479056"/>
                </a:cubicBezTo>
                <a:cubicBezTo>
                  <a:pt x="946936" y="479261"/>
                  <a:pt x="945329" y="479465"/>
                  <a:pt x="943721" y="479670"/>
                </a:cubicBezTo>
                <a:cubicBezTo>
                  <a:pt x="942114" y="479875"/>
                  <a:pt x="940507" y="480078"/>
                  <a:pt x="938901" y="480283"/>
                </a:cubicBezTo>
                <a:cubicBezTo>
                  <a:pt x="937147" y="478580"/>
                  <a:pt x="933931" y="478989"/>
                  <a:pt x="930571" y="477489"/>
                </a:cubicBezTo>
                <a:cubicBezTo>
                  <a:pt x="894628" y="474355"/>
                  <a:pt x="858539" y="469310"/>
                  <a:pt x="822590" y="466176"/>
                </a:cubicBezTo>
                <a:cubicBezTo>
                  <a:pt x="820837" y="464472"/>
                  <a:pt x="819081" y="462768"/>
                  <a:pt x="817476" y="462973"/>
                </a:cubicBezTo>
                <a:cubicBezTo>
                  <a:pt x="815868" y="463177"/>
                  <a:pt x="814407" y="465291"/>
                  <a:pt x="814407" y="465291"/>
                </a:cubicBezTo>
                <a:cubicBezTo>
                  <a:pt x="792487" y="454589"/>
                  <a:pt x="770137" y="459361"/>
                  <a:pt x="748805" y="456294"/>
                </a:cubicBezTo>
                <a:cubicBezTo>
                  <a:pt x="747050" y="454590"/>
                  <a:pt x="745441" y="454795"/>
                  <a:pt x="743542" y="451182"/>
                </a:cubicBezTo>
                <a:cubicBezTo>
                  <a:pt x="736243" y="461747"/>
                  <a:pt x="727912" y="458953"/>
                  <a:pt x="719732" y="458067"/>
                </a:cubicBezTo>
                <a:cubicBezTo>
                  <a:pt x="711548" y="457180"/>
                  <a:pt x="701758" y="456500"/>
                  <a:pt x="693576" y="455613"/>
                </a:cubicBezTo>
                <a:cubicBezTo>
                  <a:pt x="691821" y="453910"/>
                  <a:pt x="691674" y="452001"/>
                  <a:pt x="689919" y="450297"/>
                </a:cubicBezTo>
                <a:cubicBezTo>
                  <a:pt x="689919" y="450297"/>
                  <a:pt x="689773" y="448389"/>
                  <a:pt x="689773" y="448389"/>
                </a:cubicBezTo>
                <a:cubicBezTo>
                  <a:pt x="683197" y="447298"/>
                  <a:pt x="675014" y="446412"/>
                  <a:pt x="668586" y="447230"/>
                </a:cubicBezTo>
                <a:cubicBezTo>
                  <a:pt x="668439" y="445321"/>
                  <a:pt x="666832" y="445526"/>
                  <a:pt x="665078" y="443822"/>
                </a:cubicBezTo>
                <a:cubicBezTo>
                  <a:pt x="664931" y="441913"/>
                  <a:pt x="663324" y="442118"/>
                  <a:pt x="661715" y="442322"/>
                </a:cubicBezTo>
                <a:cubicBezTo>
                  <a:pt x="661568" y="440413"/>
                  <a:pt x="661568" y="440413"/>
                  <a:pt x="661422" y="438506"/>
                </a:cubicBezTo>
                <a:cubicBezTo>
                  <a:pt x="646810" y="438438"/>
                  <a:pt x="633216" y="430531"/>
                  <a:pt x="618312" y="426646"/>
                </a:cubicBezTo>
                <a:cubicBezTo>
                  <a:pt x="625472" y="424771"/>
                  <a:pt x="632190" y="422470"/>
                  <a:pt x="638801" y="421387"/>
                </a:cubicBezTo>
                <a:cubicBezTo>
                  <a:pt x="645412" y="420306"/>
                  <a:pt x="651916" y="420442"/>
                  <a:pt x="658637" y="423440"/>
                </a:cubicBezTo>
                <a:cubicBezTo>
                  <a:pt x="660244" y="423236"/>
                  <a:pt x="658491" y="421531"/>
                  <a:pt x="660097" y="421327"/>
                </a:cubicBezTo>
                <a:cubicBezTo>
                  <a:pt x="661706" y="421122"/>
                  <a:pt x="663312" y="420918"/>
                  <a:pt x="663312" y="420918"/>
                </a:cubicBezTo>
                <a:cubicBezTo>
                  <a:pt x="666526" y="420509"/>
                  <a:pt x="668279" y="422213"/>
                  <a:pt x="671494" y="421804"/>
                </a:cubicBezTo>
                <a:cubicBezTo>
                  <a:pt x="671494" y="421804"/>
                  <a:pt x="671494" y="421804"/>
                  <a:pt x="673101" y="421599"/>
                </a:cubicBezTo>
                <a:cubicBezTo>
                  <a:pt x="673101" y="421599"/>
                  <a:pt x="673101" y="421599"/>
                  <a:pt x="673249" y="423508"/>
                </a:cubicBezTo>
                <a:cubicBezTo>
                  <a:pt x="673249" y="423508"/>
                  <a:pt x="673249" y="423508"/>
                  <a:pt x="674855" y="423304"/>
                </a:cubicBezTo>
                <a:cubicBezTo>
                  <a:pt x="678069" y="422895"/>
                  <a:pt x="681136" y="420577"/>
                  <a:pt x="684644" y="423985"/>
                </a:cubicBezTo>
                <a:cubicBezTo>
                  <a:pt x="696336" y="428279"/>
                  <a:pt x="707439" y="424939"/>
                  <a:pt x="717377" y="427528"/>
                </a:cubicBezTo>
                <a:cubicBezTo>
                  <a:pt x="722492" y="430733"/>
                  <a:pt x="727165" y="428210"/>
                  <a:pt x="731984" y="427596"/>
                </a:cubicBezTo>
                <a:cubicBezTo>
                  <a:pt x="736807" y="426983"/>
                  <a:pt x="740022" y="426574"/>
                  <a:pt x="745137" y="429778"/>
                </a:cubicBezTo>
                <a:cubicBezTo>
                  <a:pt x="760042" y="433663"/>
                  <a:pt x="778012" y="435230"/>
                  <a:pt x="794229" y="435093"/>
                </a:cubicBezTo>
                <a:cubicBezTo>
                  <a:pt x="800656" y="434276"/>
                  <a:pt x="807085" y="433458"/>
                  <a:pt x="813954" y="438365"/>
                </a:cubicBezTo>
                <a:cubicBezTo>
                  <a:pt x="833683" y="441635"/>
                  <a:pt x="852821" y="437273"/>
                  <a:pt x="872694" y="442453"/>
                </a:cubicBezTo>
                <a:cubicBezTo>
                  <a:pt x="874301" y="442248"/>
                  <a:pt x="874448" y="444158"/>
                  <a:pt x="874595" y="446066"/>
                </a:cubicBezTo>
                <a:cubicBezTo>
                  <a:pt x="878251" y="451383"/>
                  <a:pt x="881464" y="450973"/>
                  <a:pt x="886138" y="448451"/>
                </a:cubicBezTo>
                <a:cubicBezTo>
                  <a:pt x="889353" y="448042"/>
                  <a:pt x="890960" y="447838"/>
                  <a:pt x="892714" y="449542"/>
                </a:cubicBezTo>
                <a:cubicBezTo>
                  <a:pt x="907620" y="453427"/>
                  <a:pt x="921062" y="459425"/>
                  <a:pt x="936987" y="455470"/>
                </a:cubicBezTo>
                <a:cubicBezTo>
                  <a:pt x="941660" y="452949"/>
                  <a:pt x="946630" y="454243"/>
                  <a:pt x="950136" y="457652"/>
                </a:cubicBezTo>
                <a:cubicBezTo>
                  <a:pt x="967815" y="455402"/>
                  <a:pt x="986082" y="460787"/>
                  <a:pt x="1001283" y="468489"/>
                </a:cubicBezTo>
                <a:cubicBezTo>
                  <a:pt x="1004497" y="468080"/>
                  <a:pt x="1006105" y="467875"/>
                  <a:pt x="1009318" y="467467"/>
                </a:cubicBezTo>
                <a:cubicBezTo>
                  <a:pt x="1015745" y="466648"/>
                  <a:pt x="1012237" y="463239"/>
                  <a:pt x="1010336" y="459626"/>
                </a:cubicBezTo>
                <a:cubicBezTo>
                  <a:pt x="1007123" y="460036"/>
                  <a:pt x="1005369" y="458331"/>
                  <a:pt x="1003614" y="456628"/>
                </a:cubicBezTo>
                <a:cubicBezTo>
                  <a:pt x="998057" y="447698"/>
                  <a:pt x="989873" y="446812"/>
                  <a:pt x="981691" y="445927"/>
                </a:cubicBezTo>
                <a:cubicBezTo>
                  <a:pt x="972047" y="447154"/>
                  <a:pt x="963571" y="442451"/>
                  <a:pt x="952173" y="441975"/>
                </a:cubicBezTo>
                <a:cubicBezTo>
                  <a:pt x="969410" y="433998"/>
                  <a:pt x="984168" y="435974"/>
                  <a:pt x="1000682" y="439654"/>
                </a:cubicBezTo>
                <a:cubicBezTo>
                  <a:pt x="1013686" y="439927"/>
                  <a:pt x="1023917" y="446334"/>
                  <a:pt x="1035460" y="448719"/>
                </a:cubicBezTo>
                <a:cubicBezTo>
                  <a:pt x="1059713" y="447560"/>
                  <a:pt x="1084408" y="452126"/>
                  <a:pt x="1107297" y="454995"/>
                </a:cubicBezTo>
                <a:cubicBezTo>
                  <a:pt x="1123808" y="458676"/>
                  <a:pt x="1138713" y="462561"/>
                  <a:pt x="1154931" y="462424"/>
                </a:cubicBezTo>
                <a:cubicBezTo>
                  <a:pt x="1159899" y="463719"/>
                  <a:pt x="1164868" y="465014"/>
                  <a:pt x="1168229" y="466513"/>
                </a:cubicBezTo>
                <a:cubicBezTo>
                  <a:pt x="1174805" y="467604"/>
                  <a:pt x="1181086" y="464878"/>
                  <a:pt x="1187808" y="467876"/>
                </a:cubicBezTo>
                <a:cubicBezTo>
                  <a:pt x="1195844" y="466854"/>
                  <a:pt x="1202714" y="471762"/>
                  <a:pt x="1208995" y="469036"/>
                </a:cubicBezTo>
                <a:cubicBezTo>
                  <a:pt x="1211626" y="471591"/>
                  <a:pt x="1214110" y="472239"/>
                  <a:pt x="1216539" y="472171"/>
                </a:cubicBezTo>
                <a:lnTo>
                  <a:pt x="1223674" y="471025"/>
                </a:lnTo>
                <a:lnTo>
                  <a:pt x="1210584" y="468435"/>
                </a:lnTo>
                <a:cubicBezTo>
                  <a:pt x="1210254" y="466532"/>
                  <a:pt x="1209924" y="464629"/>
                  <a:pt x="1206312" y="464833"/>
                </a:cubicBezTo>
                <a:cubicBezTo>
                  <a:pt x="1202041" y="461231"/>
                  <a:pt x="1198097" y="459532"/>
                  <a:pt x="1201380" y="457424"/>
                </a:cubicBezTo>
                <a:cubicBezTo>
                  <a:pt x="1204330" y="453413"/>
                  <a:pt x="1211889" y="454907"/>
                  <a:pt x="1215503" y="454703"/>
                </a:cubicBezTo>
                <a:cubicBezTo>
                  <a:pt x="1229953" y="453884"/>
                  <a:pt x="1238168" y="459186"/>
                  <a:pt x="1249007" y="458573"/>
                </a:cubicBezTo>
                <a:cubicBezTo>
                  <a:pt x="1271678" y="463056"/>
                  <a:pt x="1291065" y="469646"/>
                  <a:pt x="1313733" y="474130"/>
                </a:cubicBezTo>
                <a:cubicBezTo>
                  <a:pt x="1313733" y="474130"/>
                  <a:pt x="1313733" y="474130"/>
                  <a:pt x="1313402" y="472227"/>
                </a:cubicBezTo>
                <a:cubicBezTo>
                  <a:pt x="1326865" y="465698"/>
                  <a:pt x="1326865" y="465698"/>
                  <a:pt x="1364314" y="471267"/>
                </a:cubicBezTo>
                <a:cubicBezTo>
                  <a:pt x="1364644" y="473171"/>
                  <a:pt x="1364644" y="473171"/>
                  <a:pt x="1364644" y="473171"/>
                </a:cubicBezTo>
                <a:cubicBezTo>
                  <a:pt x="1368256" y="472966"/>
                  <a:pt x="1367927" y="471062"/>
                  <a:pt x="1371215" y="468954"/>
                </a:cubicBezTo>
                <a:cubicBezTo>
                  <a:pt x="1377448" y="462835"/>
                  <a:pt x="1384019" y="458618"/>
                  <a:pt x="1394854" y="458005"/>
                </a:cubicBezTo>
                <a:cubicBezTo>
                  <a:pt x="1402412" y="459499"/>
                  <a:pt x="1406354" y="461199"/>
                  <a:pt x="1413910" y="462692"/>
                </a:cubicBezTo>
                <a:cubicBezTo>
                  <a:pt x="1417521" y="462489"/>
                  <a:pt x="1424747" y="462080"/>
                  <a:pt x="1428360" y="461876"/>
                </a:cubicBezTo>
                <a:cubicBezTo>
                  <a:pt x="1431975" y="461670"/>
                  <a:pt x="1431975" y="461670"/>
                  <a:pt x="1431975" y="461670"/>
                </a:cubicBezTo>
                <a:cubicBezTo>
                  <a:pt x="1435257" y="459563"/>
                  <a:pt x="1438870" y="459358"/>
                  <a:pt x="1434597" y="455755"/>
                </a:cubicBezTo>
                <a:cubicBezTo>
                  <a:pt x="1430985" y="455960"/>
                  <a:pt x="1423756" y="456369"/>
                  <a:pt x="1419813" y="454670"/>
                </a:cubicBezTo>
                <a:cubicBezTo>
                  <a:pt x="1412261" y="453176"/>
                  <a:pt x="1408319" y="451476"/>
                  <a:pt x="1411270" y="447466"/>
                </a:cubicBezTo>
                <a:cubicBezTo>
                  <a:pt x="1410609" y="443659"/>
                  <a:pt x="1414220" y="443455"/>
                  <a:pt x="1421115" y="441142"/>
                </a:cubicBezTo>
                <a:cubicBezTo>
                  <a:pt x="1446406" y="439710"/>
                  <a:pt x="1474986" y="436171"/>
                  <a:pt x="1501273" y="440448"/>
                </a:cubicBezTo>
                <a:cubicBezTo>
                  <a:pt x="1520328" y="445137"/>
                  <a:pt x="1538727" y="446017"/>
                  <a:pt x="1556462" y="443091"/>
                </a:cubicBezTo>
                <a:cubicBezTo>
                  <a:pt x="1560079" y="442886"/>
                  <a:pt x="1564023" y="444586"/>
                  <a:pt x="1567634" y="444382"/>
                </a:cubicBezTo>
                <a:cubicBezTo>
                  <a:pt x="1567634" y="444382"/>
                  <a:pt x="1571249" y="444177"/>
                  <a:pt x="1574859" y="443972"/>
                </a:cubicBezTo>
                <a:cubicBezTo>
                  <a:pt x="1585036" y="439552"/>
                  <a:pt x="1596211" y="440841"/>
                  <a:pt x="1607379" y="442132"/>
                </a:cubicBezTo>
                <a:cubicBezTo>
                  <a:pt x="1599493" y="438733"/>
                  <a:pt x="1591937" y="437239"/>
                  <a:pt x="1581099" y="437852"/>
                </a:cubicBezTo>
                <a:cubicBezTo>
                  <a:pt x="1577480" y="438058"/>
                  <a:pt x="1577480" y="438058"/>
                  <a:pt x="1573540" y="436359"/>
                </a:cubicBezTo>
                <a:cubicBezTo>
                  <a:pt x="1569930" y="436563"/>
                  <a:pt x="1569600" y="434659"/>
                  <a:pt x="1565982" y="434864"/>
                </a:cubicBezTo>
                <a:cubicBezTo>
                  <a:pt x="1554813" y="433574"/>
                  <a:pt x="1547256" y="432080"/>
                  <a:pt x="1535758" y="428887"/>
                </a:cubicBezTo>
                <a:cubicBezTo>
                  <a:pt x="1532143" y="429091"/>
                  <a:pt x="1528202" y="427392"/>
                  <a:pt x="1524255" y="425694"/>
                </a:cubicBezTo>
                <a:cubicBezTo>
                  <a:pt x="1501914" y="423113"/>
                  <a:pt x="1477616" y="430256"/>
                  <a:pt x="1458555" y="425568"/>
                </a:cubicBezTo>
                <a:cubicBezTo>
                  <a:pt x="1450008" y="418364"/>
                  <a:pt x="1435885" y="421085"/>
                  <a:pt x="1424385" y="417892"/>
                </a:cubicBezTo>
                <a:cubicBezTo>
                  <a:pt x="1416165" y="412591"/>
                  <a:pt x="1408609" y="411096"/>
                  <a:pt x="1407620" y="405386"/>
                </a:cubicBezTo>
                <a:cubicBezTo>
                  <a:pt x="1407620" y="405386"/>
                  <a:pt x="1404010" y="405591"/>
                  <a:pt x="1404010" y="405591"/>
                </a:cubicBezTo>
                <a:cubicBezTo>
                  <a:pt x="1397441" y="409807"/>
                  <a:pt x="1390217" y="410216"/>
                  <a:pt x="1382991" y="410625"/>
                </a:cubicBezTo>
                <a:cubicBezTo>
                  <a:pt x="1375769" y="411034"/>
                  <a:pt x="1368208" y="409539"/>
                  <a:pt x="1364267" y="407840"/>
                </a:cubicBezTo>
                <a:cubicBezTo>
                  <a:pt x="1349486" y="406754"/>
                  <a:pt x="1335036" y="407572"/>
                  <a:pt x="1320249" y="406488"/>
                </a:cubicBezTo>
                <a:cubicBezTo>
                  <a:pt x="1301192" y="401800"/>
                  <a:pt x="1272946" y="407242"/>
                  <a:pt x="1259797" y="394532"/>
                </a:cubicBezTo>
                <a:cubicBezTo>
                  <a:pt x="1255526" y="390930"/>
                  <a:pt x="1245345" y="395351"/>
                  <a:pt x="1237787" y="393856"/>
                </a:cubicBezTo>
                <a:cubicBezTo>
                  <a:pt x="1237787" y="393856"/>
                  <a:pt x="1234175" y="394061"/>
                  <a:pt x="1230563" y="394265"/>
                </a:cubicBezTo>
                <a:cubicBezTo>
                  <a:pt x="1230231" y="392361"/>
                  <a:pt x="1226288" y="390663"/>
                  <a:pt x="1226288" y="390663"/>
                </a:cubicBezTo>
                <a:cubicBezTo>
                  <a:pt x="1222675" y="390867"/>
                  <a:pt x="1219062" y="391072"/>
                  <a:pt x="1219062" y="391072"/>
                </a:cubicBezTo>
                <a:cubicBezTo>
                  <a:pt x="1211177" y="387675"/>
                  <a:pt x="1203952" y="388082"/>
                  <a:pt x="1196722" y="388492"/>
                </a:cubicBezTo>
                <a:cubicBezTo>
                  <a:pt x="1196062" y="384685"/>
                  <a:pt x="1192120" y="382986"/>
                  <a:pt x="1184565" y="381492"/>
                </a:cubicBezTo>
                <a:cubicBezTo>
                  <a:pt x="1180623" y="379793"/>
                  <a:pt x="1176351" y="376191"/>
                  <a:pt x="1175690" y="372384"/>
                </a:cubicBezTo>
                <a:cubicBezTo>
                  <a:pt x="1186860" y="373674"/>
                  <a:pt x="1198029" y="374964"/>
                  <a:pt x="1209526" y="378157"/>
                </a:cubicBezTo>
                <a:cubicBezTo>
                  <a:pt x="1213471" y="379856"/>
                  <a:pt x="1220365" y="377543"/>
                  <a:pt x="1224308" y="379243"/>
                </a:cubicBezTo>
                <a:cubicBezTo>
                  <a:pt x="1228252" y="380941"/>
                  <a:pt x="1232194" y="382640"/>
                  <a:pt x="1235808" y="382436"/>
                </a:cubicBezTo>
                <a:cubicBezTo>
                  <a:pt x="1239752" y="384135"/>
                  <a:pt x="1243365" y="383930"/>
                  <a:pt x="1243696" y="385833"/>
                </a:cubicBezTo>
                <a:cubicBezTo>
                  <a:pt x="1258477" y="386919"/>
                  <a:pt x="1269647" y="388208"/>
                  <a:pt x="1284100" y="387390"/>
                </a:cubicBezTo>
                <a:cubicBezTo>
                  <a:pt x="1297561" y="380863"/>
                  <a:pt x="1312673" y="383852"/>
                  <a:pt x="1323844" y="385141"/>
                </a:cubicBezTo>
                <a:cubicBezTo>
                  <a:pt x="1353406" y="387312"/>
                  <a:pt x="1383303" y="391385"/>
                  <a:pt x="1406300" y="397772"/>
                </a:cubicBezTo>
                <a:cubicBezTo>
                  <a:pt x="1406629" y="399676"/>
                  <a:pt x="1406629" y="399676"/>
                  <a:pt x="1406959" y="401579"/>
                </a:cubicBezTo>
                <a:cubicBezTo>
                  <a:pt x="1410573" y="401375"/>
                  <a:pt x="1414185" y="401171"/>
                  <a:pt x="1421413" y="400762"/>
                </a:cubicBezTo>
                <a:cubicBezTo>
                  <a:pt x="1421413" y="400762"/>
                  <a:pt x="1421745" y="402664"/>
                  <a:pt x="1421745" y="402664"/>
                </a:cubicBezTo>
                <a:cubicBezTo>
                  <a:pt x="1439805" y="401642"/>
                  <a:pt x="1454595" y="402727"/>
                  <a:pt x="1472996" y="403608"/>
                </a:cubicBezTo>
                <a:cubicBezTo>
                  <a:pt x="1498943" y="405984"/>
                  <a:pt x="1520294" y="402853"/>
                  <a:pt x="1546582" y="407131"/>
                </a:cubicBezTo>
                <a:cubicBezTo>
                  <a:pt x="1546914" y="409034"/>
                  <a:pt x="1543295" y="409239"/>
                  <a:pt x="1543626" y="411142"/>
                </a:cubicBezTo>
                <a:cubicBezTo>
                  <a:pt x="1547244" y="410937"/>
                  <a:pt x="1547244" y="410937"/>
                  <a:pt x="1547244" y="410937"/>
                </a:cubicBezTo>
                <a:cubicBezTo>
                  <a:pt x="1565641" y="411818"/>
                  <a:pt x="1584692" y="416506"/>
                  <a:pt x="1602759" y="415484"/>
                </a:cubicBezTo>
                <a:cubicBezTo>
                  <a:pt x="1606371" y="415279"/>
                  <a:pt x="1609985" y="415074"/>
                  <a:pt x="1609985" y="415074"/>
                </a:cubicBezTo>
                <a:cubicBezTo>
                  <a:pt x="1624106" y="412353"/>
                  <a:pt x="1627388" y="410245"/>
                  <a:pt x="1615566" y="405148"/>
                </a:cubicBezTo>
                <a:cubicBezTo>
                  <a:pt x="1611621" y="403449"/>
                  <a:pt x="1607673" y="401751"/>
                  <a:pt x="1607344" y="399848"/>
                </a:cubicBezTo>
                <a:cubicBezTo>
                  <a:pt x="1600120" y="400257"/>
                  <a:pt x="1592563" y="398762"/>
                  <a:pt x="1588620" y="397063"/>
                </a:cubicBezTo>
                <a:cubicBezTo>
                  <a:pt x="1585006" y="397268"/>
                  <a:pt x="1581720" y="399376"/>
                  <a:pt x="1578106" y="399580"/>
                </a:cubicBezTo>
                <a:cubicBezTo>
                  <a:pt x="1563658" y="400398"/>
                  <a:pt x="1555440" y="395097"/>
                  <a:pt x="1544273" y="393807"/>
                </a:cubicBezTo>
                <a:cubicBezTo>
                  <a:pt x="1532765" y="390614"/>
                  <a:pt x="1521601" y="389324"/>
                  <a:pt x="1509767" y="384228"/>
                </a:cubicBezTo>
                <a:cubicBezTo>
                  <a:pt x="1510097" y="386131"/>
                  <a:pt x="1506157" y="384431"/>
                  <a:pt x="1502871" y="386541"/>
                </a:cubicBezTo>
                <a:cubicBezTo>
                  <a:pt x="1488087" y="385455"/>
                  <a:pt x="1473637" y="386273"/>
                  <a:pt x="1468376" y="376960"/>
                </a:cubicBezTo>
                <a:cubicBezTo>
                  <a:pt x="1468045" y="375057"/>
                  <a:pt x="1468376" y="376960"/>
                  <a:pt x="1464423" y="375261"/>
                </a:cubicBezTo>
                <a:cubicBezTo>
                  <a:pt x="1464755" y="377165"/>
                  <a:pt x="1468376" y="376960"/>
                  <a:pt x="1465083" y="379068"/>
                </a:cubicBezTo>
                <a:cubicBezTo>
                  <a:pt x="1410885" y="382136"/>
                  <a:pt x="1358657" y="375482"/>
                  <a:pt x="1312659" y="362709"/>
                </a:cubicBezTo>
                <a:cubicBezTo>
                  <a:pt x="1312659" y="362709"/>
                  <a:pt x="1312328" y="360806"/>
                  <a:pt x="1312328" y="360806"/>
                </a:cubicBezTo>
                <a:cubicBezTo>
                  <a:pt x="1309043" y="362913"/>
                  <a:pt x="1309043" y="362913"/>
                  <a:pt x="1305767" y="365021"/>
                </a:cubicBezTo>
                <a:cubicBezTo>
                  <a:pt x="1278178" y="374271"/>
                  <a:pt x="1264366" y="357754"/>
                  <a:pt x="1245642" y="354969"/>
                </a:cubicBezTo>
                <a:cubicBezTo>
                  <a:pt x="1222311" y="346680"/>
                  <a:pt x="1222311" y="346680"/>
                  <a:pt x="1242673" y="337839"/>
                </a:cubicBezTo>
                <a:cubicBezTo>
                  <a:pt x="1246284" y="337634"/>
                  <a:pt x="1246614" y="339538"/>
                  <a:pt x="1250226" y="339334"/>
                </a:cubicBezTo>
                <a:cubicBezTo>
                  <a:pt x="1269612" y="345925"/>
                  <a:pt x="1291950" y="348505"/>
                  <a:pt x="1311007" y="353192"/>
                </a:cubicBezTo>
                <a:cubicBezTo>
                  <a:pt x="1320526" y="344965"/>
                  <a:pt x="1337604" y="338231"/>
                  <a:pt x="1335624" y="326811"/>
                </a:cubicBezTo>
                <a:cubicBezTo>
                  <a:pt x="1333644" y="315390"/>
                  <a:pt x="1325101" y="308186"/>
                  <a:pt x="1306372" y="305401"/>
                </a:cubicBezTo>
                <a:cubicBezTo>
                  <a:pt x="1299143" y="305812"/>
                  <a:pt x="1295206" y="304112"/>
                  <a:pt x="1291256" y="302413"/>
                </a:cubicBezTo>
                <a:cubicBezTo>
                  <a:pt x="1290925" y="300509"/>
                  <a:pt x="1297822" y="298197"/>
                  <a:pt x="1301437" y="297993"/>
                </a:cubicBezTo>
                <a:cubicBezTo>
                  <a:pt x="1327390" y="300368"/>
                  <a:pt x="1343821" y="310970"/>
                  <a:pt x="1369443" y="311443"/>
                </a:cubicBezTo>
                <a:cubicBezTo>
                  <a:pt x="1399004" y="313613"/>
                  <a:pt x="1427253" y="308171"/>
                  <a:pt x="1452873" y="308642"/>
                </a:cubicBezTo>
                <a:cubicBezTo>
                  <a:pt x="1456495" y="308438"/>
                  <a:pt x="1460105" y="308233"/>
                  <a:pt x="1464044" y="309931"/>
                </a:cubicBezTo>
                <a:cubicBezTo>
                  <a:pt x="1467663" y="309727"/>
                  <a:pt x="1471273" y="309522"/>
                  <a:pt x="1478831" y="311017"/>
                </a:cubicBezTo>
                <a:cubicBezTo>
                  <a:pt x="1493286" y="310199"/>
                  <a:pt x="1511351" y="309175"/>
                  <a:pt x="1520224" y="318284"/>
                </a:cubicBezTo>
                <a:cubicBezTo>
                  <a:pt x="1520556" y="320188"/>
                  <a:pt x="1520556" y="320188"/>
                  <a:pt x="1516946" y="320392"/>
                </a:cubicBezTo>
                <a:cubicBezTo>
                  <a:pt x="1520556" y="320188"/>
                  <a:pt x="1520883" y="322092"/>
                  <a:pt x="1524500" y="321887"/>
                </a:cubicBezTo>
                <a:cubicBezTo>
                  <a:pt x="1527784" y="319779"/>
                  <a:pt x="1527784" y="319779"/>
                  <a:pt x="1531402" y="319574"/>
                </a:cubicBezTo>
                <a:cubicBezTo>
                  <a:pt x="1531072" y="317671"/>
                  <a:pt x="1530741" y="315767"/>
                  <a:pt x="1530411" y="313863"/>
                </a:cubicBezTo>
                <a:cubicBezTo>
                  <a:pt x="1534019" y="313659"/>
                  <a:pt x="1537636" y="313455"/>
                  <a:pt x="1541250" y="313250"/>
                </a:cubicBezTo>
                <a:cubicBezTo>
                  <a:pt x="1541250" y="313250"/>
                  <a:pt x="1541250" y="313250"/>
                  <a:pt x="1540921" y="311347"/>
                </a:cubicBezTo>
                <a:cubicBezTo>
                  <a:pt x="1540589" y="309443"/>
                  <a:pt x="1543871" y="307335"/>
                  <a:pt x="1551427" y="308830"/>
                </a:cubicBezTo>
                <a:cubicBezTo>
                  <a:pt x="1573768" y="311409"/>
                  <a:pt x="1599723" y="313784"/>
                  <a:pt x="1625344" y="314256"/>
                </a:cubicBezTo>
                <a:cubicBezTo>
                  <a:pt x="1625672" y="316160"/>
                  <a:pt x="1629615" y="317859"/>
                  <a:pt x="1633227" y="317655"/>
                </a:cubicBezTo>
                <a:cubicBezTo>
                  <a:pt x="1636837" y="317450"/>
                  <a:pt x="1636837" y="317450"/>
                  <a:pt x="1636837" y="317450"/>
                </a:cubicBezTo>
                <a:cubicBezTo>
                  <a:pt x="1644065" y="317041"/>
                  <a:pt x="1651290" y="316632"/>
                  <a:pt x="1658515" y="316223"/>
                </a:cubicBezTo>
                <a:cubicBezTo>
                  <a:pt x="1658845" y="318126"/>
                  <a:pt x="1658845" y="318126"/>
                  <a:pt x="1659175" y="320030"/>
                </a:cubicBezTo>
                <a:cubicBezTo>
                  <a:pt x="1662793" y="319824"/>
                  <a:pt x="1666400" y="319620"/>
                  <a:pt x="1670016" y="319416"/>
                </a:cubicBezTo>
                <a:cubicBezTo>
                  <a:pt x="1677900" y="322814"/>
                  <a:pt x="1685126" y="322405"/>
                  <a:pt x="1692358" y="321995"/>
                </a:cubicBezTo>
                <a:cubicBezTo>
                  <a:pt x="1707796" y="326889"/>
                  <a:pt x="1728813" y="321854"/>
                  <a:pt x="1748211" y="328445"/>
                </a:cubicBezTo>
                <a:cubicBezTo>
                  <a:pt x="1759372" y="329735"/>
                  <a:pt x="1770541" y="331024"/>
                  <a:pt x="1782039" y="334218"/>
                </a:cubicBezTo>
                <a:cubicBezTo>
                  <a:pt x="1793541" y="337411"/>
                  <a:pt x="1800438" y="335098"/>
                  <a:pt x="1807334" y="332787"/>
                </a:cubicBezTo>
                <a:cubicBezTo>
                  <a:pt x="1829013" y="331560"/>
                  <a:pt x="1850690" y="330332"/>
                  <a:pt x="1872372" y="329105"/>
                </a:cubicBezTo>
                <a:cubicBezTo>
                  <a:pt x="1905543" y="331072"/>
                  <a:pt x="1938721" y="333039"/>
                  <a:pt x="1975519" y="334799"/>
                </a:cubicBezTo>
                <a:cubicBezTo>
                  <a:pt x="1986355" y="334185"/>
                  <a:pt x="1997527" y="335476"/>
                  <a:pt x="2008367" y="334861"/>
                </a:cubicBezTo>
                <a:cubicBezTo>
                  <a:pt x="2022492" y="332141"/>
                  <a:pt x="2042539" y="342539"/>
                  <a:pt x="2058950" y="331998"/>
                </a:cubicBezTo>
                <a:cubicBezTo>
                  <a:pt x="2055005" y="330300"/>
                  <a:pt x="2054346" y="326494"/>
                  <a:pt x="2057300" y="322482"/>
                </a:cubicBezTo>
                <a:cubicBezTo>
                  <a:pt x="2105593" y="327436"/>
                  <a:pt x="2152566" y="324778"/>
                  <a:pt x="2196911" y="328034"/>
                </a:cubicBezTo>
                <a:lnTo>
                  <a:pt x="2229371" y="333519"/>
                </a:lnTo>
                <a:lnTo>
                  <a:pt x="2233315" y="332635"/>
                </a:lnTo>
                <a:cubicBezTo>
                  <a:pt x="2239596" y="329913"/>
                  <a:pt x="2246170" y="330999"/>
                  <a:pt x="2251137" y="332289"/>
                </a:cubicBezTo>
                <a:cubicBezTo>
                  <a:pt x="2257565" y="331471"/>
                  <a:pt x="2265599" y="330449"/>
                  <a:pt x="2272026" y="329631"/>
                </a:cubicBezTo>
                <a:cubicBezTo>
                  <a:pt x="2279767" y="324801"/>
                  <a:pt x="2286195" y="323983"/>
                  <a:pt x="2294523" y="326767"/>
                </a:cubicBezTo>
                <a:cubicBezTo>
                  <a:pt x="2296276" y="328466"/>
                  <a:pt x="2298030" y="330165"/>
                  <a:pt x="2299637" y="329960"/>
                </a:cubicBezTo>
                <a:cubicBezTo>
                  <a:pt x="2301243" y="329755"/>
                  <a:pt x="2301243" y="329755"/>
                  <a:pt x="2302850" y="329551"/>
                </a:cubicBezTo>
                <a:cubicBezTo>
                  <a:pt x="2307965" y="332744"/>
                  <a:pt x="2311472" y="336142"/>
                  <a:pt x="2310452" y="343961"/>
                </a:cubicBezTo>
                <a:cubicBezTo>
                  <a:pt x="2309139" y="347971"/>
                  <a:pt x="2307531" y="348176"/>
                  <a:pt x="2304171" y="346682"/>
                </a:cubicBezTo>
                <a:cubicBezTo>
                  <a:pt x="2302564" y="346887"/>
                  <a:pt x="2302564" y="346887"/>
                  <a:pt x="2302711" y="348790"/>
                </a:cubicBezTo>
                <a:cubicBezTo>
                  <a:pt x="2304611" y="352392"/>
                  <a:pt x="2310892" y="349671"/>
                  <a:pt x="2312939" y="355177"/>
                </a:cubicBezTo>
                <a:cubicBezTo>
                  <a:pt x="2314546" y="354972"/>
                  <a:pt x="2314693" y="356875"/>
                  <a:pt x="2316446" y="358574"/>
                </a:cubicBezTo>
                <a:cubicBezTo>
                  <a:pt x="2316446" y="358574"/>
                  <a:pt x="2318053" y="358370"/>
                  <a:pt x="2319807" y="360069"/>
                </a:cubicBezTo>
                <a:cubicBezTo>
                  <a:pt x="2323168" y="361563"/>
                  <a:pt x="2324774" y="361359"/>
                  <a:pt x="2327842" y="359046"/>
                </a:cubicBezTo>
                <a:cubicBezTo>
                  <a:pt x="2327695" y="357142"/>
                  <a:pt x="2329301" y="356938"/>
                  <a:pt x="2329154" y="355034"/>
                </a:cubicBezTo>
                <a:cubicBezTo>
                  <a:pt x="2339081" y="336472"/>
                  <a:pt x="2339081" y="336472"/>
                  <a:pt x="2320672" y="329205"/>
                </a:cubicBezTo>
                <a:cubicBezTo>
                  <a:pt x="2320672" y="329205"/>
                  <a:pt x="2318919" y="327506"/>
                  <a:pt x="2318772" y="325603"/>
                </a:cubicBezTo>
                <a:cubicBezTo>
                  <a:pt x="2323299" y="321182"/>
                  <a:pt x="2328413" y="324375"/>
                  <a:pt x="2333087" y="321859"/>
                </a:cubicBezTo>
                <a:lnTo>
                  <a:pt x="2344869" y="320359"/>
                </a:lnTo>
                <a:lnTo>
                  <a:pt x="2334218" y="320262"/>
                </a:lnTo>
                <a:cubicBezTo>
                  <a:pt x="2319764" y="321080"/>
                  <a:pt x="2308596" y="319790"/>
                  <a:pt x="2297096" y="316596"/>
                </a:cubicBezTo>
                <a:cubicBezTo>
                  <a:pt x="2271140" y="314221"/>
                  <a:pt x="2245518" y="313749"/>
                  <a:pt x="2218905" y="307568"/>
                </a:cubicBezTo>
                <a:cubicBezTo>
                  <a:pt x="2203793" y="304579"/>
                  <a:pt x="2186712" y="311312"/>
                  <a:pt x="2167986" y="308529"/>
                </a:cubicBezTo>
                <a:cubicBezTo>
                  <a:pt x="2146639" y="311658"/>
                  <a:pt x="2127913" y="308874"/>
                  <a:pt x="2109517" y="307994"/>
                </a:cubicBezTo>
                <a:cubicBezTo>
                  <a:pt x="2087179" y="305414"/>
                  <a:pt x="2068121" y="300726"/>
                  <a:pt x="2046441" y="301954"/>
                </a:cubicBezTo>
                <a:cubicBezTo>
                  <a:pt x="2042505" y="300255"/>
                  <a:pt x="2038887" y="300459"/>
                  <a:pt x="2034948" y="298760"/>
                </a:cubicBezTo>
                <a:cubicBezTo>
                  <a:pt x="2031333" y="298964"/>
                  <a:pt x="2031333" y="298964"/>
                  <a:pt x="2027716" y="299169"/>
                </a:cubicBezTo>
                <a:cubicBezTo>
                  <a:pt x="2023446" y="295567"/>
                  <a:pt x="2019502" y="293868"/>
                  <a:pt x="2011947" y="292374"/>
                </a:cubicBezTo>
                <a:cubicBezTo>
                  <a:pt x="2000116" y="287276"/>
                  <a:pt x="2006685" y="283060"/>
                  <a:pt x="2016861" y="278641"/>
                </a:cubicBezTo>
                <a:cubicBezTo>
                  <a:pt x="2013250" y="278844"/>
                  <a:pt x="2012921" y="276942"/>
                  <a:pt x="2008976" y="275242"/>
                </a:cubicBezTo>
                <a:cubicBezTo>
                  <a:pt x="2008976" y="275242"/>
                  <a:pt x="2005364" y="275447"/>
                  <a:pt x="2001748" y="275652"/>
                </a:cubicBezTo>
                <a:cubicBezTo>
                  <a:pt x="1993863" y="272254"/>
                  <a:pt x="1986637" y="272663"/>
                  <a:pt x="1975465" y="271373"/>
                </a:cubicBezTo>
                <a:cubicBezTo>
                  <a:pt x="1967914" y="269879"/>
                  <a:pt x="1960023" y="266481"/>
                  <a:pt x="1956080" y="264782"/>
                </a:cubicBezTo>
                <a:cubicBezTo>
                  <a:pt x="1941297" y="263696"/>
                  <a:pt x="1929799" y="260504"/>
                  <a:pt x="1928480" y="252890"/>
                </a:cubicBezTo>
                <a:cubicBezTo>
                  <a:pt x="1924201" y="249288"/>
                  <a:pt x="1919930" y="245684"/>
                  <a:pt x="1912043" y="242287"/>
                </a:cubicBezTo>
                <a:cubicBezTo>
                  <a:pt x="1908431" y="242492"/>
                  <a:pt x="1908101" y="240589"/>
                  <a:pt x="1904492" y="240793"/>
                </a:cubicBezTo>
                <a:cubicBezTo>
                  <a:pt x="1882809" y="242021"/>
                  <a:pt x="1863751" y="237332"/>
                  <a:pt x="1845357" y="236452"/>
                </a:cubicBezTo>
                <a:cubicBezTo>
                  <a:pt x="1812182" y="234485"/>
                  <a:pt x="1782287" y="230411"/>
                  <a:pt x="1749109" y="228444"/>
                </a:cubicBezTo>
                <a:cubicBezTo>
                  <a:pt x="1738272" y="229058"/>
                  <a:pt x="1730719" y="227563"/>
                  <a:pt x="1719539" y="226275"/>
                </a:cubicBezTo>
                <a:cubicBezTo>
                  <a:pt x="1719539" y="226275"/>
                  <a:pt x="1716261" y="228382"/>
                  <a:pt x="1716261" y="228382"/>
                </a:cubicBezTo>
                <a:cubicBezTo>
                  <a:pt x="1691954" y="235524"/>
                  <a:pt x="1675525" y="224922"/>
                  <a:pt x="1653514" y="224245"/>
                </a:cubicBezTo>
                <a:lnTo>
                  <a:pt x="1615003" y="223061"/>
                </a:lnTo>
                <a:lnTo>
                  <a:pt x="1605557" y="221193"/>
                </a:lnTo>
                <a:lnTo>
                  <a:pt x="1601612" y="219495"/>
                </a:lnTo>
                <a:cubicBezTo>
                  <a:pt x="1594385" y="219904"/>
                  <a:pt x="1590443" y="218205"/>
                  <a:pt x="1582891" y="216710"/>
                </a:cubicBezTo>
                <a:cubicBezTo>
                  <a:pt x="1586835" y="218409"/>
                  <a:pt x="1586835" y="218409"/>
                  <a:pt x="1590443" y="218205"/>
                </a:cubicBezTo>
                <a:cubicBezTo>
                  <a:pt x="1594056" y="218000"/>
                  <a:pt x="1597998" y="219699"/>
                  <a:pt x="1598328" y="221602"/>
                </a:cubicBezTo>
                <a:lnTo>
                  <a:pt x="1605557" y="221193"/>
                </a:lnTo>
                <a:lnTo>
                  <a:pt x="1609504" y="222893"/>
                </a:lnTo>
                <a:lnTo>
                  <a:pt x="1615003" y="223061"/>
                </a:lnTo>
                <a:lnTo>
                  <a:pt x="1620665" y="224182"/>
                </a:lnTo>
                <a:cubicBezTo>
                  <a:pt x="1631837" y="225473"/>
                  <a:pt x="1643005" y="226763"/>
                  <a:pt x="1650889" y="230160"/>
                </a:cubicBezTo>
                <a:cubicBezTo>
                  <a:pt x="1658775" y="233558"/>
                  <a:pt x="1659766" y="239268"/>
                  <a:pt x="1664041" y="242870"/>
                </a:cubicBezTo>
                <a:cubicBezTo>
                  <a:pt x="1660757" y="244978"/>
                  <a:pt x="1660757" y="244978"/>
                  <a:pt x="1661086" y="246882"/>
                </a:cubicBezTo>
                <a:cubicBezTo>
                  <a:pt x="1658467" y="252796"/>
                  <a:pt x="1651573" y="255109"/>
                  <a:pt x="1643683" y="251711"/>
                </a:cubicBezTo>
                <a:cubicBezTo>
                  <a:pt x="1631193" y="242808"/>
                  <a:pt x="1609188" y="242131"/>
                  <a:pt x="1590465" y="239346"/>
                </a:cubicBezTo>
                <a:cubicBezTo>
                  <a:pt x="1586523" y="237648"/>
                  <a:pt x="1586192" y="235744"/>
                  <a:pt x="1582248" y="234046"/>
                </a:cubicBezTo>
                <a:cubicBezTo>
                  <a:pt x="1581917" y="232142"/>
                  <a:pt x="1577972" y="230444"/>
                  <a:pt x="1577972" y="230444"/>
                </a:cubicBezTo>
                <a:cubicBezTo>
                  <a:pt x="1570088" y="227046"/>
                  <a:pt x="1563522" y="231262"/>
                  <a:pt x="1555635" y="227863"/>
                </a:cubicBezTo>
                <a:cubicBezTo>
                  <a:pt x="1552018" y="228068"/>
                  <a:pt x="1544466" y="226574"/>
                  <a:pt x="1544137" y="224669"/>
                </a:cubicBezTo>
                <a:cubicBezTo>
                  <a:pt x="1536576" y="223176"/>
                  <a:pt x="1525409" y="221886"/>
                  <a:pt x="1517849" y="220392"/>
                </a:cubicBezTo>
                <a:cubicBezTo>
                  <a:pt x="1492228" y="219919"/>
                  <a:pt x="1465612" y="213738"/>
                  <a:pt x="1439332" y="209459"/>
                </a:cubicBezTo>
                <a:cubicBezTo>
                  <a:pt x="1431443" y="206062"/>
                  <a:pt x="1434721" y="203955"/>
                  <a:pt x="1445232" y="201436"/>
                </a:cubicBezTo>
                <a:cubicBezTo>
                  <a:pt x="1448851" y="201232"/>
                  <a:pt x="1452791" y="202932"/>
                  <a:pt x="1456404" y="202727"/>
                </a:cubicBezTo>
                <a:cubicBezTo>
                  <a:pt x="1471189" y="203813"/>
                  <a:pt x="1485642" y="202994"/>
                  <a:pt x="1500752" y="205983"/>
                </a:cubicBezTo>
                <a:cubicBezTo>
                  <a:pt x="1500752" y="205983"/>
                  <a:pt x="1504369" y="205778"/>
                  <a:pt x="1507984" y="205573"/>
                </a:cubicBezTo>
                <a:cubicBezTo>
                  <a:pt x="1507984" y="205573"/>
                  <a:pt x="1511600" y="205368"/>
                  <a:pt x="1511268" y="203466"/>
                </a:cubicBezTo>
                <a:cubicBezTo>
                  <a:pt x="1507322" y="201766"/>
                  <a:pt x="1503378" y="200068"/>
                  <a:pt x="1499434" y="198369"/>
                </a:cubicBezTo>
                <a:cubicBezTo>
                  <a:pt x="1484981" y="199187"/>
                  <a:pt x="1473155" y="194091"/>
                  <a:pt x="1461651" y="190897"/>
                </a:cubicBezTo>
                <a:cubicBezTo>
                  <a:pt x="1467889" y="184779"/>
                  <a:pt x="1470928" y="181243"/>
                  <a:pt x="1476220" y="180222"/>
                </a:cubicBezTo>
                <a:cubicBezTo>
                  <a:pt x="1481516" y="179202"/>
                  <a:pt x="1489075" y="180695"/>
                  <a:pt x="1504352" y="184636"/>
                </a:cubicBezTo>
                <a:cubicBezTo>
                  <a:pt x="1544428" y="184290"/>
                  <a:pt x="1582873" y="195569"/>
                  <a:pt x="1623602" y="199029"/>
                </a:cubicBezTo>
                <a:cubicBezTo>
                  <a:pt x="1631159" y="200523"/>
                  <a:pt x="1638713" y="202019"/>
                  <a:pt x="1645940" y="201609"/>
                </a:cubicBezTo>
                <a:cubicBezTo>
                  <a:pt x="1649885" y="203308"/>
                  <a:pt x="1653825" y="205007"/>
                  <a:pt x="1658099" y="208609"/>
                </a:cubicBezTo>
                <a:cubicBezTo>
                  <a:pt x="1664995" y="206296"/>
                  <a:pt x="1668610" y="206092"/>
                  <a:pt x="1672555" y="207791"/>
                </a:cubicBezTo>
                <a:cubicBezTo>
                  <a:pt x="1676496" y="209490"/>
                  <a:pt x="1687004" y="206973"/>
                  <a:pt x="1691271" y="210576"/>
                </a:cubicBezTo>
                <a:cubicBezTo>
                  <a:pt x="1702119" y="209961"/>
                  <a:pt x="1709342" y="209552"/>
                  <a:pt x="1720183" y="208939"/>
                </a:cubicBezTo>
                <a:cubicBezTo>
                  <a:pt x="1727749" y="210433"/>
                  <a:pt x="1731694" y="212132"/>
                  <a:pt x="1739241" y="213627"/>
                </a:cubicBezTo>
                <a:cubicBezTo>
                  <a:pt x="1776034" y="215388"/>
                  <a:pt x="1809213" y="217355"/>
                  <a:pt x="1843045" y="223128"/>
                </a:cubicBezTo>
                <a:cubicBezTo>
                  <a:pt x="1850933" y="226526"/>
                  <a:pt x="1857829" y="224213"/>
                  <a:pt x="1868672" y="223599"/>
                </a:cubicBezTo>
                <a:cubicBezTo>
                  <a:pt x="1869001" y="225503"/>
                  <a:pt x="1872607" y="225299"/>
                  <a:pt x="1872607" y="225299"/>
                </a:cubicBezTo>
                <a:cubicBezTo>
                  <a:pt x="1872607" y="225299"/>
                  <a:pt x="1872607" y="225299"/>
                  <a:pt x="1876228" y="225093"/>
                </a:cubicBezTo>
                <a:cubicBezTo>
                  <a:pt x="1898235" y="225770"/>
                  <a:pt x="1924189" y="228145"/>
                  <a:pt x="1950138" y="230521"/>
                </a:cubicBezTo>
                <a:cubicBezTo>
                  <a:pt x="1949808" y="228617"/>
                  <a:pt x="1953422" y="228413"/>
                  <a:pt x="1953091" y="226509"/>
                </a:cubicBezTo>
                <a:cubicBezTo>
                  <a:pt x="1953422" y="228413"/>
                  <a:pt x="1957038" y="228208"/>
                  <a:pt x="1957368" y="230112"/>
                </a:cubicBezTo>
                <a:cubicBezTo>
                  <a:pt x="1957698" y="232015"/>
                  <a:pt x="1964921" y="231606"/>
                  <a:pt x="1968533" y="231401"/>
                </a:cubicBezTo>
                <a:cubicBezTo>
                  <a:pt x="1979705" y="232691"/>
                  <a:pt x="1986931" y="232281"/>
                  <a:pt x="1994159" y="231873"/>
                </a:cubicBezTo>
                <a:cubicBezTo>
                  <a:pt x="2001716" y="233367"/>
                  <a:pt x="2008610" y="231054"/>
                  <a:pt x="2012556" y="232754"/>
                </a:cubicBezTo>
                <a:cubicBezTo>
                  <a:pt x="2012885" y="234658"/>
                  <a:pt x="2012885" y="234658"/>
                  <a:pt x="2016494" y="234453"/>
                </a:cubicBezTo>
                <a:cubicBezTo>
                  <a:pt x="2020111" y="234248"/>
                  <a:pt x="2020441" y="236152"/>
                  <a:pt x="2020441" y="236152"/>
                </a:cubicBezTo>
                <a:cubicBezTo>
                  <a:pt x="2024058" y="235947"/>
                  <a:pt x="2024058" y="235947"/>
                  <a:pt x="2024058" y="235947"/>
                </a:cubicBezTo>
                <a:cubicBezTo>
                  <a:pt x="2031282" y="235537"/>
                  <a:pt x="2042118" y="234925"/>
                  <a:pt x="2049345" y="234516"/>
                </a:cubicBezTo>
                <a:cubicBezTo>
                  <a:pt x="2049674" y="236419"/>
                  <a:pt x="2049674" y="236419"/>
                  <a:pt x="2050006" y="238323"/>
                </a:cubicBezTo>
                <a:cubicBezTo>
                  <a:pt x="2078907" y="236686"/>
                  <a:pt x="2101580" y="241170"/>
                  <a:pt x="2130158" y="237629"/>
                </a:cubicBezTo>
                <a:cubicBezTo>
                  <a:pt x="2130488" y="239533"/>
                  <a:pt x="2130488" y="239533"/>
                  <a:pt x="2130817" y="241436"/>
                </a:cubicBezTo>
                <a:cubicBezTo>
                  <a:pt x="2134758" y="243136"/>
                  <a:pt x="2141653" y="240823"/>
                  <a:pt x="2145926" y="244425"/>
                </a:cubicBezTo>
                <a:cubicBezTo>
                  <a:pt x="2163663" y="241499"/>
                  <a:pt x="2182721" y="246188"/>
                  <a:pt x="2201121" y="247068"/>
                </a:cubicBezTo>
                <a:cubicBezTo>
                  <a:pt x="2226745" y="247539"/>
                  <a:pt x="2252364" y="248011"/>
                  <a:pt x="2277652" y="246580"/>
                </a:cubicBezTo>
                <a:cubicBezTo>
                  <a:pt x="2281597" y="248279"/>
                  <a:pt x="2281597" y="248279"/>
                  <a:pt x="2285543" y="249977"/>
                </a:cubicBezTo>
                <a:cubicBezTo>
                  <a:pt x="2289155" y="249772"/>
                  <a:pt x="2289155" y="249772"/>
                  <a:pt x="2292772" y="249568"/>
                </a:cubicBezTo>
                <a:cubicBezTo>
                  <a:pt x="2296382" y="249364"/>
                  <a:pt x="2299994" y="249159"/>
                  <a:pt x="2303608" y="248955"/>
                </a:cubicBezTo>
                <a:cubicBezTo>
                  <a:pt x="2343688" y="248608"/>
                  <a:pt x="2383430" y="246358"/>
                  <a:pt x="2424494" y="251723"/>
                </a:cubicBezTo>
                <a:cubicBezTo>
                  <a:pt x="2438284" y="247097"/>
                  <a:pt x="2452739" y="246280"/>
                  <a:pt x="2464235" y="249474"/>
                </a:cubicBezTo>
                <a:cubicBezTo>
                  <a:pt x="2467852" y="249269"/>
                  <a:pt x="2467852" y="249269"/>
                  <a:pt x="2471465" y="249064"/>
                </a:cubicBezTo>
                <a:cubicBezTo>
                  <a:pt x="2502345" y="258849"/>
                  <a:pt x="2537488" y="251093"/>
                  <a:pt x="2570996" y="254963"/>
                </a:cubicBezTo>
                <a:cubicBezTo>
                  <a:pt x="2570996" y="254963"/>
                  <a:pt x="2574939" y="256662"/>
                  <a:pt x="2574939" y="256662"/>
                </a:cubicBezTo>
                <a:cubicBezTo>
                  <a:pt x="2578552" y="256457"/>
                  <a:pt x="2578552" y="256457"/>
                  <a:pt x="2578882" y="258361"/>
                </a:cubicBezTo>
                <a:cubicBezTo>
                  <a:pt x="2578882" y="258361"/>
                  <a:pt x="2579212" y="260264"/>
                  <a:pt x="2579212" y="260264"/>
                </a:cubicBezTo>
                <a:cubicBezTo>
                  <a:pt x="2583154" y="261963"/>
                  <a:pt x="2583485" y="263866"/>
                  <a:pt x="2587098" y="263662"/>
                </a:cubicBezTo>
                <a:cubicBezTo>
                  <a:pt x="2590714" y="263457"/>
                  <a:pt x="2590714" y="263457"/>
                  <a:pt x="2594328" y="263253"/>
                </a:cubicBezTo>
                <a:cubicBezTo>
                  <a:pt x="2607795" y="256724"/>
                  <a:pt x="2622912" y="259713"/>
                  <a:pt x="2638021" y="262702"/>
                </a:cubicBezTo>
                <a:cubicBezTo>
                  <a:pt x="2649190" y="263991"/>
                  <a:pt x="2657079" y="267389"/>
                  <a:pt x="2668571" y="270582"/>
                </a:cubicBezTo>
                <a:cubicBezTo>
                  <a:pt x="2668902" y="272486"/>
                  <a:pt x="2672515" y="272283"/>
                  <a:pt x="2676128" y="272077"/>
                </a:cubicBezTo>
                <a:cubicBezTo>
                  <a:pt x="2676128" y="272077"/>
                  <a:pt x="2680074" y="273776"/>
                  <a:pt x="2680074" y="273776"/>
                </a:cubicBezTo>
                <a:cubicBezTo>
                  <a:pt x="2687297" y="273367"/>
                  <a:pt x="2690907" y="273162"/>
                  <a:pt x="2694523" y="272958"/>
                </a:cubicBezTo>
                <a:lnTo>
                  <a:pt x="2703730" y="273275"/>
                </a:lnTo>
                <a:lnTo>
                  <a:pt x="2707482" y="271563"/>
                </a:lnTo>
                <a:cubicBezTo>
                  <a:pt x="2710477" y="270941"/>
                  <a:pt x="2713691" y="270533"/>
                  <a:pt x="2716831" y="269172"/>
                </a:cubicBezTo>
                <a:cubicBezTo>
                  <a:pt x="2718438" y="268968"/>
                  <a:pt x="2721504" y="266655"/>
                  <a:pt x="2723111" y="266450"/>
                </a:cubicBezTo>
                <a:cubicBezTo>
                  <a:pt x="2740786" y="264201"/>
                  <a:pt x="2758462" y="261951"/>
                  <a:pt x="2775844" y="255894"/>
                </a:cubicBezTo>
                <a:cubicBezTo>
                  <a:pt x="2782198" y="254125"/>
                  <a:pt x="2788626" y="253306"/>
                  <a:pt x="2794907" y="253228"/>
                </a:cubicBezTo>
                <a:cubicBezTo>
                  <a:pt x="2801189" y="253149"/>
                  <a:pt x="2807325" y="253810"/>
                  <a:pt x="2813095" y="254997"/>
                </a:cubicBezTo>
                <a:cubicBezTo>
                  <a:pt x="2820109" y="261793"/>
                  <a:pt x="2829164" y="252952"/>
                  <a:pt x="2835885" y="255941"/>
                </a:cubicBezTo>
                <a:cubicBezTo>
                  <a:pt x="2839245" y="257435"/>
                  <a:pt x="2842312" y="255123"/>
                  <a:pt x="2843919" y="254918"/>
                </a:cubicBezTo>
                <a:cubicBezTo>
                  <a:pt x="2845673" y="256618"/>
                  <a:pt x="2847279" y="256413"/>
                  <a:pt x="2848887" y="256208"/>
                </a:cubicBezTo>
                <a:cubicBezTo>
                  <a:pt x="2855754" y="261100"/>
                  <a:pt x="2852834" y="265316"/>
                  <a:pt x="2848160" y="267833"/>
                </a:cubicBezTo>
                <a:cubicBezTo>
                  <a:pt x="2845094" y="270145"/>
                  <a:pt x="2842026" y="272458"/>
                  <a:pt x="2838960" y="274771"/>
                </a:cubicBezTo>
                <a:cubicBezTo>
                  <a:pt x="2842026" y="272458"/>
                  <a:pt x="2845386" y="273953"/>
                  <a:pt x="2847434" y="279458"/>
                </a:cubicBezTo>
                <a:cubicBezTo>
                  <a:pt x="2846121" y="283469"/>
                  <a:pt x="2842760" y="281975"/>
                  <a:pt x="2839547" y="282384"/>
                </a:cubicBezTo>
                <a:lnTo>
                  <a:pt x="2839883" y="282872"/>
                </a:lnTo>
                <a:lnTo>
                  <a:pt x="2915599" y="285432"/>
                </a:lnTo>
                <a:cubicBezTo>
                  <a:pt x="2922825" y="285022"/>
                  <a:pt x="2930389" y="286516"/>
                  <a:pt x="2937613" y="286107"/>
                </a:cubicBezTo>
                <a:cubicBezTo>
                  <a:pt x="2937945" y="288011"/>
                  <a:pt x="2941554" y="287807"/>
                  <a:pt x="2945496" y="289506"/>
                </a:cubicBezTo>
                <a:cubicBezTo>
                  <a:pt x="2957650" y="285935"/>
                  <a:pt x="2969311" y="284794"/>
                  <a:pt x="2980768" y="285107"/>
                </a:cubicBezTo>
                <a:lnTo>
                  <a:pt x="3012487" y="289131"/>
                </a:lnTo>
                <a:lnTo>
                  <a:pt x="3013631" y="288398"/>
                </a:lnTo>
                <a:cubicBezTo>
                  <a:pt x="3015507" y="287739"/>
                  <a:pt x="3017625" y="287590"/>
                  <a:pt x="3020109" y="288234"/>
                </a:cubicBezTo>
                <a:cubicBezTo>
                  <a:pt x="3023322" y="287825"/>
                  <a:pt x="3025076" y="289523"/>
                  <a:pt x="3028289" y="289114"/>
                </a:cubicBezTo>
                <a:cubicBezTo>
                  <a:pt x="3029750" y="287007"/>
                  <a:pt x="3031210" y="284898"/>
                  <a:pt x="3031063" y="282996"/>
                </a:cubicBezTo>
                <a:cubicBezTo>
                  <a:pt x="3038657" y="276263"/>
                  <a:pt x="3046691" y="275240"/>
                  <a:pt x="3055166" y="279928"/>
                </a:cubicBezTo>
                <a:cubicBezTo>
                  <a:pt x="3061887" y="282916"/>
                  <a:pt x="3069921" y="281894"/>
                  <a:pt x="3077809" y="278968"/>
                </a:cubicBezTo>
                <a:cubicBezTo>
                  <a:pt x="3082482" y="276451"/>
                  <a:pt x="3087303" y="275837"/>
                  <a:pt x="3090957" y="281138"/>
                </a:cubicBezTo>
                <a:cubicBezTo>
                  <a:pt x="3096364" y="288138"/>
                  <a:pt x="3102939" y="289224"/>
                  <a:pt x="3108779" y="280792"/>
                </a:cubicBezTo>
                <a:cubicBezTo>
                  <a:pt x="3111993" y="280383"/>
                  <a:pt x="3113599" y="280179"/>
                  <a:pt x="3116667" y="277866"/>
                </a:cubicBezTo>
                <a:cubicBezTo>
                  <a:pt x="3116667" y="277866"/>
                  <a:pt x="3116520" y="275963"/>
                  <a:pt x="3116520" y="275963"/>
                </a:cubicBezTo>
                <a:cubicBezTo>
                  <a:pt x="3117980" y="273855"/>
                  <a:pt x="3117980" y="273855"/>
                  <a:pt x="3119440" y="271746"/>
                </a:cubicBezTo>
                <a:cubicBezTo>
                  <a:pt x="3119293" y="269844"/>
                  <a:pt x="3120900" y="269640"/>
                  <a:pt x="3122360" y="267531"/>
                </a:cubicBezTo>
                <a:cubicBezTo>
                  <a:pt x="3127180" y="266917"/>
                  <a:pt x="3133755" y="268003"/>
                  <a:pt x="3138135" y="261678"/>
                </a:cubicBezTo>
                <a:cubicBezTo>
                  <a:pt x="3144122" y="255152"/>
                  <a:pt x="3146170" y="260656"/>
                  <a:pt x="3148217" y="266163"/>
                </a:cubicBezTo>
                <a:cubicBezTo>
                  <a:pt x="3153771" y="275066"/>
                  <a:pt x="3158884" y="278259"/>
                  <a:pt x="3166479" y="271526"/>
                </a:cubicBezTo>
                <a:cubicBezTo>
                  <a:pt x="3172758" y="268805"/>
                  <a:pt x="3174513" y="270504"/>
                  <a:pt x="3178020" y="273901"/>
                </a:cubicBezTo>
                <a:cubicBezTo>
                  <a:pt x="3178754" y="283419"/>
                  <a:pt x="3189854" y="280084"/>
                  <a:pt x="3190443" y="287697"/>
                </a:cubicBezTo>
                <a:cubicBezTo>
                  <a:pt x="3191539" y="291403"/>
                  <a:pt x="3193366" y="294053"/>
                  <a:pt x="3195740" y="295913"/>
                </a:cubicBezTo>
                <a:lnTo>
                  <a:pt x="3202931" y="298821"/>
                </a:lnTo>
                <a:lnTo>
                  <a:pt x="3220660" y="298918"/>
                </a:lnTo>
                <a:cubicBezTo>
                  <a:pt x="3231501" y="298304"/>
                  <a:pt x="3242670" y="299594"/>
                  <a:pt x="3250557" y="302991"/>
                </a:cubicBezTo>
                <a:cubicBezTo>
                  <a:pt x="3276179" y="303463"/>
                  <a:pt x="3301470" y="302032"/>
                  <a:pt x="3324141" y="306515"/>
                </a:cubicBezTo>
                <a:cubicBezTo>
                  <a:pt x="3331696" y="308009"/>
                  <a:pt x="3338922" y="307600"/>
                  <a:pt x="3346478" y="309094"/>
                </a:cubicBezTo>
                <a:cubicBezTo>
                  <a:pt x="3350422" y="310794"/>
                  <a:pt x="3350422" y="310794"/>
                  <a:pt x="3354035" y="310589"/>
                </a:cubicBezTo>
                <a:cubicBezTo>
                  <a:pt x="3357978" y="312288"/>
                  <a:pt x="3361591" y="312084"/>
                  <a:pt x="3365205" y="311878"/>
                </a:cubicBezTo>
                <a:cubicBezTo>
                  <a:pt x="3383601" y="312759"/>
                  <a:pt x="3401007" y="307930"/>
                  <a:pt x="3420063" y="312617"/>
                </a:cubicBezTo>
                <a:cubicBezTo>
                  <a:pt x="3427620" y="314112"/>
                  <a:pt x="3438128" y="311595"/>
                  <a:pt x="3445685" y="313089"/>
                </a:cubicBezTo>
                <a:cubicBezTo>
                  <a:pt x="3460797" y="316079"/>
                  <a:pt x="3475580" y="317164"/>
                  <a:pt x="3493317" y="314237"/>
                </a:cubicBezTo>
                <a:cubicBezTo>
                  <a:pt x="3497260" y="315937"/>
                  <a:pt x="3500872" y="315733"/>
                  <a:pt x="3507767" y="313419"/>
                </a:cubicBezTo>
                <a:cubicBezTo>
                  <a:pt x="3532070" y="306278"/>
                  <a:pt x="3553750" y="305051"/>
                  <a:pt x="3580692" y="313136"/>
                </a:cubicBezTo>
                <a:cubicBezTo>
                  <a:pt x="3610587" y="317210"/>
                  <a:pt x="3638502" y="309864"/>
                  <a:pt x="3668067" y="312034"/>
                </a:cubicBezTo>
                <a:cubicBezTo>
                  <a:pt x="3678907" y="311421"/>
                  <a:pt x="3690076" y="312711"/>
                  <a:pt x="3701576" y="315904"/>
                </a:cubicBezTo>
                <a:cubicBezTo>
                  <a:pt x="3701576" y="315904"/>
                  <a:pt x="3705190" y="315699"/>
                  <a:pt x="3705519" y="317602"/>
                </a:cubicBezTo>
                <a:cubicBezTo>
                  <a:pt x="3708472" y="313591"/>
                  <a:pt x="3711755" y="311484"/>
                  <a:pt x="3719311" y="312978"/>
                </a:cubicBezTo>
                <a:cubicBezTo>
                  <a:pt x="3733434" y="310257"/>
                  <a:pt x="3751169" y="307331"/>
                  <a:pt x="3763329" y="314330"/>
                </a:cubicBezTo>
                <a:cubicBezTo>
                  <a:pt x="3771546" y="319631"/>
                  <a:pt x="3782385" y="319018"/>
                  <a:pt x="3793225" y="318404"/>
                </a:cubicBezTo>
                <a:cubicBezTo>
                  <a:pt x="3804064" y="317791"/>
                  <a:pt x="3811290" y="317382"/>
                  <a:pt x="3822131" y="316769"/>
                </a:cubicBezTo>
                <a:cubicBezTo>
                  <a:pt x="3840526" y="317650"/>
                  <a:pt x="3854319" y="313024"/>
                  <a:pt x="3863838" y="304797"/>
                </a:cubicBezTo>
                <a:cubicBezTo>
                  <a:pt x="3888470" y="299559"/>
                  <a:pt x="3910150" y="298332"/>
                  <a:pt x="3935443" y="296900"/>
                </a:cubicBezTo>
                <a:cubicBezTo>
                  <a:pt x="3939055" y="296696"/>
                  <a:pt x="3946280" y="296287"/>
                  <a:pt x="3949894" y="296083"/>
                </a:cubicBezTo>
                <a:cubicBezTo>
                  <a:pt x="3956461" y="291866"/>
                  <a:pt x="3963357" y="289554"/>
                  <a:pt x="3951857" y="286361"/>
                </a:cubicBezTo>
                <a:cubicBezTo>
                  <a:pt x="3947914" y="284661"/>
                  <a:pt x="3940689" y="285070"/>
                  <a:pt x="3936745" y="283372"/>
                </a:cubicBezTo>
                <a:cubicBezTo>
                  <a:pt x="3925245" y="280179"/>
                  <a:pt x="3927868" y="274263"/>
                  <a:pt x="3938377" y="271747"/>
                </a:cubicBezTo>
                <a:cubicBezTo>
                  <a:pt x="3949216" y="271134"/>
                  <a:pt x="3952500" y="269025"/>
                  <a:pt x="3951511" y="263315"/>
                </a:cubicBezTo>
                <a:cubicBezTo>
                  <a:pt x="3946246" y="254002"/>
                  <a:pt x="3956757" y="251486"/>
                  <a:pt x="3971869" y="254474"/>
                </a:cubicBezTo>
                <a:cubicBezTo>
                  <a:pt x="3986982" y="257464"/>
                  <a:pt x="4005048" y="256440"/>
                  <a:pt x="4022454" y="251611"/>
                </a:cubicBezTo>
                <a:cubicBezTo>
                  <a:pt x="4032963" y="249094"/>
                  <a:pt x="4040849" y="252492"/>
                  <a:pt x="4048735" y="255890"/>
                </a:cubicBezTo>
                <a:cubicBezTo>
                  <a:pt x="4062528" y="251264"/>
                  <a:pt x="4075660" y="242833"/>
                  <a:pt x="4095707" y="253230"/>
                </a:cubicBezTo>
                <a:cubicBezTo>
                  <a:pt x="4095707" y="253230"/>
                  <a:pt x="4099651" y="254930"/>
                  <a:pt x="4099651" y="254930"/>
                </a:cubicBezTo>
                <a:cubicBezTo>
                  <a:pt x="4135451" y="250981"/>
                  <a:pt x="4142348" y="248669"/>
                  <a:pt x="4152197" y="242344"/>
                </a:cubicBezTo>
                <a:cubicBezTo>
                  <a:pt x="4148255" y="240646"/>
                  <a:pt x="4147924" y="238742"/>
                  <a:pt x="4143650" y="235140"/>
                </a:cubicBezTo>
                <a:cubicBezTo>
                  <a:pt x="4160726" y="228408"/>
                  <a:pt x="4186019" y="226976"/>
                  <a:pt x="4204084" y="225953"/>
                </a:cubicBezTo>
                <a:cubicBezTo>
                  <a:pt x="4250727" y="221391"/>
                  <a:pt x="4297038" y="214926"/>
                  <a:pt x="4347951" y="213965"/>
                </a:cubicBezTo>
                <a:cubicBezTo>
                  <a:pt x="4351235" y="211857"/>
                  <a:pt x="4354847" y="211653"/>
                  <a:pt x="4358130" y="209545"/>
                </a:cubicBezTo>
                <a:cubicBezTo>
                  <a:pt x="4361744" y="209341"/>
                  <a:pt x="4361414" y="207437"/>
                  <a:pt x="4365028" y="207233"/>
                </a:cubicBezTo>
                <a:cubicBezTo>
                  <a:pt x="4365028" y="207233"/>
                  <a:pt x="4365358" y="209136"/>
                  <a:pt x="4365358" y="209136"/>
                </a:cubicBezTo>
                <a:cubicBezTo>
                  <a:pt x="4405102" y="206887"/>
                  <a:pt x="4440573" y="201035"/>
                  <a:pt x="4479987" y="196882"/>
                </a:cubicBezTo>
                <a:cubicBezTo>
                  <a:pt x="4512177" y="193137"/>
                  <a:pt x="4548307" y="191092"/>
                  <a:pt x="4580497" y="187348"/>
                </a:cubicBezTo>
                <a:cubicBezTo>
                  <a:pt x="4587724" y="186939"/>
                  <a:pt x="4591336" y="186735"/>
                  <a:pt x="4594950" y="186530"/>
                </a:cubicBezTo>
                <a:cubicBezTo>
                  <a:pt x="4598564" y="186325"/>
                  <a:pt x="4602176" y="186121"/>
                  <a:pt x="4609401" y="185712"/>
                </a:cubicBezTo>
                <a:cubicBezTo>
                  <a:pt x="4637319" y="178366"/>
                  <a:pt x="4669507" y="174622"/>
                  <a:pt x="4702025" y="172781"/>
                </a:cubicBezTo>
                <a:cubicBezTo>
                  <a:pt x="4712865" y="172167"/>
                  <a:pt x="4726987" y="169446"/>
                  <a:pt x="4737497" y="166929"/>
                </a:cubicBezTo>
                <a:cubicBezTo>
                  <a:pt x="4741110" y="166725"/>
                  <a:pt x="4741110" y="166725"/>
                  <a:pt x="4744722" y="166521"/>
                </a:cubicBezTo>
                <a:cubicBezTo>
                  <a:pt x="4748666" y="168219"/>
                  <a:pt x="4752280" y="168014"/>
                  <a:pt x="4759175" y="165702"/>
                </a:cubicBezTo>
                <a:cubicBezTo>
                  <a:pt x="4769356" y="161282"/>
                  <a:pt x="4784138" y="162366"/>
                  <a:pt x="4798261" y="159644"/>
                </a:cubicBezTo>
                <a:cubicBezTo>
                  <a:pt x="4801874" y="159440"/>
                  <a:pt x="4805486" y="159236"/>
                  <a:pt x="4809100" y="159031"/>
                </a:cubicBezTo>
                <a:cubicBezTo>
                  <a:pt x="4812712" y="158826"/>
                  <a:pt x="4812712" y="158826"/>
                  <a:pt x="4816656" y="160526"/>
                </a:cubicBezTo>
                <a:cubicBezTo>
                  <a:pt x="4819940" y="158418"/>
                  <a:pt x="4823552" y="158213"/>
                  <a:pt x="4830779" y="157804"/>
                </a:cubicBezTo>
                <a:cubicBezTo>
                  <a:pt x="4830449" y="155901"/>
                  <a:pt x="4834062" y="155697"/>
                  <a:pt x="4837676" y="155493"/>
                </a:cubicBezTo>
                <a:cubicBezTo>
                  <a:pt x="4841618" y="157191"/>
                  <a:pt x="4845232" y="156986"/>
                  <a:pt x="4848844" y="156782"/>
                </a:cubicBezTo>
                <a:cubicBezTo>
                  <a:pt x="4859684" y="156168"/>
                  <a:pt x="4866911" y="155759"/>
                  <a:pt x="4874137" y="155350"/>
                </a:cubicBezTo>
                <a:cubicBezTo>
                  <a:pt x="4884316" y="150930"/>
                  <a:pt x="4899099" y="152015"/>
                  <a:pt x="4909608" y="149498"/>
                </a:cubicBezTo>
                <a:cubicBezTo>
                  <a:pt x="4913222" y="149294"/>
                  <a:pt x="4916836" y="149090"/>
                  <a:pt x="4920778" y="150788"/>
                </a:cubicBezTo>
                <a:cubicBezTo>
                  <a:pt x="4920778" y="150788"/>
                  <a:pt x="4920778" y="150788"/>
                  <a:pt x="4920448" y="148885"/>
                </a:cubicBezTo>
                <a:cubicBezTo>
                  <a:pt x="4927345" y="146573"/>
                  <a:pt x="4931289" y="148272"/>
                  <a:pt x="4938515" y="147862"/>
                </a:cubicBezTo>
                <a:cubicBezTo>
                  <a:pt x="4945740" y="147454"/>
                  <a:pt x="4952966" y="147045"/>
                  <a:pt x="4963807" y="146430"/>
                </a:cubicBezTo>
                <a:cubicBezTo>
                  <a:pt x="4978259" y="145612"/>
                  <a:pt x="4992712" y="144794"/>
                  <a:pt x="5006835" y="142074"/>
                </a:cubicBezTo>
                <a:cubicBezTo>
                  <a:pt x="5024900" y="141050"/>
                  <a:pt x="5046579" y="139823"/>
                  <a:pt x="5064646" y="138800"/>
                </a:cubicBezTo>
                <a:cubicBezTo>
                  <a:pt x="5093550" y="137165"/>
                  <a:pt x="5121796" y="131721"/>
                  <a:pt x="5150701" y="130085"/>
                </a:cubicBezTo>
                <a:cubicBezTo>
                  <a:pt x="5150701" y="130085"/>
                  <a:pt x="5154314" y="129880"/>
                  <a:pt x="5157928" y="129676"/>
                </a:cubicBezTo>
                <a:cubicBezTo>
                  <a:pt x="5164493" y="125460"/>
                  <a:pt x="5168107" y="125256"/>
                  <a:pt x="5175993" y="128653"/>
                </a:cubicBezTo>
                <a:cubicBezTo>
                  <a:pt x="5186502" y="126136"/>
                  <a:pt x="5197342" y="125523"/>
                  <a:pt x="5207851" y="123006"/>
                </a:cubicBezTo>
                <a:cubicBezTo>
                  <a:pt x="5211465" y="122802"/>
                  <a:pt x="5211795" y="124705"/>
                  <a:pt x="5215078" y="122598"/>
                </a:cubicBezTo>
                <a:cubicBezTo>
                  <a:pt x="5218692" y="122393"/>
                  <a:pt x="5222304" y="122189"/>
                  <a:pt x="5222304" y="122189"/>
                </a:cubicBezTo>
                <a:cubicBezTo>
                  <a:pt x="5222304" y="122189"/>
                  <a:pt x="5225918" y="121984"/>
                  <a:pt x="5225918" y="121984"/>
                </a:cubicBezTo>
                <a:cubicBezTo>
                  <a:pt x="5229531" y="121779"/>
                  <a:pt x="5229531" y="121779"/>
                  <a:pt x="5233143" y="121575"/>
                </a:cubicBezTo>
                <a:cubicBezTo>
                  <a:pt x="5254824" y="120347"/>
                  <a:pt x="5279454" y="115109"/>
                  <a:pt x="5301794" y="117688"/>
                </a:cubicBezTo>
                <a:cubicBezTo>
                  <a:pt x="5305407" y="117484"/>
                  <a:pt x="5305407" y="117484"/>
                  <a:pt x="5309019" y="117280"/>
                </a:cubicBezTo>
                <a:cubicBezTo>
                  <a:pt x="5312633" y="117075"/>
                  <a:pt x="5312303" y="115172"/>
                  <a:pt x="5315586" y="113063"/>
                </a:cubicBezTo>
                <a:cubicBezTo>
                  <a:pt x="5319200" y="112859"/>
                  <a:pt x="5322484" y="110751"/>
                  <a:pt x="5326426" y="112449"/>
                </a:cubicBezTo>
                <a:cubicBezTo>
                  <a:pt x="5330040" y="112245"/>
                  <a:pt x="5337265" y="111836"/>
                  <a:pt x="5340879" y="111632"/>
                </a:cubicBezTo>
                <a:cubicBezTo>
                  <a:pt x="5349095" y="116933"/>
                  <a:pt x="5359274" y="112513"/>
                  <a:pt x="5366172" y="110200"/>
                </a:cubicBezTo>
                <a:cubicBezTo>
                  <a:pt x="5373397" y="109791"/>
                  <a:pt x="5380293" y="107479"/>
                  <a:pt x="5387190" y="105167"/>
                </a:cubicBezTo>
                <a:cubicBezTo>
                  <a:pt x="5390804" y="104962"/>
                  <a:pt x="5394746" y="106661"/>
                  <a:pt x="5398360" y="106457"/>
                </a:cubicBezTo>
                <a:cubicBezTo>
                  <a:pt x="5405585" y="106047"/>
                  <a:pt x="5409199" y="105844"/>
                  <a:pt x="5412813" y="105638"/>
                </a:cubicBezTo>
                <a:cubicBezTo>
                  <a:pt x="5466680" y="100667"/>
                  <a:pt x="5520877" y="97599"/>
                  <a:pt x="5575074" y="94531"/>
                </a:cubicBezTo>
                <a:cubicBezTo>
                  <a:pt x="5588536" y="88003"/>
                  <a:pt x="5603650" y="90992"/>
                  <a:pt x="5614489" y="90378"/>
                </a:cubicBezTo>
                <a:cubicBezTo>
                  <a:pt x="5657517" y="86022"/>
                  <a:pt x="5701205" y="85470"/>
                  <a:pt x="5740290" y="79414"/>
                </a:cubicBezTo>
                <a:cubicBezTo>
                  <a:pt x="5754413" y="76692"/>
                  <a:pt x="5769195" y="77777"/>
                  <a:pt x="5780364" y="79067"/>
                </a:cubicBezTo>
                <a:cubicBezTo>
                  <a:pt x="5794818" y="78250"/>
                  <a:pt x="5812884" y="77228"/>
                  <a:pt x="5827336" y="76409"/>
                </a:cubicBezTo>
                <a:cubicBezTo>
                  <a:pt x="5844742" y="71579"/>
                  <a:pt x="5859195" y="70762"/>
                  <a:pt x="5877921" y="73545"/>
                </a:cubicBezTo>
                <a:cubicBezTo>
                  <a:pt x="5881863" y="75245"/>
                  <a:pt x="5885807" y="76943"/>
                  <a:pt x="5889421" y="76739"/>
                </a:cubicBezTo>
                <a:cubicBezTo>
                  <a:pt x="5893033" y="76534"/>
                  <a:pt x="5893033" y="76534"/>
                  <a:pt x="5896647" y="76329"/>
                </a:cubicBezTo>
                <a:cubicBezTo>
                  <a:pt x="5908147" y="79522"/>
                  <a:pt x="5916033" y="82920"/>
                  <a:pt x="5913740" y="90739"/>
                </a:cubicBezTo>
                <a:cubicBezTo>
                  <a:pt x="5910787" y="94750"/>
                  <a:pt x="5907173" y="94955"/>
                  <a:pt x="5899617" y="93461"/>
                </a:cubicBezTo>
                <a:cubicBezTo>
                  <a:pt x="5896003" y="93665"/>
                  <a:pt x="5896003" y="93665"/>
                  <a:pt x="5896334" y="95568"/>
                </a:cubicBezTo>
                <a:cubicBezTo>
                  <a:pt x="5900606" y="99170"/>
                  <a:pt x="5914729" y="96449"/>
                  <a:pt x="5919332" y="101955"/>
                </a:cubicBezTo>
                <a:cubicBezTo>
                  <a:pt x="5922946" y="101750"/>
                  <a:pt x="5923276" y="103653"/>
                  <a:pt x="5927218" y="105352"/>
                </a:cubicBezTo>
                <a:cubicBezTo>
                  <a:pt x="5927218" y="105352"/>
                  <a:pt x="5930832" y="105148"/>
                  <a:pt x="5934776" y="106847"/>
                </a:cubicBezTo>
                <a:cubicBezTo>
                  <a:pt x="5942332" y="108342"/>
                  <a:pt x="5945945" y="108138"/>
                  <a:pt x="5952843" y="105825"/>
                </a:cubicBezTo>
                <a:cubicBezTo>
                  <a:pt x="5952512" y="103921"/>
                  <a:pt x="5956124" y="103717"/>
                  <a:pt x="5955794" y="101813"/>
                </a:cubicBezTo>
                <a:cubicBezTo>
                  <a:pt x="5978116" y="83251"/>
                  <a:pt x="5978116" y="83251"/>
                  <a:pt x="5936721" y="75983"/>
                </a:cubicBezTo>
                <a:cubicBezTo>
                  <a:pt x="5936721" y="75983"/>
                  <a:pt x="5932779" y="74284"/>
                  <a:pt x="5932448" y="72381"/>
                </a:cubicBezTo>
                <a:cubicBezTo>
                  <a:pt x="5942627" y="67961"/>
                  <a:pt x="5954127" y="71154"/>
                  <a:pt x="5964636" y="68638"/>
                </a:cubicBezTo>
                <a:cubicBezTo>
                  <a:pt x="6019164" y="67473"/>
                  <a:pt x="6072702" y="60597"/>
                  <a:pt x="6127230" y="59434"/>
                </a:cubicBezTo>
                <a:cubicBezTo>
                  <a:pt x="6142013" y="60519"/>
                  <a:pt x="6160078" y="59496"/>
                  <a:pt x="6173871" y="54871"/>
                </a:cubicBezTo>
                <a:cubicBezTo>
                  <a:pt x="6180766" y="52559"/>
                  <a:pt x="6188322" y="54053"/>
                  <a:pt x="6195880" y="55548"/>
                </a:cubicBezTo>
                <a:cubicBezTo>
                  <a:pt x="6200152" y="59150"/>
                  <a:pt x="6203436" y="57042"/>
                  <a:pt x="6206719" y="54935"/>
                </a:cubicBezTo>
                <a:cubicBezTo>
                  <a:pt x="6206719" y="54935"/>
                  <a:pt x="6206719" y="54935"/>
                  <a:pt x="6210333" y="54730"/>
                </a:cubicBezTo>
                <a:cubicBezTo>
                  <a:pt x="6210333" y="54730"/>
                  <a:pt x="6213615" y="52621"/>
                  <a:pt x="6213615" y="52621"/>
                </a:cubicBezTo>
                <a:cubicBezTo>
                  <a:pt x="6253030" y="48469"/>
                  <a:pt x="6293765" y="51929"/>
                  <a:pt x="6333179" y="47776"/>
                </a:cubicBezTo>
                <a:cubicBezTo>
                  <a:pt x="6336462" y="45668"/>
                  <a:pt x="6336462" y="45668"/>
                  <a:pt x="6340406" y="47367"/>
                </a:cubicBezTo>
                <a:cubicBezTo>
                  <a:pt x="6376208" y="43419"/>
                  <a:pt x="6408726" y="41577"/>
                  <a:pt x="6445187" y="41436"/>
                </a:cubicBezTo>
                <a:cubicBezTo>
                  <a:pt x="6478037" y="41499"/>
                  <a:pt x="6513839" y="37550"/>
                  <a:pt x="6546027" y="33806"/>
                </a:cubicBezTo>
                <a:cubicBezTo>
                  <a:pt x="6574931" y="32170"/>
                  <a:pt x="6607780" y="32232"/>
                  <a:pt x="6636686" y="30597"/>
                </a:cubicBezTo>
                <a:cubicBezTo>
                  <a:pt x="6661979" y="29165"/>
                  <a:pt x="6690883" y="27529"/>
                  <a:pt x="6716176" y="26098"/>
                </a:cubicBezTo>
                <a:cubicBezTo>
                  <a:pt x="6723402" y="25688"/>
                  <a:pt x="6730629" y="25279"/>
                  <a:pt x="6734241" y="25075"/>
                </a:cubicBezTo>
                <a:cubicBezTo>
                  <a:pt x="6737855" y="24871"/>
                  <a:pt x="6737855" y="24871"/>
                  <a:pt x="6741469" y="24666"/>
                </a:cubicBezTo>
                <a:cubicBezTo>
                  <a:pt x="6741469" y="24666"/>
                  <a:pt x="6741138" y="22762"/>
                  <a:pt x="6741138" y="22762"/>
                </a:cubicBezTo>
                <a:cubicBezTo>
                  <a:pt x="6759203" y="21740"/>
                  <a:pt x="6774317" y="24728"/>
                  <a:pt x="6788438" y="22007"/>
                </a:cubicBezTo>
                <a:cubicBezTo>
                  <a:pt x="6798619" y="17587"/>
                  <a:pt x="6813401" y="18671"/>
                  <a:pt x="6827524" y="15950"/>
                </a:cubicBezTo>
                <a:cubicBezTo>
                  <a:pt x="6831137" y="15746"/>
                  <a:pt x="6838033" y="13433"/>
                  <a:pt x="6841646" y="13229"/>
                </a:cubicBezTo>
                <a:cubicBezTo>
                  <a:pt x="6881390" y="10979"/>
                  <a:pt x="6921136" y="8730"/>
                  <a:pt x="6960221" y="2673"/>
                </a:cubicBezTo>
                <a:cubicBezTo>
                  <a:pt x="6974508" y="903"/>
                  <a:pt x="6988961" y="85"/>
                  <a:pt x="7003086" y="6"/>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327893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7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2CBFEF7-B823-411A-8DD7-7249C9EED31E}"/>
              </a:ext>
            </a:extLst>
          </p:cNvPr>
          <p:cNvSpPr>
            <a:spLocks noGrp="1"/>
          </p:cNvSpPr>
          <p:nvPr>
            <p:ph type="pic" sz="quarter" idx="10"/>
          </p:nvPr>
        </p:nvSpPr>
        <p:spPr>
          <a:xfrm>
            <a:off x="514869" y="333872"/>
            <a:ext cx="11040800" cy="4440069"/>
          </a:xfrm>
          <a:custGeom>
            <a:avLst/>
            <a:gdLst>
              <a:gd name="connsiteX0" fmla="*/ 2193727 w 11040800"/>
              <a:gd name="connsiteY0" fmla="*/ 4333492 h 4440069"/>
              <a:gd name="connsiteX1" fmla="*/ 2198755 w 11040800"/>
              <a:gd name="connsiteY1" fmla="*/ 4356091 h 4440069"/>
              <a:gd name="connsiteX2" fmla="*/ 2203897 w 11040800"/>
              <a:gd name="connsiteY2" fmla="*/ 4379197 h 4440069"/>
              <a:gd name="connsiteX3" fmla="*/ 2193739 w 11040800"/>
              <a:gd name="connsiteY3" fmla="*/ 4395315 h 4440069"/>
              <a:gd name="connsiteX4" fmla="*/ 2164607 w 11040800"/>
              <a:gd name="connsiteY4" fmla="*/ 4387940 h 4440069"/>
              <a:gd name="connsiteX5" fmla="*/ 2183356 w 11040800"/>
              <a:gd name="connsiteY5" fmla="*/ 4344794 h 4440069"/>
              <a:gd name="connsiteX6" fmla="*/ 2194195 w 11040800"/>
              <a:gd name="connsiteY6" fmla="*/ 4332981 h 4440069"/>
              <a:gd name="connsiteX7" fmla="*/ 2193727 w 11040800"/>
              <a:gd name="connsiteY7" fmla="*/ 4333492 h 4440069"/>
              <a:gd name="connsiteX8" fmla="*/ 2193613 w 11040800"/>
              <a:gd name="connsiteY8" fmla="*/ 4332983 h 4440069"/>
              <a:gd name="connsiteX9" fmla="*/ 2329434 w 11040800"/>
              <a:gd name="connsiteY9" fmla="*/ 4271959 h 4440069"/>
              <a:gd name="connsiteX10" fmla="*/ 2329823 w 11040800"/>
              <a:gd name="connsiteY10" fmla="*/ 4288818 h 4440069"/>
              <a:gd name="connsiteX11" fmla="*/ 2315090 w 11040800"/>
              <a:gd name="connsiteY11" fmla="*/ 4292097 h 4440069"/>
              <a:gd name="connsiteX12" fmla="*/ 2327758 w 11040800"/>
              <a:gd name="connsiteY12" fmla="*/ 4279534 h 4440069"/>
              <a:gd name="connsiteX13" fmla="*/ 2328639 w 11040800"/>
              <a:gd name="connsiteY13" fmla="*/ 4264887 h 4440069"/>
              <a:gd name="connsiteX14" fmla="*/ 2330328 w 11040800"/>
              <a:gd name="connsiteY14" fmla="*/ 4267919 h 4440069"/>
              <a:gd name="connsiteX15" fmla="*/ 2329434 w 11040800"/>
              <a:gd name="connsiteY15" fmla="*/ 4271959 h 4440069"/>
              <a:gd name="connsiteX16" fmla="*/ 2329374 w 11040800"/>
              <a:gd name="connsiteY16" fmla="*/ 4269431 h 4440069"/>
              <a:gd name="connsiteX17" fmla="*/ 7165854 w 11040800"/>
              <a:gd name="connsiteY17" fmla="*/ 3060555 h 4440069"/>
              <a:gd name="connsiteX18" fmla="*/ 7166770 w 11040800"/>
              <a:gd name="connsiteY18" fmla="*/ 3063569 h 4440069"/>
              <a:gd name="connsiteX19" fmla="*/ 7164063 w 11040800"/>
              <a:gd name="connsiteY19" fmla="*/ 3074566 h 4440069"/>
              <a:gd name="connsiteX20" fmla="*/ 7166644 w 11040800"/>
              <a:gd name="connsiteY20" fmla="*/ 3068794 h 4440069"/>
              <a:gd name="connsiteX21" fmla="*/ 7164021 w 11040800"/>
              <a:gd name="connsiteY21" fmla="*/ 3054529 h 4440069"/>
              <a:gd name="connsiteX22" fmla="*/ 7165669 w 11040800"/>
              <a:gd name="connsiteY22" fmla="*/ 3058617 h 4440069"/>
              <a:gd name="connsiteX23" fmla="*/ 7165854 w 11040800"/>
              <a:gd name="connsiteY23" fmla="*/ 3060555 h 4440069"/>
              <a:gd name="connsiteX24" fmla="*/ 9332030 w 11040800"/>
              <a:gd name="connsiteY24" fmla="*/ 2425068 h 4440069"/>
              <a:gd name="connsiteX25" fmla="*/ 9339931 w 11040800"/>
              <a:gd name="connsiteY25" fmla="*/ 2444904 h 4440069"/>
              <a:gd name="connsiteX26" fmla="*/ 9328976 w 11040800"/>
              <a:gd name="connsiteY26" fmla="*/ 2426555 h 4440069"/>
              <a:gd name="connsiteX27" fmla="*/ 2751462 w 11040800"/>
              <a:gd name="connsiteY27" fmla="*/ 2396607 h 4440069"/>
              <a:gd name="connsiteX28" fmla="*/ 2751742 w 11040800"/>
              <a:gd name="connsiteY28" fmla="*/ 2396712 h 4440069"/>
              <a:gd name="connsiteX29" fmla="*/ 2752150 w 11040800"/>
              <a:gd name="connsiteY29" fmla="*/ 2396697 h 4440069"/>
              <a:gd name="connsiteX30" fmla="*/ 759932 w 11040800"/>
              <a:gd name="connsiteY30" fmla="*/ 2330993 h 4440069"/>
              <a:gd name="connsiteX31" fmla="*/ 769281 w 11040800"/>
              <a:gd name="connsiteY31" fmla="*/ 2334587 h 4440069"/>
              <a:gd name="connsiteX32" fmla="*/ 779189 w 11040800"/>
              <a:gd name="connsiteY32" fmla="*/ 2338396 h 4440069"/>
              <a:gd name="connsiteX33" fmla="*/ 772182 w 11040800"/>
              <a:gd name="connsiteY33" fmla="*/ 2345830 h 4440069"/>
              <a:gd name="connsiteX34" fmla="*/ 766938 w 11040800"/>
              <a:gd name="connsiteY34" fmla="*/ 2345170 h 4440069"/>
              <a:gd name="connsiteX35" fmla="*/ 759599 w 11040800"/>
              <a:gd name="connsiteY35" fmla="*/ 2330319 h 4440069"/>
              <a:gd name="connsiteX36" fmla="*/ 759932 w 11040800"/>
              <a:gd name="connsiteY36" fmla="*/ 2330993 h 4440069"/>
              <a:gd name="connsiteX37" fmla="*/ 759373 w 11040800"/>
              <a:gd name="connsiteY37" fmla="*/ 2330777 h 4440069"/>
              <a:gd name="connsiteX38" fmla="*/ 10967370 w 11040800"/>
              <a:gd name="connsiteY38" fmla="*/ 2283439 h 4440069"/>
              <a:gd name="connsiteX39" fmla="*/ 10968858 w 11040800"/>
              <a:gd name="connsiteY39" fmla="*/ 2285305 h 4440069"/>
              <a:gd name="connsiteX40" fmla="*/ 10967177 w 11040800"/>
              <a:gd name="connsiteY40" fmla="*/ 2283754 h 4440069"/>
              <a:gd name="connsiteX41" fmla="*/ 10978008 w 11040800"/>
              <a:gd name="connsiteY41" fmla="*/ 2239773 h 4440069"/>
              <a:gd name="connsiteX42" fmla="*/ 11001387 w 11040800"/>
              <a:gd name="connsiteY42" fmla="*/ 2283072 h 4440069"/>
              <a:gd name="connsiteX43" fmla="*/ 10976791 w 11040800"/>
              <a:gd name="connsiteY43" fmla="*/ 2268083 h 4440069"/>
              <a:gd name="connsiteX44" fmla="*/ 10967370 w 11040800"/>
              <a:gd name="connsiteY44" fmla="*/ 2283439 h 4440069"/>
              <a:gd name="connsiteX45" fmla="*/ 10964621 w 11040800"/>
              <a:gd name="connsiteY45" fmla="*/ 2279993 h 4440069"/>
              <a:gd name="connsiteX46" fmla="*/ 10951142 w 11040800"/>
              <a:gd name="connsiteY46" fmla="*/ 2273465 h 4440069"/>
              <a:gd name="connsiteX47" fmla="*/ 10958363 w 11040800"/>
              <a:gd name="connsiteY47" fmla="*/ 2244144 h 4440069"/>
              <a:gd name="connsiteX48" fmla="*/ 10978008 w 11040800"/>
              <a:gd name="connsiteY48" fmla="*/ 2239773 h 4440069"/>
              <a:gd name="connsiteX49" fmla="*/ 10625951 w 11040800"/>
              <a:gd name="connsiteY49" fmla="*/ 2048059 h 4440069"/>
              <a:gd name="connsiteX50" fmla="*/ 10616443 w 11040800"/>
              <a:gd name="connsiteY50" fmla="*/ 2066460 h 4440069"/>
              <a:gd name="connsiteX51" fmla="*/ 10605734 w 11040800"/>
              <a:gd name="connsiteY51" fmla="*/ 2080101 h 4440069"/>
              <a:gd name="connsiteX52" fmla="*/ 10614223 w 11040800"/>
              <a:gd name="connsiteY52" fmla="*/ 2048765 h 4440069"/>
              <a:gd name="connsiteX53" fmla="*/ 10626051 w 11040800"/>
              <a:gd name="connsiteY53" fmla="*/ 2047866 h 4440069"/>
              <a:gd name="connsiteX54" fmla="*/ 10626101 w 11040800"/>
              <a:gd name="connsiteY54" fmla="*/ 2048050 h 4440069"/>
              <a:gd name="connsiteX55" fmla="*/ 10625951 w 11040800"/>
              <a:gd name="connsiteY55" fmla="*/ 2048059 h 4440069"/>
              <a:gd name="connsiteX56" fmla="*/ 9177023 w 11040800"/>
              <a:gd name="connsiteY56" fmla="*/ 1896496 h 4440069"/>
              <a:gd name="connsiteX57" fmla="*/ 9169598 w 11040800"/>
              <a:gd name="connsiteY57" fmla="*/ 1904729 h 4440069"/>
              <a:gd name="connsiteX58" fmla="*/ 9178043 w 11040800"/>
              <a:gd name="connsiteY58" fmla="*/ 1933556 h 4440069"/>
              <a:gd name="connsiteX59" fmla="*/ 9181822 w 11040800"/>
              <a:gd name="connsiteY59" fmla="*/ 1911929 h 4440069"/>
              <a:gd name="connsiteX60" fmla="*/ 9742896 w 11040800"/>
              <a:gd name="connsiteY60" fmla="*/ 1823676 h 4440069"/>
              <a:gd name="connsiteX61" fmla="*/ 9748128 w 11040800"/>
              <a:gd name="connsiteY61" fmla="*/ 1824026 h 4440069"/>
              <a:gd name="connsiteX62" fmla="*/ 9748430 w 11040800"/>
              <a:gd name="connsiteY62" fmla="*/ 1824046 h 4440069"/>
              <a:gd name="connsiteX63" fmla="*/ 9739222 w 11040800"/>
              <a:gd name="connsiteY63" fmla="*/ 1829817 h 4440069"/>
              <a:gd name="connsiteX64" fmla="*/ 9739042 w 11040800"/>
              <a:gd name="connsiteY64" fmla="*/ 1829513 h 4440069"/>
              <a:gd name="connsiteX65" fmla="*/ 9742896 w 11040800"/>
              <a:gd name="connsiteY65" fmla="*/ 1823676 h 4440069"/>
              <a:gd name="connsiteX66" fmla="*/ 9757216 w 11040800"/>
              <a:gd name="connsiteY66" fmla="*/ 1818541 h 4440069"/>
              <a:gd name="connsiteX67" fmla="*/ 9753360 w 11040800"/>
              <a:gd name="connsiteY67" fmla="*/ 1824379 h 4440069"/>
              <a:gd name="connsiteX68" fmla="*/ 9748430 w 11040800"/>
              <a:gd name="connsiteY68" fmla="*/ 1824046 h 4440069"/>
              <a:gd name="connsiteX69" fmla="*/ 8849448 w 11040800"/>
              <a:gd name="connsiteY69" fmla="*/ 1755312 h 4440069"/>
              <a:gd name="connsiteX70" fmla="*/ 8847144 w 11040800"/>
              <a:gd name="connsiteY70" fmla="*/ 1777233 h 4440069"/>
              <a:gd name="connsiteX71" fmla="*/ 8850652 w 11040800"/>
              <a:gd name="connsiteY71" fmla="*/ 1770097 h 4440069"/>
              <a:gd name="connsiteX72" fmla="*/ 8851507 w 11040800"/>
              <a:gd name="connsiteY72" fmla="*/ 1759377 h 4440069"/>
              <a:gd name="connsiteX73" fmla="*/ 8863907 w 11040800"/>
              <a:gd name="connsiteY73" fmla="*/ 1726305 h 4440069"/>
              <a:gd name="connsiteX74" fmla="*/ 8854030 w 11040800"/>
              <a:gd name="connsiteY74" fmla="*/ 1747557 h 4440069"/>
              <a:gd name="connsiteX75" fmla="*/ 8856649 w 11040800"/>
              <a:gd name="connsiteY75" fmla="*/ 1757894 h 4440069"/>
              <a:gd name="connsiteX76" fmla="*/ 8862776 w 11040800"/>
              <a:gd name="connsiteY76" fmla="*/ 1745431 h 4440069"/>
              <a:gd name="connsiteX77" fmla="*/ 8874244 w 11040800"/>
              <a:gd name="connsiteY77" fmla="*/ 1726913 h 4440069"/>
              <a:gd name="connsiteX78" fmla="*/ 9309120 w 11040800"/>
              <a:gd name="connsiteY78" fmla="*/ 1701982 h 4440069"/>
              <a:gd name="connsiteX79" fmla="*/ 9305341 w 11040800"/>
              <a:gd name="connsiteY79" fmla="*/ 1702848 h 4440069"/>
              <a:gd name="connsiteX80" fmla="*/ 9299952 w 11040800"/>
              <a:gd name="connsiteY80" fmla="*/ 1708646 h 4440069"/>
              <a:gd name="connsiteX81" fmla="*/ 9303740 w 11040800"/>
              <a:gd name="connsiteY81" fmla="*/ 1728014 h 4440069"/>
              <a:gd name="connsiteX82" fmla="*/ 9308982 w 11040800"/>
              <a:gd name="connsiteY82" fmla="*/ 1711281 h 4440069"/>
              <a:gd name="connsiteX83" fmla="*/ 9251415 w 11040800"/>
              <a:gd name="connsiteY83" fmla="*/ 1679379 h 4440069"/>
              <a:gd name="connsiteX84" fmla="*/ 9234443 w 11040800"/>
              <a:gd name="connsiteY84" fmla="*/ 1679621 h 4440069"/>
              <a:gd name="connsiteX85" fmla="*/ 9237078 w 11040800"/>
              <a:gd name="connsiteY85" fmla="*/ 1687334 h 4440069"/>
              <a:gd name="connsiteX86" fmla="*/ 9246625 w 11040800"/>
              <a:gd name="connsiteY86" fmla="*/ 1699590 h 4440069"/>
              <a:gd name="connsiteX87" fmla="*/ 9255567 w 11040800"/>
              <a:gd name="connsiteY87" fmla="*/ 1684319 h 4440069"/>
              <a:gd name="connsiteX88" fmla="*/ 9259413 w 11040800"/>
              <a:gd name="connsiteY88" fmla="*/ 1685131 h 4440069"/>
              <a:gd name="connsiteX89" fmla="*/ 9205878 w 11040800"/>
              <a:gd name="connsiteY89" fmla="*/ 1657142 h 4440069"/>
              <a:gd name="connsiteX90" fmla="*/ 9203352 w 11040800"/>
              <a:gd name="connsiteY90" fmla="*/ 1671596 h 4440069"/>
              <a:gd name="connsiteX91" fmla="*/ 9207895 w 11040800"/>
              <a:gd name="connsiteY91" fmla="*/ 1670368 h 4440069"/>
              <a:gd name="connsiteX92" fmla="*/ 9287201 w 11040800"/>
              <a:gd name="connsiteY92" fmla="*/ 1650361 h 4440069"/>
              <a:gd name="connsiteX93" fmla="*/ 9277927 w 11040800"/>
              <a:gd name="connsiteY93" fmla="*/ 1679326 h 4440069"/>
              <a:gd name="connsiteX94" fmla="*/ 9271613 w 11040800"/>
              <a:gd name="connsiteY94" fmla="*/ 1687653 h 4440069"/>
              <a:gd name="connsiteX95" fmla="*/ 9281986 w 11040800"/>
              <a:gd name="connsiteY95" fmla="*/ 1689683 h 4440069"/>
              <a:gd name="connsiteX96" fmla="*/ 9294698 w 11040800"/>
              <a:gd name="connsiteY96" fmla="*/ 1674574 h 4440069"/>
              <a:gd name="connsiteX97" fmla="*/ 9296177 w 11040800"/>
              <a:gd name="connsiteY97" fmla="*/ 1678602 h 4440069"/>
              <a:gd name="connsiteX98" fmla="*/ 9293941 w 11040800"/>
              <a:gd name="connsiteY98" fmla="*/ 1651403 h 4440069"/>
              <a:gd name="connsiteX99" fmla="*/ 9287201 w 11040800"/>
              <a:gd name="connsiteY99" fmla="*/ 1650361 h 4440069"/>
              <a:gd name="connsiteX100" fmla="*/ 219382 w 11040800"/>
              <a:gd name="connsiteY100" fmla="*/ 1496547 h 4440069"/>
              <a:gd name="connsiteX101" fmla="*/ 224173 w 11040800"/>
              <a:gd name="connsiteY101" fmla="*/ 1502253 h 4440069"/>
              <a:gd name="connsiteX102" fmla="*/ 218496 w 11040800"/>
              <a:gd name="connsiteY102" fmla="*/ 1496876 h 4440069"/>
              <a:gd name="connsiteX103" fmla="*/ 10747923 w 11040800"/>
              <a:gd name="connsiteY103" fmla="*/ 1113084 h 4440069"/>
              <a:gd name="connsiteX104" fmla="*/ 10754797 w 11040800"/>
              <a:gd name="connsiteY104" fmla="*/ 1116809 h 4440069"/>
              <a:gd name="connsiteX105" fmla="*/ 10754026 w 11040800"/>
              <a:gd name="connsiteY105" fmla="*/ 1117355 h 4440069"/>
              <a:gd name="connsiteX106" fmla="*/ 10747923 w 11040800"/>
              <a:gd name="connsiteY106" fmla="*/ 1113084 h 4440069"/>
              <a:gd name="connsiteX107" fmla="*/ 1368942 w 11040800"/>
              <a:gd name="connsiteY107" fmla="*/ 1072606 h 4440069"/>
              <a:gd name="connsiteX108" fmla="*/ 1373619 w 11040800"/>
              <a:gd name="connsiteY108" fmla="*/ 1074203 h 4440069"/>
              <a:gd name="connsiteX109" fmla="*/ 1363707 w 11040800"/>
              <a:gd name="connsiteY109" fmla="*/ 1077247 h 4440069"/>
              <a:gd name="connsiteX110" fmla="*/ 1368942 w 11040800"/>
              <a:gd name="connsiteY110" fmla="*/ 1072606 h 4440069"/>
              <a:gd name="connsiteX111" fmla="*/ 1384006 w 11040800"/>
              <a:gd name="connsiteY111" fmla="*/ 1071012 h 4440069"/>
              <a:gd name="connsiteX112" fmla="*/ 1384103 w 11040800"/>
              <a:gd name="connsiteY112" fmla="*/ 1071353 h 4440069"/>
              <a:gd name="connsiteX113" fmla="*/ 1378869 w 11040800"/>
              <a:gd name="connsiteY113" fmla="*/ 1075994 h 4440069"/>
              <a:gd name="connsiteX114" fmla="*/ 1373905 w 11040800"/>
              <a:gd name="connsiteY114" fmla="*/ 1074300 h 4440069"/>
              <a:gd name="connsiteX115" fmla="*/ 1373619 w 11040800"/>
              <a:gd name="connsiteY115" fmla="*/ 1074203 h 4440069"/>
              <a:gd name="connsiteX116" fmla="*/ 9189914 w 11040800"/>
              <a:gd name="connsiteY116" fmla="*/ 673857 h 4440069"/>
              <a:gd name="connsiteX117" fmla="*/ 9189063 w 11040800"/>
              <a:gd name="connsiteY117" fmla="*/ 673923 h 4440069"/>
              <a:gd name="connsiteX118" fmla="*/ 9189845 w 11040800"/>
              <a:gd name="connsiteY118" fmla="*/ 674954 h 4440069"/>
              <a:gd name="connsiteX119" fmla="*/ 9237517 w 11040800"/>
              <a:gd name="connsiteY119" fmla="*/ 654834 h 4440069"/>
              <a:gd name="connsiteX120" fmla="*/ 9236291 w 11040800"/>
              <a:gd name="connsiteY120" fmla="*/ 656094 h 4440069"/>
              <a:gd name="connsiteX121" fmla="*/ 9237629 w 11040800"/>
              <a:gd name="connsiteY121" fmla="*/ 656694 h 4440069"/>
              <a:gd name="connsiteX122" fmla="*/ 9168205 w 11040800"/>
              <a:gd name="connsiteY122" fmla="*/ 653929 h 4440069"/>
              <a:gd name="connsiteX123" fmla="*/ 9168052 w 11040800"/>
              <a:gd name="connsiteY123" fmla="*/ 654367 h 4440069"/>
              <a:gd name="connsiteX124" fmla="*/ 9168426 w 11040800"/>
              <a:gd name="connsiteY124" fmla="*/ 654287 h 4440069"/>
              <a:gd name="connsiteX125" fmla="*/ 9260815 w 11040800"/>
              <a:gd name="connsiteY125" fmla="*/ 645461 h 4440069"/>
              <a:gd name="connsiteX126" fmla="*/ 9261414 w 11040800"/>
              <a:gd name="connsiteY126" fmla="*/ 657397 h 4440069"/>
              <a:gd name="connsiteX127" fmla="*/ 9264437 w 11040800"/>
              <a:gd name="connsiteY127" fmla="*/ 657844 h 4440069"/>
              <a:gd name="connsiteX128" fmla="*/ 9264502 w 11040800"/>
              <a:gd name="connsiteY128" fmla="*/ 657590 h 4440069"/>
              <a:gd name="connsiteX129" fmla="*/ 9310409 w 11040800"/>
              <a:gd name="connsiteY129" fmla="*/ 634303 h 4440069"/>
              <a:gd name="connsiteX130" fmla="*/ 9304807 w 11040800"/>
              <a:gd name="connsiteY130" fmla="*/ 636791 h 4440069"/>
              <a:gd name="connsiteX131" fmla="*/ 9305519 w 11040800"/>
              <a:gd name="connsiteY131" fmla="*/ 639297 h 4440069"/>
              <a:gd name="connsiteX132" fmla="*/ 9312087 w 11040800"/>
              <a:gd name="connsiteY132" fmla="*/ 635484 h 4440069"/>
              <a:gd name="connsiteX133" fmla="*/ 9596226 w 11040800"/>
              <a:gd name="connsiteY133" fmla="*/ 632425 h 4440069"/>
              <a:gd name="connsiteX134" fmla="*/ 9589566 w 11040800"/>
              <a:gd name="connsiteY134" fmla="*/ 632706 h 4440069"/>
              <a:gd name="connsiteX135" fmla="*/ 9589008 w 11040800"/>
              <a:gd name="connsiteY135" fmla="*/ 632570 h 4440069"/>
              <a:gd name="connsiteX136" fmla="*/ 9594289 w 11040800"/>
              <a:gd name="connsiteY136" fmla="*/ 638140 h 4440069"/>
              <a:gd name="connsiteX137" fmla="*/ 9504001 w 11040800"/>
              <a:gd name="connsiteY137" fmla="*/ 631825 h 4440069"/>
              <a:gd name="connsiteX138" fmla="*/ 9496205 w 11040800"/>
              <a:gd name="connsiteY138" fmla="*/ 638946 h 4440069"/>
              <a:gd name="connsiteX139" fmla="*/ 9495526 w 11040800"/>
              <a:gd name="connsiteY139" fmla="*/ 642127 h 4440069"/>
              <a:gd name="connsiteX140" fmla="*/ 9499880 w 11040800"/>
              <a:gd name="connsiteY140" fmla="*/ 647631 h 4440069"/>
              <a:gd name="connsiteX141" fmla="*/ 9520690 w 11040800"/>
              <a:gd name="connsiteY141" fmla="*/ 635733 h 4440069"/>
              <a:gd name="connsiteX142" fmla="*/ 9514426 w 11040800"/>
              <a:gd name="connsiteY142" fmla="*/ 632889 h 4440069"/>
              <a:gd name="connsiteX143" fmla="*/ 9504001 w 11040800"/>
              <a:gd name="connsiteY143" fmla="*/ 631825 h 4440069"/>
              <a:gd name="connsiteX144" fmla="*/ 9630415 w 11040800"/>
              <a:gd name="connsiteY144" fmla="*/ 630979 h 4440069"/>
              <a:gd name="connsiteX145" fmla="*/ 9609991 w 11040800"/>
              <a:gd name="connsiteY145" fmla="*/ 631843 h 4440069"/>
              <a:gd name="connsiteX146" fmla="*/ 9605092 w 11040800"/>
              <a:gd name="connsiteY146" fmla="*/ 632049 h 4440069"/>
              <a:gd name="connsiteX147" fmla="*/ 9599025 w 11040800"/>
              <a:gd name="connsiteY147" fmla="*/ 645113 h 4440069"/>
              <a:gd name="connsiteX148" fmla="*/ 9599832 w 11040800"/>
              <a:gd name="connsiteY148" fmla="*/ 665457 h 4440069"/>
              <a:gd name="connsiteX149" fmla="*/ 9625771 w 11040800"/>
              <a:gd name="connsiteY149" fmla="*/ 686878 h 4440069"/>
              <a:gd name="connsiteX150" fmla="*/ 9633633 w 11040800"/>
              <a:gd name="connsiteY150" fmla="*/ 660136 h 4440069"/>
              <a:gd name="connsiteX151" fmla="*/ 9626351 w 11040800"/>
              <a:gd name="connsiteY151" fmla="*/ 673363 h 4440069"/>
              <a:gd name="connsiteX152" fmla="*/ 9650519 w 11040800"/>
              <a:gd name="connsiteY152" fmla="*/ 638225 h 4440069"/>
              <a:gd name="connsiteX153" fmla="*/ 9651859 w 11040800"/>
              <a:gd name="connsiteY153" fmla="*/ 636217 h 4440069"/>
              <a:gd name="connsiteX154" fmla="*/ 583830 w 11040800"/>
              <a:gd name="connsiteY154" fmla="*/ 630675 h 4440069"/>
              <a:gd name="connsiteX155" fmla="*/ 583977 w 11040800"/>
              <a:gd name="connsiteY155" fmla="*/ 630705 h 4440069"/>
              <a:gd name="connsiteX156" fmla="*/ 583831 w 11040800"/>
              <a:gd name="connsiteY156" fmla="*/ 630865 h 4440069"/>
              <a:gd name="connsiteX157" fmla="*/ 9437474 w 11040800"/>
              <a:gd name="connsiteY157" fmla="*/ 628657 h 4440069"/>
              <a:gd name="connsiteX158" fmla="*/ 9422052 w 11040800"/>
              <a:gd name="connsiteY158" fmla="*/ 652009 h 4440069"/>
              <a:gd name="connsiteX159" fmla="*/ 9408877 w 11040800"/>
              <a:gd name="connsiteY159" fmla="*/ 651124 h 4440069"/>
              <a:gd name="connsiteX160" fmla="*/ 9405452 w 11040800"/>
              <a:gd name="connsiteY160" fmla="*/ 655111 h 4440069"/>
              <a:gd name="connsiteX161" fmla="*/ 9390617 w 11040800"/>
              <a:gd name="connsiteY161" fmla="*/ 690333 h 4440069"/>
              <a:gd name="connsiteX162" fmla="*/ 9390038 w 11040800"/>
              <a:gd name="connsiteY162" fmla="*/ 703847 h 4440069"/>
              <a:gd name="connsiteX163" fmla="*/ 9420512 w 11040800"/>
              <a:gd name="connsiteY163" fmla="*/ 670883 h 4440069"/>
              <a:gd name="connsiteX164" fmla="*/ 9447551 w 11040800"/>
              <a:gd name="connsiteY164" fmla="*/ 641918 h 4440069"/>
              <a:gd name="connsiteX165" fmla="*/ 9445904 w 11040800"/>
              <a:gd name="connsiteY165" fmla="*/ 640788 h 4440069"/>
              <a:gd name="connsiteX166" fmla="*/ 9437474 w 11040800"/>
              <a:gd name="connsiteY166" fmla="*/ 628657 h 4440069"/>
              <a:gd name="connsiteX167" fmla="*/ 611798 w 11040800"/>
              <a:gd name="connsiteY167" fmla="*/ 604986 h 4440069"/>
              <a:gd name="connsiteX168" fmla="*/ 595488 w 11040800"/>
              <a:gd name="connsiteY168" fmla="*/ 633057 h 4440069"/>
              <a:gd name="connsiteX169" fmla="*/ 583977 w 11040800"/>
              <a:gd name="connsiteY169" fmla="*/ 630705 h 4440069"/>
              <a:gd name="connsiteX170" fmla="*/ 597924 w 11040800"/>
              <a:gd name="connsiteY170" fmla="*/ 615391 h 4440069"/>
              <a:gd name="connsiteX171" fmla="*/ 611798 w 11040800"/>
              <a:gd name="connsiteY171" fmla="*/ 604986 h 4440069"/>
              <a:gd name="connsiteX172" fmla="*/ 1928889 w 11040800"/>
              <a:gd name="connsiteY172" fmla="*/ 580229 h 4440069"/>
              <a:gd name="connsiteX173" fmla="*/ 1934722 w 11040800"/>
              <a:gd name="connsiteY173" fmla="*/ 600788 h 4440069"/>
              <a:gd name="connsiteX174" fmla="*/ 1931386 w 11040800"/>
              <a:gd name="connsiteY174" fmla="*/ 601432 h 4440069"/>
              <a:gd name="connsiteX175" fmla="*/ 4188228 w 11040800"/>
              <a:gd name="connsiteY175" fmla="*/ 548247 h 4440069"/>
              <a:gd name="connsiteX176" fmla="*/ 4188438 w 11040800"/>
              <a:gd name="connsiteY176" fmla="*/ 554542 h 4440069"/>
              <a:gd name="connsiteX177" fmla="*/ 4187906 w 11040800"/>
              <a:gd name="connsiteY177" fmla="*/ 550167 h 4440069"/>
              <a:gd name="connsiteX178" fmla="*/ 4189869 w 11040800"/>
              <a:gd name="connsiteY178" fmla="*/ 533749 h 4440069"/>
              <a:gd name="connsiteX179" fmla="*/ 4193585 w 11040800"/>
              <a:gd name="connsiteY179" fmla="*/ 535178 h 4440069"/>
              <a:gd name="connsiteX180" fmla="*/ 4189597 w 11040800"/>
              <a:gd name="connsiteY180" fmla="*/ 540084 h 4440069"/>
              <a:gd name="connsiteX181" fmla="*/ 4188228 w 11040800"/>
              <a:gd name="connsiteY181" fmla="*/ 548247 h 4440069"/>
              <a:gd name="connsiteX182" fmla="*/ 4188124 w 11040800"/>
              <a:gd name="connsiteY182" fmla="*/ 545099 h 4440069"/>
              <a:gd name="connsiteX183" fmla="*/ 4189869 w 11040800"/>
              <a:gd name="connsiteY183" fmla="*/ 533749 h 4440069"/>
              <a:gd name="connsiteX184" fmla="*/ 10015925 w 11040800"/>
              <a:gd name="connsiteY184" fmla="*/ 451247 h 4440069"/>
              <a:gd name="connsiteX185" fmla="*/ 10016522 w 11040800"/>
              <a:gd name="connsiteY185" fmla="*/ 451311 h 4440069"/>
              <a:gd name="connsiteX186" fmla="*/ 10016420 w 11040800"/>
              <a:gd name="connsiteY186" fmla="*/ 451811 h 4440069"/>
              <a:gd name="connsiteX187" fmla="*/ 10005489 w 11040800"/>
              <a:gd name="connsiteY187" fmla="*/ 439366 h 4440069"/>
              <a:gd name="connsiteX188" fmla="*/ 10015925 w 11040800"/>
              <a:gd name="connsiteY188" fmla="*/ 451247 h 4440069"/>
              <a:gd name="connsiteX189" fmla="*/ 10005963 w 11040800"/>
              <a:gd name="connsiteY189" fmla="*/ 450195 h 4440069"/>
              <a:gd name="connsiteX190" fmla="*/ 9995407 w 11040800"/>
              <a:gd name="connsiteY190" fmla="*/ 449081 h 4440069"/>
              <a:gd name="connsiteX191" fmla="*/ 10000252 w 11040800"/>
              <a:gd name="connsiteY191" fmla="*/ 440086 h 4440069"/>
              <a:gd name="connsiteX192" fmla="*/ 10005489 w 11040800"/>
              <a:gd name="connsiteY192" fmla="*/ 439366 h 4440069"/>
              <a:gd name="connsiteX193" fmla="*/ 314158 w 11040800"/>
              <a:gd name="connsiteY193" fmla="*/ 312792 h 4440069"/>
              <a:gd name="connsiteX194" fmla="*/ 315380 w 11040800"/>
              <a:gd name="connsiteY194" fmla="*/ 314724 h 4440069"/>
              <a:gd name="connsiteX195" fmla="*/ 315112 w 11040800"/>
              <a:gd name="connsiteY195" fmla="*/ 314979 h 4440069"/>
              <a:gd name="connsiteX196" fmla="*/ 282160 w 11040800"/>
              <a:gd name="connsiteY196" fmla="*/ 306529 h 4440069"/>
              <a:gd name="connsiteX197" fmla="*/ 302039 w 11040800"/>
              <a:gd name="connsiteY197" fmla="*/ 327374 h 4440069"/>
              <a:gd name="connsiteX198" fmla="*/ 315112 w 11040800"/>
              <a:gd name="connsiteY198" fmla="*/ 314979 h 4440069"/>
              <a:gd name="connsiteX199" fmla="*/ 316876 w 11040800"/>
              <a:gd name="connsiteY199" fmla="*/ 319020 h 4440069"/>
              <a:gd name="connsiteX200" fmla="*/ 328205 w 11040800"/>
              <a:gd name="connsiteY200" fmla="*/ 328813 h 4440069"/>
              <a:gd name="connsiteX201" fmla="*/ 313642 w 11040800"/>
              <a:gd name="connsiteY201" fmla="*/ 355267 h 4440069"/>
              <a:gd name="connsiteX202" fmla="*/ 293536 w 11040800"/>
              <a:gd name="connsiteY202" fmla="*/ 354405 h 4440069"/>
              <a:gd name="connsiteX203" fmla="*/ 282160 w 11040800"/>
              <a:gd name="connsiteY203" fmla="*/ 306529 h 4440069"/>
              <a:gd name="connsiteX204" fmla="*/ 1027177 w 11040800"/>
              <a:gd name="connsiteY204" fmla="*/ 0 h 4440069"/>
              <a:gd name="connsiteX205" fmla="*/ 1045835 w 11040800"/>
              <a:gd name="connsiteY205" fmla="*/ 34647 h 4440069"/>
              <a:gd name="connsiteX206" fmla="*/ 1031272 w 11040800"/>
              <a:gd name="connsiteY206" fmla="*/ 61102 h 4440069"/>
              <a:gd name="connsiteX207" fmla="*/ 1113146 w 11040800"/>
              <a:gd name="connsiteY207" fmla="*/ 30764 h 4440069"/>
              <a:gd name="connsiteX208" fmla="*/ 1117819 w 11040800"/>
              <a:gd name="connsiteY208" fmla="*/ 78351 h 4440069"/>
              <a:gd name="connsiteX209" fmla="*/ 1164445 w 11040800"/>
              <a:gd name="connsiteY209" fmla="*/ 87120 h 4440069"/>
              <a:gd name="connsiteX210" fmla="*/ 1136767 w 11040800"/>
              <a:gd name="connsiteY210" fmla="*/ 106242 h 4440069"/>
              <a:gd name="connsiteX211" fmla="*/ 1103257 w 11040800"/>
              <a:gd name="connsiteY211" fmla="*/ 104806 h 4440069"/>
              <a:gd name="connsiteX212" fmla="*/ 1162416 w 11040800"/>
              <a:gd name="connsiteY212" fmla="*/ 134420 h 4440069"/>
              <a:gd name="connsiteX213" fmla="*/ 1169698 w 11040800"/>
              <a:gd name="connsiteY213" fmla="*/ 121193 h 4440069"/>
              <a:gd name="connsiteX214" fmla="*/ 1157163 w 11040800"/>
              <a:gd name="connsiteY214" fmla="*/ 100347 h 4440069"/>
              <a:gd name="connsiteX215" fmla="*/ 1178429 w 11040800"/>
              <a:gd name="connsiteY215" fmla="*/ 74181 h 4440069"/>
              <a:gd name="connsiteX216" fmla="*/ 1232625 w 11040800"/>
              <a:gd name="connsiteY216" fmla="*/ 62965 h 4440069"/>
              <a:gd name="connsiteX217" fmla="*/ 1211071 w 11040800"/>
              <a:gd name="connsiteY217" fmla="*/ 95889 h 4440069"/>
              <a:gd name="connsiteX218" fmla="*/ 1271389 w 11040800"/>
              <a:gd name="connsiteY218" fmla="*/ 98476 h 4440069"/>
              <a:gd name="connsiteX219" fmla="*/ 1276642 w 11040800"/>
              <a:gd name="connsiteY219" fmla="*/ 132549 h 4440069"/>
              <a:gd name="connsiteX220" fmla="*/ 1304610 w 11040800"/>
              <a:gd name="connsiteY220" fmla="*/ 106669 h 4440069"/>
              <a:gd name="connsiteX221" fmla="*/ 1288307 w 11040800"/>
              <a:gd name="connsiteY221" fmla="*/ 173665 h 4440069"/>
              <a:gd name="connsiteX222" fmla="*/ 1308124 w 11040800"/>
              <a:gd name="connsiteY222" fmla="*/ 181285 h 4440069"/>
              <a:gd name="connsiteX223" fmla="*/ 1329100 w 11040800"/>
              <a:gd name="connsiteY223" fmla="*/ 161876 h 4440069"/>
              <a:gd name="connsiteX224" fmla="*/ 1343953 w 11040800"/>
              <a:gd name="connsiteY224" fmla="*/ 128665 h 4440069"/>
              <a:gd name="connsiteX225" fmla="*/ 1344242 w 11040800"/>
              <a:gd name="connsiteY225" fmla="*/ 121908 h 4440069"/>
              <a:gd name="connsiteX226" fmla="*/ 1348917 w 11040800"/>
              <a:gd name="connsiteY226" fmla="*/ 169495 h 4440069"/>
              <a:gd name="connsiteX227" fmla="*/ 1397280 w 11040800"/>
              <a:gd name="connsiteY227" fmla="*/ 137722 h 4440069"/>
              <a:gd name="connsiteX228" fmla="*/ 1389130 w 11040800"/>
              <a:gd name="connsiteY228" fmla="*/ 171220 h 4440069"/>
              <a:gd name="connsiteX229" fmla="*/ 1438073 w 11040800"/>
              <a:gd name="connsiteY229" fmla="*/ 125932 h 4440069"/>
              <a:gd name="connsiteX230" fmla="*/ 1436335 w 11040800"/>
              <a:gd name="connsiteY230" fmla="*/ 166474 h 4440069"/>
              <a:gd name="connsiteX231" fmla="*/ 1407787 w 11040800"/>
              <a:gd name="connsiteY231" fmla="*/ 205867 h 4440069"/>
              <a:gd name="connsiteX232" fmla="*/ 1463432 w 11040800"/>
              <a:gd name="connsiteY232" fmla="*/ 160867 h 4440069"/>
              <a:gd name="connsiteX233" fmla="*/ 1468686 w 11040800"/>
              <a:gd name="connsiteY233" fmla="*/ 194939 h 4440069"/>
              <a:gd name="connsiteX234" fmla="*/ 1490241 w 11040800"/>
              <a:gd name="connsiteY234" fmla="*/ 162017 h 4440069"/>
              <a:gd name="connsiteX235" fmla="*/ 1471004 w 11040800"/>
              <a:gd name="connsiteY235" fmla="*/ 140883 h 4440069"/>
              <a:gd name="connsiteX236" fmla="*/ 1504224 w 11040800"/>
              <a:gd name="connsiteY236" fmla="*/ 149077 h 4440069"/>
              <a:gd name="connsiteX237" fmla="*/ 1405431 w 11040800"/>
              <a:gd name="connsiteY237" fmla="*/ 104223 h 4440069"/>
              <a:gd name="connsiteX238" fmla="*/ 1506252 w 11040800"/>
              <a:gd name="connsiteY238" fmla="*/ 101776 h 4440069"/>
              <a:gd name="connsiteX239" fmla="*/ 1533351 w 11040800"/>
              <a:gd name="connsiteY239" fmla="*/ 96169 h 4440069"/>
              <a:gd name="connsiteX240" fmla="*/ 1525490 w 11040800"/>
              <a:gd name="connsiteY240" fmla="*/ 122911 h 4440069"/>
              <a:gd name="connsiteX241" fmla="*/ 1577658 w 11040800"/>
              <a:gd name="connsiteY241" fmla="*/ 158995 h 4440069"/>
              <a:gd name="connsiteX242" fmla="*/ 1570087 w 11040800"/>
              <a:gd name="connsiteY242" fmla="*/ 178979 h 4440069"/>
              <a:gd name="connsiteX243" fmla="*/ 1597185 w 11040800"/>
              <a:gd name="connsiteY243" fmla="*/ 173372 h 4440069"/>
              <a:gd name="connsiteX244" fmla="*/ 1577658 w 11040800"/>
              <a:gd name="connsiteY244" fmla="*/ 158995 h 4440069"/>
              <a:gd name="connsiteX245" fmla="*/ 1627180 w 11040800"/>
              <a:gd name="connsiteY245" fmla="*/ 100193 h 4440069"/>
              <a:gd name="connsiteX246" fmla="*/ 1666813 w 11040800"/>
              <a:gd name="connsiteY246" fmla="*/ 115431 h 4440069"/>
              <a:gd name="connsiteX247" fmla="*/ 1753651 w 11040800"/>
              <a:gd name="connsiteY247" fmla="*/ 125924 h 4440069"/>
              <a:gd name="connsiteX248" fmla="*/ 1746080 w 11040800"/>
              <a:gd name="connsiteY248" fmla="*/ 145908 h 4440069"/>
              <a:gd name="connsiteX249" fmla="*/ 1759194 w 11040800"/>
              <a:gd name="connsiteY249" fmla="*/ 153241 h 4440069"/>
              <a:gd name="connsiteX250" fmla="*/ 1780171 w 11040800"/>
              <a:gd name="connsiteY250" fmla="*/ 133832 h 4440069"/>
              <a:gd name="connsiteX251" fmla="*/ 1779012 w 11040800"/>
              <a:gd name="connsiteY251" fmla="*/ 160860 h 4440069"/>
              <a:gd name="connsiteX252" fmla="*/ 1793285 w 11040800"/>
              <a:gd name="connsiteY252" fmla="*/ 141163 h 4440069"/>
              <a:gd name="connsiteX253" fmla="*/ 1798827 w 11040800"/>
              <a:gd name="connsiteY253" fmla="*/ 168479 h 4440069"/>
              <a:gd name="connsiteX254" fmla="*/ 1806688 w 11040800"/>
              <a:gd name="connsiteY254" fmla="*/ 141738 h 4440069"/>
              <a:gd name="connsiteX255" fmla="*/ 1867008 w 11040800"/>
              <a:gd name="connsiteY255" fmla="*/ 144324 h 4440069"/>
              <a:gd name="connsiteX256" fmla="*/ 1864980 w 11040800"/>
              <a:gd name="connsiteY256" fmla="*/ 191624 h 4440069"/>
              <a:gd name="connsiteX257" fmla="*/ 1944825 w 11040800"/>
              <a:gd name="connsiteY257" fmla="*/ 208587 h 4440069"/>
              <a:gd name="connsiteX258" fmla="*/ 1944246 w 11040800"/>
              <a:gd name="connsiteY258" fmla="*/ 222101 h 4440069"/>
              <a:gd name="connsiteX259" fmla="*/ 1914540 w 11040800"/>
              <a:gd name="connsiteY259" fmla="*/ 288523 h 4440069"/>
              <a:gd name="connsiteX260" fmla="*/ 1942218 w 11040800"/>
              <a:gd name="connsiteY260" fmla="*/ 269401 h 4440069"/>
              <a:gd name="connsiteX261" fmla="*/ 1950948 w 11040800"/>
              <a:gd name="connsiteY261" fmla="*/ 222388 h 4440069"/>
              <a:gd name="connsiteX262" fmla="*/ 1948630 w 11040800"/>
              <a:gd name="connsiteY262" fmla="*/ 276446 h 4440069"/>
              <a:gd name="connsiteX263" fmla="*/ 1975148 w 11040800"/>
              <a:gd name="connsiteY263" fmla="*/ 284352 h 4440069"/>
              <a:gd name="connsiteX264" fmla="*/ 2071585 w 11040800"/>
              <a:gd name="connsiteY264" fmla="*/ 227561 h 4440069"/>
              <a:gd name="connsiteX265" fmla="*/ 2063144 w 11040800"/>
              <a:gd name="connsiteY265" fmla="*/ 267817 h 4440069"/>
              <a:gd name="connsiteX266" fmla="*/ 2091113 w 11040800"/>
              <a:gd name="connsiteY266" fmla="*/ 241938 h 4440069"/>
              <a:gd name="connsiteX267" fmla="*/ 2111798 w 11040800"/>
              <a:gd name="connsiteY267" fmla="*/ 229286 h 4440069"/>
              <a:gd name="connsiteX268" fmla="*/ 2102778 w 11040800"/>
              <a:gd name="connsiteY268" fmla="*/ 283055 h 4440069"/>
              <a:gd name="connsiteX269" fmla="*/ 2116182 w 11040800"/>
              <a:gd name="connsiteY269" fmla="*/ 283630 h 4440069"/>
              <a:gd name="connsiteX270" fmla="*/ 2124624 w 11040800"/>
              <a:gd name="connsiteY270" fmla="*/ 243375 h 4440069"/>
              <a:gd name="connsiteX271" fmla="*/ 2145019 w 11040800"/>
              <a:gd name="connsiteY271" fmla="*/ 237479 h 4440069"/>
              <a:gd name="connsiteX272" fmla="*/ 2289568 w 11040800"/>
              <a:gd name="connsiteY272" fmla="*/ 311374 h 4440069"/>
              <a:gd name="connsiteX273" fmla="*/ 2317825 w 11040800"/>
              <a:gd name="connsiteY273" fmla="*/ 278737 h 4440069"/>
              <a:gd name="connsiteX274" fmla="*/ 2358327 w 11040800"/>
              <a:gd name="connsiteY274" fmla="*/ 273705 h 4440069"/>
              <a:gd name="connsiteX275" fmla="*/ 2398540 w 11040800"/>
              <a:gd name="connsiteY275" fmla="*/ 275429 h 4440069"/>
              <a:gd name="connsiteX276" fmla="*/ 2390100 w 11040800"/>
              <a:gd name="connsiteY276" fmla="*/ 315684 h 4440069"/>
              <a:gd name="connsiteX277" fmla="*/ 2416038 w 11040800"/>
              <a:gd name="connsiteY277" fmla="*/ 337105 h 4440069"/>
              <a:gd name="connsiteX278" fmla="*/ 2436435 w 11040800"/>
              <a:gd name="connsiteY278" fmla="*/ 331210 h 4440069"/>
              <a:gd name="connsiteX279" fmla="*/ 2428864 w 11040800"/>
              <a:gd name="connsiteY279" fmla="*/ 351194 h 4440069"/>
              <a:gd name="connsiteX280" fmla="*/ 2610400 w 11040800"/>
              <a:gd name="connsiteY280" fmla="*/ 345440 h 4440069"/>
              <a:gd name="connsiteX281" fmla="*/ 2564645 w 11040800"/>
              <a:gd name="connsiteY281" fmla="*/ 316400 h 4440069"/>
              <a:gd name="connsiteX282" fmla="*/ 2571346 w 11040800"/>
              <a:gd name="connsiteY282" fmla="*/ 316687 h 4440069"/>
              <a:gd name="connsiteX283" fmla="*/ 2550950 w 11040800"/>
              <a:gd name="connsiteY283" fmla="*/ 322582 h 4440069"/>
              <a:gd name="connsiteX284" fmla="*/ 2553558 w 11040800"/>
              <a:gd name="connsiteY284" fmla="*/ 261768 h 4440069"/>
              <a:gd name="connsiteX285" fmla="*/ 2613298 w 11040800"/>
              <a:gd name="connsiteY285" fmla="*/ 277869 h 4440069"/>
              <a:gd name="connsiteX286" fmla="*/ 2639526 w 11040800"/>
              <a:gd name="connsiteY286" fmla="*/ 292532 h 4440069"/>
              <a:gd name="connsiteX287" fmla="*/ 2624963 w 11040800"/>
              <a:gd name="connsiteY287" fmla="*/ 318986 h 4440069"/>
              <a:gd name="connsiteX288" fmla="*/ 2652061 w 11040800"/>
              <a:gd name="connsiteY288" fmla="*/ 313378 h 4440069"/>
              <a:gd name="connsiteX289" fmla="*/ 2652931 w 11040800"/>
              <a:gd name="connsiteY289" fmla="*/ 293107 h 4440069"/>
              <a:gd name="connsiteX290" fmla="*/ 2643621 w 11040800"/>
              <a:gd name="connsiteY290" fmla="*/ 353633 h 4440069"/>
              <a:gd name="connsiteX291" fmla="*/ 2616813 w 11040800"/>
              <a:gd name="connsiteY291" fmla="*/ 352484 h 4440069"/>
              <a:gd name="connsiteX292" fmla="*/ 2621196 w 11040800"/>
              <a:gd name="connsiteY292" fmla="*/ 406828 h 4440069"/>
              <a:gd name="connsiteX293" fmla="*/ 2641593 w 11040800"/>
              <a:gd name="connsiteY293" fmla="*/ 400933 h 4440069"/>
              <a:gd name="connsiteX294" fmla="*/ 2719662 w 11040800"/>
              <a:gd name="connsiteY294" fmla="*/ 302738 h 4440069"/>
              <a:gd name="connsiteX295" fmla="*/ 2725205 w 11040800"/>
              <a:gd name="connsiteY295" fmla="*/ 330054 h 4440069"/>
              <a:gd name="connsiteX296" fmla="*/ 2778533 w 11040800"/>
              <a:gd name="connsiteY296" fmla="*/ 339110 h 4440069"/>
              <a:gd name="connsiteX297" fmla="*/ 2763968 w 11040800"/>
              <a:gd name="connsiteY297" fmla="*/ 365563 h 4440069"/>
              <a:gd name="connsiteX298" fmla="*/ 2798928 w 11040800"/>
              <a:gd name="connsiteY298" fmla="*/ 333215 h 4440069"/>
              <a:gd name="connsiteX299" fmla="*/ 2818745 w 11040800"/>
              <a:gd name="connsiteY299" fmla="*/ 340834 h 4440069"/>
              <a:gd name="connsiteX300" fmla="*/ 2830410 w 11040800"/>
              <a:gd name="connsiteY300" fmla="*/ 381952 h 4440069"/>
              <a:gd name="connsiteX301" fmla="*/ 2844394 w 11040800"/>
              <a:gd name="connsiteY301" fmla="*/ 369012 h 4440069"/>
              <a:gd name="connsiteX302" fmla="*/ 2838852 w 11040800"/>
              <a:gd name="connsiteY302" fmla="*/ 341696 h 4440069"/>
              <a:gd name="connsiteX303" fmla="*/ 2866239 w 11040800"/>
              <a:gd name="connsiteY303" fmla="*/ 329332 h 4440069"/>
              <a:gd name="connsiteX304" fmla="*/ 2871493 w 11040800"/>
              <a:gd name="connsiteY304" fmla="*/ 363405 h 4440069"/>
              <a:gd name="connsiteX305" fmla="*/ 2891599 w 11040800"/>
              <a:gd name="connsiteY305" fmla="*/ 364267 h 4440069"/>
              <a:gd name="connsiteX306" fmla="*/ 2893338 w 11040800"/>
              <a:gd name="connsiteY306" fmla="*/ 323724 h 4440069"/>
              <a:gd name="connsiteX307" fmla="*/ 2860117 w 11040800"/>
              <a:gd name="connsiteY307" fmla="*/ 315530 h 4440069"/>
              <a:gd name="connsiteX308" fmla="*/ 2868268 w 11040800"/>
              <a:gd name="connsiteY308" fmla="*/ 282032 h 4440069"/>
              <a:gd name="connsiteX309" fmla="*/ 2895076 w 11040800"/>
              <a:gd name="connsiteY309" fmla="*/ 283181 h 4440069"/>
              <a:gd name="connsiteX310" fmla="*/ 2876418 w 11040800"/>
              <a:gd name="connsiteY310" fmla="*/ 248534 h 4440069"/>
              <a:gd name="connsiteX311" fmla="*/ 2920725 w 11040800"/>
              <a:gd name="connsiteY311" fmla="*/ 311360 h 4440069"/>
              <a:gd name="connsiteX312" fmla="*/ 2959490 w 11040800"/>
              <a:gd name="connsiteY312" fmla="*/ 346869 h 4440069"/>
              <a:gd name="connsiteX313" fmla="*/ 2943767 w 11040800"/>
              <a:gd name="connsiteY313" fmla="*/ 400352 h 4440069"/>
              <a:gd name="connsiteX314" fmla="*/ 2990682 w 11040800"/>
              <a:gd name="connsiteY314" fmla="*/ 402364 h 4440069"/>
              <a:gd name="connsiteX315" fmla="*/ 3005245 w 11040800"/>
              <a:gd name="connsiteY315" fmla="*/ 375909 h 4440069"/>
              <a:gd name="connsiteX316" fmla="*/ 2996804 w 11040800"/>
              <a:gd name="connsiteY316" fmla="*/ 416165 h 4440069"/>
              <a:gd name="connsiteX317" fmla="*/ 3017201 w 11040800"/>
              <a:gd name="connsiteY317" fmla="*/ 410270 h 4440069"/>
              <a:gd name="connsiteX318" fmla="*/ 3025641 w 11040800"/>
              <a:gd name="connsiteY318" fmla="*/ 370014 h 4440069"/>
              <a:gd name="connsiteX319" fmla="*/ 3006403 w 11040800"/>
              <a:gd name="connsiteY319" fmla="*/ 348881 h 4440069"/>
              <a:gd name="connsiteX320" fmla="*/ 3033213 w 11040800"/>
              <a:gd name="connsiteY320" fmla="*/ 350031 h 4440069"/>
              <a:gd name="connsiteX321" fmla="*/ 3020678 w 11040800"/>
              <a:gd name="connsiteY321" fmla="*/ 329184 h 4440069"/>
              <a:gd name="connsiteX322" fmla="*/ 3034951 w 11040800"/>
              <a:gd name="connsiteY322" fmla="*/ 309488 h 4440069"/>
              <a:gd name="connsiteX323" fmla="*/ 3039625 w 11040800"/>
              <a:gd name="connsiteY323" fmla="*/ 357075 h 4440069"/>
              <a:gd name="connsiteX324" fmla="*/ 3066144 w 11040800"/>
              <a:gd name="connsiteY324" fmla="*/ 364982 h 4440069"/>
              <a:gd name="connsiteX325" fmla="*/ 3084222 w 11040800"/>
              <a:gd name="connsiteY325" fmla="*/ 413144 h 4440069"/>
              <a:gd name="connsiteX326" fmla="*/ 3099944 w 11040800"/>
              <a:gd name="connsiteY326" fmla="*/ 359661 h 4440069"/>
              <a:gd name="connsiteX327" fmla="*/ 3097625 w 11040800"/>
              <a:gd name="connsiteY327" fmla="*/ 413718 h 4440069"/>
              <a:gd name="connsiteX328" fmla="*/ 3171928 w 11040800"/>
              <a:gd name="connsiteY328" fmla="*/ 403365 h 4440069"/>
              <a:gd name="connsiteX329" fmla="*/ 3198157 w 11040800"/>
              <a:gd name="connsiteY329" fmla="*/ 418029 h 4440069"/>
              <a:gd name="connsiteX330" fmla="*/ 3216525 w 11040800"/>
              <a:gd name="connsiteY330" fmla="*/ 459434 h 4440069"/>
              <a:gd name="connsiteX331" fmla="*/ 3252934 w 11040800"/>
              <a:gd name="connsiteY331" fmla="*/ 393300 h 4440069"/>
              <a:gd name="connsiteX332" fmla="*/ 3264889 w 11040800"/>
              <a:gd name="connsiteY332" fmla="*/ 427660 h 4440069"/>
              <a:gd name="connsiteX333" fmla="*/ 3250326 w 11040800"/>
              <a:gd name="connsiteY333" fmla="*/ 454114 h 4440069"/>
              <a:gd name="connsiteX334" fmla="*/ 3297820 w 11040800"/>
              <a:gd name="connsiteY334" fmla="*/ 442612 h 4440069"/>
              <a:gd name="connsiteX335" fmla="*/ 3278582 w 11040800"/>
              <a:gd name="connsiteY335" fmla="*/ 421478 h 4440069"/>
              <a:gd name="connsiteX336" fmla="*/ 3366000 w 11040800"/>
              <a:gd name="connsiteY336" fmla="*/ 418457 h 4440069"/>
              <a:gd name="connsiteX337" fmla="*/ 3431862 w 11040800"/>
              <a:gd name="connsiteY337" fmla="*/ 448359 h 4440069"/>
              <a:gd name="connsiteX338" fmla="*/ 3451099 w 11040800"/>
              <a:gd name="connsiteY338" fmla="*/ 469493 h 4440069"/>
              <a:gd name="connsiteX339" fmla="*/ 3438854 w 11040800"/>
              <a:gd name="connsiteY339" fmla="*/ 441889 h 4440069"/>
              <a:gd name="connsiteX340" fmla="*/ 3460408 w 11040800"/>
              <a:gd name="connsiteY340" fmla="*/ 408966 h 4440069"/>
              <a:gd name="connsiteX341" fmla="*/ 3506165 w 11040800"/>
              <a:gd name="connsiteY341" fmla="*/ 438006 h 4440069"/>
              <a:gd name="connsiteX342" fmla="*/ 3491891 w 11040800"/>
              <a:gd name="connsiteY342" fmla="*/ 457703 h 4440069"/>
              <a:gd name="connsiteX343" fmla="*/ 3518410 w 11040800"/>
              <a:gd name="connsiteY343" fmla="*/ 465610 h 4440069"/>
              <a:gd name="connsiteX344" fmla="*/ 3539675 w 11040800"/>
              <a:gd name="connsiteY344" fmla="*/ 439443 h 4440069"/>
              <a:gd name="connsiteX345" fmla="*/ 3544929 w 11040800"/>
              <a:gd name="connsiteY345" fmla="*/ 473516 h 4440069"/>
              <a:gd name="connsiteX346" fmla="*/ 3558623 w 11040800"/>
              <a:gd name="connsiteY346" fmla="*/ 467334 h 4440069"/>
              <a:gd name="connsiteX347" fmla="*/ 3529497 w 11040800"/>
              <a:gd name="connsiteY347" fmla="*/ 520241 h 4440069"/>
              <a:gd name="connsiteX348" fmla="*/ 3583983 w 11040800"/>
              <a:gd name="connsiteY348" fmla="*/ 502269 h 4440069"/>
              <a:gd name="connsiteX349" fmla="*/ 3589526 w 11040800"/>
              <a:gd name="connsiteY349" fmla="*/ 529585 h 4440069"/>
              <a:gd name="connsiteX350" fmla="*/ 3617493 w 11040800"/>
              <a:gd name="connsiteY350" fmla="*/ 503706 h 4440069"/>
              <a:gd name="connsiteX351" fmla="*/ 3597677 w 11040800"/>
              <a:gd name="connsiteY351" fmla="*/ 496087 h 4440069"/>
              <a:gd name="connsiteX352" fmla="*/ 3653322 w 11040800"/>
              <a:gd name="connsiteY352" fmla="*/ 451085 h 4440069"/>
              <a:gd name="connsiteX353" fmla="*/ 3651004 w 11040800"/>
              <a:gd name="connsiteY353" fmla="*/ 505143 h 4440069"/>
              <a:gd name="connsiteX354" fmla="*/ 3622746 w 11040800"/>
              <a:gd name="connsiteY354" fmla="*/ 537780 h 4440069"/>
              <a:gd name="connsiteX355" fmla="*/ 3670530 w 11040800"/>
              <a:gd name="connsiteY355" fmla="*/ 519519 h 4440069"/>
              <a:gd name="connsiteX356" fmla="*/ 3658575 w 11040800"/>
              <a:gd name="connsiteY356" fmla="*/ 485159 h 4440069"/>
              <a:gd name="connsiteX357" fmla="*/ 3693246 w 11040800"/>
              <a:gd name="connsiteY357" fmla="*/ 459567 h 4440069"/>
              <a:gd name="connsiteX358" fmla="*/ 3698209 w 11040800"/>
              <a:gd name="connsiteY358" fmla="*/ 500398 h 4440069"/>
              <a:gd name="connsiteX359" fmla="*/ 3787074 w 11040800"/>
              <a:gd name="connsiteY359" fmla="*/ 463591 h 4440069"/>
              <a:gd name="connsiteX360" fmla="*/ 3778055 w 11040800"/>
              <a:gd name="connsiteY360" fmla="*/ 517360 h 4440069"/>
              <a:gd name="connsiteX361" fmla="*/ 3805732 w 11040800"/>
              <a:gd name="connsiteY361" fmla="*/ 498239 h 4440069"/>
              <a:gd name="connsiteX362" fmla="*/ 3804863 w 11040800"/>
              <a:gd name="connsiteY362" fmla="*/ 518509 h 4440069"/>
              <a:gd name="connsiteX363" fmla="*/ 3826418 w 11040800"/>
              <a:gd name="connsiteY363" fmla="*/ 485586 h 4440069"/>
              <a:gd name="connsiteX364" fmla="*/ 3799899 w 11040800"/>
              <a:gd name="connsiteY364" fmla="*/ 477680 h 4440069"/>
              <a:gd name="connsiteX365" fmla="*/ 3794646 w 11040800"/>
              <a:gd name="connsiteY365" fmla="*/ 443607 h 4440069"/>
              <a:gd name="connsiteX366" fmla="*/ 3854675 w 11040800"/>
              <a:gd name="connsiteY366" fmla="*/ 452950 h 4440069"/>
              <a:gd name="connsiteX367" fmla="*/ 3863695 w 11040800"/>
              <a:gd name="connsiteY367" fmla="*/ 399181 h 4440069"/>
              <a:gd name="connsiteX368" fmla="*/ 3881774 w 11040800"/>
              <a:gd name="connsiteY368" fmla="*/ 447343 h 4440069"/>
              <a:gd name="connsiteX369" fmla="*/ 3820296 w 11040800"/>
              <a:gd name="connsiteY369" fmla="*/ 471785 h 4440069"/>
              <a:gd name="connsiteX370" fmla="*/ 3838952 w 11040800"/>
              <a:gd name="connsiteY370" fmla="*/ 506433 h 4440069"/>
              <a:gd name="connsiteX371" fmla="*/ 3822941 w 11040800"/>
              <a:gd name="connsiteY371" fmla="*/ 566672 h 4440069"/>
              <a:gd name="connsiteX372" fmla="*/ 3802255 w 11040800"/>
              <a:gd name="connsiteY372" fmla="*/ 579325 h 4440069"/>
              <a:gd name="connsiteX373" fmla="*/ 3830512 w 11040800"/>
              <a:gd name="connsiteY373" fmla="*/ 546689 h 4440069"/>
              <a:gd name="connsiteX374" fmla="*/ 3864312 w 11040800"/>
              <a:gd name="connsiteY374" fmla="*/ 541368 h 4440069"/>
              <a:gd name="connsiteX375" fmla="*/ 3844496 w 11040800"/>
              <a:gd name="connsiteY375" fmla="*/ 533748 h 4440069"/>
              <a:gd name="connsiteX376" fmla="*/ 3838952 w 11040800"/>
              <a:gd name="connsiteY376" fmla="*/ 506433 h 4440069"/>
              <a:gd name="connsiteX377" fmla="*/ 3974443 w 11040800"/>
              <a:gd name="connsiteY377" fmla="*/ 478395 h 4440069"/>
              <a:gd name="connsiteX378" fmla="*/ 3961619 w 11040800"/>
              <a:gd name="connsiteY378" fmla="*/ 464305 h 4440069"/>
              <a:gd name="connsiteX379" fmla="*/ 3982015 w 11040800"/>
              <a:gd name="connsiteY379" fmla="*/ 458411 h 4440069"/>
              <a:gd name="connsiteX380" fmla="*/ 3933651 w 11040800"/>
              <a:gd name="connsiteY380" fmla="*/ 490185 h 4440069"/>
              <a:gd name="connsiteX381" fmla="*/ 3894308 w 11040800"/>
              <a:gd name="connsiteY381" fmla="*/ 468189 h 4440069"/>
              <a:gd name="connsiteX382" fmla="*/ 3921116 w 11040800"/>
              <a:gd name="connsiteY382" fmla="*/ 469339 h 4440069"/>
              <a:gd name="connsiteX383" fmla="*/ 3916153 w 11040800"/>
              <a:gd name="connsiteY383" fmla="*/ 428509 h 4440069"/>
              <a:gd name="connsiteX384" fmla="*/ 3943831 w 11040800"/>
              <a:gd name="connsiteY384" fmla="*/ 409387 h 4440069"/>
              <a:gd name="connsiteX385" fmla="*/ 3927818 w 11040800"/>
              <a:gd name="connsiteY385" fmla="*/ 469626 h 4440069"/>
              <a:gd name="connsiteX386" fmla="*/ 3964516 w 11040800"/>
              <a:gd name="connsiteY386" fmla="*/ 396734 h 4440069"/>
              <a:gd name="connsiteX387" fmla="*/ 3945280 w 11040800"/>
              <a:gd name="connsiteY387" fmla="*/ 375602 h 4440069"/>
              <a:gd name="connsiteX388" fmla="*/ 3958973 w 11040800"/>
              <a:gd name="connsiteY388" fmla="*/ 369419 h 4440069"/>
              <a:gd name="connsiteX389" fmla="*/ 3989586 w 11040800"/>
              <a:gd name="connsiteY389" fmla="*/ 438427 h 4440069"/>
              <a:gd name="connsiteX390" fmla="*/ 4064470 w 11040800"/>
              <a:gd name="connsiteY390" fmla="*/ 414560 h 4440069"/>
              <a:gd name="connsiteX391" fmla="*/ 4065337 w 11040800"/>
              <a:gd name="connsiteY391" fmla="*/ 394288 h 4440069"/>
              <a:gd name="connsiteX392" fmla="*/ 4078742 w 11040800"/>
              <a:gd name="connsiteY392" fmla="*/ 394863 h 4440069"/>
              <a:gd name="connsiteX393" fmla="*/ 4070012 w 11040800"/>
              <a:gd name="connsiteY393" fmla="*/ 441875 h 4440069"/>
              <a:gd name="connsiteX394" fmla="*/ 4023386 w 11040800"/>
              <a:gd name="connsiteY394" fmla="*/ 433107 h 4440069"/>
              <a:gd name="connsiteX395" fmla="*/ 4021647 w 11040800"/>
              <a:gd name="connsiteY395" fmla="*/ 473649 h 4440069"/>
              <a:gd name="connsiteX396" fmla="*/ 4090118 w 11040800"/>
              <a:gd name="connsiteY396" fmla="*/ 442737 h 4440069"/>
              <a:gd name="connsiteX397" fmla="*/ 4084575 w 11040800"/>
              <a:gd name="connsiteY397" fmla="*/ 415422 h 4440069"/>
              <a:gd name="connsiteX398" fmla="*/ 4139350 w 11040800"/>
              <a:gd name="connsiteY398" fmla="*/ 390693 h 4440069"/>
              <a:gd name="connsiteX399" fmla="*/ 4165290 w 11040800"/>
              <a:gd name="connsiteY399" fmla="*/ 412114 h 4440069"/>
              <a:gd name="connsiteX400" fmla="*/ 4177245 w 11040800"/>
              <a:gd name="connsiteY400" fmla="*/ 446473 h 4440069"/>
              <a:gd name="connsiteX401" fmla="*/ 4156851 w 11040800"/>
              <a:gd name="connsiteY401" fmla="*/ 452369 h 4440069"/>
              <a:gd name="connsiteX402" fmla="*/ 4148987 w 11040800"/>
              <a:gd name="connsiteY402" fmla="*/ 479110 h 4440069"/>
              <a:gd name="connsiteX403" fmla="*/ 4175507 w 11040800"/>
              <a:gd name="connsiteY403" fmla="*/ 487016 h 4440069"/>
              <a:gd name="connsiteX404" fmla="*/ 4185108 w 11040800"/>
              <a:gd name="connsiteY404" fmla="*/ 419733 h 4440069"/>
              <a:gd name="connsiteX405" fmla="*/ 4217747 w 11040800"/>
              <a:gd name="connsiteY405" fmla="*/ 441441 h 4440069"/>
              <a:gd name="connsiteX406" fmla="*/ 4230572 w 11040800"/>
              <a:gd name="connsiteY406" fmla="*/ 455530 h 4440069"/>
              <a:gd name="connsiteX407" fmla="*/ 4207858 w 11040800"/>
              <a:gd name="connsiteY407" fmla="*/ 515482 h 4440069"/>
              <a:gd name="connsiteX408" fmla="*/ 4100334 w 11040800"/>
              <a:gd name="connsiteY408" fmla="*/ 517641 h 4440069"/>
              <a:gd name="connsiteX409" fmla="*/ 4132687 w 11040800"/>
              <a:gd name="connsiteY409" fmla="*/ 546106 h 4440069"/>
              <a:gd name="connsiteX410" fmla="*/ 4154241 w 11040800"/>
              <a:gd name="connsiteY410" fmla="*/ 513183 h 4440069"/>
              <a:gd name="connsiteX411" fmla="*/ 4159496 w 11040800"/>
              <a:gd name="connsiteY411" fmla="*/ 547256 h 4440069"/>
              <a:gd name="connsiteX412" fmla="*/ 4180760 w 11040800"/>
              <a:gd name="connsiteY412" fmla="*/ 521090 h 4440069"/>
              <a:gd name="connsiteX413" fmla="*/ 4177863 w 11040800"/>
              <a:gd name="connsiteY413" fmla="*/ 588661 h 4440069"/>
              <a:gd name="connsiteX414" fmla="*/ 4218075 w 11040800"/>
              <a:gd name="connsiteY414" fmla="*/ 590386 h 4440069"/>
              <a:gd name="connsiteX415" fmla="*/ 4212822 w 11040800"/>
              <a:gd name="connsiteY415" fmla="*/ 556312 h 4440069"/>
              <a:gd name="connsiteX416" fmla="*/ 4191847 w 11040800"/>
              <a:gd name="connsiteY416" fmla="*/ 575721 h 4440069"/>
              <a:gd name="connsiteX417" fmla="*/ 4188675 w 11040800"/>
              <a:gd name="connsiteY417" fmla="*/ 561624 h 4440069"/>
              <a:gd name="connsiteX418" fmla="*/ 4188438 w 11040800"/>
              <a:gd name="connsiteY418" fmla="*/ 554542 h 4440069"/>
              <a:gd name="connsiteX419" fmla="*/ 4188837 w 11040800"/>
              <a:gd name="connsiteY419" fmla="*/ 557822 h 4440069"/>
              <a:gd name="connsiteX420" fmla="*/ 4192716 w 11040800"/>
              <a:gd name="connsiteY420" fmla="*/ 555450 h 4440069"/>
              <a:gd name="connsiteX421" fmla="*/ 4207568 w 11040800"/>
              <a:gd name="connsiteY421" fmla="*/ 522239 h 4440069"/>
              <a:gd name="connsiteX422" fmla="*/ 4247493 w 11040800"/>
              <a:gd name="connsiteY422" fmla="*/ 530720 h 4440069"/>
              <a:gd name="connsiteX423" fmla="*/ 4214560 w 11040800"/>
              <a:gd name="connsiteY423" fmla="*/ 515770 h 4440069"/>
              <a:gd name="connsiteX424" fmla="*/ 4242528 w 11040800"/>
              <a:gd name="connsiteY424" fmla="*/ 489890 h 4440069"/>
              <a:gd name="connsiteX425" fmla="*/ 4296145 w 11040800"/>
              <a:gd name="connsiteY425" fmla="*/ 492189 h 4440069"/>
              <a:gd name="connsiteX426" fmla="*/ 4315093 w 11040800"/>
              <a:gd name="connsiteY426" fmla="*/ 520080 h 4440069"/>
              <a:gd name="connsiteX427" fmla="*/ 4322953 w 11040800"/>
              <a:gd name="connsiteY427" fmla="*/ 493339 h 4440069"/>
              <a:gd name="connsiteX428" fmla="*/ 4336937 w 11040800"/>
              <a:gd name="connsiteY428" fmla="*/ 480399 h 4440069"/>
              <a:gd name="connsiteX429" fmla="*/ 4369578 w 11040800"/>
              <a:gd name="connsiteY429" fmla="*/ 502108 h 4440069"/>
              <a:gd name="connsiteX430" fmla="*/ 4332581 w 11040800"/>
              <a:gd name="connsiteY430" fmla="*/ 542832 h 4440069"/>
              <a:gd name="connsiteX431" fmla="*/ 4321761 w 11040800"/>
              <a:gd name="connsiteY431" fmla="*/ 563103 h 4440069"/>
              <a:gd name="connsiteX432" fmla="*/ 4320056 w 11040800"/>
              <a:gd name="connsiteY432" fmla="*/ 560911 h 4440069"/>
              <a:gd name="connsiteX433" fmla="*/ 4319226 w 11040800"/>
              <a:gd name="connsiteY433" fmla="*/ 567850 h 4440069"/>
              <a:gd name="connsiteX434" fmla="*/ 4305203 w 11040800"/>
              <a:gd name="connsiteY434" fmla="*/ 594122 h 4440069"/>
              <a:gd name="connsiteX435" fmla="*/ 4317439 w 11040800"/>
              <a:gd name="connsiteY435" fmla="*/ 582800 h 4440069"/>
              <a:gd name="connsiteX436" fmla="*/ 4319226 w 11040800"/>
              <a:gd name="connsiteY436" fmla="*/ 567850 h 4440069"/>
              <a:gd name="connsiteX437" fmla="*/ 4321761 w 11040800"/>
              <a:gd name="connsiteY437" fmla="*/ 563103 h 4440069"/>
              <a:gd name="connsiteX438" fmla="*/ 4329502 w 11040800"/>
              <a:gd name="connsiteY438" fmla="*/ 573056 h 4440069"/>
              <a:gd name="connsiteX439" fmla="*/ 4352697 w 11040800"/>
              <a:gd name="connsiteY439" fmla="*/ 582619 h 4440069"/>
              <a:gd name="connsiteX440" fmla="*/ 4357660 w 11040800"/>
              <a:gd name="connsiteY440" fmla="*/ 623449 h 4440069"/>
              <a:gd name="connsiteX441" fmla="*/ 4390881 w 11040800"/>
              <a:gd name="connsiteY441" fmla="*/ 631643 h 4440069"/>
              <a:gd name="connsiteX442" fmla="*/ 4399032 w 11040800"/>
              <a:gd name="connsiteY442" fmla="*/ 598145 h 4440069"/>
              <a:gd name="connsiteX443" fmla="*/ 4385917 w 11040800"/>
              <a:gd name="connsiteY443" fmla="*/ 590813 h 4440069"/>
              <a:gd name="connsiteX444" fmla="*/ 4407184 w 11040800"/>
              <a:gd name="connsiteY444" fmla="*/ 564647 h 4440069"/>
              <a:gd name="connsiteX445" fmla="*/ 4387656 w 11040800"/>
              <a:gd name="connsiteY445" fmla="*/ 550270 h 4440069"/>
              <a:gd name="connsiteX446" fmla="*/ 4429607 w 11040800"/>
              <a:gd name="connsiteY446" fmla="*/ 511452 h 4440069"/>
              <a:gd name="connsiteX447" fmla="*/ 4428449 w 11040800"/>
              <a:gd name="connsiteY447" fmla="*/ 538480 h 4440069"/>
              <a:gd name="connsiteX448" fmla="*/ 4469241 w 11040800"/>
              <a:gd name="connsiteY448" fmla="*/ 526690 h 4440069"/>
              <a:gd name="connsiteX449" fmla="*/ 4523437 w 11040800"/>
              <a:gd name="connsiteY449" fmla="*/ 515475 h 4440069"/>
              <a:gd name="connsiteX450" fmla="*/ 4537131 w 11040800"/>
              <a:gd name="connsiteY450" fmla="*/ 509293 h 4440069"/>
              <a:gd name="connsiteX451" fmla="*/ 4549087 w 11040800"/>
              <a:gd name="connsiteY451" fmla="*/ 543653 h 4440069"/>
              <a:gd name="connsiteX452" fmla="*/ 4596581 w 11040800"/>
              <a:gd name="connsiteY452" fmla="*/ 532151 h 4440069"/>
              <a:gd name="connsiteX453" fmla="*/ 4601835 w 11040800"/>
              <a:gd name="connsiteY453" fmla="*/ 566223 h 4440069"/>
              <a:gd name="connsiteX454" fmla="*/ 4615817 w 11040800"/>
              <a:gd name="connsiteY454" fmla="*/ 553283 h 4440069"/>
              <a:gd name="connsiteX455" fmla="*/ 4621360 w 11040800"/>
              <a:gd name="connsiteY455" fmla="*/ 580601 h 4440069"/>
              <a:gd name="connsiteX456" fmla="*/ 4634766 w 11040800"/>
              <a:gd name="connsiteY456" fmla="*/ 581176 h 4440069"/>
              <a:gd name="connsiteX457" fmla="*/ 4642916 w 11040800"/>
              <a:gd name="connsiteY457" fmla="*/ 547676 h 4440069"/>
              <a:gd name="connsiteX458" fmla="*/ 4703525 w 11040800"/>
              <a:gd name="connsiteY458" fmla="*/ 543506 h 4440069"/>
              <a:gd name="connsiteX459" fmla="*/ 4695664 w 11040800"/>
              <a:gd name="connsiteY459" fmla="*/ 570247 h 4440069"/>
              <a:gd name="connsiteX460" fmla="*/ 4721893 w 11040800"/>
              <a:gd name="connsiteY460" fmla="*/ 584912 h 4440069"/>
              <a:gd name="connsiteX461" fmla="*/ 4782212 w 11040800"/>
              <a:gd name="connsiteY461" fmla="*/ 587498 h 4440069"/>
              <a:gd name="connsiteX462" fmla="*/ 4816012 w 11040800"/>
              <a:gd name="connsiteY462" fmla="*/ 582177 h 4440069"/>
              <a:gd name="connsiteX463" fmla="*/ 4831154 w 11040800"/>
              <a:gd name="connsiteY463" fmla="*/ 542209 h 4440069"/>
              <a:gd name="connsiteX464" fmla="*/ 4850102 w 11040800"/>
              <a:gd name="connsiteY464" fmla="*/ 570100 h 4440069"/>
              <a:gd name="connsiteX465" fmla="*/ 4822424 w 11040800"/>
              <a:gd name="connsiteY465" fmla="*/ 589223 h 4440069"/>
              <a:gd name="connsiteX466" fmla="*/ 4812825 w 11040800"/>
              <a:gd name="connsiteY466" fmla="*/ 656506 h 4440069"/>
              <a:gd name="connsiteX467" fmla="*/ 4840503 w 11040800"/>
              <a:gd name="connsiteY467" fmla="*/ 637384 h 4440069"/>
              <a:gd name="connsiteX468" fmla="*/ 4901112 w 11040800"/>
              <a:gd name="connsiteY468" fmla="*/ 633214 h 4440069"/>
              <a:gd name="connsiteX469" fmla="*/ 4906365 w 11040800"/>
              <a:gd name="connsiteY469" fmla="*/ 667286 h 4440069"/>
              <a:gd name="connsiteX470" fmla="*/ 4907234 w 11040800"/>
              <a:gd name="connsiteY470" fmla="*/ 647015 h 4440069"/>
              <a:gd name="connsiteX471" fmla="*/ 5020300 w 11040800"/>
              <a:gd name="connsiteY471" fmla="*/ 672172 h 4440069"/>
              <a:gd name="connsiteX472" fmla="*/ 4995521 w 11040800"/>
              <a:gd name="connsiteY472" fmla="*/ 623723 h 4440069"/>
              <a:gd name="connsiteX473" fmla="*/ 4974833 w 11040800"/>
              <a:gd name="connsiteY473" fmla="*/ 636375 h 4440069"/>
              <a:gd name="connsiteX474" fmla="*/ 4981247 w 11040800"/>
              <a:gd name="connsiteY474" fmla="*/ 643419 h 4440069"/>
              <a:gd name="connsiteX475" fmla="*/ 4914515 w 11040800"/>
              <a:gd name="connsiteY475" fmla="*/ 633789 h 4440069"/>
              <a:gd name="connsiteX476" fmla="*/ 4922666 w 11040800"/>
              <a:gd name="connsiteY476" fmla="*/ 600290 h 4440069"/>
              <a:gd name="connsiteX477" fmla="*/ 4948895 w 11040800"/>
              <a:gd name="connsiteY477" fmla="*/ 614953 h 4440069"/>
              <a:gd name="connsiteX478" fmla="*/ 5003671 w 11040800"/>
              <a:gd name="connsiteY478" fmla="*/ 590224 h 4440069"/>
              <a:gd name="connsiteX479" fmla="*/ 5002512 w 11040800"/>
              <a:gd name="connsiteY479" fmla="*/ 617252 h 4440069"/>
              <a:gd name="connsiteX480" fmla="*/ 5022909 w 11040800"/>
              <a:gd name="connsiteY480" fmla="*/ 611358 h 4440069"/>
              <a:gd name="connsiteX481" fmla="*/ 5017075 w 11040800"/>
              <a:gd name="connsiteY481" fmla="*/ 590799 h 4440069"/>
              <a:gd name="connsiteX482" fmla="*/ 5104492 w 11040800"/>
              <a:gd name="connsiteY482" fmla="*/ 587777 h 4440069"/>
              <a:gd name="connsiteX483" fmla="*/ 5116449 w 11040800"/>
              <a:gd name="connsiteY483" fmla="*/ 622138 h 4440069"/>
              <a:gd name="connsiteX484" fmla="*/ 5130722 w 11040800"/>
              <a:gd name="connsiteY484" fmla="*/ 602442 h 4440069"/>
              <a:gd name="connsiteX485" fmla="*/ 5129562 w 11040800"/>
              <a:gd name="connsiteY485" fmla="*/ 629470 h 4440069"/>
              <a:gd name="connsiteX486" fmla="*/ 5149957 w 11040800"/>
              <a:gd name="connsiteY486" fmla="*/ 623575 h 4440069"/>
              <a:gd name="connsiteX487" fmla="*/ 5144125 w 11040800"/>
              <a:gd name="connsiteY487" fmla="*/ 603017 h 4440069"/>
              <a:gd name="connsiteX488" fmla="*/ 5170644 w 11040800"/>
              <a:gd name="connsiteY488" fmla="*/ 610923 h 4440069"/>
              <a:gd name="connsiteX489" fmla="*/ 5169486 w 11040800"/>
              <a:gd name="connsiteY489" fmla="*/ 637952 h 4440069"/>
              <a:gd name="connsiteX490" fmla="*/ 5183759 w 11040800"/>
              <a:gd name="connsiteY490" fmla="*/ 618255 h 4440069"/>
              <a:gd name="connsiteX491" fmla="*/ 5184918 w 11040800"/>
              <a:gd name="connsiteY491" fmla="*/ 591226 h 4440069"/>
              <a:gd name="connsiteX492" fmla="*/ 5238244 w 11040800"/>
              <a:gd name="connsiteY492" fmla="*/ 600283 h 4440069"/>
              <a:gd name="connsiteX493" fmla="*/ 5230094 w 11040800"/>
              <a:gd name="connsiteY493" fmla="*/ 633781 h 4440069"/>
              <a:gd name="connsiteX494" fmla="*/ 5369100 w 11040800"/>
              <a:gd name="connsiteY494" fmla="*/ 680359 h 4440069"/>
              <a:gd name="connsiteX495" fmla="*/ 5370259 w 11040800"/>
              <a:gd name="connsiteY495" fmla="*/ 653331 h 4440069"/>
              <a:gd name="connsiteX496" fmla="*/ 5382505 w 11040800"/>
              <a:gd name="connsiteY496" fmla="*/ 680934 h 4440069"/>
              <a:gd name="connsiteX497" fmla="*/ 5390367 w 11040800"/>
              <a:gd name="connsiteY497" fmla="*/ 654193 h 4440069"/>
              <a:gd name="connsiteX498" fmla="*/ 5402031 w 11040800"/>
              <a:gd name="connsiteY498" fmla="*/ 695311 h 4440069"/>
              <a:gd name="connsiteX499" fmla="*/ 5442823 w 11040800"/>
              <a:gd name="connsiteY499" fmla="*/ 683520 h 4440069"/>
              <a:gd name="connsiteX500" fmla="*/ 5437569 w 11040800"/>
              <a:gd name="connsiteY500" fmla="*/ 649447 h 4440069"/>
              <a:gd name="connsiteX501" fmla="*/ 5451263 w 11040800"/>
              <a:gd name="connsiteY501" fmla="*/ 643265 h 4440069"/>
              <a:gd name="connsiteX502" fmla="*/ 5504592 w 11040800"/>
              <a:gd name="connsiteY502" fmla="*/ 652321 h 4440069"/>
              <a:gd name="connsiteX503" fmla="*/ 5470211 w 11040800"/>
              <a:gd name="connsiteY503" fmla="*/ 671155 h 4440069"/>
              <a:gd name="connsiteX504" fmla="*/ 5476044 w 11040800"/>
              <a:gd name="connsiteY504" fmla="*/ 691714 h 4440069"/>
              <a:gd name="connsiteX505" fmla="*/ 5542777 w 11040800"/>
              <a:gd name="connsiteY505" fmla="*/ 701346 h 4440069"/>
              <a:gd name="connsiteX506" fmla="*/ 5503433 w 11040800"/>
              <a:gd name="connsiteY506" fmla="*/ 679349 h 4440069"/>
              <a:gd name="connsiteX507" fmla="*/ 5504592 w 11040800"/>
              <a:gd name="connsiteY507" fmla="*/ 652321 h 4440069"/>
              <a:gd name="connsiteX508" fmla="*/ 5538101 w 11040800"/>
              <a:gd name="connsiteY508" fmla="*/ 653758 h 4440069"/>
              <a:gd name="connsiteX509" fmla="*/ 5563172 w 11040800"/>
              <a:gd name="connsiteY509" fmla="*/ 695450 h 4440069"/>
              <a:gd name="connsiteX510" fmla="*/ 5558498 w 11040800"/>
              <a:gd name="connsiteY510" fmla="*/ 647863 h 4440069"/>
              <a:gd name="connsiteX511" fmla="*/ 5577444 w 11040800"/>
              <a:gd name="connsiteY511" fmla="*/ 675754 h 4440069"/>
              <a:gd name="connsiteX512" fmla="*/ 5603963 w 11040800"/>
              <a:gd name="connsiteY512" fmla="*/ 683660 h 4440069"/>
              <a:gd name="connsiteX513" fmla="*/ 5678267 w 11040800"/>
              <a:gd name="connsiteY513" fmla="*/ 673308 h 4440069"/>
              <a:gd name="connsiteX514" fmla="*/ 5700112 w 11040800"/>
              <a:gd name="connsiteY514" fmla="*/ 633627 h 4440069"/>
              <a:gd name="connsiteX515" fmla="*/ 5711487 w 11040800"/>
              <a:gd name="connsiteY515" fmla="*/ 681501 h 4440069"/>
              <a:gd name="connsiteX516" fmla="*/ 5787818 w 11040800"/>
              <a:gd name="connsiteY516" fmla="*/ 623849 h 4440069"/>
              <a:gd name="connsiteX517" fmla="*/ 5814627 w 11040800"/>
              <a:gd name="connsiteY517" fmla="*/ 624998 h 4440069"/>
              <a:gd name="connsiteX518" fmla="*/ 5888349 w 11040800"/>
              <a:gd name="connsiteY518" fmla="*/ 628159 h 4440069"/>
              <a:gd name="connsiteX519" fmla="*/ 5866505 w 11040800"/>
              <a:gd name="connsiteY519" fmla="*/ 667840 h 4440069"/>
              <a:gd name="connsiteX520" fmla="*/ 5892155 w 11040800"/>
              <a:gd name="connsiteY520" fmla="*/ 696018 h 4440069"/>
              <a:gd name="connsiteX521" fmla="*/ 5899147 w 11040800"/>
              <a:gd name="connsiteY521" fmla="*/ 689548 h 4440069"/>
              <a:gd name="connsiteX522" fmla="*/ 5914580 w 11040800"/>
              <a:gd name="connsiteY522" fmla="*/ 642824 h 4440069"/>
              <a:gd name="connsiteX523" fmla="*/ 5905849 w 11040800"/>
              <a:gd name="connsiteY523" fmla="*/ 689836 h 4440069"/>
              <a:gd name="connsiteX524" fmla="*/ 5930049 w 11040800"/>
              <a:gd name="connsiteY524" fmla="*/ 751799 h 4440069"/>
              <a:gd name="connsiteX525" fmla="*/ 5946640 w 11040800"/>
              <a:gd name="connsiteY525" fmla="*/ 678046 h 4440069"/>
              <a:gd name="connsiteX526" fmla="*/ 5984825 w 11040800"/>
              <a:gd name="connsiteY526" fmla="*/ 727070 h 4440069"/>
              <a:gd name="connsiteX527" fmla="*/ 5967906 w 11040800"/>
              <a:gd name="connsiteY527" fmla="*/ 651879 h 4440069"/>
              <a:gd name="connsiteX528" fmla="*/ 6020364 w 11040800"/>
              <a:gd name="connsiteY528" fmla="*/ 681208 h 4440069"/>
              <a:gd name="connsiteX529" fmla="*/ 5962943 w 11040800"/>
              <a:gd name="connsiteY529" fmla="*/ 611048 h 4440069"/>
              <a:gd name="connsiteX530" fmla="*/ 6009277 w 11040800"/>
              <a:gd name="connsiteY530" fmla="*/ 626574 h 4440069"/>
              <a:gd name="connsiteX531" fmla="*/ 5995583 w 11040800"/>
              <a:gd name="connsiteY531" fmla="*/ 632758 h 4440069"/>
              <a:gd name="connsiteX532" fmla="*/ 6034058 w 11040800"/>
              <a:gd name="connsiteY532" fmla="*/ 675025 h 4440069"/>
              <a:gd name="connsiteX533" fmla="*/ 6032030 w 11040800"/>
              <a:gd name="connsiteY533" fmla="*/ 722325 h 4440069"/>
              <a:gd name="connsiteX534" fmla="*/ 6052136 w 11040800"/>
              <a:gd name="connsiteY534" fmla="*/ 723187 h 4440069"/>
              <a:gd name="connsiteX535" fmla="*/ 6046592 w 11040800"/>
              <a:gd name="connsiteY535" fmla="*/ 695871 h 4440069"/>
              <a:gd name="connsiteX536" fmla="*/ 6080683 w 11040800"/>
              <a:gd name="connsiteY536" fmla="*/ 683794 h 4440069"/>
              <a:gd name="connsiteX537" fmla="*/ 6120895 w 11040800"/>
              <a:gd name="connsiteY537" fmla="*/ 685518 h 4440069"/>
              <a:gd name="connsiteX538" fmla="*/ 6133431 w 11040800"/>
              <a:gd name="connsiteY538" fmla="*/ 706364 h 4440069"/>
              <a:gd name="connsiteX539" fmla="*/ 6161108 w 11040800"/>
              <a:gd name="connsiteY539" fmla="*/ 687243 h 4440069"/>
              <a:gd name="connsiteX540" fmla="*/ 6172484 w 11040800"/>
              <a:gd name="connsiteY540" fmla="*/ 735117 h 4440069"/>
              <a:gd name="connsiteX541" fmla="*/ 6220268 w 11040800"/>
              <a:gd name="connsiteY541" fmla="*/ 716857 h 4440069"/>
              <a:gd name="connsiteX542" fmla="*/ 6192301 w 11040800"/>
              <a:gd name="connsiteY542" fmla="*/ 742736 h 4440069"/>
              <a:gd name="connsiteX543" fmla="*/ 6211538 w 11040800"/>
              <a:gd name="connsiteY543" fmla="*/ 763870 h 4440069"/>
              <a:gd name="connsiteX544" fmla="*/ 6254069 w 11040800"/>
              <a:gd name="connsiteY544" fmla="*/ 711537 h 4440069"/>
              <a:gd name="connsiteX545" fmla="*/ 6347318 w 11040800"/>
              <a:gd name="connsiteY545" fmla="*/ 729075 h 4440069"/>
              <a:gd name="connsiteX546" fmla="*/ 6355179 w 11040800"/>
              <a:gd name="connsiteY546" fmla="*/ 702334 h 4440069"/>
              <a:gd name="connsiteX547" fmla="*/ 6373258 w 11040800"/>
              <a:gd name="connsiteY547" fmla="*/ 750496 h 4440069"/>
              <a:gd name="connsiteX548" fmla="*/ 6381409 w 11040800"/>
              <a:gd name="connsiteY548" fmla="*/ 716997 h 4440069"/>
              <a:gd name="connsiteX549" fmla="*/ 6429193 w 11040800"/>
              <a:gd name="connsiteY549" fmla="*/ 698738 h 4440069"/>
              <a:gd name="connsiteX550" fmla="*/ 6427744 w 11040800"/>
              <a:gd name="connsiteY550" fmla="*/ 732523 h 4440069"/>
              <a:gd name="connsiteX551" fmla="*/ 6475817 w 11040800"/>
              <a:gd name="connsiteY551" fmla="*/ 707507 h 4440069"/>
              <a:gd name="connsiteX552" fmla="*/ 6516030 w 11040800"/>
              <a:gd name="connsiteY552" fmla="*/ 709231 h 4440069"/>
              <a:gd name="connsiteX553" fmla="*/ 6527695 w 11040800"/>
              <a:gd name="connsiteY553" fmla="*/ 750349 h 4440069"/>
              <a:gd name="connsiteX554" fmla="*/ 6554794 w 11040800"/>
              <a:gd name="connsiteY554" fmla="*/ 744741 h 4440069"/>
              <a:gd name="connsiteX555" fmla="*/ 6563524 w 11040800"/>
              <a:gd name="connsiteY555" fmla="*/ 697728 h 4440069"/>
              <a:gd name="connsiteX556" fmla="*/ 6560337 w 11040800"/>
              <a:gd name="connsiteY556" fmla="*/ 772057 h 4440069"/>
              <a:gd name="connsiteX557" fmla="*/ 6580444 w 11040800"/>
              <a:gd name="connsiteY557" fmla="*/ 772919 h 4440069"/>
              <a:gd name="connsiteX558" fmla="*/ 6582182 w 11040800"/>
              <a:gd name="connsiteY558" fmla="*/ 732376 h 4440069"/>
              <a:gd name="connsiteX559" fmla="*/ 6594138 w 11040800"/>
              <a:gd name="connsiteY559" fmla="*/ 766736 h 4440069"/>
              <a:gd name="connsiteX560" fmla="*/ 6596456 w 11040800"/>
              <a:gd name="connsiteY560" fmla="*/ 712680 h 4440069"/>
              <a:gd name="connsiteX561" fmla="*/ 6610149 w 11040800"/>
              <a:gd name="connsiteY561" fmla="*/ 706498 h 4440069"/>
              <a:gd name="connsiteX562" fmla="*/ 6622685 w 11040800"/>
              <a:gd name="connsiteY562" fmla="*/ 727343 h 4440069"/>
              <a:gd name="connsiteX563" fmla="*/ 6608701 w 11040800"/>
              <a:gd name="connsiteY563" fmla="*/ 740283 h 4440069"/>
              <a:gd name="connsiteX564" fmla="*/ 6642211 w 11040800"/>
              <a:gd name="connsiteY564" fmla="*/ 741720 h 4440069"/>
              <a:gd name="connsiteX565" fmla="*/ 6622685 w 11040800"/>
              <a:gd name="connsiteY565" fmla="*/ 727343 h 4440069"/>
              <a:gd name="connsiteX566" fmla="*/ 6658513 w 11040800"/>
              <a:gd name="connsiteY566" fmla="*/ 674724 h 4440069"/>
              <a:gd name="connsiteX567" fmla="*/ 6669890 w 11040800"/>
              <a:gd name="connsiteY567" fmla="*/ 722598 h 4440069"/>
              <a:gd name="connsiteX568" fmla="*/ 6654746 w 11040800"/>
              <a:gd name="connsiteY568" fmla="*/ 762566 h 4440069"/>
              <a:gd name="connsiteX569" fmla="*/ 6695538 w 11040800"/>
              <a:gd name="connsiteY569" fmla="*/ 750777 h 4440069"/>
              <a:gd name="connsiteX570" fmla="*/ 6669890 w 11040800"/>
              <a:gd name="connsiteY570" fmla="*/ 722598 h 4440069"/>
              <a:gd name="connsiteX571" fmla="*/ 6731657 w 11040800"/>
              <a:gd name="connsiteY571" fmla="*/ 691398 h 4440069"/>
              <a:gd name="connsiteX572" fmla="*/ 6764008 w 11040800"/>
              <a:gd name="connsiteY572" fmla="*/ 719865 h 4440069"/>
              <a:gd name="connsiteX573" fmla="*/ 6798677 w 11040800"/>
              <a:gd name="connsiteY573" fmla="*/ 694272 h 4440069"/>
              <a:gd name="connsiteX574" fmla="*/ 6831318 w 11040800"/>
              <a:gd name="connsiteY574" fmla="*/ 715982 h 4440069"/>
              <a:gd name="connsiteX575" fmla="*/ 6803931 w 11040800"/>
              <a:gd name="connsiteY575" fmla="*/ 728346 h 4440069"/>
              <a:gd name="connsiteX576" fmla="*/ 6788788 w 11040800"/>
              <a:gd name="connsiteY576" fmla="*/ 768313 h 4440069"/>
              <a:gd name="connsiteX577" fmla="*/ 6804308 w 11040800"/>
              <a:gd name="connsiteY577" fmla="*/ 778288 h 4440069"/>
              <a:gd name="connsiteX578" fmla="*/ 6808598 w 11040800"/>
              <a:gd name="connsiteY578" fmla="*/ 780166 h 4440069"/>
              <a:gd name="connsiteX579" fmla="*/ 6818181 w 11040800"/>
              <a:gd name="connsiteY579" fmla="*/ 777586 h 4440069"/>
              <a:gd name="connsiteX580" fmla="*/ 6827127 w 11040800"/>
              <a:gd name="connsiteY580" fmla="*/ 762342 h 4440069"/>
              <a:gd name="connsiteX581" fmla="*/ 6871821 w 11040800"/>
              <a:gd name="connsiteY581" fmla="*/ 710948 h 4440069"/>
              <a:gd name="connsiteX582" fmla="*/ 6862801 w 11040800"/>
              <a:gd name="connsiteY582" fmla="*/ 764718 h 4440069"/>
              <a:gd name="connsiteX583" fmla="*/ 6861869 w 11040800"/>
              <a:gd name="connsiteY583" fmla="*/ 765826 h 4440069"/>
              <a:gd name="connsiteX584" fmla="*/ 6871908 w 11040800"/>
              <a:gd name="connsiteY584" fmla="*/ 763125 h 4440069"/>
              <a:gd name="connsiteX585" fmla="*/ 6962878 w 11040800"/>
              <a:gd name="connsiteY585" fmla="*/ 749703 h 4440069"/>
              <a:gd name="connsiteX586" fmla="*/ 6970509 w 11040800"/>
              <a:gd name="connsiteY586" fmla="*/ 746551 h 4440069"/>
              <a:gd name="connsiteX587" fmla="*/ 6971496 w 11040800"/>
              <a:gd name="connsiteY587" fmla="*/ 745051 h 4440069"/>
              <a:gd name="connsiteX588" fmla="*/ 6977591 w 11040800"/>
              <a:gd name="connsiteY588" fmla="*/ 743593 h 4440069"/>
              <a:gd name="connsiteX589" fmla="*/ 6977616 w 11040800"/>
              <a:gd name="connsiteY589" fmla="*/ 743615 h 4440069"/>
              <a:gd name="connsiteX590" fmla="*/ 7044699 w 11040800"/>
              <a:gd name="connsiteY590" fmla="*/ 715908 h 4440069"/>
              <a:gd name="connsiteX591" fmla="*/ 7087061 w 11040800"/>
              <a:gd name="connsiteY591" fmla="*/ 708431 h 4440069"/>
              <a:gd name="connsiteX592" fmla="*/ 7133025 w 11040800"/>
              <a:gd name="connsiteY592" fmla="*/ 711812 h 4440069"/>
              <a:gd name="connsiteX593" fmla="*/ 7129429 w 11040800"/>
              <a:gd name="connsiteY593" fmla="*/ 702533 h 4440069"/>
              <a:gd name="connsiteX594" fmla="*/ 7141354 w 11040800"/>
              <a:gd name="connsiteY594" fmla="*/ 688659 h 4440069"/>
              <a:gd name="connsiteX595" fmla="*/ 7142052 w 11040800"/>
              <a:gd name="connsiteY595" fmla="*/ 702795 h 4440069"/>
              <a:gd name="connsiteX596" fmla="*/ 7145752 w 11040800"/>
              <a:gd name="connsiteY596" fmla="*/ 699052 h 4440069"/>
              <a:gd name="connsiteX597" fmla="*/ 7189124 w 11040800"/>
              <a:gd name="connsiteY597" fmla="*/ 685503 h 4440069"/>
              <a:gd name="connsiteX598" fmla="*/ 7291753 w 11040800"/>
              <a:gd name="connsiteY598" fmla="*/ 683453 h 4440069"/>
              <a:gd name="connsiteX599" fmla="*/ 7516532 w 11040800"/>
              <a:gd name="connsiteY599" fmla="*/ 612652 h 4440069"/>
              <a:gd name="connsiteX600" fmla="*/ 7535503 w 11040800"/>
              <a:gd name="connsiteY600" fmla="*/ 636144 h 4440069"/>
              <a:gd name="connsiteX601" fmla="*/ 7709365 w 11040800"/>
              <a:gd name="connsiteY601" fmla="*/ 583600 h 4440069"/>
              <a:gd name="connsiteX602" fmla="*/ 7774174 w 11040800"/>
              <a:gd name="connsiteY602" fmla="*/ 596895 h 4440069"/>
              <a:gd name="connsiteX603" fmla="*/ 7782864 w 11040800"/>
              <a:gd name="connsiteY603" fmla="*/ 574175 h 4440069"/>
              <a:gd name="connsiteX604" fmla="*/ 7844734 w 11040800"/>
              <a:gd name="connsiteY604" fmla="*/ 574265 h 4440069"/>
              <a:gd name="connsiteX605" fmla="*/ 7983714 w 11040800"/>
              <a:gd name="connsiteY605" fmla="*/ 550270 h 4440069"/>
              <a:gd name="connsiteX606" fmla="*/ 8298820 w 11040800"/>
              <a:gd name="connsiteY606" fmla="*/ 514798 h 4440069"/>
              <a:gd name="connsiteX607" fmla="*/ 8302430 w 11040800"/>
              <a:gd name="connsiteY607" fmla="*/ 500138 h 4440069"/>
              <a:gd name="connsiteX608" fmla="*/ 8396889 w 11040800"/>
              <a:gd name="connsiteY608" fmla="*/ 507701 h 4440069"/>
              <a:gd name="connsiteX609" fmla="*/ 8403051 w 11040800"/>
              <a:gd name="connsiteY609" fmla="*/ 506819 h 4440069"/>
              <a:gd name="connsiteX610" fmla="*/ 8404790 w 11040800"/>
              <a:gd name="connsiteY610" fmla="*/ 505900 h 4440069"/>
              <a:gd name="connsiteX611" fmla="*/ 8404456 w 11040800"/>
              <a:gd name="connsiteY611" fmla="*/ 506618 h 4440069"/>
              <a:gd name="connsiteX612" fmla="*/ 8431724 w 11040800"/>
              <a:gd name="connsiteY612" fmla="*/ 502717 h 4440069"/>
              <a:gd name="connsiteX613" fmla="*/ 8438297 w 11040800"/>
              <a:gd name="connsiteY613" fmla="*/ 492741 h 4440069"/>
              <a:gd name="connsiteX614" fmla="*/ 8453733 w 11040800"/>
              <a:gd name="connsiteY614" fmla="*/ 460613 h 4440069"/>
              <a:gd name="connsiteX615" fmla="*/ 8506191 w 11040800"/>
              <a:gd name="connsiteY615" fmla="*/ 489940 h 4440069"/>
              <a:gd name="connsiteX616" fmla="*/ 8549881 w 11040800"/>
              <a:gd name="connsiteY616" fmla="*/ 410579 h 4440069"/>
              <a:gd name="connsiteX617" fmla="*/ 8554555 w 11040800"/>
              <a:gd name="connsiteY617" fmla="*/ 458166 h 4440069"/>
              <a:gd name="connsiteX618" fmla="*/ 8566800 w 11040800"/>
              <a:gd name="connsiteY618" fmla="*/ 485769 h 4440069"/>
              <a:gd name="connsiteX619" fmla="*/ 8595637 w 11040800"/>
              <a:gd name="connsiteY619" fmla="*/ 439619 h 4440069"/>
              <a:gd name="connsiteX620" fmla="*/ 8629147 w 11040800"/>
              <a:gd name="connsiteY620" fmla="*/ 441056 h 4440069"/>
              <a:gd name="connsiteX621" fmla="*/ 8609331 w 11040800"/>
              <a:gd name="connsiteY621" fmla="*/ 433437 h 4440069"/>
              <a:gd name="connsiteX622" fmla="*/ 8624763 w 11040800"/>
              <a:gd name="connsiteY622" fmla="*/ 386712 h 4440069"/>
              <a:gd name="connsiteX623" fmla="*/ 8650992 w 11040800"/>
              <a:gd name="connsiteY623" fmla="*/ 401375 h 4440069"/>
              <a:gd name="connsiteX624" fmla="*/ 8648963 w 11040800"/>
              <a:gd name="connsiteY624" fmla="*/ 448676 h 4440069"/>
              <a:gd name="connsiteX625" fmla="*/ 8699935 w 11040800"/>
              <a:gd name="connsiteY625" fmla="*/ 356087 h 4440069"/>
              <a:gd name="connsiteX626" fmla="*/ 8740437 w 11040800"/>
              <a:gd name="connsiteY626" fmla="*/ 351055 h 4440069"/>
              <a:gd name="connsiteX627" fmla="*/ 8725295 w 11040800"/>
              <a:gd name="connsiteY627" fmla="*/ 391023 h 4440069"/>
              <a:gd name="connsiteX628" fmla="*/ 8704898 w 11040800"/>
              <a:gd name="connsiteY628" fmla="*/ 396917 h 4440069"/>
              <a:gd name="connsiteX629" fmla="*/ 8710441 w 11040800"/>
              <a:gd name="connsiteY629" fmla="*/ 424233 h 4440069"/>
              <a:gd name="connsiteX630" fmla="*/ 8731707 w 11040800"/>
              <a:gd name="connsiteY630" fmla="*/ 398067 h 4440069"/>
              <a:gd name="connsiteX631" fmla="*/ 8764349 w 11040800"/>
              <a:gd name="connsiteY631" fmla="*/ 419775 h 4440069"/>
              <a:gd name="connsiteX632" fmla="*/ 8704941 w 11040800"/>
              <a:gd name="connsiteY632" fmla="*/ 461970 h 4440069"/>
              <a:gd name="connsiteX633" fmla="*/ 8699295 w 11040800"/>
              <a:gd name="connsiteY633" fmla="*/ 476796 h 4440069"/>
              <a:gd name="connsiteX634" fmla="*/ 8741394 w 11040800"/>
              <a:gd name="connsiteY634" fmla="*/ 479871 h 4440069"/>
              <a:gd name="connsiteX635" fmla="*/ 8742509 w 11040800"/>
              <a:gd name="connsiteY635" fmla="*/ 478918 h 4440069"/>
              <a:gd name="connsiteX636" fmla="*/ 8770834 w 11040800"/>
              <a:gd name="connsiteY636" fmla="*/ 481680 h 4440069"/>
              <a:gd name="connsiteX637" fmla="*/ 8771315 w 11040800"/>
              <a:gd name="connsiteY637" fmla="*/ 485712 h 4440069"/>
              <a:gd name="connsiteX638" fmla="*/ 8787914 w 11040800"/>
              <a:gd name="connsiteY638" fmla="*/ 489113 h 4440069"/>
              <a:gd name="connsiteX639" fmla="*/ 8788586 w 11040800"/>
              <a:gd name="connsiteY639" fmla="*/ 461250 h 4440069"/>
              <a:gd name="connsiteX640" fmla="*/ 8795146 w 11040800"/>
              <a:gd name="connsiteY640" fmla="*/ 462539 h 4440069"/>
              <a:gd name="connsiteX641" fmla="*/ 8796411 w 11040800"/>
              <a:gd name="connsiteY641" fmla="*/ 454998 h 4440069"/>
              <a:gd name="connsiteX642" fmla="*/ 8930742 w 11040800"/>
              <a:gd name="connsiteY642" fmla="*/ 453988 h 4440069"/>
              <a:gd name="connsiteX643" fmla="*/ 8938603 w 11040800"/>
              <a:gd name="connsiteY643" fmla="*/ 427247 h 4440069"/>
              <a:gd name="connsiteX644" fmla="*/ 8965122 w 11040800"/>
              <a:gd name="connsiteY644" fmla="*/ 435154 h 4440069"/>
              <a:gd name="connsiteX645" fmla="*/ 8942304 w 11040800"/>
              <a:gd name="connsiteY645" fmla="*/ 460831 h 4440069"/>
              <a:gd name="connsiteX646" fmla="*/ 8942537 w 11040800"/>
              <a:gd name="connsiteY646" fmla="*/ 464194 h 4440069"/>
              <a:gd name="connsiteX647" fmla="*/ 9000390 w 11040800"/>
              <a:gd name="connsiteY647" fmla="*/ 455692 h 4440069"/>
              <a:gd name="connsiteX648" fmla="*/ 9008155 w 11040800"/>
              <a:gd name="connsiteY648" fmla="*/ 471286 h 4440069"/>
              <a:gd name="connsiteX649" fmla="*/ 9015936 w 11040800"/>
              <a:gd name="connsiteY649" fmla="*/ 480188 h 4440069"/>
              <a:gd name="connsiteX650" fmla="*/ 9017001 w 11040800"/>
              <a:gd name="connsiteY650" fmla="*/ 477996 h 4440069"/>
              <a:gd name="connsiteX651" fmla="*/ 9018757 w 11040800"/>
              <a:gd name="connsiteY651" fmla="*/ 483413 h 4440069"/>
              <a:gd name="connsiteX652" fmla="*/ 9020832 w 11040800"/>
              <a:gd name="connsiteY652" fmla="*/ 485787 h 4440069"/>
              <a:gd name="connsiteX653" fmla="*/ 9052776 w 11040800"/>
              <a:gd name="connsiteY653" fmla="*/ 444036 h 4440069"/>
              <a:gd name="connsiteX654" fmla="*/ 9113974 w 11040800"/>
              <a:gd name="connsiteY654" fmla="*/ 471991 h 4440069"/>
              <a:gd name="connsiteX655" fmla="*/ 9233310 w 11040800"/>
              <a:gd name="connsiteY655" fmla="*/ 452366 h 4440069"/>
              <a:gd name="connsiteX656" fmla="*/ 9319232 w 11040800"/>
              <a:gd name="connsiteY656" fmla="*/ 467892 h 4440069"/>
              <a:gd name="connsiteX657" fmla="*/ 9318434 w 11040800"/>
              <a:gd name="connsiteY657" fmla="*/ 433424 h 4440069"/>
              <a:gd name="connsiteX658" fmla="*/ 9352645 w 11040800"/>
              <a:gd name="connsiteY658" fmla="*/ 432741 h 4440069"/>
              <a:gd name="connsiteX659" fmla="*/ 9450195 w 11040800"/>
              <a:gd name="connsiteY659" fmla="*/ 438751 h 4440069"/>
              <a:gd name="connsiteX660" fmla="*/ 9468496 w 11040800"/>
              <a:gd name="connsiteY660" fmla="*/ 490109 h 4440069"/>
              <a:gd name="connsiteX661" fmla="*/ 9551356 w 11040800"/>
              <a:gd name="connsiteY661" fmla="*/ 430099 h 4440069"/>
              <a:gd name="connsiteX662" fmla="*/ 9537586 w 11040800"/>
              <a:gd name="connsiteY662" fmla="*/ 460877 h 4440069"/>
              <a:gd name="connsiteX663" fmla="*/ 9552948 w 11040800"/>
              <a:gd name="connsiteY663" fmla="*/ 499031 h 4440069"/>
              <a:gd name="connsiteX664" fmla="*/ 9602395 w 11040800"/>
              <a:gd name="connsiteY664" fmla="*/ 474172 h 4440069"/>
              <a:gd name="connsiteX665" fmla="*/ 9587159 w 11040800"/>
              <a:gd name="connsiteY665" fmla="*/ 498348 h 4440069"/>
              <a:gd name="connsiteX666" fmla="*/ 9636605 w 11040800"/>
              <a:gd name="connsiteY666" fmla="*/ 473488 h 4440069"/>
              <a:gd name="connsiteX667" fmla="*/ 9657047 w 11040800"/>
              <a:gd name="connsiteY667" fmla="*/ 503584 h 4440069"/>
              <a:gd name="connsiteX668" fmla="*/ 9682442 w 11040800"/>
              <a:gd name="connsiteY668" fmla="*/ 463289 h 4440069"/>
              <a:gd name="connsiteX669" fmla="*/ 9763957 w 11040800"/>
              <a:gd name="connsiteY669" fmla="*/ 459008 h 4440069"/>
              <a:gd name="connsiteX670" fmla="*/ 9748596 w 11040800"/>
              <a:gd name="connsiteY670" fmla="*/ 420854 h 4440069"/>
              <a:gd name="connsiteX671" fmla="*/ 9778523 w 11040800"/>
              <a:gd name="connsiteY671" fmla="*/ 462696 h 4440069"/>
              <a:gd name="connsiteX672" fmla="*/ 9792293 w 11040800"/>
              <a:gd name="connsiteY672" fmla="*/ 431917 h 4440069"/>
              <a:gd name="connsiteX673" fmla="*/ 9791621 w 11040800"/>
              <a:gd name="connsiteY673" fmla="*/ 459782 h 4440069"/>
              <a:gd name="connsiteX674" fmla="*/ 9894248 w 11040800"/>
              <a:gd name="connsiteY674" fmla="*/ 457732 h 4440069"/>
              <a:gd name="connsiteX675" fmla="*/ 9895716 w 11040800"/>
              <a:gd name="connsiteY675" fmla="*/ 464334 h 4440069"/>
              <a:gd name="connsiteX676" fmla="*/ 9974295 w 11040800"/>
              <a:gd name="connsiteY676" fmla="*/ 446849 h 4440069"/>
              <a:gd name="connsiteX677" fmla="*/ 9995407 w 11040800"/>
              <a:gd name="connsiteY677" fmla="*/ 449081 h 4440069"/>
              <a:gd name="connsiteX678" fmla="*/ 9996204 w 11040800"/>
              <a:gd name="connsiteY678" fmla="*/ 483546 h 4440069"/>
              <a:gd name="connsiteX679" fmla="*/ 10013571 w 11040800"/>
              <a:gd name="connsiteY679" fmla="*/ 466041 h 4440069"/>
              <a:gd name="connsiteX680" fmla="*/ 10016420 w 11040800"/>
              <a:gd name="connsiteY680" fmla="*/ 451811 h 4440069"/>
              <a:gd name="connsiteX681" fmla="*/ 10016705 w 11040800"/>
              <a:gd name="connsiteY681" fmla="*/ 452136 h 4440069"/>
              <a:gd name="connsiteX682" fmla="*/ 10039103 w 11040800"/>
              <a:gd name="connsiteY682" fmla="*/ 460143 h 4440069"/>
              <a:gd name="connsiteX683" fmla="*/ 10068234 w 11040800"/>
              <a:gd name="connsiteY683" fmla="*/ 467518 h 4440069"/>
              <a:gd name="connsiteX684" fmla="*/ 10061014 w 11040800"/>
              <a:gd name="connsiteY684" fmla="*/ 496840 h 4440069"/>
              <a:gd name="connsiteX685" fmla="*/ 10138122 w 11040800"/>
              <a:gd name="connsiteY685" fmla="*/ 472754 h 4440069"/>
              <a:gd name="connsiteX686" fmla="*/ 10137450 w 11040800"/>
              <a:gd name="connsiteY686" fmla="*/ 500618 h 4440069"/>
              <a:gd name="connsiteX687" fmla="*/ 10155626 w 11040800"/>
              <a:gd name="connsiteY687" fmla="*/ 489645 h 4440069"/>
              <a:gd name="connsiteX688" fmla="*/ 10156299 w 11040800"/>
              <a:gd name="connsiteY688" fmla="*/ 461781 h 4440069"/>
              <a:gd name="connsiteX689" fmla="*/ 10193445 w 11040800"/>
              <a:gd name="connsiteY689" fmla="*/ 474302 h 4440069"/>
              <a:gd name="connsiteX690" fmla="*/ 10195586 w 11040800"/>
              <a:gd name="connsiteY690" fmla="*/ 453039 h 4440069"/>
              <a:gd name="connsiteX691" fmla="*/ 10234204 w 11040800"/>
              <a:gd name="connsiteY691" fmla="*/ 472161 h 4440069"/>
              <a:gd name="connsiteX692" fmla="*/ 10229921 w 11040800"/>
              <a:gd name="connsiteY692" fmla="*/ 514687 h 4440069"/>
              <a:gd name="connsiteX693" fmla="*/ 10266270 w 11040800"/>
              <a:gd name="connsiteY693" fmla="*/ 492740 h 4440069"/>
              <a:gd name="connsiteX694" fmla="*/ 10288058 w 11040800"/>
              <a:gd name="connsiteY694" fmla="*/ 467107 h 4440069"/>
              <a:gd name="connsiteX695" fmla="*/ 10286713 w 11040800"/>
              <a:gd name="connsiteY695" fmla="*/ 522836 h 4440069"/>
              <a:gd name="connsiteX696" fmla="*/ 10300481 w 11040800"/>
              <a:gd name="connsiteY696" fmla="*/ 492058 h 4440069"/>
              <a:gd name="connsiteX697" fmla="*/ 10377714 w 11040800"/>
              <a:gd name="connsiteY697" fmla="*/ 530302 h 4440069"/>
              <a:gd name="connsiteX698" fmla="*/ 10373306 w 11040800"/>
              <a:gd name="connsiteY698" fmla="*/ 510495 h 4440069"/>
              <a:gd name="connsiteX699" fmla="*/ 10386404 w 11040800"/>
              <a:gd name="connsiteY699" fmla="*/ 507582 h 4440069"/>
              <a:gd name="connsiteX700" fmla="*/ 10411923 w 11040800"/>
              <a:gd name="connsiteY700" fmla="*/ 529618 h 4440069"/>
              <a:gd name="connsiteX701" fmla="*/ 10415659 w 11040800"/>
              <a:gd name="connsiteY701" fmla="*/ 577288 h 4440069"/>
              <a:gd name="connsiteX702" fmla="*/ 10368354 w 11040800"/>
              <a:gd name="connsiteY702" fmla="*/ 580885 h 4440069"/>
              <a:gd name="connsiteX703" fmla="*/ 10325328 w 11040800"/>
              <a:gd name="connsiteY703" fmla="*/ 541958 h 4440069"/>
              <a:gd name="connsiteX704" fmla="*/ 10311562 w 11040800"/>
              <a:gd name="connsiteY704" fmla="*/ 572736 h 4440069"/>
              <a:gd name="connsiteX705" fmla="*/ 10312233 w 11040800"/>
              <a:gd name="connsiteY705" fmla="*/ 544872 h 4440069"/>
              <a:gd name="connsiteX706" fmla="*/ 10296199 w 11040800"/>
              <a:gd name="connsiteY706" fmla="*/ 534581 h 4440069"/>
              <a:gd name="connsiteX707" fmla="*/ 10296323 w 11040800"/>
              <a:gd name="connsiteY707" fmla="*/ 596913 h 4440069"/>
              <a:gd name="connsiteX708" fmla="*/ 10283102 w 11040800"/>
              <a:gd name="connsiteY708" fmla="*/ 537496 h 4440069"/>
              <a:gd name="connsiteX709" fmla="*/ 10238735 w 11040800"/>
              <a:gd name="connsiteY709" fmla="*/ 554298 h 4440069"/>
              <a:gd name="connsiteX710" fmla="*/ 10257035 w 11040800"/>
              <a:gd name="connsiteY710" fmla="*/ 605655 h 4440069"/>
              <a:gd name="connsiteX711" fmla="*/ 10230717 w 11040800"/>
              <a:gd name="connsiteY711" fmla="*/ 549152 h 4440069"/>
              <a:gd name="connsiteX712" fmla="*/ 10147061 w 11040800"/>
              <a:gd name="connsiteY712" fmla="*/ 574696 h 4440069"/>
              <a:gd name="connsiteX713" fmla="*/ 10143451 w 11040800"/>
              <a:gd name="connsiteY713" fmla="*/ 589357 h 4440069"/>
              <a:gd name="connsiteX714" fmla="*/ 10166033 w 11040800"/>
              <a:gd name="connsiteY714" fmla="*/ 598189 h 4440069"/>
              <a:gd name="connsiteX715" fmla="*/ 10127418 w 11040800"/>
              <a:gd name="connsiteY715" fmla="*/ 579067 h 4440069"/>
              <a:gd name="connsiteX716" fmla="*/ 10120197 w 11040800"/>
              <a:gd name="connsiteY716" fmla="*/ 608388 h 4440069"/>
              <a:gd name="connsiteX717" fmla="*/ 10096816 w 11040800"/>
              <a:gd name="connsiteY717" fmla="*/ 565090 h 4440069"/>
              <a:gd name="connsiteX718" fmla="*/ 10012489 w 11040800"/>
              <a:gd name="connsiteY718" fmla="*/ 618497 h 4440069"/>
              <a:gd name="connsiteX719" fmla="*/ 9998597 w 11040800"/>
              <a:gd name="connsiteY719" fmla="*/ 586945 h 4440069"/>
              <a:gd name="connsiteX720" fmla="*/ 9933114 w 11040800"/>
              <a:gd name="connsiteY720" fmla="*/ 601516 h 4440069"/>
              <a:gd name="connsiteX721" fmla="*/ 9932317 w 11040800"/>
              <a:gd name="connsiteY721" fmla="*/ 567049 h 4440069"/>
              <a:gd name="connsiteX722" fmla="*/ 9917080 w 11040800"/>
              <a:gd name="connsiteY722" fmla="*/ 591226 h 4440069"/>
              <a:gd name="connsiteX723" fmla="*/ 9930973 w 11040800"/>
              <a:gd name="connsiteY723" fmla="*/ 622779 h 4440069"/>
              <a:gd name="connsiteX724" fmla="*/ 9901843 w 11040800"/>
              <a:gd name="connsiteY724" fmla="*/ 615402 h 4440069"/>
              <a:gd name="connsiteX725" fmla="*/ 9891559 w 11040800"/>
              <a:gd name="connsiteY725" fmla="*/ 569190 h 4440069"/>
              <a:gd name="connsiteX726" fmla="*/ 9829017 w 11040800"/>
              <a:gd name="connsiteY726" fmla="*/ 596964 h 4440069"/>
              <a:gd name="connsiteX727" fmla="*/ 9811514 w 11040800"/>
              <a:gd name="connsiteY727" fmla="*/ 580073 h 4440069"/>
              <a:gd name="connsiteX728" fmla="*/ 9796276 w 11040800"/>
              <a:gd name="connsiteY728" fmla="*/ 604249 h 4440069"/>
              <a:gd name="connsiteX729" fmla="*/ 9807231 w 11040800"/>
              <a:gd name="connsiteY729" fmla="*/ 622598 h 4440069"/>
              <a:gd name="connsiteX730" fmla="*/ 9746031 w 11040800"/>
              <a:gd name="connsiteY730" fmla="*/ 594643 h 4440069"/>
              <a:gd name="connsiteX731" fmla="*/ 9750439 w 11040800"/>
              <a:gd name="connsiteY731" fmla="*/ 614449 h 4440069"/>
              <a:gd name="connsiteX732" fmla="*/ 9774491 w 11040800"/>
              <a:gd name="connsiteY732" fmla="*/ 629883 h 4440069"/>
              <a:gd name="connsiteX733" fmla="*/ 9668378 w 11040800"/>
              <a:gd name="connsiteY733" fmla="*/ 640705 h 4440069"/>
              <a:gd name="connsiteX734" fmla="*/ 9666714 w 11040800"/>
              <a:gd name="connsiteY734" fmla="*/ 642886 h 4440069"/>
              <a:gd name="connsiteX735" fmla="*/ 9670942 w 11040800"/>
              <a:gd name="connsiteY735" fmla="*/ 663534 h 4440069"/>
              <a:gd name="connsiteX736" fmla="*/ 9731846 w 11040800"/>
              <a:gd name="connsiteY736" fmla="*/ 718504 h 4440069"/>
              <a:gd name="connsiteX737" fmla="*/ 9756048 w 11040800"/>
              <a:gd name="connsiteY737" fmla="*/ 780468 h 4440069"/>
              <a:gd name="connsiteX738" fmla="*/ 9755943 w 11040800"/>
              <a:gd name="connsiteY738" fmla="*/ 780869 h 4440069"/>
              <a:gd name="connsiteX739" fmla="*/ 9759502 w 11040800"/>
              <a:gd name="connsiteY739" fmla="*/ 778721 h 4440069"/>
              <a:gd name="connsiteX740" fmla="*/ 9777677 w 11040800"/>
              <a:gd name="connsiteY740" fmla="*/ 767748 h 4440069"/>
              <a:gd name="connsiteX741" fmla="*/ 9790102 w 11040800"/>
              <a:gd name="connsiteY741" fmla="*/ 792699 h 4440069"/>
              <a:gd name="connsiteX742" fmla="*/ 9826452 w 11040800"/>
              <a:gd name="connsiteY742" fmla="*/ 770752 h 4440069"/>
              <a:gd name="connsiteX743" fmla="*/ 9868679 w 11040800"/>
              <a:gd name="connsiteY743" fmla="*/ 775214 h 4440069"/>
              <a:gd name="connsiteX744" fmla="*/ 10001236 w 11040800"/>
              <a:gd name="connsiteY744" fmla="*/ 815005 h 4440069"/>
              <a:gd name="connsiteX745" fmla="*/ 10117632 w 11040800"/>
              <a:gd name="connsiteY745" fmla="*/ 782177 h 4440069"/>
              <a:gd name="connsiteX746" fmla="*/ 10140216 w 11040800"/>
              <a:gd name="connsiteY746" fmla="*/ 791010 h 4440069"/>
              <a:gd name="connsiteX747" fmla="*/ 10059497 w 11040800"/>
              <a:gd name="connsiteY747" fmla="*/ 829757 h 4440069"/>
              <a:gd name="connsiteX748" fmla="*/ 10068311 w 11040800"/>
              <a:gd name="connsiteY748" fmla="*/ 869368 h 4440069"/>
              <a:gd name="connsiteX749" fmla="*/ 10090096 w 11040800"/>
              <a:gd name="connsiteY749" fmla="*/ 843733 h 4440069"/>
              <a:gd name="connsiteX750" fmla="*/ 10101848 w 11040800"/>
              <a:gd name="connsiteY750" fmla="*/ 896549 h 4440069"/>
              <a:gd name="connsiteX751" fmla="*/ 10119227 w 11040800"/>
              <a:gd name="connsiteY751" fmla="*/ 851109 h 4440069"/>
              <a:gd name="connsiteX752" fmla="*/ 10154905 w 11040800"/>
              <a:gd name="connsiteY752" fmla="*/ 857028 h 4440069"/>
              <a:gd name="connsiteX753" fmla="*/ 10148232 w 11040800"/>
              <a:gd name="connsiteY753" fmla="*/ 796154 h 4440069"/>
              <a:gd name="connsiteX754" fmla="*/ 10194069 w 11040800"/>
              <a:gd name="connsiteY754" fmla="*/ 785956 h 4440069"/>
              <a:gd name="connsiteX755" fmla="*/ 10207962 w 11040800"/>
              <a:gd name="connsiteY755" fmla="*/ 817507 h 4440069"/>
              <a:gd name="connsiteX756" fmla="*/ 10271302 w 11040800"/>
              <a:gd name="connsiteY756" fmla="*/ 824200 h 4440069"/>
              <a:gd name="connsiteX757" fmla="*/ 10233484 w 11040800"/>
              <a:gd name="connsiteY757" fmla="*/ 839544 h 4440069"/>
              <a:gd name="connsiteX758" fmla="*/ 10256861 w 11040800"/>
              <a:gd name="connsiteY758" fmla="*/ 882843 h 4440069"/>
              <a:gd name="connsiteX759" fmla="*/ 10264081 w 11040800"/>
              <a:gd name="connsiteY759" fmla="*/ 853521 h 4440069"/>
              <a:gd name="connsiteX760" fmla="*/ 10351473 w 11040800"/>
              <a:gd name="connsiteY760" fmla="*/ 875648 h 4440069"/>
              <a:gd name="connsiteX761" fmla="*/ 10365367 w 11040800"/>
              <a:gd name="connsiteY761" fmla="*/ 907201 h 4440069"/>
              <a:gd name="connsiteX762" fmla="*/ 10370445 w 11040800"/>
              <a:gd name="connsiteY762" fmla="*/ 899142 h 4440069"/>
              <a:gd name="connsiteX763" fmla="*/ 10357225 w 11040800"/>
              <a:gd name="connsiteY763" fmla="*/ 839725 h 4440069"/>
              <a:gd name="connsiteX764" fmla="*/ 10384885 w 11040800"/>
              <a:gd name="connsiteY764" fmla="*/ 840498 h 4440069"/>
              <a:gd name="connsiteX765" fmla="*/ 10357897 w 11040800"/>
              <a:gd name="connsiteY765" fmla="*/ 811860 h 4440069"/>
              <a:gd name="connsiteX766" fmla="*/ 10393574 w 11040800"/>
              <a:gd name="connsiteY766" fmla="*/ 817779 h 4440069"/>
              <a:gd name="connsiteX767" fmla="*/ 10384215 w 11040800"/>
              <a:gd name="connsiteY767" fmla="*/ 868363 h 4440069"/>
              <a:gd name="connsiteX768" fmla="*/ 10418424 w 11040800"/>
              <a:gd name="connsiteY768" fmla="*/ 867679 h 4440069"/>
              <a:gd name="connsiteX769" fmla="*/ 10428707 w 11040800"/>
              <a:gd name="connsiteY769" fmla="*/ 913893 h 4440069"/>
              <a:gd name="connsiteX770" fmla="*/ 10417876 w 11040800"/>
              <a:gd name="connsiteY770" fmla="*/ 957876 h 4440069"/>
              <a:gd name="connsiteX771" fmla="*/ 10438193 w 11040800"/>
              <a:gd name="connsiteY771" fmla="*/ 925641 h 4440069"/>
              <a:gd name="connsiteX772" fmla="*/ 10455025 w 11040800"/>
              <a:gd name="connsiteY772" fmla="*/ 970396 h 4440069"/>
              <a:gd name="connsiteX773" fmla="*/ 10460775 w 11040800"/>
              <a:gd name="connsiteY773" fmla="*/ 934472 h 4440069"/>
              <a:gd name="connsiteX774" fmla="*/ 10441804 w 11040800"/>
              <a:gd name="connsiteY774" fmla="*/ 910979 h 4440069"/>
              <a:gd name="connsiteX775" fmla="*/ 10436725 w 11040800"/>
              <a:gd name="connsiteY775" fmla="*/ 919038 h 4440069"/>
              <a:gd name="connsiteX776" fmla="*/ 10437396 w 11040800"/>
              <a:gd name="connsiteY776" fmla="*/ 891174 h 4440069"/>
              <a:gd name="connsiteX777" fmla="*/ 10467322 w 11040800"/>
              <a:gd name="connsiteY777" fmla="*/ 933015 h 4440069"/>
              <a:gd name="connsiteX778" fmla="*/ 10476013 w 11040800"/>
              <a:gd name="connsiteY778" fmla="*/ 910296 h 4440069"/>
              <a:gd name="connsiteX779" fmla="*/ 10458508 w 11040800"/>
              <a:gd name="connsiteY779" fmla="*/ 893404 h 4440069"/>
              <a:gd name="connsiteX780" fmla="*/ 10528397 w 11040800"/>
              <a:gd name="connsiteY780" fmla="*/ 898639 h 4440069"/>
              <a:gd name="connsiteX781" fmla="*/ 10478278 w 11040800"/>
              <a:gd name="connsiteY781" fmla="*/ 951363 h 4440069"/>
              <a:gd name="connsiteX782" fmla="*/ 10482686 w 11040800"/>
              <a:gd name="connsiteY782" fmla="*/ 971169 h 4440069"/>
              <a:gd name="connsiteX783" fmla="*/ 10548838 w 11040800"/>
              <a:gd name="connsiteY783" fmla="*/ 928735 h 4440069"/>
              <a:gd name="connsiteX784" fmla="*/ 10562731 w 11040800"/>
              <a:gd name="connsiteY784" fmla="*/ 960288 h 4440069"/>
              <a:gd name="connsiteX785" fmla="*/ 10567811 w 11040800"/>
              <a:gd name="connsiteY785" fmla="*/ 952228 h 4440069"/>
              <a:gd name="connsiteX786" fmla="*/ 10561935 w 11040800"/>
              <a:gd name="connsiteY786" fmla="*/ 925821 h 4440069"/>
              <a:gd name="connsiteX787" fmla="*/ 10599081 w 11040800"/>
              <a:gd name="connsiteY787" fmla="*/ 938342 h 4440069"/>
              <a:gd name="connsiteX788" fmla="*/ 10660158 w 11040800"/>
              <a:gd name="connsiteY788" fmla="*/ 903965 h 4440069"/>
              <a:gd name="connsiteX789" fmla="*/ 10618055 w 11040800"/>
              <a:gd name="connsiteY789" fmla="*/ 961834 h 4440069"/>
              <a:gd name="connsiteX790" fmla="*/ 10676989 w 11040800"/>
              <a:gd name="connsiteY790" fmla="*/ 948721 h 4440069"/>
              <a:gd name="connsiteX791" fmla="*/ 10663767 w 11040800"/>
              <a:gd name="connsiteY791" fmla="*/ 889304 h 4440069"/>
              <a:gd name="connsiteX792" fmla="*/ 10684880 w 11040800"/>
              <a:gd name="connsiteY792" fmla="*/ 891536 h 4440069"/>
              <a:gd name="connsiteX793" fmla="*/ 10685006 w 11040800"/>
              <a:gd name="connsiteY793" fmla="*/ 953866 h 4440069"/>
              <a:gd name="connsiteX794" fmla="*/ 10722153 w 11040800"/>
              <a:gd name="connsiteY794" fmla="*/ 966386 h 4440069"/>
              <a:gd name="connsiteX795" fmla="*/ 10802872 w 11040800"/>
              <a:gd name="connsiteY795" fmla="*/ 927639 h 4440069"/>
              <a:gd name="connsiteX796" fmla="*/ 10781883 w 11040800"/>
              <a:gd name="connsiteY796" fmla="*/ 987740 h 4440069"/>
              <a:gd name="connsiteX797" fmla="*/ 10853239 w 11040800"/>
              <a:gd name="connsiteY797" fmla="*/ 999576 h 4440069"/>
              <a:gd name="connsiteX798" fmla="*/ 10904156 w 11040800"/>
              <a:gd name="connsiteY798" fmla="*/ 981318 h 4440069"/>
              <a:gd name="connsiteX799" fmla="*/ 10908439 w 11040800"/>
              <a:gd name="connsiteY799" fmla="*/ 938793 h 4440069"/>
              <a:gd name="connsiteX800" fmla="*/ 10924473 w 11040800"/>
              <a:gd name="connsiteY800" fmla="*/ 949083 h 4440069"/>
              <a:gd name="connsiteX801" fmla="*/ 10918597 w 11040800"/>
              <a:gd name="connsiteY801" fmla="*/ 922675 h 4440069"/>
              <a:gd name="connsiteX802" fmla="*/ 10915783 w 11040800"/>
              <a:gd name="connsiteY802" fmla="*/ 971802 h 4440069"/>
              <a:gd name="connsiteX803" fmla="*/ 10931147 w 11040800"/>
              <a:gd name="connsiteY803" fmla="*/ 1009957 h 4440069"/>
              <a:gd name="connsiteX804" fmla="*/ 10949321 w 11040800"/>
              <a:gd name="connsiteY804" fmla="*/ 998983 h 4440069"/>
              <a:gd name="connsiteX805" fmla="*/ 10914439 w 11040800"/>
              <a:gd name="connsiteY805" fmla="*/ 1027531 h 4440069"/>
              <a:gd name="connsiteX806" fmla="*/ 10923924 w 11040800"/>
              <a:gd name="connsiteY806" fmla="*/ 1039278 h 4440069"/>
              <a:gd name="connsiteX807" fmla="*/ 10946507 w 11040800"/>
              <a:gd name="connsiteY807" fmla="*/ 1048111 h 4440069"/>
              <a:gd name="connsiteX808" fmla="*/ 10889043 w 11040800"/>
              <a:gd name="connsiteY808" fmla="*/ 1067826 h 4440069"/>
              <a:gd name="connsiteX809" fmla="*/ 10902935 w 11040800"/>
              <a:gd name="connsiteY809" fmla="*/ 1099378 h 4440069"/>
              <a:gd name="connsiteX810" fmla="*/ 10870867 w 11040800"/>
              <a:gd name="connsiteY810" fmla="*/ 1078798 h 4440069"/>
              <a:gd name="connsiteX811" fmla="*/ 10873009 w 11040800"/>
              <a:gd name="connsiteY811" fmla="*/ 1057536 h 4440069"/>
              <a:gd name="connsiteX812" fmla="*/ 10847614 w 11040800"/>
              <a:gd name="connsiteY812" fmla="*/ 1097831 h 4440069"/>
              <a:gd name="connsiteX813" fmla="*/ 10822093 w 11040800"/>
              <a:gd name="connsiteY813" fmla="*/ 1075795 h 4440069"/>
              <a:gd name="connsiteX814" fmla="*/ 10853365 w 11040800"/>
              <a:gd name="connsiteY814" fmla="*/ 1061907 h 4440069"/>
              <a:gd name="connsiteX815" fmla="*/ 10802323 w 11040800"/>
              <a:gd name="connsiteY815" fmla="*/ 1017835 h 4440069"/>
              <a:gd name="connsiteX816" fmla="*/ 10790697 w 11040800"/>
              <a:gd name="connsiteY816" fmla="*/ 1027350 h 4440069"/>
              <a:gd name="connsiteX817" fmla="*/ 10809669 w 11040800"/>
              <a:gd name="connsiteY817" fmla="*/ 1050844 h 4440069"/>
              <a:gd name="connsiteX818" fmla="*/ 10808996 w 11040800"/>
              <a:gd name="connsiteY818" fmla="*/ 1078708 h 4440069"/>
              <a:gd name="connsiteX819" fmla="*/ 10787211 w 11040800"/>
              <a:gd name="connsiteY819" fmla="*/ 1104342 h 4440069"/>
              <a:gd name="connsiteX820" fmla="*/ 10806183 w 11040800"/>
              <a:gd name="connsiteY820" fmla="*/ 1127836 h 4440069"/>
              <a:gd name="connsiteX821" fmla="*/ 10776249 w 11040800"/>
              <a:gd name="connsiteY821" fmla="*/ 1128432 h 4440069"/>
              <a:gd name="connsiteX822" fmla="*/ 10754797 w 11040800"/>
              <a:gd name="connsiteY822" fmla="*/ 1116809 h 4440069"/>
              <a:gd name="connsiteX823" fmla="*/ 10758478 w 11040800"/>
              <a:gd name="connsiteY823" fmla="*/ 1114200 h 4440069"/>
              <a:gd name="connsiteX824" fmla="*/ 10764629 w 11040800"/>
              <a:gd name="connsiteY824" fmla="*/ 1095509 h 4440069"/>
              <a:gd name="connsiteX825" fmla="*/ 10693271 w 11040800"/>
              <a:gd name="connsiteY825" fmla="*/ 1083672 h 4440069"/>
              <a:gd name="connsiteX826" fmla="*/ 10705697 w 11040800"/>
              <a:gd name="connsiteY826" fmla="*/ 1108623 h 4440069"/>
              <a:gd name="connsiteX827" fmla="*/ 10677362 w 11040800"/>
              <a:gd name="connsiteY827" fmla="*/ 1135714 h 4440069"/>
              <a:gd name="connsiteX828" fmla="*/ 10589298 w 11040800"/>
              <a:gd name="connsiteY828" fmla="*/ 1141451 h 4440069"/>
              <a:gd name="connsiteX829" fmla="*/ 10596518 w 11040800"/>
              <a:gd name="connsiteY829" fmla="*/ 1112130 h 4440069"/>
              <a:gd name="connsiteX830" fmla="*/ 10565248 w 11040800"/>
              <a:gd name="connsiteY830" fmla="*/ 1126017 h 4440069"/>
              <a:gd name="connsiteX831" fmla="*/ 10557902 w 11040800"/>
              <a:gd name="connsiteY831" fmla="*/ 1093008 h 4440069"/>
              <a:gd name="connsiteX832" fmla="*/ 10550681 w 11040800"/>
              <a:gd name="connsiteY832" fmla="*/ 1122329 h 4440069"/>
              <a:gd name="connsiteX833" fmla="*/ 10497625 w 11040800"/>
              <a:gd name="connsiteY833" fmla="*/ 1161850 h 4440069"/>
              <a:gd name="connsiteX834" fmla="*/ 10456194 w 11040800"/>
              <a:gd name="connsiteY834" fmla="*/ 1191854 h 4440069"/>
              <a:gd name="connsiteX835" fmla="*/ 10469290 w 11040800"/>
              <a:gd name="connsiteY835" fmla="*/ 1188940 h 4440069"/>
              <a:gd name="connsiteX836" fmla="*/ 10475166 w 11040800"/>
              <a:gd name="connsiteY836" fmla="*/ 1215347 h 4440069"/>
              <a:gd name="connsiteX837" fmla="*/ 10435081 w 11040800"/>
              <a:gd name="connsiteY837" fmla="*/ 1189624 h 4440069"/>
              <a:gd name="connsiteX838" fmla="*/ 10459007 w 11040800"/>
              <a:gd name="connsiteY838" fmla="*/ 1142728 h 4440069"/>
              <a:gd name="connsiteX839" fmla="*/ 10388448 w 11040800"/>
              <a:gd name="connsiteY839" fmla="*/ 1165357 h 4440069"/>
              <a:gd name="connsiteX840" fmla="*/ 10362928 w 11040800"/>
              <a:gd name="connsiteY840" fmla="*/ 1143321 h 4440069"/>
              <a:gd name="connsiteX841" fmla="*/ 10323638 w 11040800"/>
              <a:gd name="connsiteY841" fmla="*/ 1152063 h 4440069"/>
              <a:gd name="connsiteX842" fmla="*/ 10312810 w 11040800"/>
              <a:gd name="connsiteY842" fmla="*/ 1196045 h 4440069"/>
              <a:gd name="connsiteX843" fmla="*/ 10294508 w 11040800"/>
              <a:gd name="connsiteY843" fmla="*/ 1144687 h 4440069"/>
              <a:gd name="connsiteX844" fmla="*/ 10256689 w 11040800"/>
              <a:gd name="connsiteY844" fmla="*/ 1160032 h 4440069"/>
              <a:gd name="connsiteX845" fmla="*/ 10262565 w 11040800"/>
              <a:gd name="connsiteY845" fmla="*/ 1186439 h 4440069"/>
              <a:gd name="connsiteX846" fmla="*/ 10230496 w 11040800"/>
              <a:gd name="connsiteY846" fmla="*/ 1165860 h 4440069"/>
              <a:gd name="connsiteX847" fmla="*/ 10161405 w 11040800"/>
              <a:gd name="connsiteY847" fmla="*/ 1195090 h 4440069"/>
              <a:gd name="connsiteX848" fmla="*/ 10152716 w 11040800"/>
              <a:gd name="connsiteY848" fmla="*/ 1217810 h 4440069"/>
              <a:gd name="connsiteX849" fmla="*/ 10150450 w 11040800"/>
              <a:gd name="connsiteY849" fmla="*/ 1176742 h 4440069"/>
              <a:gd name="connsiteX850" fmla="*/ 10089375 w 11040800"/>
              <a:gd name="connsiteY850" fmla="*/ 1211118 h 4440069"/>
              <a:gd name="connsiteX851" fmla="*/ 10113427 w 11040800"/>
              <a:gd name="connsiteY851" fmla="*/ 1226553 h 4440069"/>
              <a:gd name="connsiteX852" fmla="*/ 10066120 w 11040800"/>
              <a:gd name="connsiteY852" fmla="*/ 1230150 h 4440069"/>
              <a:gd name="connsiteX853" fmla="*/ 10076279 w 11040800"/>
              <a:gd name="connsiteY853" fmla="*/ 1214032 h 4440069"/>
              <a:gd name="connsiteX854" fmla="*/ 10038458 w 11040800"/>
              <a:gd name="connsiteY854" fmla="*/ 1229375 h 4440069"/>
              <a:gd name="connsiteX855" fmla="*/ 10057431 w 11040800"/>
              <a:gd name="connsiteY855" fmla="*/ 1252870 h 4440069"/>
              <a:gd name="connsiteX856" fmla="*/ 10031912 w 11040800"/>
              <a:gd name="connsiteY856" fmla="*/ 1230833 h 4440069"/>
              <a:gd name="connsiteX857" fmla="*/ 10011594 w 11040800"/>
              <a:gd name="connsiteY857" fmla="*/ 1263069 h 4440069"/>
              <a:gd name="connsiteX858" fmla="*/ 10040053 w 11040800"/>
              <a:gd name="connsiteY858" fmla="*/ 1298309 h 4440069"/>
              <a:gd name="connsiteX859" fmla="*/ 10053822 w 11040800"/>
              <a:gd name="connsiteY859" fmla="*/ 1267530 h 4440069"/>
              <a:gd name="connsiteX860" fmla="*/ 10162327 w 11040800"/>
              <a:gd name="connsiteY860" fmla="*/ 1291888 h 4440069"/>
              <a:gd name="connsiteX861" fmla="*/ 10213243 w 11040800"/>
              <a:gd name="connsiteY861" fmla="*/ 1273629 h 4440069"/>
              <a:gd name="connsiteX862" fmla="*/ 10315871 w 11040800"/>
              <a:gd name="connsiteY862" fmla="*/ 1271580 h 4440069"/>
              <a:gd name="connsiteX863" fmla="*/ 10324685 w 11040800"/>
              <a:gd name="connsiteY863" fmla="*/ 1311191 h 4440069"/>
              <a:gd name="connsiteX864" fmla="*/ 10350878 w 11040800"/>
              <a:gd name="connsiteY864" fmla="*/ 1305363 h 4440069"/>
              <a:gd name="connsiteX865" fmla="*/ 10370647 w 11040800"/>
              <a:gd name="connsiteY865" fmla="*/ 1363323 h 4440069"/>
              <a:gd name="connsiteX866" fmla="*/ 10381478 w 11040800"/>
              <a:gd name="connsiteY866" fmla="*/ 1319340 h 4440069"/>
              <a:gd name="connsiteX867" fmla="*/ 10415014 w 11040800"/>
              <a:gd name="connsiteY867" fmla="*/ 1346521 h 4440069"/>
              <a:gd name="connsiteX868" fmla="*/ 10430252 w 11040800"/>
              <a:gd name="connsiteY868" fmla="*/ 1322344 h 4440069"/>
              <a:gd name="connsiteX869" fmla="*/ 10427439 w 11040800"/>
              <a:gd name="connsiteY869" fmla="*/ 1371471 h 4440069"/>
              <a:gd name="connsiteX870" fmla="*/ 10456569 w 11040800"/>
              <a:gd name="connsiteY870" fmla="*/ 1378848 h 4440069"/>
              <a:gd name="connsiteX871" fmla="*/ 10479824 w 11040800"/>
              <a:gd name="connsiteY871" fmla="*/ 1359815 h 4440069"/>
              <a:gd name="connsiteX872" fmla="*/ 10474620 w 11040800"/>
              <a:gd name="connsiteY872" fmla="*/ 1305543 h 4440069"/>
              <a:gd name="connsiteX873" fmla="*/ 10483434 w 11040800"/>
              <a:gd name="connsiteY873" fmla="*/ 1345154 h 4440069"/>
              <a:gd name="connsiteX874" fmla="*/ 10538756 w 11040800"/>
              <a:gd name="connsiteY874" fmla="*/ 1346701 h 4440069"/>
              <a:gd name="connsiteX875" fmla="*/ 10535944 w 11040800"/>
              <a:gd name="connsiteY875" fmla="*/ 1395829 h 4440069"/>
              <a:gd name="connsiteX876" fmla="*/ 10520705 w 11040800"/>
              <a:gd name="connsiteY876" fmla="*/ 1420005 h 4440069"/>
              <a:gd name="connsiteX877" fmla="*/ 10486496 w 11040800"/>
              <a:gd name="connsiteY877" fmla="*/ 1420689 h 4440069"/>
              <a:gd name="connsiteX878" fmla="*/ 10493716 w 11040800"/>
              <a:gd name="connsiteY878" fmla="*/ 1391367 h 4440069"/>
              <a:gd name="connsiteX879" fmla="*/ 10463913 w 11040800"/>
              <a:gd name="connsiteY879" fmla="*/ 1411856 h 4440069"/>
              <a:gd name="connsiteX880" fmla="*/ 10394699 w 11040800"/>
              <a:gd name="connsiteY880" fmla="*/ 1378757 h 4440069"/>
              <a:gd name="connsiteX881" fmla="*/ 10394025 w 11040800"/>
              <a:gd name="connsiteY881" fmla="*/ 1406621 h 4440069"/>
              <a:gd name="connsiteX882" fmla="*/ 10380929 w 11040800"/>
              <a:gd name="connsiteY882" fmla="*/ 1409535 h 4440069"/>
              <a:gd name="connsiteX883" fmla="*/ 10373585 w 11040800"/>
              <a:gd name="connsiteY883" fmla="*/ 1376527 h 4440069"/>
              <a:gd name="connsiteX884" fmla="*/ 10359817 w 11040800"/>
              <a:gd name="connsiteY884" fmla="*/ 1407304 h 4440069"/>
              <a:gd name="connsiteX885" fmla="*/ 10339374 w 11040800"/>
              <a:gd name="connsiteY885" fmla="*/ 1377209 h 4440069"/>
              <a:gd name="connsiteX886" fmla="*/ 10289132 w 11040800"/>
              <a:gd name="connsiteY886" fmla="*/ 1367602 h 4440069"/>
              <a:gd name="connsiteX887" fmla="*/ 10289928 w 11040800"/>
              <a:gd name="connsiteY887" fmla="*/ 1402069 h 4440069"/>
              <a:gd name="connsiteX888" fmla="*/ 10279770 w 11040800"/>
              <a:gd name="connsiteY888" fmla="*/ 1418188 h 4440069"/>
              <a:gd name="connsiteX889" fmla="*/ 10249171 w 11040800"/>
              <a:gd name="connsiteY889" fmla="*/ 1404210 h 4440069"/>
              <a:gd name="connsiteX890" fmla="*/ 10158169 w 11040800"/>
              <a:gd name="connsiteY890" fmla="*/ 1396744 h 4440069"/>
              <a:gd name="connsiteX891" fmla="*/ 10153215 w 11040800"/>
              <a:gd name="connsiteY891" fmla="*/ 1467133 h 4440069"/>
              <a:gd name="connsiteX892" fmla="*/ 10166982 w 11040800"/>
              <a:gd name="connsiteY892" fmla="*/ 1436354 h 4440069"/>
              <a:gd name="connsiteX893" fmla="*/ 10174328 w 11040800"/>
              <a:gd name="connsiteY893" fmla="*/ 1469364 h 4440069"/>
              <a:gd name="connsiteX894" fmla="*/ 10322120 w 11040800"/>
              <a:gd name="connsiteY894" fmla="*/ 1484979 h 4440069"/>
              <a:gd name="connsiteX895" fmla="*/ 10298867 w 11040800"/>
              <a:gd name="connsiteY895" fmla="*/ 1504012 h 4440069"/>
              <a:gd name="connsiteX896" fmla="*/ 10307681 w 11040800"/>
              <a:gd name="connsiteY896" fmla="*/ 1543623 h 4440069"/>
              <a:gd name="connsiteX897" fmla="*/ 10296726 w 11040800"/>
              <a:gd name="connsiteY897" fmla="*/ 1525273 h 4440069"/>
              <a:gd name="connsiteX898" fmla="*/ 10269862 w 11040800"/>
              <a:gd name="connsiteY898" fmla="*/ 1558966 h 4440069"/>
              <a:gd name="connsiteX899" fmla="*/ 10274143 w 11040800"/>
              <a:gd name="connsiteY899" fmla="*/ 1516441 h 4440069"/>
              <a:gd name="connsiteX900" fmla="*/ 10291647 w 11040800"/>
              <a:gd name="connsiteY900" fmla="*/ 1533332 h 4440069"/>
              <a:gd name="connsiteX901" fmla="*/ 10281363 w 11040800"/>
              <a:gd name="connsiteY901" fmla="*/ 1487119 h 4440069"/>
              <a:gd name="connsiteX902" fmla="*/ 10259578 w 11040800"/>
              <a:gd name="connsiteY902" fmla="*/ 1512753 h 4440069"/>
              <a:gd name="connsiteX903" fmla="*/ 10247277 w 11040800"/>
              <a:gd name="connsiteY903" fmla="*/ 1550134 h 4440069"/>
              <a:gd name="connsiteX904" fmla="*/ 10131553 w 11040800"/>
              <a:gd name="connsiteY904" fmla="*/ 1555098 h 4440069"/>
              <a:gd name="connsiteX905" fmla="*/ 10140368 w 11040800"/>
              <a:gd name="connsiteY905" fmla="*/ 1594709 h 4440069"/>
              <a:gd name="connsiteX906" fmla="*/ 10084248 w 11040800"/>
              <a:gd name="connsiteY906" fmla="*/ 1558695 h 4440069"/>
              <a:gd name="connsiteX907" fmla="*/ 10106032 w 11040800"/>
              <a:gd name="connsiteY907" fmla="*/ 1533061 h 4440069"/>
              <a:gd name="connsiteX908" fmla="*/ 10110440 w 11040800"/>
              <a:gd name="connsiteY908" fmla="*/ 1552867 h 4440069"/>
              <a:gd name="connsiteX909" fmla="*/ 10122739 w 11040800"/>
              <a:gd name="connsiteY909" fmla="*/ 1515486 h 4440069"/>
              <a:gd name="connsiteX910" fmla="*/ 10080637 w 11040800"/>
              <a:gd name="connsiteY910" fmla="*/ 1573356 h 4440069"/>
              <a:gd name="connsiteX911" fmla="*/ 10044959 w 11040800"/>
              <a:gd name="connsiteY911" fmla="*/ 1567437 h 4440069"/>
              <a:gd name="connsiteX912" fmla="*/ 10049240 w 11040800"/>
              <a:gd name="connsiteY912" fmla="*/ 1524913 h 4440069"/>
              <a:gd name="connsiteX913" fmla="*/ 10019438 w 11040800"/>
              <a:gd name="connsiteY913" fmla="*/ 1545402 h 4440069"/>
              <a:gd name="connsiteX914" fmla="*/ 9983885 w 11040800"/>
              <a:gd name="connsiteY914" fmla="*/ 1601813 h 4440069"/>
              <a:gd name="connsiteX915" fmla="*/ 9984557 w 11040800"/>
              <a:gd name="connsiteY915" fmla="*/ 1573950 h 4440069"/>
              <a:gd name="connsiteX916" fmla="*/ 9959834 w 11040800"/>
              <a:gd name="connsiteY916" fmla="*/ 1586379 h 4440069"/>
              <a:gd name="connsiteX917" fmla="*/ 9934312 w 11040800"/>
              <a:gd name="connsiteY917" fmla="*/ 1564343 h 4440069"/>
              <a:gd name="connsiteX918" fmla="*/ 9923483 w 11040800"/>
              <a:gd name="connsiteY918" fmla="*/ 1608325 h 4440069"/>
              <a:gd name="connsiteX919" fmla="*/ 9897962 w 11040800"/>
              <a:gd name="connsiteY919" fmla="*/ 1586288 h 4440069"/>
              <a:gd name="connsiteX920" fmla="*/ 9882724 w 11040800"/>
              <a:gd name="connsiteY920" fmla="*/ 1610464 h 4440069"/>
              <a:gd name="connsiteX921" fmla="*/ 9876849 w 11040800"/>
              <a:gd name="connsiteY921" fmla="*/ 1584058 h 4440069"/>
              <a:gd name="connsiteX922" fmla="*/ 9876177 w 11040800"/>
              <a:gd name="connsiteY922" fmla="*/ 1611922 h 4440069"/>
              <a:gd name="connsiteX923" fmla="*/ 9858673 w 11040800"/>
              <a:gd name="connsiteY923" fmla="*/ 1595030 h 4440069"/>
              <a:gd name="connsiteX924" fmla="*/ 9865895 w 11040800"/>
              <a:gd name="connsiteY924" fmla="*/ 1565709 h 4440069"/>
              <a:gd name="connsiteX925" fmla="*/ 9841967 w 11040800"/>
              <a:gd name="connsiteY925" fmla="*/ 1612605 h 4440069"/>
              <a:gd name="connsiteX926" fmla="*/ 9812836 w 11040800"/>
              <a:gd name="connsiteY926" fmla="*/ 1605230 h 4440069"/>
              <a:gd name="connsiteX927" fmla="*/ 9800413 w 11040800"/>
              <a:gd name="connsiteY927" fmla="*/ 1580279 h 4440069"/>
              <a:gd name="connsiteX928" fmla="*/ 9705128 w 11040800"/>
              <a:gd name="connsiteY928" fmla="*/ 1615340 h 4440069"/>
              <a:gd name="connsiteX929" fmla="*/ 9689767 w 11040800"/>
              <a:gd name="connsiteY929" fmla="*/ 1577184 h 4440069"/>
              <a:gd name="connsiteX930" fmla="*/ 9645398 w 11040800"/>
              <a:gd name="connsiteY930" fmla="*/ 1593986 h 4440069"/>
              <a:gd name="connsiteX931" fmla="*/ 9623613 w 11040800"/>
              <a:gd name="connsiteY931" fmla="*/ 1619619 h 4440069"/>
              <a:gd name="connsiteX932" fmla="*/ 9612658 w 11040800"/>
              <a:gd name="connsiteY932" fmla="*/ 1601271 h 4440069"/>
              <a:gd name="connsiteX933" fmla="*/ 9561742 w 11040800"/>
              <a:gd name="connsiteY933" fmla="*/ 1619530 h 4440069"/>
              <a:gd name="connsiteX934" fmla="*/ 9527656 w 11040800"/>
              <a:gd name="connsiteY934" fmla="*/ 1682543 h 4440069"/>
              <a:gd name="connsiteX935" fmla="*/ 9451893 w 11040800"/>
              <a:gd name="connsiteY935" fmla="*/ 1650900 h 4440069"/>
              <a:gd name="connsiteX936" fmla="*/ 9425699 w 11040800"/>
              <a:gd name="connsiteY936" fmla="*/ 1656730 h 4440069"/>
              <a:gd name="connsiteX937" fmla="*/ 9434390 w 11040800"/>
              <a:gd name="connsiteY937" fmla="*/ 1634009 h 4440069"/>
              <a:gd name="connsiteX938" fmla="*/ 9400977 w 11040800"/>
              <a:gd name="connsiteY938" fmla="*/ 1669159 h 4440069"/>
              <a:gd name="connsiteX939" fmla="*/ 9423560 w 11040800"/>
              <a:gd name="connsiteY939" fmla="*/ 1677991 h 4440069"/>
              <a:gd name="connsiteX940" fmla="*/ 9357281 w 11040800"/>
              <a:gd name="connsiteY940" fmla="*/ 1658096 h 4440069"/>
              <a:gd name="connsiteX941" fmla="*/ 9358078 w 11040800"/>
              <a:gd name="connsiteY941" fmla="*/ 1692563 h 4440069"/>
              <a:gd name="connsiteX942" fmla="*/ 9330415 w 11040800"/>
              <a:gd name="connsiteY942" fmla="*/ 1691788 h 4440069"/>
              <a:gd name="connsiteX943" fmla="*/ 9352326 w 11040800"/>
              <a:gd name="connsiteY943" fmla="*/ 1728485 h 4440069"/>
              <a:gd name="connsiteX944" fmla="*/ 9394553 w 11040800"/>
              <a:gd name="connsiteY944" fmla="*/ 1732947 h 4440069"/>
              <a:gd name="connsiteX945" fmla="*/ 9361813 w 11040800"/>
              <a:gd name="connsiteY945" fmla="*/ 1740232 h 4440069"/>
              <a:gd name="connsiteX946" fmla="*/ 9318790 w 11040800"/>
              <a:gd name="connsiteY946" fmla="*/ 1701304 h 4440069"/>
              <a:gd name="connsiteX947" fmla="*/ 9315975 w 11040800"/>
              <a:gd name="connsiteY947" fmla="*/ 1750431 h 4440069"/>
              <a:gd name="connsiteX948" fmla="*/ 9306489 w 11040800"/>
              <a:gd name="connsiteY948" fmla="*/ 1738685 h 4440069"/>
              <a:gd name="connsiteX949" fmla="*/ 9306465 w 11040800"/>
              <a:gd name="connsiteY949" fmla="*/ 1738922 h 4440069"/>
              <a:gd name="connsiteX950" fmla="*/ 9311618 w 11040800"/>
              <a:gd name="connsiteY950" fmla="*/ 1749764 h 4440069"/>
              <a:gd name="connsiteX951" fmla="*/ 9191887 w 11040800"/>
              <a:gd name="connsiteY951" fmla="*/ 1880020 h 4440069"/>
              <a:gd name="connsiteX952" fmla="*/ 9181378 w 11040800"/>
              <a:gd name="connsiteY952" fmla="*/ 1891668 h 4440069"/>
              <a:gd name="connsiteX953" fmla="*/ 9209886 w 11040800"/>
              <a:gd name="connsiteY953" fmla="*/ 1887497 h 4440069"/>
              <a:gd name="connsiteX954" fmla="*/ 9252212 w 11040800"/>
              <a:gd name="connsiteY954" fmla="*/ 1896266 h 4440069"/>
              <a:gd name="connsiteX955" fmla="*/ 9268122 w 11040800"/>
              <a:gd name="connsiteY955" fmla="*/ 1844224 h 4440069"/>
              <a:gd name="connsiteX956" fmla="*/ 9284953 w 11040800"/>
              <a:gd name="connsiteY956" fmla="*/ 1888981 h 4440069"/>
              <a:gd name="connsiteX957" fmla="*/ 9308880 w 11040800"/>
              <a:gd name="connsiteY957" fmla="*/ 1842084 h 4440069"/>
              <a:gd name="connsiteX958" fmla="*/ 9297925 w 11040800"/>
              <a:gd name="connsiteY958" fmla="*/ 1823735 h 4440069"/>
              <a:gd name="connsiteX959" fmla="*/ 9305145 w 11040800"/>
              <a:gd name="connsiteY959" fmla="*/ 1794413 h 4440069"/>
              <a:gd name="connsiteX960" fmla="*/ 9340824 w 11040800"/>
              <a:gd name="connsiteY960" fmla="*/ 1800332 h 4440069"/>
              <a:gd name="connsiteX961" fmla="*/ 9324116 w 11040800"/>
              <a:gd name="connsiteY961" fmla="*/ 1817907 h 4440069"/>
              <a:gd name="connsiteX962" fmla="*/ 9321976 w 11040800"/>
              <a:gd name="connsiteY962" fmla="*/ 1839171 h 4440069"/>
              <a:gd name="connsiteX963" fmla="*/ 9354045 w 11040800"/>
              <a:gd name="connsiteY963" fmla="*/ 1859750 h 4440069"/>
              <a:gd name="connsiteX964" fmla="*/ 9351904 w 11040800"/>
              <a:gd name="connsiteY964" fmla="*/ 1881012 h 4440069"/>
              <a:gd name="connsiteX965" fmla="*/ 9406431 w 11040800"/>
              <a:gd name="connsiteY965" fmla="*/ 1848094 h 4440069"/>
              <a:gd name="connsiteX966" fmla="*/ 9408696 w 11040800"/>
              <a:gd name="connsiteY966" fmla="*/ 1889162 h 4440069"/>
              <a:gd name="connsiteX967" fmla="*/ 9447189 w 11040800"/>
              <a:gd name="connsiteY967" fmla="*/ 1845953 h 4440069"/>
              <a:gd name="connsiteX968" fmla="*/ 9437031 w 11040800"/>
              <a:gd name="connsiteY968" fmla="*/ 1862071 h 4440069"/>
              <a:gd name="connsiteX969" fmla="*/ 9481397 w 11040800"/>
              <a:gd name="connsiteY969" fmla="*/ 1845270 h 4440069"/>
              <a:gd name="connsiteX970" fmla="*/ 9501840 w 11040800"/>
              <a:gd name="connsiteY970" fmla="*/ 1875365 h 4440069"/>
              <a:gd name="connsiteX971" fmla="*/ 9515606 w 11040800"/>
              <a:gd name="connsiteY971" fmla="*/ 1844586 h 4440069"/>
              <a:gd name="connsiteX972" fmla="*/ 9531642 w 11040800"/>
              <a:gd name="connsiteY972" fmla="*/ 1854876 h 4440069"/>
              <a:gd name="connsiteX973" fmla="*/ 9537517 w 11040800"/>
              <a:gd name="connsiteY973" fmla="*/ 1881283 h 4440069"/>
              <a:gd name="connsiteX974" fmla="*/ 9618235 w 11040800"/>
              <a:gd name="connsiteY974" fmla="*/ 1842537 h 4440069"/>
              <a:gd name="connsiteX975" fmla="*/ 9623440 w 11040800"/>
              <a:gd name="connsiteY975" fmla="*/ 1896808 h 4440069"/>
              <a:gd name="connsiteX976" fmla="*/ 9653243 w 11040800"/>
              <a:gd name="connsiteY976" fmla="*/ 1876319 h 4440069"/>
              <a:gd name="connsiteX977" fmla="*/ 9629190 w 11040800"/>
              <a:gd name="connsiteY977" fmla="*/ 1860885 h 4440069"/>
              <a:gd name="connsiteX978" fmla="*/ 9677294 w 11040800"/>
              <a:gd name="connsiteY978" fmla="*/ 1891754 h 4440069"/>
              <a:gd name="connsiteX979" fmla="*/ 9660463 w 11040800"/>
              <a:gd name="connsiteY979" fmla="*/ 1846998 h 4440069"/>
              <a:gd name="connsiteX980" fmla="*/ 9716504 w 11040800"/>
              <a:gd name="connsiteY980" fmla="*/ 1844055 h 4440069"/>
              <a:gd name="connsiteX981" fmla="*/ 9739222 w 11040800"/>
              <a:gd name="connsiteY981" fmla="*/ 1829817 h 4440069"/>
              <a:gd name="connsiteX982" fmla="*/ 9749996 w 11040800"/>
              <a:gd name="connsiteY982" fmla="*/ 1847862 h 4440069"/>
              <a:gd name="connsiteX983" fmla="*/ 9760951 w 11040800"/>
              <a:gd name="connsiteY983" fmla="*/ 1866210 h 4440069"/>
              <a:gd name="connsiteX984" fmla="*/ 9865721 w 11040800"/>
              <a:gd name="connsiteY984" fmla="*/ 1842898 h 4440069"/>
              <a:gd name="connsiteX985" fmla="*/ 9873065 w 11040800"/>
              <a:gd name="connsiteY985" fmla="*/ 1875907 h 4440069"/>
              <a:gd name="connsiteX986" fmla="*/ 9896991 w 11040800"/>
              <a:gd name="connsiteY986" fmla="*/ 1829010 h 4440069"/>
              <a:gd name="connsiteX987" fmla="*/ 9902868 w 11040800"/>
              <a:gd name="connsiteY987" fmla="*/ 1855418 h 4440069"/>
              <a:gd name="connsiteX988" fmla="*/ 9983587 w 11040800"/>
              <a:gd name="connsiteY988" fmla="*/ 1816672 h 4440069"/>
              <a:gd name="connsiteX989" fmla="*/ 9982914 w 11040800"/>
              <a:gd name="connsiteY989" fmla="*/ 1844536 h 4440069"/>
              <a:gd name="connsiteX990" fmla="*/ 10060820 w 11040800"/>
              <a:gd name="connsiteY990" fmla="*/ 1854915 h 4440069"/>
              <a:gd name="connsiteX991" fmla="*/ 10061617 w 11040800"/>
              <a:gd name="connsiteY991" fmla="*/ 1889381 h 4440069"/>
              <a:gd name="connsiteX992" fmla="*/ 10087809 w 11040800"/>
              <a:gd name="connsiteY992" fmla="*/ 1883554 h 4440069"/>
              <a:gd name="connsiteX993" fmla="*/ 10093560 w 11040800"/>
              <a:gd name="connsiteY993" fmla="*/ 1847631 h 4440069"/>
              <a:gd name="connsiteX994" fmla="*/ 10116144 w 11040800"/>
              <a:gd name="connsiteY994" fmla="*/ 1856463 h 4440069"/>
              <a:gd name="connsiteX995" fmla="*/ 10103719 w 11040800"/>
              <a:gd name="connsiteY995" fmla="*/ 1831513 h 4440069"/>
              <a:gd name="connsiteX996" fmla="*/ 10148884 w 11040800"/>
              <a:gd name="connsiteY996" fmla="*/ 1849178 h 4440069"/>
              <a:gd name="connsiteX997" fmla="*/ 10134991 w 11040800"/>
              <a:gd name="connsiteY997" fmla="*/ 1817625 h 4440069"/>
              <a:gd name="connsiteX998" fmla="*/ 10211552 w 11040800"/>
              <a:gd name="connsiteY998" fmla="*/ 1883735 h 4440069"/>
              <a:gd name="connsiteX999" fmla="*/ 10250840 w 11040800"/>
              <a:gd name="connsiteY999" fmla="*/ 1874992 h 4440069"/>
              <a:gd name="connsiteX1000" fmla="*/ 10248700 w 11040800"/>
              <a:gd name="connsiteY1000" fmla="*/ 1896255 h 4440069"/>
              <a:gd name="connsiteX1001" fmla="*/ 10285846 w 11040800"/>
              <a:gd name="connsiteY1001" fmla="*/ 1908775 h 4440069"/>
              <a:gd name="connsiteX1002" fmla="*/ 10276237 w 11040800"/>
              <a:gd name="connsiteY1002" fmla="*/ 1834698 h 4440069"/>
              <a:gd name="connsiteX1003" fmla="*/ 10318463 w 11040800"/>
              <a:gd name="connsiteY1003" fmla="*/ 1839159 h 4440069"/>
              <a:gd name="connsiteX1004" fmla="*/ 10612581 w 11040800"/>
              <a:gd name="connsiteY1004" fmla="*/ 1863788 h 4440069"/>
              <a:gd name="connsiteX1005" fmla="*/ 10586388 w 11040800"/>
              <a:gd name="connsiteY1005" fmla="*/ 1869616 h 4440069"/>
              <a:gd name="connsiteX1006" fmla="*/ 10587186 w 11040800"/>
              <a:gd name="connsiteY1006" fmla="*/ 1904083 h 4440069"/>
              <a:gd name="connsiteX1007" fmla="*/ 10601750 w 11040800"/>
              <a:gd name="connsiteY1007" fmla="*/ 1907770 h 4440069"/>
              <a:gd name="connsiteX1008" fmla="*/ 10602423 w 11040800"/>
              <a:gd name="connsiteY1008" fmla="*/ 1879905 h 4440069"/>
              <a:gd name="connsiteX1009" fmla="*/ 10616316 w 11040800"/>
              <a:gd name="connsiteY1009" fmla="*/ 1911458 h 4440069"/>
              <a:gd name="connsiteX1010" fmla="*/ 10637429 w 11040800"/>
              <a:gd name="connsiteY1010" fmla="*/ 1913689 h 4440069"/>
              <a:gd name="connsiteX1011" fmla="*/ 10638102 w 11040800"/>
              <a:gd name="connsiteY1011" fmla="*/ 1885824 h 4440069"/>
              <a:gd name="connsiteX1012" fmla="*/ 10603766 w 11040800"/>
              <a:gd name="connsiteY1012" fmla="*/ 1824177 h 4440069"/>
              <a:gd name="connsiteX1013" fmla="*/ 10632897 w 11040800"/>
              <a:gd name="connsiteY1013" fmla="*/ 1831551 h 4440069"/>
              <a:gd name="connsiteX1014" fmla="*/ 10633694 w 11040800"/>
              <a:gd name="connsiteY1014" fmla="*/ 1866019 h 4440069"/>
              <a:gd name="connsiteX1015" fmla="*/ 10702114 w 11040800"/>
              <a:gd name="connsiteY1015" fmla="*/ 1864652 h 4440069"/>
              <a:gd name="connsiteX1016" fmla="*/ 10715210 w 11040800"/>
              <a:gd name="connsiteY1016" fmla="*/ 1861738 h 4440069"/>
              <a:gd name="connsiteX1017" fmla="*/ 10739260 w 11040800"/>
              <a:gd name="connsiteY1017" fmla="*/ 1877172 h 4440069"/>
              <a:gd name="connsiteX1018" fmla="*/ 10710928 w 11040800"/>
              <a:gd name="connsiteY1018" fmla="*/ 1904263 h 4440069"/>
              <a:gd name="connsiteX1019" fmla="*/ 10774267 w 11040800"/>
              <a:gd name="connsiteY1019" fmla="*/ 1910955 h 4440069"/>
              <a:gd name="connsiteX1020" fmla="*/ 10806335 w 11040800"/>
              <a:gd name="connsiteY1020" fmla="*/ 1931535 h 4440069"/>
              <a:gd name="connsiteX1021" fmla="*/ 10806461 w 11040800"/>
              <a:gd name="connsiteY1021" fmla="*/ 1993865 h 4440069"/>
              <a:gd name="connsiteX1022" fmla="*/ 10842812 w 11040800"/>
              <a:gd name="connsiteY1022" fmla="*/ 1971919 h 4440069"/>
              <a:gd name="connsiteX1023" fmla="*/ 10840546 w 11040800"/>
              <a:gd name="connsiteY1023" fmla="*/ 1930851 h 4440069"/>
              <a:gd name="connsiteX1024" fmla="*/ 10877020 w 11040800"/>
              <a:gd name="connsiteY1024" fmla="*/ 1971236 h 4440069"/>
              <a:gd name="connsiteX1025" fmla="*/ 10880755 w 11040800"/>
              <a:gd name="connsiteY1025" fmla="*/ 2018906 h 4440069"/>
              <a:gd name="connsiteX1026" fmla="*/ 10850953 w 11040800"/>
              <a:gd name="connsiteY1026" fmla="*/ 2039395 h 4440069"/>
              <a:gd name="connsiteX1027" fmla="*/ 10757014 w 11040800"/>
              <a:gd name="connsiteY1027" fmla="*/ 2018726 h 4440069"/>
              <a:gd name="connsiteX1028" fmla="*/ 10706098 w 11040800"/>
              <a:gd name="connsiteY1028" fmla="*/ 2036983 h 4440069"/>
              <a:gd name="connsiteX1029" fmla="*/ 10710504 w 11040800"/>
              <a:gd name="connsiteY1029" fmla="*/ 2056789 h 4440069"/>
              <a:gd name="connsiteX1030" fmla="*/ 10678436 w 11040800"/>
              <a:gd name="connsiteY1030" fmla="*/ 2036210 h 4440069"/>
              <a:gd name="connsiteX1031" fmla="*/ 10676171 w 11040800"/>
              <a:gd name="connsiteY1031" fmla="*/ 1995142 h 4440069"/>
              <a:gd name="connsiteX1032" fmla="*/ 10663074 w 11040800"/>
              <a:gd name="connsiteY1032" fmla="*/ 1998056 h 4440069"/>
              <a:gd name="connsiteX1033" fmla="*/ 10663199 w 11040800"/>
              <a:gd name="connsiteY1033" fmla="*/ 2060387 h 4440069"/>
              <a:gd name="connsiteX1034" fmla="*/ 10638475 w 11040800"/>
              <a:gd name="connsiteY1034" fmla="*/ 2072816 h 4440069"/>
              <a:gd name="connsiteX1035" fmla="*/ 10630358 w 11040800"/>
              <a:gd name="connsiteY1035" fmla="*/ 2063364 h 4440069"/>
              <a:gd name="connsiteX1036" fmla="*/ 10626101 w 11040800"/>
              <a:gd name="connsiteY1036" fmla="*/ 2048050 h 4440069"/>
              <a:gd name="connsiteX1037" fmla="*/ 10627574 w 11040800"/>
              <a:gd name="connsiteY1037" fmla="*/ 2047960 h 4440069"/>
              <a:gd name="connsiteX1038" fmla="*/ 10639148 w 11040800"/>
              <a:gd name="connsiteY1038" fmla="*/ 2044952 h 4440069"/>
              <a:gd name="connsiteX1039" fmla="*/ 10630334 w 11040800"/>
              <a:gd name="connsiteY1039" fmla="*/ 2005341 h 4440069"/>
              <a:gd name="connsiteX1040" fmla="*/ 10588903 w 11040800"/>
              <a:gd name="connsiteY1040" fmla="*/ 2035346 h 4440069"/>
              <a:gd name="connsiteX1041" fmla="*/ 10567790 w 11040800"/>
              <a:gd name="connsiteY1041" fmla="*/ 2033115 h 4440069"/>
              <a:gd name="connsiteX1042" fmla="*/ 10545880 w 11040800"/>
              <a:gd name="connsiteY1042" fmla="*/ 1996418 h 4440069"/>
              <a:gd name="connsiteX1043" fmla="*/ 10532110 w 11040800"/>
              <a:gd name="connsiteY1043" fmla="*/ 2027196 h 4440069"/>
              <a:gd name="connsiteX1044" fmla="*/ 10511671 w 11040800"/>
              <a:gd name="connsiteY1044" fmla="*/ 1997101 h 4440069"/>
              <a:gd name="connsiteX1045" fmla="*/ 10518344 w 11040800"/>
              <a:gd name="connsiteY1045" fmla="*/ 2057975 h 4440069"/>
              <a:gd name="connsiteX1046" fmla="*/ 10480398 w 11040800"/>
              <a:gd name="connsiteY1046" fmla="*/ 2010989 h 4440069"/>
              <a:gd name="connsiteX1047" fmla="*/ 10466631 w 11040800"/>
              <a:gd name="connsiteY1047" fmla="*/ 2041766 h 4440069"/>
              <a:gd name="connsiteX1048" fmla="*/ 10498699 w 11040800"/>
              <a:gd name="connsiteY1048" fmla="*/ 2062346 h 4440069"/>
              <a:gd name="connsiteX1049" fmla="*/ 10443375 w 11040800"/>
              <a:gd name="connsiteY1049" fmla="*/ 2060799 h 4440069"/>
              <a:gd name="connsiteX1050" fmla="*/ 10388851 w 11040800"/>
              <a:gd name="connsiteY1050" fmla="*/ 2093718 h 4440069"/>
              <a:gd name="connsiteX1051" fmla="*/ 10453784 w 11040800"/>
              <a:gd name="connsiteY1051" fmla="*/ 2169343 h 4440069"/>
              <a:gd name="connsiteX1052" fmla="*/ 10470490 w 11040800"/>
              <a:gd name="connsiteY1052" fmla="*/ 2151768 h 4440069"/>
              <a:gd name="connsiteX1053" fmla="*/ 10464614 w 11040800"/>
              <a:gd name="connsiteY1053" fmla="*/ 2125361 h 4440069"/>
              <a:gd name="connsiteX1054" fmla="*/ 10490008 w 11040800"/>
              <a:gd name="connsiteY1054" fmla="*/ 2085066 h 4440069"/>
              <a:gd name="connsiteX1055" fmla="*/ 10492276 w 11040800"/>
              <a:gd name="connsiteY1055" fmla="*/ 2126134 h 4440069"/>
              <a:gd name="connsiteX1056" fmla="*/ 10506839 w 11040800"/>
              <a:gd name="connsiteY1056" fmla="*/ 2129822 h 4440069"/>
              <a:gd name="connsiteX1057" fmla="*/ 10515531 w 11040800"/>
              <a:gd name="connsiteY1057" fmla="*/ 2107101 h 4440069"/>
              <a:gd name="connsiteX1058" fmla="*/ 10549067 w 11040800"/>
              <a:gd name="connsiteY1058" fmla="*/ 2134283 h 4440069"/>
              <a:gd name="connsiteX1059" fmla="*/ 10527283 w 11040800"/>
              <a:gd name="connsiteY1059" fmla="*/ 2159916 h 4440069"/>
              <a:gd name="connsiteX1060" fmla="*/ 10549864 w 11040800"/>
              <a:gd name="connsiteY1060" fmla="*/ 2168750 h 4440069"/>
              <a:gd name="connsiteX1061" fmla="*/ 10555614 w 11040800"/>
              <a:gd name="connsiteY1061" fmla="*/ 2132826 h 4440069"/>
              <a:gd name="connsiteX1062" fmla="*/ 10551208 w 11040800"/>
              <a:gd name="connsiteY1062" fmla="*/ 2113020 h 4440069"/>
              <a:gd name="connsiteX1063" fmla="*/ 10608001 w 11040800"/>
              <a:gd name="connsiteY1063" fmla="*/ 2121170 h 4440069"/>
              <a:gd name="connsiteX1064" fmla="*/ 10716380 w 11040800"/>
              <a:gd name="connsiteY1064" fmla="*/ 2083197 h 4440069"/>
              <a:gd name="connsiteX1065" fmla="*/ 10715036 w 11040800"/>
              <a:gd name="connsiteY1065" fmla="*/ 2138926 h 4440069"/>
              <a:gd name="connsiteX1066" fmla="*/ 10650228 w 11040800"/>
              <a:gd name="connsiteY1066" fmla="*/ 2125631 h 4440069"/>
              <a:gd name="connsiteX1067" fmla="*/ 10613080 w 11040800"/>
              <a:gd name="connsiteY1067" fmla="*/ 2113111 h 4440069"/>
              <a:gd name="connsiteX1068" fmla="*/ 10643008 w 11040800"/>
              <a:gd name="connsiteY1068" fmla="*/ 2154953 h 4440069"/>
              <a:gd name="connsiteX1069" fmla="*/ 10671340 w 11040800"/>
              <a:gd name="connsiteY1069" fmla="*/ 2127862 h 4440069"/>
              <a:gd name="connsiteX1070" fmla="*/ 10724523 w 11040800"/>
              <a:gd name="connsiteY1070" fmla="*/ 2150673 h 4440069"/>
              <a:gd name="connsiteX1071" fmla="*/ 10723851 w 11040800"/>
              <a:gd name="connsiteY1071" fmla="*/ 2178537 h 4440069"/>
              <a:gd name="connsiteX1072" fmla="*/ 10742823 w 11040800"/>
              <a:gd name="connsiteY1072" fmla="*/ 2202030 h 4440069"/>
              <a:gd name="connsiteX1073" fmla="*/ 10756591 w 11040800"/>
              <a:gd name="connsiteY1073" fmla="*/ 2171251 h 4440069"/>
              <a:gd name="connsiteX1074" fmla="*/ 10744166 w 11040800"/>
              <a:gd name="connsiteY1074" fmla="*/ 2146301 h 4440069"/>
              <a:gd name="connsiteX1075" fmla="*/ 10790800 w 11040800"/>
              <a:gd name="connsiteY1075" fmla="*/ 2170567 h 4440069"/>
              <a:gd name="connsiteX1076" fmla="*/ 10790127 w 11040800"/>
              <a:gd name="connsiteY1076" fmla="*/ 2198432 h 4440069"/>
              <a:gd name="connsiteX1077" fmla="*/ 10808975 w 11040800"/>
              <a:gd name="connsiteY1077" fmla="*/ 2159595 h 4440069"/>
              <a:gd name="connsiteX1078" fmla="*/ 10862954 w 11040800"/>
              <a:gd name="connsiteY1078" fmla="*/ 2216871 h 4440069"/>
              <a:gd name="connsiteX1079" fmla="*/ 10908120 w 11040800"/>
              <a:gd name="connsiteY1079" fmla="*/ 2234536 h 4440069"/>
              <a:gd name="connsiteX1080" fmla="*/ 10907447 w 11040800"/>
              <a:gd name="connsiteY1080" fmla="*/ 2262401 h 4440069"/>
              <a:gd name="connsiteX1081" fmla="*/ 10933639 w 11040800"/>
              <a:gd name="connsiteY1081" fmla="*/ 2256574 h 4440069"/>
              <a:gd name="connsiteX1082" fmla="*/ 10949002 w 11040800"/>
              <a:gd name="connsiteY1082" fmla="*/ 2294729 h 4440069"/>
              <a:gd name="connsiteX1083" fmla="*/ 10971585 w 11040800"/>
              <a:gd name="connsiteY1083" fmla="*/ 2303560 h 4440069"/>
              <a:gd name="connsiteX1084" fmla="*/ 10969389 w 11040800"/>
              <a:gd name="connsiteY1084" fmla="*/ 2285969 h 4440069"/>
              <a:gd name="connsiteX1085" fmla="*/ 10968858 w 11040800"/>
              <a:gd name="connsiteY1085" fmla="*/ 2285305 h 4440069"/>
              <a:gd name="connsiteX1086" fmla="*/ 10989874 w 11040800"/>
              <a:gd name="connsiteY1086" fmla="*/ 2304687 h 4440069"/>
              <a:gd name="connsiteX1087" fmla="*/ 11000042 w 11040800"/>
              <a:gd name="connsiteY1087" fmla="*/ 2338801 h 4440069"/>
              <a:gd name="connsiteX1088" fmla="*/ 11040800 w 11040800"/>
              <a:gd name="connsiteY1088" fmla="*/ 2336660 h 4440069"/>
              <a:gd name="connsiteX1089" fmla="*/ 11027031 w 11040800"/>
              <a:gd name="connsiteY1089" fmla="*/ 2367439 h 4440069"/>
              <a:gd name="connsiteX1090" fmla="*/ 10989884 w 11040800"/>
              <a:gd name="connsiteY1090" fmla="*/ 2354919 h 4440069"/>
              <a:gd name="connsiteX1091" fmla="*/ 10987744 w 11040800"/>
              <a:gd name="connsiteY1091" fmla="*/ 2376180 h 4440069"/>
              <a:gd name="connsiteX1092" fmla="*/ 10943375 w 11040800"/>
              <a:gd name="connsiteY1092" fmla="*/ 2392982 h 4440069"/>
              <a:gd name="connsiteX1093" fmla="*/ 10922934 w 11040800"/>
              <a:gd name="connsiteY1093" fmla="*/ 2362887 h 4440069"/>
              <a:gd name="connsiteX1094" fmla="*/ 10882177 w 11040800"/>
              <a:gd name="connsiteY1094" fmla="*/ 2365028 h 4440069"/>
              <a:gd name="connsiteX1095" fmla="*/ 10903289 w 11040800"/>
              <a:gd name="connsiteY1095" fmla="*/ 2367258 h 4440069"/>
              <a:gd name="connsiteX1096" fmla="*/ 10904633 w 11040800"/>
              <a:gd name="connsiteY1096" fmla="*/ 2311530 h 4440069"/>
              <a:gd name="connsiteX1097" fmla="*/ 10897413 w 11040800"/>
              <a:gd name="connsiteY1097" fmla="*/ 2340850 h 4440069"/>
              <a:gd name="connsiteX1098" fmla="*/ 10869752 w 11040800"/>
              <a:gd name="connsiteY1098" fmla="*/ 2340077 h 4440069"/>
              <a:gd name="connsiteX1099" fmla="*/ 10855859 w 11040800"/>
              <a:gd name="connsiteY1099" fmla="*/ 2308524 h 4440069"/>
              <a:gd name="connsiteX1100" fmla="*/ 10828995 w 11040800"/>
              <a:gd name="connsiteY1100" fmla="*/ 2342216 h 4440069"/>
              <a:gd name="connsiteX1101" fmla="*/ 10834199 w 11040800"/>
              <a:gd name="connsiteY1101" fmla="*/ 2396489 h 4440069"/>
              <a:gd name="connsiteX1102" fmla="*/ 10777407 w 11040800"/>
              <a:gd name="connsiteY1102" fmla="*/ 2388340 h 4440069"/>
              <a:gd name="connsiteX1103" fmla="*/ 10784626 w 11040800"/>
              <a:gd name="connsiteY1103" fmla="*/ 2359019 h 4440069"/>
              <a:gd name="connsiteX1104" fmla="*/ 10745338 w 11040800"/>
              <a:gd name="connsiteY1104" fmla="*/ 2367761 h 4440069"/>
              <a:gd name="connsiteX1105" fmla="*/ 10700173 w 11040800"/>
              <a:gd name="connsiteY1105" fmla="*/ 2350096 h 4440069"/>
              <a:gd name="connsiteX1106" fmla="*/ 10675325 w 11040800"/>
              <a:gd name="connsiteY1106" fmla="*/ 2300194 h 4440069"/>
              <a:gd name="connsiteX1107" fmla="*/ 10657946 w 11040800"/>
              <a:gd name="connsiteY1107" fmla="*/ 2345635 h 4440069"/>
              <a:gd name="connsiteX1108" fmla="*/ 10641912 w 11040800"/>
              <a:gd name="connsiteY1108" fmla="*/ 2335344 h 4440069"/>
              <a:gd name="connsiteX1109" fmla="*/ 10636036 w 11040800"/>
              <a:gd name="connsiteY1109" fmla="*/ 2308937 h 4440069"/>
              <a:gd name="connsiteX1110" fmla="*/ 10625879 w 11040800"/>
              <a:gd name="connsiteY1110" fmla="*/ 2325054 h 4440069"/>
              <a:gd name="connsiteX1111" fmla="*/ 10609048 w 11040800"/>
              <a:gd name="connsiteY1111" fmla="*/ 2280297 h 4440069"/>
              <a:gd name="connsiteX1112" fmla="*/ 10580712 w 11040800"/>
              <a:gd name="connsiteY1112" fmla="*/ 2307388 h 4440069"/>
              <a:gd name="connsiteX1113" fmla="*/ 10620800 w 11040800"/>
              <a:gd name="connsiteY1113" fmla="*/ 2333114 h 4440069"/>
              <a:gd name="connsiteX1114" fmla="*/ 10552378 w 11040800"/>
              <a:gd name="connsiteY1114" fmla="*/ 2334480 h 4440069"/>
              <a:gd name="connsiteX1115" fmla="*/ 10634693 w 11040800"/>
              <a:gd name="connsiteY1115" fmla="*/ 2364666 h 4440069"/>
              <a:gd name="connsiteX1116" fmla="*/ 10628817 w 11040800"/>
              <a:gd name="connsiteY1116" fmla="*/ 2338258 h 4440069"/>
              <a:gd name="connsiteX1117" fmla="*/ 10655806 w 11040800"/>
              <a:gd name="connsiteY1117" fmla="*/ 2366896 h 4440069"/>
              <a:gd name="connsiteX1118" fmla="*/ 10651524 w 11040800"/>
              <a:gd name="connsiteY1118" fmla="*/ 2409422 h 4440069"/>
              <a:gd name="connsiteX1119" fmla="*/ 10575087 w 11040800"/>
              <a:gd name="connsiteY1119" fmla="*/ 2405644 h 4440069"/>
              <a:gd name="connsiteX1120" fmla="*/ 10560520 w 11040800"/>
              <a:gd name="connsiteY1120" fmla="*/ 2401955 h 4440069"/>
              <a:gd name="connsiteX1121" fmla="*/ 10550238 w 11040800"/>
              <a:gd name="connsiteY1121" fmla="*/ 2355743 h 4440069"/>
              <a:gd name="connsiteX1122" fmla="*/ 10524047 w 11040800"/>
              <a:gd name="connsiteY1122" fmla="*/ 2361571 h 4440069"/>
              <a:gd name="connsiteX1123" fmla="*/ 10544487 w 11040800"/>
              <a:gd name="connsiteY1123" fmla="*/ 2391666 h 4440069"/>
              <a:gd name="connsiteX1124" fmla="*/ 10521905 w 11040800"/>
              <a:gd name="connsiteY1124" fmla="*/ 2382834 h 4440069"/>
              <a:gd name="connsiteX1125" fmla="*/ 10511075 w 11040800"/>
              <a:gd name="connsiteY1125" fmla="*/ 2426816 h 4440069"/>
              <a:gd name="connsiteX1126" fmla="*/ 10518419 w 11040800"/>
              <a:gd name="connsiteY1126" fmla="*/ 2459826 h 4440069"/>
              <a:gd name="connsiteX1127" fmla="*/ 10504651 w 11040800"/>
              <a:gd name="connsiteY1127" fmla="*/ 2490603 h 4440069"/>
              <a:gd name="connsiteX1128" fmla="*/ 10492899 w 11040800"/>
              <a:gd name="connsiteY1128" fmla="*/ 2437788 h 4440069"/>
              <a:gd name="connsiteX1129" fmla="*/ 10453610 w 11040800"/>
              <a:gd name="connsiteY1129" fmla="*/ 2446530 h 4440069"/>
              <a:gd name="connsiteX1130" fmla="*/ 10454283 w 11040800"/>
              <a:gd name="connsiteY1130" fmla="*/ 2418667 h 4440069"/>
              <a:gd name="connsiteX1131" fmla="*/ 10433840 w 11040800"/>
              <a:gd name="connsiteY1131" fmla="*/ 2388571 h 4440069"/>
              <a:gd name="connsiteX1132" fmla="*/ 10403242 w 11040800"/>
              <a:gd name="connsiteY1132" fmla="*/ 2374594 h 4440069"/>
              <a:gd name="connsiteX1133" fmla="*/ 10393879 w 11040800"/>
              <a:gd name="connsiteY1133" fmla="*/ 2425179 h 4440069"/>
              <a:gd name="connsiteX1134" fmla="*/ 10369031 w 11040800"/>
              <a:gd name="connsiteY1134" fmla="*/ 2375277 h 4440069"/>
              <a:gd name="connsiteX1135" fmla="*/ 10335619 w 11040800"/>
              <a:gd name="connsiteY1135" fmla="*/ 2410426 h 4440069"/>
              <a:gd name="connsiteX1136" fmla="*/ 10318116 w 11040800"/>
              <a:gd name="connsiteY1136" fmla="*/ 2393535 h 4440069"/>
              <a:gd name="connsiteX1137" fmla="*/ 10388128 w 11040800"/>
              <a:gd name="connsiteY1137" fmla="*/ 2461101 h 4440069"/>
              <a:gd name="connsiteX1138" fmla="*/ 10336416 w 11040800"/>
              <a:gd name="connsiteY1138" fmla="*/ 2444893 h 4440069"/>
              <a:gd name="connsiteX1139" fmla="*/ 10349762 w 11040800"/>
              <a:gd name="connsiteY1139" fmla="*/ 2566641 h 4440069"/>
              <a:gd name="connsiteX1140" fmla="*/ 10271184 w 11040800"/>
              <a:gd name="connsiteY1140" fmla="*/ 2584125 h 4440069"/>
              <a:gd name="connsiteX1141" fmla="*/ 10295111 w 11040800"/>
              <a:gd name="connsiteY1141" fmla="*/ 2537229 h 4440069"/>
              <a:gd name="connsiteX1142" fmla="*/ 10207719 w 11040800"/>
              <a:gd name="connsiteY1142" fmla="*/ 2515102 h 4440069"/>
              <a:gd name="connsiteX1143" fmla="*/ 10115921 w 11040800"/>
              <a:gd name="connsiteY1143" fmla="*/ 2473170 h 4440069"/>
              <a:gd name="connsiteX1144" fmla="*/ 10097745 w 11040800"/>
              <a:gd name="connsiteY1144" fmla="*/ 2484143 h 4440069"/>
              <a:gd name="connsiteX1145" fmla="*/ 10078773 w 11040800"/>
              <a:gd name="connsiteY1145" fmla="*/ 2460649 h 4440069"/>
              <a:gd name="connsiteX1146" fmla="*/ 9978285 w 11040800"/>
              <a:gd name="connsiteY1146" fmla="*/ 2441436 h 4440069"/>
              <a:gd name="connsiteX1147" fmla="*/ 9989240 w 11040800"/>
              <a:gd name="connsiteY1147" fmla="*/ 2459785 h 4440069"/>
              <a:gd name="connsiteX1148" fmla="*/ 9969597 w 11040800"/>
              <a:gd name="connsiteY1148" fmla="*/ 2464156 h 4440069"/>
              <a:gd name="connsiteX1149" fmla="*/ 9965189 w 11040800"/>
              <a:gd name="connsiteY1149" fmla="*/ 2444350 h 4440069"/>
              <a:gd name="connsiteX1150" fmla="*/ 9908396 w 11040800"/>
              <a:gd name="connsiteY1150" fmla="*/ 2436200 h 4440069"/>
              <a:gd name="connsiteX1151" fmla="*/ 9922167 w 11040800"/>
              <a:gd name="connsiteY1151" fmla="*/ 2405422 h 4440069"/>
              <a:gd name="connsiteX1152" fmla="*/ 9878470 w 11040800"/>
              <a:gd name="connsiteY1152" fmla="*/ 2394359 h 4440069"/>
              <a:gd name="connsiteX1153" fmla="*/ 9886612 w 11040800"/>
              <a:gd name="connsiteY1153" fmla="*/ 2461834 h 4440069"/>
              <a:gd name="connsiteX1154" fmla="*/ 9831165 w 11040800"/>
              <a:gd name="connsiteY1154" fmla="*/ 2397957 h 4440069"/>
              <a:gd name="connsiteX1155" fmla="*/ 9842120 w 11040800"/>
              <a:gd name="connsiteY1155" fmla="*/ 2416305 h 4440069"/>
              <a:gd name="connsiteX1156" fmla="*/ 9783982 w 11040800"/>
              <a:gd name="connsiteY1156" fmla="*/ 2463885 h 4440069"/>
              <a:gd name="connsiteX1157" fmla="*/ 9706751 w 11040800"/>
              <a:gd name="connsiteY1157" fmla="*/ 2425640 h 4440069"/>
              <a:gd name="connsiteX1158" fmla="*/ 9691513 w 11040800"/>
              <a:gd name="connsiteY1158" fmla="*/ 2449817 h 4440069"/>
              <a:gd name="connsiteX1159" fmla="*/ 9702468 w 11040800"/>
              <a:gd name="connsiteY1159" fmla="*/ 2468166 h 4440069"/>
              <a:gd name="connsiteX1160" fmla="*/ 9635518 w 11040800"/>
              <a:gd name="connsiteY1160" fmla="*/ 2476135 h 4440069"/>
              <a:gd name="connsiteX1161" fmla="*/ 9668931 w 11040800"/>
              <a:gd name="connsiteY1161" fmla="*/ 2440984 h 4440069"/>
              <a:gd name="connsiteX1162" fmla="*/ 9593166 w 11040800"/>
              <a:gd name="connsiteY1162" fmla="*/ 2409342 h 4440069"/>
              <a:gd name="connsiteX1163" fmla="*/ 9516059 w 11040800"/>
              <a:gd name="connsiteY1163" fmla="*/ 2433428 h 4440069"/>
              <a:gd name="connsiteX1164" fmla="*/ 9481050 w 11040800"/>
              <a:gd name="connsiteY1164" fmla="*/ 2399645 h 4440069"/>
              <a:gd name="connsiteX1165" fmla="*/ 9483863 w 11040800"/>
              <a:gd name="connsiteY1165" fmla="*/ 2350518 h 4440069"/>
              <a:gd name="connsiteX1166" fmla="*/ 9470767 w 11040800"/>
              <a:gd name="connsiteY1166" fmla="*/ 2353432 h 4440069"/>
              <a:gd name="connsiteX1167" fmla="*/ 9466487 w 11040800"/>
              <a:gd name="connsiteY1167" fmla="*/ 2395957 h 4440069"/>
              <a:gd name="connsiteX1168" fmla="*/ 9454735 w 11040800"/>
              <a:gd name="connsiteY1168" fmla="*/ 2343142 h 4440069"/>
              <a:gd name="connsiteX1169" fmla="*/ 9432947 w 11040800"/>
              <a:gd name="connsiteY1169" fmla="*/ 2368777 h 4440069"/>
              <a:gd name="connsiteX1170" fmla="*/ 9425603 w 11040800"/>
              <a:gd name="connsiteY1170" fmla="*/ 2335767 h 4440069"/>
              <a:gd name="connsiteX1171" fmla="*/ 9421321 w 11040800"/>
              <a:gd name="connsiteY1171" fmla="*/ 2378293 h 4440069"/>
              <a:gd name="connsiteX1172" fmla="*/ 9398739 w 11040800"/>
              <a:gd name="connsiteY1172" fmla="*/ 2369459 h 4440069"/>
              <a:gd name="connsiteX1173" fmla="*/ 9399410 w 11040800"/>
              <a:gd name="connsiteY1173" fmla="*/ 2341595 h 4440069"/>
              <a:gd name="connsiteX1174" fmla="*/ 9374015 w 11040800"/>
              <a:gd name="connsiteY1174" fmla="*/ 2381890 h 4440069"/>
              <a:gd name="connsiteX1175" fmla="*/ 9403941 w 11040800"/>
              <a:gd name="connsiteY1175" fmla="*/ 2423732 h 4440069"/>
              <a:gd name="connsiteX1176" fmla="*/ 9346609 w 11040800"/>
              <a:gd name="connsiteY1176" fmla="*/ 2417975 h 4440069"/>
              <a:gd name="connsiteX1177" fmla="*/ 9332030 w 11040800"/>
              <a:gd name="connsiteY1177" fmla="*/ 2425068 h 4440069"/>
              <a:gd name="connsiteX1178" fmla="*/ 9326305 w 11040800"/>
              <a:gd name="connsiteY1178" fmla="*/ 2410694 h 4440069"/>
              <a:gd name="connsiteX1179" fmla="*/ 9318692 w 11040800"/>
              <a:gd name="connsiteY1179" fmla="*/ 2380342 h 4440069"/>
              <a:gd name="connsiteX1180" fmla="*/ 9284482 w 11040800"/>
              <a:gd name="connsiteY1180" fmla="*/ 2381025 h 4440069"/>
              <a:gd name="connsiteX1181" fmla="*/ 9309330 w 11040800"/>
              <a:gd name="connsiteY1181" fmla="*/ 2430926 h 4440069"/>
              <a:gd name="connsiteX1182" fmla="*/ 9279403 w 11040800"/>
              <a:gd name="connsiteY1182" fmla="*/ 2389085 h 4440069"/>
              <a:gd name="connsiteX1183" fmla="*/ 9268573 w 11040800"/>
              <a:gd name="connsiteY1183" fmla="*/ 2433067 h 4440069"/>
              <a:gd name="connsiteX1184" fmla="*/ 9210313 w 11040800"/>
              <a:gd name="connsiteY1184" fmla="*/ 2418315 h 4440069"/>
              <a:gd name="connsiteX1185" fmla="*/ 9223409 w 11040800"/>
              <a:gd name="connsiteY1185" fmla="*/ 2415402 h 4440069"/>
              <a:gd name="connsiteX1186" fmla="*/ 9210984 w 11040800"/>
              <a:gd name="connsiteY1186" fmla="*/ 2390451 h 4440069"/>
              <a:gd name="connsiteX1187" fmla="*/ 9157928 w 11040800"/>
              <a:gd name="connsiteY1187" fmla="*/ 2429972 h 4440069"/>
              <a:gd name="connsiteX1188" fmla="*/ 9142565 w 11040800"/>
              <a:gd name="connsiteY1188" fmla="*/ 2391818 h 4440069"/>
              <a:gd name="connsiteX1189" fmla="*/ 9119310 w 11040800"/>
              <a:gd name="connsiteY1189" fmla="*/ 2410849 h 4440069"/>
              <a:gd name="connsiteX1190" fmla="*/ 9102480 w 11040800"/>
              <a:gd name="connsiteY1190" fmla="*/ 2366094 h 4440069"/>
              <a:gd name="connsiteX1191" fmla="*/ 9072677 w 11040800"/>
              <a:gd name="connsiteY1191" fmla="*/ 2386583 h 4440069"/>
              <a:gd name="connsiteX1192" fmla="*/ 9057314 w 11040800"/>
              <a:gd name="connsiteY1192" fmla="*/ 2348429 h 4440069"/>
              <a:gd name="connsiteX1193" fmla="*/ 9042750 w 11040800"/>
              <a:gd name="connsiteY1193" fmla="*/ 2344740 h 4440069"/>
              <a:gd name="connsiteX1194" fmla="*/ 9154864 w 11040800"/>
              <a:gd name="connsiteY1194" fmla="*/ 2354437 h 4440069"/>
              <a:gd name="connsiteX1195" fmla="*/ 9151129 w 11040800"/>
              <a:gd name="connsiteY1195" fmla="*/ 2306768 h 4440069"/>
              <a:gd name="connsiteX1196" fmla="*/ 9031122 w 11040800"/>
              <a:gd name="connsiteY1196" fmla="*/ 2354257 h 4440069"/>
              <a:gd name="connsiteX1197" fmla="*/ 9010680 w 11040800"/>
              <a:gd name="connsiteY1197" fmla="*/ 2324162 h 4440069"/>
              <a:gd name="connsiteX1198" fmla="*/ 8979409 w 11040800"/>
              <a:gd name="connsiteY1198" fmla="*/ 2338048 h 4440069"/>
              <a:gd name="connsiteX1199" fmla="*/ 8973657 w 11040800"/>
              <a:gd name="connsiteY1199" fmla="*/ 2373971 h 4440069"/>
              <a:gd name="connsiteX1200" fmla="*/ 9006398 w 11040800"/>
              <a:gd name="connsiteY1200" fmla="*/ 2366686 h 4440069"/>
              <a:gd name="connsiteX1201" fmla="*/ 8995443 w 11040800"/>
              <a:gd name="connsiteY1201" fmla="*/ 2348338 h 4440069"/>
              <a:gd name="connsiteX1202" fmla="*/ 9018026 w 11040800"/>
              <a:gd name="connsiteY1202" fmla="*/ 2357171 h 4440069"/>
              <a:gd name="connsiteX1203" fmla="*/ 9026167 w 11040800"/>
              <a:gd name="connsiteY1203" fmla="*/ 2424646 h 4440069"/>
              <a:gd name="connsiteX1204" fmla="*/ 9005727 w 11040800"/>
              <a:gd name="connsiteY1204" fmla="*/ 2394551 h 4440069"/>
              <a:gd name="connsiteX1205" fmla="*/ 8970845 w 11040800"/>
              <a:gd name="connsiteY1205" fmla="*/ 2423099 h 4440069"/>
              <a:gd name="connsiteX1206" fmla="*/ 8952669 w 11040800"/>
              <a:gd name="connsiteY1206" fmla="*/ 2434072 h 4440069"/>
              <a:gd name="connsiteX1207" fmla="*/ 8933696 w 11040800"/>
              <a:gd name="connsiteY1207" fmla="*/ 2410578 h 4440069"/>
              <a:gd name="connsiteX1208" fmla="*/ 8938104 w 11040800"/>
              <a:gd name="connsiteY1208" fmla="*/ 2430384 h 4440069"/>
              <a:gd name="connsiteX1209" fmla="*/ 8895877 w 11040800"/>
              <a:gd name="connsiteY1209" fmla="*/ 2425923 h 4440069"/>
              <a:gd name="connsiteX1210" fmla="*/ 8893736 w 11040800"/>
              <a:gd name="connsiteY1210" fmla="*/ 2447186 h 4440069"/>
              <a:gd name="connsiteX1211" fmla="*/ 8937431 w 11040800"/>
              <a:gd name="connsiteY1211" fmla="*/ 2458248 h 4440069"/>
              <a:gd name="connsiteX1212" fmla="*/ 8894532 w 11040800"/>
              <a:gd name="connsiteY1212" fmla="*/ 2481651 h 4440069"/>
              <a:gd name="connsiteX1213" fmla="*/ 8887188 w 11040800"/>
              <a:gd name="connsiteY1213" fmla="*/ 2448642 h 4440069"/>
              <a:gd name="connsiteX1214" fmla="*/ 8875561 w 11040800"/>
              <a:gd name="connsiteY1214" fmla="*/ 2458158 h 4440069"/>
              <a:gd name="connsiteX1215" fmla="*/ 8885844 w 11040800"/>
              <a:gd name="connsiteY1215" fmla="*/ 2504371 h 4440069"/>
              <a:gd name="connsiteX1216" fmla="*/ 8922196 w 11040800"/>
              <a:gd name="connsiteY1216" fmla="*/ 2482425 h 4440069"/>
              <a:gd name="connsiteX1217" fmla="*/ 8944105 w 11040800"/>
              <a:gd name="connsiteY1217" fmla="*/ 2519121 h 4440069"/>
              <a:gd name="connsiteX1218" fmla="*/ 9000100 w 11040800"/>
              <a:gd name="connsiteY1218" fmla="*/ 2492805 h 4440069"/>
              <a:gd name="connsiteX1219" fmla="*/ 9000897 w 11040800"/>
              <a:gd name="connsiteY1219" fmla="*/ 2527271 h 4440069"/>
              <a:gd name="connsiteX1220" fmla="*/ 9021213 w 11040800"/>
              <a:gd name="connsiteY1220" fmla="*/ 2495036 h 4440069"/>
              <a:gd name="connsiteX1221" fmla="*/ 9016932 w 11040800"/>
              <a:gd name="connsiteY1221" fmla="*/ 2537561 h 4440069"/>
              <a:gd name="connsiteX1222" fmla="*/ 9031371 w 11040800"/>
              <a:gd name="connsiteY1222" fmla="*/ 2478918 h 4440069"/>
              <a:gd name="connsiteX1223" fmla="*/ 9044593 w 11040800"/>
              <a:gd name="connsiteY1223" fmla="*/ 2538334 h 4440069"/>
              <a:gd name="connsiteX1224" fmla="*/ 9053953 w 11040800"/>
              <a:gd name="connsiteY1224" fmla="*/ 2487751 h 4440069"/>
              <a:gd name="connsiteX1225" fmla="*/ 9081616 w 11040800"/>
              <a:gd name="connsiteY1225" fmla="*/ 2488523 h 4440069"/>
              <a:gd name="connsiteX1226" fmla="*/ 9094712 w 11040800"/>
              <a:gd name="connsiteY1226" fmla="*/ 2485610 h 4440069"/>
              <a:gd name="connsiteX1227" fmla="*/ 9116622 w 11040800"/>
              <a:gd name="connsiteY1227" fmla="*/ 2522307 h 4440069"/>
              <a:gd name="connsiteX1228" fmla="*/ 9112886 w 11040800"/>
              <a:gd name="connsiteY1228" fmla="*/ 2474637 h 4440069"/>
              <a:gd name="connsiteX1229" fmla="*/ 9150034 w 11040800"/>
              <a:gd name="connsiteY1229" fmla="*/ 2487157 h 4440069"/>
              <a:gd name="connsiteX1230" fmla="*/ 9122374 w 11040800"/>
              <a:gd name="connsiteY1230" fmla="*/ 2486385 h 4440069"/>
              <a:gd name="connsiteX1231" fmla="*/ 9195997 w 11040800"/>
              <a:gd name="connsiteY1231" fmla="*/ 2539289 h 4440069"/>
              <a:gd name="connsiteX1232" fmla="*/ 9233816 w 11040800"/>
              <a:gd name="connsiteY1232" fmla="*/ 2523945 h 4440069"/>
              <a:gd name="connsiteX1233" fmla="*/ 9199606 w 11040800"/>
              <a:gd name="connsiteY1233" fmla="*/ 2524628 h 4440069"/>
              <a:gd name="connsiteX1234" fmla="*/ 9180634 w 11040800"/>
              <a:gd name="connsiteY1234" fmla="*/ 2501135 h 4440069"/>
              <a:gd name="connsiteX1235" fmla="*/ 9189324 w 11040800"/>
              <a:gd name="connsiteY1235" fmla="*/ 2478415 h 4440069"/>
              <a:gd name="connsiteX1236" fmla="*/ 9235958 w 11040800"/>
              <a:gd name="connsiteY1236" fmla="*/ 2502682 h 4440069"/>
              <a:gd name="connsiteX1237" fmla="*/ 9246241 w 11040800"/>
              <a:gd name="connsiteY1237" fmla="*/ 2548896 h 4440069"/>
              <a:gd name="connsiteX1238" fmla="*/ 9301563 w 11040800"/>
              <a:gd name="connsiteY1238" fmla="*/ 2550443 h 4440069"/>
              <a:gd name="connsiteX1239" fmla="*/ 9307987 w 11040800"/>
              <a:gd name="connsiteY1239" fmla="*/ 2486655 h 4440069"/>
              <a:gd name="connsiteX1240" fmla="*/ 9314534 w 11040800"/>
              <a:gd name="connsiteY1240" fmla="*/ 2485198 h 4440069"/>
              <a:gd name="connsiteX1241" fmla="*/ 9334303 w 11040800"/>
              <a:gd name="connsiteY1241" fmla="*/ 2543158 h 4440069"/>
              <a:gd name="connsiteX1242" fmla="*/ 9343666 w 11040800"/>
              <a:gd name="connsiteY1242" fmla="*/ 2492574 h 4440069"/>
              <a:gd name="connsiteX1243" fmla="*/ 9382281 w 11040800"/>
              <a:gd name="connsiteY1243" fmla="*/ 2511695 h 4440069"/>
              <a:gd name="connsiteX1244" fmla="*/ 9414350 w 11040800"/>
              <a:gd name="connsiteY1244" fmla="*/ 2532275 h 4440069"/>
              <a:gd name="connsiteX1245" fmla="*/ 9396174 w 11040800"/>
              <a:gd name="connsiteY1245" fmla="*/ 2543248 h 4440069"/>
              <a:gd name="connsiteX1246" fmla="*/ 9433322 w 11040800"/>
              <a:gd name="connsiteY1246" fmla="*/ 2555770 h 4440069"/>
              <a:gd name="connsiteX1247" fmla="*/ 9428243 w 11040800"/>
              <a:gd name="connsiteY1247" fmla="*/ 2563828 h 4440069"/>
              <a:gd name="connsiteX1248" fmla="*/ 9426101 w 11040800"/>
              <a:gd name="connsiteY1248" fmla="*/ 2585090 h 4440069"/>
              <a:gd name="connsiteX1249" fmla="*/ 9408600 w 11040800"/>
              <a:gd name="connsiteY1249" fmla="*/ 2568199 h 4440069"/>
              <a:gd name="connsiteX1250" fmla="*/ 9406458 w 11040800"/>
              <a:gd name="connsiteY1250" fmla="*/ 2589462 h 4440069"/>
              <a:gd name="connsiteX1251" fmla="*/ 9447887 w 11040800"/>
              <a:gd name="connsiteY1251" fmla="*/ 2559457 h 4440069"/>
              <a:gd name="connsiteX1252" fmla="*/ 9509759 w 11040800"/>
              <a:gd name="connsiteY1252" fmla="*/ 2559548 h 4440069"/>
              <a:gd name="connsiteX1253" fmla="*/ 9498007 w 11040800"/>
              <a:gd name="connsiteY1253" fmla="*/ 2506732 h 4440069"/>
              <a:gd name="connsiteX1254" fmla="*/ 9528605 w 11040800"/>
              <a:gd name="connsiteY1254" fmla="*/ 2520708 h 4440069"/>
              <a:gd name="connsiteX1255" fmla="*/ 9520713 w 11040800"/>
              <a:gd name="connsiteY1255" fmla="*/ 2577896 h 4440069"/>
              <a:gd name="connsiteX1256" fmla="*/ 9591275 w 11040800"/>
              <a:gd name="connsiteY1256" fmla="*/ 2555266 h 4440069"/>
              <a:gd name="connsiteX1257" fmla="*/ 9683072 w 11040800"/>
              <a:gd name="connsiteY1257" fmla="*/ 2597199 h 4440069"/>
              <a:gd name="connsiteX1258" fmla="*/ 9674384 w 11040800"/>
              <a:gd name="connsiteY1258" fmla="*/ 2619918 h 4440069"/>
              <a:gd name="connsiteX1259" fmla="*/ 9702842 w 11040800"/>
              <a:gd name="connsiteY1259" fmla="*/ 2655158 h 4440069"/>
              <a:gd name="connsiteX1260" fmla="*/ 9692560 w 11040800"/>
              <a:gd name="connsiteY1260" fmla="*/ 2608945 h 4440069"/>
              <a:gd name="connsiteX1261" fmla="*/ 9735458 w 11040800"/>
              <a:gd name="connsiteY1261" fmla="*/ 2585543 h 4440069"/>
              <a:gd name="connsiteX1262" fmla="*/ 9718627 w 11040800"/>
              <a:gd name="connsiteY1262" fmla="*/ 2540787 h 4440069"/>
              <a:gd name="connsiteX1263" fmla="*/ 9754305 w 11040800"/>
              <a:gd name="connsiteY1263" fmla="*/ 2546705 h 4440069"/>
              <a:gd name="connsiteX1264" fmla="*/ 9761649 w 11040800"/>
              <a:gd name="connsiteY1264" fmla="*/ 2579714 h 4440069"/>
              <a:gd name="connsiteX1265" fmla="*/ 9723033 w 11040800"/>
              <a:gd name="connsiteY1265" fmla="*/ 2560592 h 4440069"/>
              <a:gd name="connsiteX1266" fmla="*/ 9743476 w 11040800"/>
              <a:gd name="connsiteY1266" fmla="*/ 2590688 h 4440069"/>
              <a:gd name="connsiteX1267" fmla="*/ 9800267 w 11040800"/>
              <a:gd name="connsiteY1267" fmla="*/ 2598837 h 4440069"/>
              <a:gd name="connsiteX1268" fmla="*/ 9825115 w 11040800"/>
              <a:gd name="connsiteY1268" fmla="*/ 2648738 h 4440069"/>
              <a:gd name="connsiteX1269" fmla="*/ 9798923 w 11040800"/>
              <a:gd name="connsiteY1269" fmla="*/ 2654566 h 4440069"/>
              <a:gd name="connsiteX1270" fmla="*/ 9841150 w 11040800"/>
              <a:gd name="connsiteY1270" fmla="*/ 2659027 h 4440069"/>
              <a:gd name="connsiteX1271" fmla="*/ 9832335 w 11040800"/>
              <a:gd name="connsiteY1271" fmla="*/ 2619416 h 4440069"/>
              <a:gd name="connsiteX1272" fmla="*/ 9807610 w 11040800"/>
              <a:gd name="connsiteY1272" fmla="*/ 2631846 h 4440069"/>
              <a:gd name="connsiteX1273" fmla="*/ 9821381 w 11040800"/>
              <a:gd name="connsiteY1273" fmla="*/ 2601067 h 4440069"/>
              <a:gd name="connsiteX1274" fmla="*/ 9909444 w 11040800"/>
              <a:gd name="connsiteY1274" fmla="*/ 2595330 h 4440069"/>
              <a:gd name="connsiteX1275" fmla="*/ 9931354 w 11040800"/>
              <a:gd name="connsiteY1275" fmla="*/ 2632026 h 4440069"/>
              <a:gd name="connsiteX1276" fmla="*/ 9942981 w 11040800"/>
              <a:gd name="connsiteY1276" fmla="*/ 2622511 h 4440069"/>
              <a:gd name="connsiteX1277" fmla="*/ 9951670 w 11040800"/>
              <a:gd name="connsiteY1277" fmla="*/ 2599791 h 4440069"/>
              <a:gd name="connsiteX1278" fmla="*/ 10026639 w 11040800"/>
              <a:gd name="connsiteY1278" fmla="*/ 2596968 h 4440069"/>
              <a:gd name="connsiteX1279" fmla="*/ 10033983 w 11040800"/>
              <a:gd name="connsiteY1279" fmla="*/ 2629977 h 4440069"/>
              <a:gd name="connsiteX1280" fmla="*/ 10050016 w 11040800"/>
              <a:gd name="connsiteY1280" fmla="*/ 2640267 h 4440069"/>
              <a:gd name="connsiteX1281" fmla="*/ 10071131 w 11040800"/>
              <a:gd name="connsiteY1281" fmla="*/ 2642497 h 4440069"/>
              <a:gd name="connsiteX1282" fmla="*/ 10073272 w 11040800"/>
              <a:gd name="connsiteY1282" fmla="*/ 2621235 h 4440069"/>
              <a:gd name="connsiteX1283" fmla="*/ 10105341 w 11040800"/>
              <a:gd name="connsiteY1283" fmla="*/ 2641813 h 4440069"/>
              <a:gd name="connsiteX1284" fmla="*/ 10104668 w 11040800"/>
              <a:gd name="connsiteY1284" fmla="*/ 2669678 h 4440069"/>
              <a:gd name="connsiteX1285" fmla="*/ 10121375 w 11040800"/>
              <a:gd name="connsiteY1285" fmla="*/ 2652103 h 4440069"/>
              <a:gd name="connsiteX1286" fmla="*/ 10105341 w 11040800"/>
              <a:gd name="connsiteY1286" fmla="*/ 2641813 h 4440069"/>
              <a:gd name="connsiteX1287" fmla="*/ 10128594 w 11040800"/>
              <a:gd name="connsiteY1287" fmla="*/ 2622782 h 4440069"/>
              <a:gd name="connsiteX1288" fmla="*/ 10165071 w 11040800"/>
              <a:gd name="connsiteY1288" fmla="*/ 2663167 h 4440069"/>
              <a:gd name="connsiteX1289" fmla="*/ 10264088 w 11040800"/>
              <a:gd name="connsiteY1289" fmla="*/ 2675777 h 4440069"/>
              <a:gd name="connsiteX1290" fmla="*/ 10278655 w 11040800"/>
              <a:gd name="connsiteY1290" fmla="*/ 2679465 h 4440069"/>
              <a:gd name="connsiteX1291" fmla="*/ 10341994 w 11040800"/>
              <a:gd name="connsiteY1291" fmla="*/ 2686158 h 4440069"/>
              <a:gd name="connsiteX1292" fmla="*/ 10396644 w 11040800"/>
              <a:gd name="connsiteY1292" fmla="*/ 2715570 h 4440069"/>
              <a:gd name="connsiteX1293" fmla="*/ 10391565 w 11040800"/>
              <a:gd name="connsiteY1293" fmla="*/ 2723628 h 4440069"/>
              <a:gd name="connsiteX1294" fmla="*/ 10412679 w 11040800"/>
              <a:gd name="connsiteY1294" fmla="*/ 2725859 h 4440069"/>
              <a:gd name="connsiteX1295" fmla="*/ 10406803 w 11040800"/>
              <a:gd name="connsiteY1295" fmla="*/ 2699451 h 4440069"/>
              <a:gd name="connsiteX1296" fmla="*/ 10446092 w 11040800"/>
              <a:gd name="connsiteY1296" fmla="*/ 2690709 h 4440069"/>
              <a:gd name="connsiteX1297" fmla="*/ 10402520 w 11040800"/>
              <a:gd name="connsiteY1297" fmla="*/ 2741977 h 4440069"/>
              <a:gd name="connsiteX1298" fmla="*/ 10361092 w 11040800"/>
              <a:gd name="connsiteY1298" fmla="*/ 2771982 h 4440069"/>
              <a:gd name="connsiteX1299" fmla="*/ 10334102 w 11040800"/>
              <a:gd name="connsiteY1299" fmla="*/ 2743344 h 4440069"/>
              <a:gd name="connsiteX1300" fmla="*/ 10341322 w 11040800"/>
              <a:gd name="connsiteY1300" fmla="*/ 2714021 h 4440069"/>
              <a:gd name="connsiteX1301" fmla="*/ 10270089 w 11040800"/>
              <a:gd name="connsiteY1301" fmla="*/ 2764516 h 4440069"/>
              <a:gd name="connsiteX1302" fmla="*/ 10253258 w 11040800"/>
              <a:gd name="connsiteY1302" fmla="*/ 2719760 h 4440069"/>
              <a:gd name="connsiteX1303" fmla="*/ 10205953 w 11040800"/>
              <a:gd name="connsiteY1303" fmla="*/ 2723358 h 4440069"/>
              <a:gd name="connsiteX1304" fmla="*/ 10227739 w 11040800"/>
              <a:gd name="connsiteY1304" fmla="*/ 2697723 h 4440069"/>
              <a:gd name="connsiteX1305" fmla="*/ 10260479 w 11040800"/>
              <a:gd name="connsiteY1305" fmla="*/ 2690438 h 4440069"/>
              <a:gd name="connsiteX1306" fmla="*/ 10195670 w 11040800"/>
              <a:gd name="connsiteY1306" fmla="*/ 2677144 h 4440069"/>
              <a:gd name="connsiteX1307" fmla="*/ 10192061 w 11040800"/>
              <a:gd name="connsiteY1307" fmla="*/ 2691804 h 4440069"/>
              <a:gd name="connsiteX1308" fmla="*/ 10209563 w 11040800"/>
              <a:gd name="connsiteY1308" fmla="*/ 2708697 h 4440069"/>
              <a:gd name="connsiteX1309" fmla="*/ 10195795 w 11040800"/>
              <a:gd name="connsiteY1309" fmla="*/ 2739475 h 4440069"/>
              <a:gd name="connsiteX1310" fmla="*/ 10146347 w 11040800"/>
              <a:gd name="connsiteY1310" fmla="*/ 2764335 h 4440069"/>
              <a:gd name="connsiteX1311" fmla="*/ 10158645 w 11040800"/>
              <a:gd name="connsiteY1311" fmla="*/ 2726954 h 4440069"/>
              <a:gd name="connsiteX1312" fmla="*/ 10099713 w 11040800"/>
              <a:gd name="connsiteY1312" fmla="*/ 2740068 h 4440069"/>
              <a:gd name="connsiteX1313" fmla="*/ 10085820 w 11040800"/>
              <a:gd name="connsiteY1313" fmla="*/ 2708515 h 4440069"/>
              <a:gd name="connsiteX1314" fmla="*/ 10065503 w 11040800"/>
              <a:gd name="connsiteY1314" fmla="*/ 2740752 h 4440069"/>
              <a:gd name="connsiteX1315" fmla="*/ 10063910 w 11040800"/>
              <a:gd name="connsiteY1315" fmla="*/ 2671819 h 4440069"/>
              <a:gd name="connsiteX1316" fmla="*/ 10042797 w 11040800"/>
              <a:gd name="connsiteY1316" fmla="*/ 2669588 h 4440069"/>
              <a:gd name="connsiteX1317" fmla="*/ 10027560 w 11040800"/>
              <a:gd name="connsiteY1317" fmla="*/ 2693765 h 4440069"/>
              <a:gd name="connsiteX1318" fmla="*/ 10021808 w 11040800"/>
              <a:gd name="connsiteY1318" fmla="*/ 2729688 h 4440069"/>
              <a:gd name="connsiteX1319" fmla="*/ 10023278 w 11040800"/>
              <a:gd name="connsiteY1319" fmla="*/ 2736290 h 4440069"/>
              <a:gd name="connsiteX1320" fmla="*/ 10006447 w 11040800"/>
              <a:gd name="connsiteY1320" fmla="*/ 2691534 h 4440069"/>
              <a:gd name="connsiteX1321" fmla="*/ 9967953 w 11040800"/>
              <a:gd name="connsiteY1321" fmla="*/ 2734742 h 4440069"/>
              <a:gd name="connsiteX1322" fmla="*/ 9967156 w 11040800"/>
              <a:gd name="connsiteY1322" fmla="*/ 2700276 h 4440069"/>
              <a:gd name="connsiteX1323" fmla="*/ 9931603 w 11040800"/>
              <a:gd name="connsiteY1323" fmla="*/ 2756689 h 4440069"/>
              <a:gd name="connsiteX1324" fmla="*/ 9922789 w 11040800"/>
              <a:gd name="connsiteY1324" fmla="*/ 2717077 h 4440069"/>
              <a:gd name="connsiteX1325" fmla="*/ 9940168 w 11040800"/>
              <a:gd name="connsiteY1325" fmla="*/ 2671639 h 4440069"/>
              <a:gd name="connsiteX1326" fmla="*/ 9898066 w 11040800"/>
              <a:gd name="connsiteY1326" fmla="*/ 2729506 h 4440069"/>
              <a:gd name="connsiteX1327" fmla="*/ 9884172 w 11040800"/>
              <a:gd name="connsiteY1327" fmla="*/ 2697955 h 4440069"/>
              <a:gd name="connsiteX1328" fmla="*/ 9871873 w 11040800"/>
              <a:gd name="connsiteY1328" fmla="*/ 2735335 h 4440069"/>
              <a:gd name="connsiteX1329" fmla="*/ 9895925 w 11040800"/>
              <a:gd name="connsiteY1329" fmla="*/ 2750770 h 4440069"/>
              <a:gd name="connsiteX1330" fmla="*/ 9861716 w 11040800"/>
              <a:gd name="connsiteY1330" fmla="*/ 2751453 h 4440069"/>
              <a:gd name="connsiteX1331" fmla="*/ 9968751 w 11040800"/>
              <a:gd name="connsiteY1331" fmla="*/ 2769209 h 4440069"/>
              <a:gd name="connsiteX1332" fmla="*/ 9871998 w 11040800"/>
              <a:gd name="connsiteY1332" fmla="*/ 2797667 h 4440069"/>
              <a:gd name="connsiteX1333" fmla="*/ 9847273 w 11040800"/>
              <a:gd name="connsiteY1333" fmla="*/ 2810097 h 4440069"/>
              <a:gd name="connsiteX1334" fmla="*/ 9847947 w 11040800"/>
              <a:gd name="connsiteY1334" fmla="*/ 2782231 h 4440069"/>
              <a:gd name="connsiteX1335" fmla="*/ 9788217 w 11040800"/>
              <a:gd name="connsiteY1335" fmla="*/ 2760879 h 4440069"/>
              <a:gd name="connsiteX1336" fmla="*/ 9790357 w 11040800"/>
              <a:gd name="connsiteY1336" fmla="*/ 2739616 h 4440069"/>
              <a:gd name="connsiteX1337" fmla="*/ 9765634 w 11040800"/>
              <a:gd name="connsiteY1337" fmla="*/ 2752046 h 4440069"/>
              <a:gd name="connsiteX1338" fmla="*/ 9788217 w 11040800"/>
              <a:gd name="connsiteY1338" fmla="*/ 2760879 h 4440069"/>
              <a:gd name="connsiteX1339" fmla="*/ 9755600 w 11040800"/>
              <a:gd name="connsiteY1339" fmla="*/ 2830494 h 4440069"/>
              <a:gd name="connsiteX1340" fmla="*/ 9713375 w 11040800"/>
              <a:gd name="connsiteY1340" fmla="*/ 2826033 h 4440069"/>
              <a:gd name="connsiteX1341" fmla="*/ 9626779 w 11040800"/>
              <a:gd name="connsiteY1341" fmla="*/ 2838373 h 4440069"/>
              <a:gd name="connsiteX1342" fmla="*/ 9628920 w 11040800"/>
              <a:gd name="connsiteY1342" fmla="*/ 2817110 h 4440069"/>
              <a:gd name="connsiteX1343" fmla="*/ 9614356 w 11040800"/>
              <a:gd name="connsiteY1343" fmla="*/ 2813422 h 4440069"/>
              <a:gd name="connsiteX1344" fmla="*/ 9599117 w 11040800"/>
              <a:gd name="connsiteY1344" fmla="*/ 2837599 h 4440069"/>
              <a:gd name="connsiteX1345" fmla="*/ 9593241 w 11040800"/>
              <a:gd name="connsiteY1345" fmla="*/ 2811191 h 4440069"/>
              <a:gd name="connsiteX1346" fmla="*/ 9584553 w 11040800"/>
              <a:gd name="connsiteY1346" fmla="*/ 2833911 h 4440069"/>
              <a:gd name="connsiteX1347" fmla="*/ 9572128 w 11040800"/>
              <a:gd name="connsiteY1347" fmla="*/ 2808962 h 4440069"/>
              <a:gd name="connsiteX1348" fmla="*/ 9571457 w 11040800"/>
              <a:gd name="connsiteY1348" fmla="*/ 2836825 h 4440069"/>
              <a:gd name="connsiteX1349" fmla="*/ 9512523 w 11040800"/>
              <a:gd name="connsiteY1349" fmla="*/ 2849939 h 4440069"/>
              <a:gd name="connsiteX1350" fmla="*/ 9502240 w 11040800"/>
              <a:gd name="connsiteY1350" fmla="*/ 2803726 h 4440069"/>
              <a:gd name="connsiteX1351" fmla="*/ 9420724 w 11040800"/>
              <a:gd name="connsiteY1351" fmla="*/ 2808006 h 4440069"/>
              <a:gd name="connsiteX1352" fmla="*/ 9417787 w 11040800"/>
              <a:gd name="connsiteY1352" fmla="*/ 2794804 h 4440069"/>
              <a:gd name="connsiteX1353" fmla="*/ 9429290 w 11040800"/>
              <a:gd name="connsiteY1353" fmla="*/ 2722955 h 4440069"/>
              <a:gd name="connsiteX1354" fmla="*/ 9407504 w 11040800"/>
              <a:gd name="connsiteY1354" fmla="*/ 2748590 h 4440069"/>
              <a:gd name="connsiteX1355" fmla="*/ 9411240 w 11040800"/>
              <a:gd name="connsiteY1355" fmla="*/ 2796260 h 4440069"/>
              <a:gd name="connsiteX1356" fmla="*/ 9399488 w 11040800"/>
              <a:gd name="connsiteY1356" fmla="*/ 2743445 h 4440069"/>
              <a:gd name="connsiteX1357" fmla="*/ 9371825 w 11040800"/>
              <a:gd name="connsiteY1357" fmla="*/ 2742672 h 4440069"/>
              <a:gd name="connsiteX1358" fmla="*/ 9293374 w 11040800"/>
              <a:gd name="connsiteY1358" fmla="*/ 2822487 h 4440069"/>
              <a:gd name="connsiteX1359" fmla="*/ 9291107 w 11040800"/>
              <a:gd name="connsiteY1359" fmla="*/ 2781418 h 4440069"/>
              <a:gd name="connsiteX1360" fmla="*/ 9270791 w 11040800"/>
              <a:gd name="connsiteY1360" fmla="*/ 2813654 h 4440069"/>
              <a:gd name="connsiteX1361" fmla="*/ 9254084 w 11040800"/>
              <a:gd name="connsiteY1361" fmla="*/ 2831229 h 4440069"/>
              <a:gd name="connsiteX1362" fmla="*/ 9248881 w 11040800"/>
              <a:gd name="connsiteY1362" fmla="*/ 2776957 h 4440069"/>
              <a:gd name="connsiteX1363" fmla="*/ 9235785 w 11040800"/>
              <a:gd name="connsiteY1363" fmla="*/ 2779871 h 4440069"/>
              <a:gd name="connsiteX1364" fmla="*/ 9238048 w 11040800"/>
              <a:gd name="connsiteY1364" fmla="*/ 2820939 h 4440069"/>
              <a:gd name="connsiteX1365" fmla="*/ 9219875 w 11040800"/>
              <a:gd name="connsiteY1365" fmla="*/ 2831913 h 4440069"/>
              <a:gd name="connsiteX1366" fmla="*/ 9061126 w 11040800"/>
              <a:gd name="connsiteY1366" fmla="*/ 2797948 h 4440069"/>
              <a:gd name="connsiteX1367" fmla="*/ 9042279 w 11040800"/>
              <a:gd name="connsiteY1367" fmla="*/ 2836786 h 4440069"/>
              <a:gd name="connsiteX1368" fmla="*/ 9004460 w 11040800"/>
              <a:gd name="connsiteY1368" fmla="*/ 2852130 h 4440069"/>
              <a:gd name="connsiteX1369" fmla="*/ 8965169 w 11040800"/>
              <a:gd name="connsiteY1369" fmla="*/ 2860872 h 4440069"/>
              <a:gd name="connsiteX1370" fmla="*/ 8962903 w 11040800"/>
              <a:gd name="connsiteY1370" fmla="*/ 2819804 h 4440069"/>
              <a:gd name="connsiteX1371" fmla="*/ 8932305 w 11040800"/>
              <a:gd name="connsiteY1371" fmla="*/ 2805826 h 4440069"/>
              <a:gd name="connsiteX1372" fmla="*/ 8914129 w 11040800"/>
              <a:gd name="connsiteY1372" fmla="*/ 2816800 h 4440069"/>
              <a:gd name="connsiteX1373" fmla="*/ 8916269 w 11040800"/>
              <a:gd name="connsiteY1373" fmla="*/ 2795538 h 4440069"/>
              <a:gd name="connsiteX1374" fmla="*/ 8742409 w 11040800"/>
              <a:gd name="connsiteY1374" fmla="*/ 2848081 h 4440069"/>
              <a:gd name="connsiteX1375" fmla="*/ 8794122 w 11040800"/>
              <a:gd name="connsiteY1375" fmla="*/ 2864288 h 4440069"/>
              <a:gd name="connsiteX1376" fmla="*/ 8787573 w 11040800"/>
              <a:gd name="connsiteY1376" fmla="*/ 2865746 h 4440069"/>
              <a:gd name="connsiteX1377" fmla="*/ 8805749 w 11040800"/>
              <a:gd name="connsiteY1377" fmla="*/ 2854772 h 4440069"/>
              <a:gd name="connsiteX1378" fmla="*/ 8818971 w 11040800"/>
              <a:gd name="connsiteY1378" fmla="*/ 2914189 h 4440069"/>
              <a:gd name="connsiteX1379" fmla="*/ 8757099 w 11040800"/>
              <a:gd name="connsiteY1379" fmla="*/ 2914099 h 4440069"/>
              <a:gd name="connsiteX1380" fmla="*/ 8727969 w 11040800"/>
              <a:gd name="connsiteY1380" fmla="*/ 2906724 h 4440069"/>
              <a:gd name="connsiteX1381" fmla="*/ 8735189 w 11040800"/>
              <a:gd name="connsiteY1381" fmla="*/ 2877401 h 4440069"/>
              <a:gd name="connsiteX1382" fmla="*/ 8710466 w 11040800"/>
              <a:gd name="connsiteY1382" fmla="*/ 2889833 h 4440069"/>
              <a:gd name="connsiteX1383" fmla="*/ 8714872 w 11040800"/>
              <a:gd name="connsiteY1383" fmla="*/ 2909637 h 4440069"/>
              <a:gd name="connsiteX1384" fmla="*/ 8708200 w 11040800"/>
              <a:gd name="connsiteY1384" fmla="*/ 2848764 h 4440069"/>
              <a:gd name="connsiteX1385" fmla="*/ 8734392 w 11040800"/>
              <a:gd name="connsiteY1385" fmla="*/ 2842935 h 4440069"/>
              <a:gd name="connsiteX1386" fmla="*/ 8716092 w 11040800"/>
              <a:gd name="connsiteY1386" fmla="*/ 2791578 h 4440069"/>
              <a:gd name="connsiteX1387" fmla="*/ 8697916 w 11040800"/>
              <a:gd name="connsiteY1387" fmla="*/ 2802552 h 4440069"/>
              <a:gd name="connsiteX1388" fmla="*/ 8647921 w 11040800"/>
              <a:gd name="connsiteY1388" fmla="*/ 2917606 h 4440069"/>
              <a:gd name="connsiteX1389" fmla="*/ 8635499 w 11040800"/>
              <a:gd name="connsiteY1389" fmla="*/ 2892655 h 4440069"/>
              <a:gd name="connsiteX1390" fmla="*/ 8581644 w 11040800"/>
              <a:gd name="connsiteY1390" fmla="*/ 2897711 h 4440069"/>
              <a:gd name="connsiteX1391" fmla="*/ 8588866 w 11040800"/>
              <a:gd name="connsiteY1391" fmla="*/ 2868389 h 4440069"/>
              <a:gd name="connsiteX1392" fmla="*/ 8563468 w 11040800"/>
              <a:gd name="connsiteY1392" fmla="*/ 2908683 h 4440069"/>
              <a:gd name="connsiteX1393" fmla="*/ 8542355 w 11040800"/>
              <a:gd name="connsiteY1393" fmla="*/ 2906453 h 4440069"/>
              <a:gd name="connsiteX1394" fmla="*/ 8520445 w 11040800"/>
              <a:gd name="connsiteY1394" fmla="*/ 2869755 h 4440069"/>
              <a:gd name="connsiteX1395" fmla="*/ 8510286 w 11040800"/>
              <a:gd name="connsiteY1395" fmla="*/ 2885874 h 4440069"/>
              <a:gd name="connsiteX1396" fmla="*/ 8522711 w 11040800"/>
              <a:gd name="connsiteY1396" fmla="*/ 2910824 h 4440069"/>
              <a:gd name="connsiteX1397" fmla="*/ 8499456 w 11040800"/>
              <a:gd name="connsiteY1397" fmla="*/ 2929855 h 4440069"/>
              <a:gd name="connsiteX1398" fmla="*/ 8485563 w 11040800"/>
              <a:gd name="connsiteY1398" fmla="*/ 2898303 h 4440069"/>
              <a:gd name="connsiteX1399" fmla="*/ 8465919 w 11040800"/>
              <a:gd name="connsiteY1399" fmla="*/ 2902675 h 4440069"/>
              <a:gd name="connsiteX1400" fmla="*/ 8474732 w 11040800"/>
              <a:gd name="connsiteY1400" fmla="*/ 2942286 h 4440069"/>
              <a:gd name="connsiteX1401" fmla="*/ 8508943 w 11040800"/>
              <a:gd name="connsiteY1401" fmla="*/ 2941603 h 4440069"/>
              <a:gd name="connsiteX1402" fmla="*/ 8509740 w 11040800"/>
              <a:gd name="connsiteY1402" fmla="*/ 2976068 h 4440069"/>
              <a:gd name="connsiteX1403" fmla="*/ 8483546 w 11040800"/>
              <a:gd name="connsiteY1403" fmla="*/ 2981897 h 4440069"/>
              <a:gd name="connsiteX1404" fmla="*/ 8510536 w 11040800"/>
              <a:gd name="connsiteY1404" fmla="*/ 3010534 h 4440069"/>
              <a:gd name="connsiteX1405" fmla="*/ 8451478 w 11040800"/>
              <a:gd name="connsiteY1405" fmla="*/ 2961317 h 4440069"/>
              <a:gd name="connsiteX1406" fmla="*/ 8404844 w 11040800"/>
              <a:gd name="connsiteY1406" fmla="*/ 2937051 h 4440069"/>
              <a:gd name="connsiteX1407" fmla="*/ 8406189 w 11040800"/>
              <a:gd name="connsiteY1407" fmla="*/ 2881321 h 4440069"/>
              <a:gd name="connsiteX1408" fmla="*/ 8360353 w 11040800"/>
              <a:gd name="connsiteY1408" fmla="*/ 2891520 h 4440069"/>
              <a:gd name="connsiteX1409" fmla="*/ 8353132 w 11040800"/>
              <a:gd name="connsiteY1409" fmla="*/ 2920843 h 4440069"/>
              <a:gd name="connsiteX1410" fmla="*/ 8350866 w 11040800"/>
              <a:gd name="connsiteY1410" fmla="*/ 2879774 h 4440069"/>
              <a:gd name="connsiteX1411" fmla="*/ 8332691 w 11040800"/>
              <a:gd name="connsiteY1411" fmla="*/ 2890747 h 4440069"/>
              <a:gd name="connsiteX1412" fmla="*/ 8334956 w 11040800"/>
              <a:gd name="connsiteY1412" fmla="*/ 2931815 h 4440069"/>
              <a:gd name="connsiteX1413" fmla="*/ 8359008 w 11040800"/>
              <a:gd name="connsiteY1413" fmla="*/ 2947250 h 4440069"/>
              <a:gd name="connsiteX1414" fmla="*/ 8332814 w 11040800"/>
              <a:gd name="connsiteY1414" fmla="*/ 2953078 h 4440069"/>
              <a:gd name="connsiteX1415" fmla="*/ 8350319 w 11040800"/>
              <a:gd name="connsiteY1415" fmla="*/ 2969969 h 4440069"/>
              <a:gd name="connsiteX1416" fmla="*/ 8341629 w 11040800"/>
              <a:gd name="connsiteY1416" fmla="*/ 2992689 h 4440069"/>
              <a:gd name="connsiteX1417" fmla="*/ 8324798 w 11040800"/>
              <a:gd name="connsiteY1417" fmla="*/ 2947934 h 4440069"/>
              <a:gd name="connsiteX1418" fmla="*/ 8297136 w 11040800"/>
              <a:gd name="connsiteY1418" fmla="*/ 2947159 h 4440069"/>
              <a:gd name="connsiteX1419" fmla="*/ 8267209 w 11040800"/>
              <a:gd name="connsiteY1419" fmla="*/ 2905317 h 4440069"/>
              <a:gd name="connsiteX1420" fmla="*/ 8265866 w 11040800"/>
              <a:gd name="connsiteY1420" fmla="*/ 2961047 h 4440069"/>
              <a:gd name="connsiteX1421" fmla="*/ 8254113 w 11040800"/>
              <a:gd name="connsiteY1421" fmla="*/ 2908231 h 4440069"/>
              <a:gd name="connsiteX1422" fmla="*/ 8185023 w 11040800"/>
              <a:gd name="connsiteY1422" fmla="*/ 2937463 h 4440069"/>
              <a:gd name="connsiteX1423" fmla="*/ 8155892 w 11040800"/>
              <a:gd name="connsiteY1423" fmla="*/ 2930087 h 4440069"/>
              <a:gd name="connsiteX1424" fmla="*/ 8127434 w 11040800"/>
              <a:gd name="connsiteY1424" fmla="*/ 2894847 h 4440069"/>
              <a:gd name="connsiteX1425" fmla="*/ 8109382 w 11040800"/>
              <a:gd name="connsiteY1425" fmla="*/ 2968150 h 4440069"/>
              <a:gd name="connsiteX1426" fmla="*/ 8088941 w 11040800"/>
              <a:gd name="connsiteY1426" fmla="*/ 2938056 h 4440069"/>
              <a:gd name="connsiteX1427" fmla="*/ 8096161 w 11040800"/>
              <a:gd name="connsiteY1427" fmla="*/ 2908734 h 4440069"/>
              <a:gd name="connsiteX1428" fmla="*/ 8053262 w 11040800"/>
              <a:gd name="connsiteY1428" fmla="*/ 2932137 h 4440069"/>
              <a:gd name="connsiteX1429" fmla="*/ 8077315 w 11040800"/>
              <a:gd name="connsiteY1429" fmla="*/ 2947572 h 4440069"/>
              <a:gd name="connsiteX1430" fmla="*/ 7993658 w 11040800"/>
              <a:gd name="connsiteY1430" fmla="*/ 2973114 h 4440069"/>
              <a:gd name="connsiteX1431" fmla="*/ 7922299 w 11040800"/>
              <a:gd name="connsiteY1431" fmla="*/ 2961277 h 4440069"/>
              <a:gd name="connsiteX1432" fmla="*/ 7898249 w 11040800"/>
              <a:gd name="connsiteY1432" fmla="*/ 2945843 h 4440069"/>
              <a:gd name="connsiteX1433" fmla="*/ 7917221 w 11040800"/>
              <a:gd name="connsiteY1433" fmla="*/ 2969337 h 4440069"/>
              <a:gd name="connsiteX1434" fmla="*/ 7904923 w 11040800"/>
              <a:gd name="connsiteY1434" fmla="*/ 3006717 h 4440069"/>
              <a:gd name="connsiteX1435" fmla="*/ 7853209 w 11040800"/>
              <a:gd name="connsiteY1435" fmla="*/ 2990509 h 4440069"/>
              <a:gd name="connsiteX1436" fmla="*/ 7861898 w 11040800"/>
              <a:gd name="connsiteY1436" fmla="*/ 2967790 h 4440069"/>
              <a:gd name="connsiteX1437" fmla="*/ 7834237 w 11040800"/>
              <a:gd name="connsiteY1437" fmla="*/ 2967015 h 4440069"/>
              <a:gd name="connsiteX1438" fmla="*/ 7820469 w 11040800"/>
              <a:gd name="connsiteY1438" fmla="*/ 2997794 h 4440069"/>
              <a:gd name="connsiteX1439" fmla="*/ 7806576 w 11040800"/>
              <a:gd name="connsiteY1439" fmla="*/ 2966241 h 4440069"/>
              <a:gd name="connsiteX1440" fmla="*/ 7794947 w 11040800"/>
              <a:gd name="connsiteY1440" fmla="*/ 2975758 h 4440069"/>
              <a:gd name="connsiteX1441" fmla="*/ 7809388 w 11040800"/>
              <a:gd name="connsiteY1441" fmla="*/ 2917115 h 4440069"/>
              <a:gd name="connsiteX1442" fmla="*/ 7761410 w 11040800"/>
              <a:gd name="connsiteY1442" fmla="*/ 2948577 h 4440069"/>
              <a:gd name="connsiteX1443" fmla="*/ 7748985 w 11040800"/>
              <a:gd name="connsiteY1443" fmla="*/ 2923626 h 4440069"/>
              <a:gd name="connsiteX1444" fmla="*/ 7728670 w 11040800"/>
              <a:gd name="connsiteY1444" fmla="*/ 2955862 h 4440069"/>
              <a:gd name="connsiteX1445" fmla="*/ 7749783 w 11040800"/>
              <a:gd name="connsiteY1445" fmla="*/ 2958093 h 4440069"/>
              <a:gd name="connsiteX1446" fmla="*/ 7707681 w 11040800"/>
              <a:gd name="connsiteY1446" fmla="*/ 3015962 h 4440069"/>
              <a:gd name="connsiteX1447" fmla="*/ 7695929 w 11040800"/>
              <a:gd name="connsiteY1447" fmla="*/ 2963147 h 4440069"/>
              <a:gd name="connsiteX1448" fmla="*/ 7714777 w 11040800"/>
              <a:gd name="connsiteY1448" fmla="*/ 2924308 h 4440069"/>
              <a:gd name="connsiteX1449" fmla="*/ 7673347 w 11040800"/>
              <a:gd name="connsiteY1449" fmla="*/ 2954314 h 4440069"/>
              <a:gd name="connsiteX1450" fmla="*/ 7693789 w 11040800"/>
              <a:gd name="connsiteY1450" fmla="*/ 2984410 h 4440069"/>
              <a:gd name="connsiteX1451" fmla="*/ 7666924 w 11040800"/>
              <a:gd name="connsiteY1451" fmla="*/ 3018102 h 4440069"/>
              <a:gd name="connsiteX1452" fmla="*/ 7651562 w 11040800"/>
              <a:gd name="connsiteY1452" fmla="*/ 2979948 h 4440069"/>
              <a:gd name="connsiteX1453" fmla="*/ 7575250 w 11040800"/>
              <a:gd name="connsiteY1453" fmla="*/ 3038500 h 4440069"/>
              <a:gd name="connsiteX1454" fmla="*/ 7570046 w 11040800"/>
              <a:gd name="connsiteY1454" fmla="*/ 2984230 h 4440069"/>
              <a:gd name="connsiteX1455" fmla="*/ 7548261 w 11040800"/>
              <a:gd name="connsiteY1455" fmla="*/ 3009862 h 4440069"/>
              <a:gd name="connsiteX1456" fmla="*/ 7543853 w 11040800"/>
              <a:gd name="connsiteY1456" fmla="*/ 2990058 h 4440069"/>
              <a:gd name="connsiteX1457" fmla="*/ 7531553 w 11040800"/>
              <a:gd name="connsiteY1457" fmla="*/ 3027437 h 4440069"/>
              <a:gd name="connsiteX1458" fmla="*/ 7559216 w 11040800"/>
              <a:gd name="connsiteY1458" fmla="*/ 3028211 h 4440069"/>
              <a:gd name="connsiteX1459" fmla="*/ 7573109 w 11040800"/>
              <a:gd name="connsiteY1459" fmla="*/ 3059763 h 4440069"/>
              <a:gd name="connsiteX1460" fmla="*/ 7512706 w 11040800"/>
              <a:gd name="connsiteY1460" fmla="*/ 3066276 h 4440069"/>
              <a:gd name="connsiteX1461" fmla="*/ 7517910 w 11040800"/>
              <a:gd name="connsiteY1461" fmla="*/ 3120546 h 4440069"/>
              <a:gd name="connsiteX1462" fmla="*/ 7487983 w 11040800"/>
              <a:gd name="connsiteY1462" fmla="*/ 3078705 h 4440069"/>
              <a:gd name="connsiteX1463" fmla="*/ 7541040 w 11040800"/>
              <a:gd name="connsiteY1463" fmla="*/ 3039184 h 4440069"/>
              <a:gd name="connsiteX1464" fmla="*/ 7514051 w 11040800"/>
              <a:gd name="connsiteY1464" fmla="*/ 3010546 h 4440069"/>
              <a:gd name="connsiteX1465" fmla="*/ 7513926 w 11040800"/>
              <a:gd name="connsiteY1465" fmla="*/ 2948215 h 4440069"/>
              <a:gd name="connsiteX1466" fmla="*/ 7530632 w 11040800"/>
              <a:gd name="connsiteY1466" fmla="*/ 2930640 h 4440069"/>
              <a:gd name="connsiteX1467" fmla="*/ 7511784 w 11040800"/>
              <a:gd name="connsiteY1467" fmla="*/ 2969477 h 4440069"/>
              <a:gd name="connsiteX1468" fmla="*/ 7480514 w 11040800"/>
              <a:gd name="connsiteY1468" fmla="*/ 2983364 h 4440069"/>
              <a:gd name="connsiteX1469" fmla="*/ 7501627 w 11040800"/>
              <a:gd name="connsiteY1469" fmla="*/ 2985596 h 4440069"/>
              <a:gd name="connsiteX1470" fmla="*/ 7514051 w 11040800"/>
              <a:gd name="connsiteY1470" fmla="*/ 3010546 h 4440069"/>
              <a:gd name="connsiteX1471" fmla="*/ 7390434 w 11040800"/>
              <a:gd name="connsiteY1471" fmla="*/ 3072696 h 4440069"/>
              <a:gd name="connsiteX1472" fmla="*/ 7406468 w 11040800"/>
              <a:gd name="connsiteY1472" fmla="*/ 3082987 h 4440069"/>
              <a:gd name="connsiteX1473" fmla="*/ 7388292 w 11040800"/>
              <a:gd name="connsiteY1473" fmla="*/ 3093959 h 4440069"/>
              <a:gd name="connsiteX1474" fmla="*/ 7426783 w 11040800"/>
              <a:gd name="connsiteY1474" fmla="*/ 3050750 h 4440069"/>
              <a:gd name="connsiteX1475" fmla="*/ 7470480 w 11040800"/>
              <a:gd name="connsiteY1475" fmla="*/ 3061813 h 4440069"/>
              <a:gd name="connsiteX1476" fmla="*/ 7444288 w 11040800"/>
              <a:gd name="connsiteY1476" fmla="*/ 3067642 h 4440069"/>
              <a:gd name="connsiteX1477" fmla="*/ 7459649 w 11040800"/>
              <a:gd name="connsiteY1477" fmla="*/ 3105796 h 4440069"/>
              <a:gd name="connsiteX1478" fmla="*/ 7437863 w 11040800"/>
              <a:gd name="connsiteY1478" fmla="*/ 3131430 h 4440069"/>
              <a:gd name="connsiteX1479" fmla="*/ 7437739 w 11040800"/>
              <a:gd name="connsiteY1479" fmla="*/ 3069098 h 4440069"/>
              <a:gd name="connsiteX1480" fmla="*/ 7421158 w 11040800"/>
              <a:gd name="connsiteY1480" fmla="*/ 3149004 h 4440069"/>
              <a:gd name="connsiteX1481" fmla="*/ 7445208 w 11040800"/>
              <a:gd name="connsiteY1481" fmla="*/ 3164438 h 4440069"/>
              <a:gd name="connsiteX1482" fmla="*/ 7433582 w 11040800"/>
              <a:gd name="connsiteY1482" fmla="*/ 3173955 h 4440069"/>
              <a:gd name="connsiteX1483" fmla="*/ 7386151 w 11040800"/>
              <a:gd name="connsiteY1483" fmla="*/ 3115222 h 4440069"/>
              <a:gd name="connsiteX1484" fmla="*/ 7319997 w 11040800"/>
              <a:gd name="connsiteY1484" fmla="*/ 3157657 h 4440069"/>
              <a:gd name="connsiteX1485" fmla="*/ 7324405 w 11040800"/>
              <a:gd name="connsiteY1485" fmla="*/ 3177462 h 4440069"/>
              <a:gd name="connsiteX1486" fmla="*/ 7311308 w 11040800"/>
              <a:gd name="connsiteY1486" fmla="*/ 3180376 h 4440069"/>
              <a:gd name="connsiteX1487" fmla="*/ 7307573 w 11040800"/>
              <a:gd name="connsiteY1487" fmla="*/ 3132706 h 4440069"/>
              <a:gd name="connsiteX1488" fmla="*/ 7354880 w 11040800"/>
              <a:gd name="connsiteY1488" fmla="*/ 3129109 h 4440069"/>
              <a:gd name="connsiteX1489" fmla="*/ 7346065 w 11040800"/>
              <a:gd name="connsiteY1489" fmla="*/ 3089497 h 4440069"/>
              <a:gd name="connsiteX1490" fmla="*/ 7287930 w 11040800"/>
              <a:gd name="connsiteY1490" fmla="*/ 3137077 h 4440069"/>
              <a:gd name="connsiteX1491" fmla="*/ 7300353 w 11040800"/>
              <a:gd name="connsiteY1491" fmla="*/ 3162027 h 4440069"/>
              <a:gd name="connsiteX1492" fmla="*/ 7253844 w 11040800"/>
              <a:gd name="connsiteY1492" fmla="*/ 3200090 h 4440069"/>
              <a:gd name="connsiteX1493" fmla="*/ 7223245 w 11040800"/>
              <a:gd name="connsiteY1493" fmla="*/ 3186114 h 4440069"/>
              <a:gd name="connsiteX1494" fmla="*/ 7202803 w 11040800"/>
              <a:gd name="connsiteY1494" fmla="*/ 3156019 h 4440069"/>
              <a:gd name="connsiteX1495" fmla="*/ 7220979 w 11040800"/>
              <a:gd name="connsiteY1495" fmla="*/ 3145045 h 4440069"/>
              <a:gd name="connsiteX1496" fmla="*/ 7221652 w 11040800"/>
              <a:gd name="connsiteY1496" fmla="*/ 3117180 h 4440069"/>
              <a:gd name="connsiteX1497" fmla="*/ 7193989 w 11040800"/>
              <a:gd name="connsiteY1497" fmla="*/ 3116407 h 4440069"/>
              <a:gd name="connsiteX1498" fmla="*/ 7202132 w 11040800"/>
              <a:gd name="connsiteY1498" fmla="*/ 3183883 h 4440069"/>
              <a:gd name="connsiteX1499" fmla="*/ 7164984 w 11040800"/>
              <a:gd name="connsiteY1499" fmla="*/ 3171362 h 4440069"/>
              <a:gd name="connsiteX1500" fmla="*/ 7148949 w 11040800"/>
              <a:gd name="connsiteY1500" fmla="*/ 3161073 h 4440069"/>
              <a:gd name="connsiteX1501" fmla="*/ 7155373 w 11040800"/>
              <a:gd name="connsiteY1501" fmla="*/ 3097285 h 4440069"/>
              <a:gd name="connsiteX1502" fmla="*/ 7258675 w 11040800"/>
              <a:gd name="connsiteY1502" fmla="*/ 3067371 h 4440069"/>
              <a:gd name="connsiteX1503" fmla="*/ 7220057 w 11040800"/>
              <a:gd name="connsiteY1503" fmla="*/ 3048249 h 4440069"/>
              <a:gd name="connsiteX1504" fmla="*/ 7207758 w 11040800"/>
              <a:gd name="connsiteY1504" fmla="*/ 3085628 h 4440069"/>
              <a:gd name="connsiteX1505" fmla="*/ 7193865 w 11040800"/>
              <a:gd name="connsiteY1505" fmla="*/ 3054077 h 4440069"/>
              <a:gd name="connsiteX1506" fmla="*/ 7180096 w 11040800"/>
              <a:gd name="connsiteY1506" fmla="*/ 3084855 h 4440069"/>
              <a:gd name="connsiteX1507" fmla="*/ 7165406 w 11040800"/>
              <a:gd name="connsiteY1507" fmla="*/ 3018835 h 4440069"/>
              <a:gd name="connsiteX1508" fmla="*/ 7126118 w 11040800"/>
              <a:gd name="connsiteY1508" fmla="*/ 3027577 h 4440069"/>
              <a:gd name="connsiteX1509" fmla="*/ 7140011 w 11040800"/>
              <a:gd name="connsiteY1509" fmla="*/ 3059130 h 4440069"/>
              <a:gd name="connsiteX1510" fmla="*/ 7155249 w 11040800"/>
              <a:gd name="connsiteY1510" fmla="*/ 3034953 h 4440069"/>
              <a:gd name="connsiteX1511" fmla="*/ 7161961 w 11040800"/>
              <a:gd name="connsiteY1511" fmla="*/ 3047750 h 4440069"/>
              <a:gd name="connsiteX1512" fmla="*/ 7164021 w 11040800"/>
              <a:gd name="connsiteY1512" fmla="*/ 3054529 h 4440069"/>
              <a:gd name="connsiteX1513" fmla="*/ 7162788 w 11040800"/>
              <a:gd name="connsiteY1513" fmla="*/ 3051464 h 4440069"/>
              <a:gd name="connsiteX1514" fmla="*/ 7159656 w 11040800"/>
              <a:gd name="connsiteY1514" fmla="*/ 3054759 h 4440069"/>
              <a:gd name="connsiteX1515" fmla="*/ 7153904 w 11040800"/>
              <a:gd name="connsiteY1515" fmla="*/ 3090683 h 4440069"/>
              <a:gd name="connsiteX1516" fmla="*/ 7113146 w 11040800"/>
              <a:gd name="connsiteY1516" fmla="*/ 3092823 h 4440069"/>
              <a:gd name="connsiteX1517" fmla="*/ 7148825 w 11040800"/>
              <a:gd name="connsiteY1517" fmla="*/ 3098741 h 4440069"/>
              <a:gd name="connsiteX1518" fmla="*/ 7128508 w 11040800"/>
              <a:gd name="connsiteY1518" fmla="*/ 3130978 h 4440069"/>
              <a:gd name="connsiteX1519" fmla="*/ 7076123 w 11040800"/>
              <a:gd name="connsiteY1519" fmla="*/ 3142634 h 4440069"/>
              <a:gd name="connsiteX1520" fmla="*/ 7050603 w 11040800"/>
              <a:gd name="connsiteY1520" fmla="*/ 3120597 h 4440069"/>
              <a:gd name="connsiteX1521" fmla="*/ 7049931 w 11040800"/>
              <a:gd name="connsiteY1521" fmla="*/ 3148462 h 4440069"/>
              <a:gd name="connsiteX1522" fmla="*/ 7039773 w 11040800"/>
              <a:gd name="connsiteY1522" fmla="*/ 3164581 h 4440069"/>
              <a:gd name="connsiteX1523" fmla="*/ 7002625 w 11040800"/>
              <a:gd name="connsiteY1523" fmla="*/ 3152059 h 4440069"/>
              <a:gd name="connsiteX1524" fmla="*/ 7027821 w 11040800"/>
              <a:gd name="connsiteY1524" fmla="*/ 3103147 h 4440069"/>
              <a:gd name="connsiteX1525" fmla="*/ 7033026 w 11040800"/>
              <a:gd name="connsiteY1525" fmla="*/ 3080767 h 4440069"/>
              <a:gd name="connsiteX1526" fmla="*/ 7035241 w 11040800"/>
              <a:gd name="connsiteY1526" fmla="*/ 3082443 h 4440069"/>
              <a:gd name="connsiteX1527" fmla="*/ 7034247 w 11040800"/>
              <a:gd name="connsiteY1527" fmla="*/ 3075525 h 4440069"/>
              <a:gd name="connsiteX1528" fmla="*/ 7040993 w 11040800"/>
              <a:gd name="connsiteY1528" fmla="*/ 3046519 h 4440069"/>
              <a:gd name="connsiteX1529" fmla="*/ 7032104 w 11040800"/>
              <a:gd name="connsiteY1529" fmla="*/ 3060622 h 4440069"/>
              <a:gd name="connsiteX1530" fmla="*/ 7034247 w 11040800"/>
              <a:gd name="connsiteY1530" fmla="*/ 3075525 h 4440069"/>
              <a:gd name="connsiteX1531" fmla="*/ 7033026 w 11040800"/>
              <a:gd name="connsiteY1531" fmla="*/ 3080767 h 4440069"/>
              <a:gd name="connsiteX1532" fmla="*/ 7022973 w 11040800"/>
              <a:gd name="connsiteY1532" fmla="*/ 3073155 h 4440069"/>
              <a:gd name="connsiteX1533" fmla="*/ 6998094 w 11040800"/>
              <a:gd name="connsiteY1533" fmla="*/ 3069922 h 4440069"/>
              <a:gd name="connsiteX1534" fmla="*/ 6982731 w 11040800"/>
              <a:gd name="connsiteY1534" fmla="*/ 3031768 h 4440069"/>
              <a:gd name="connsiteX1535" fmla="*/ 6948522 w 11040800"/>
              <a:gd name="connsiteY1535" fmla="*/ 3032452 h 4440069"/>
              <a:gd name="connsiteX1536" fmla="*/ 6949318 w 11040800"/>
              <a:gd name="connsiteY1536" fmla="*/ 3066918 h 4440069"/>
              <a:gd name="connsiteX1537" fmla="*/ 6963884 w 11040800"/>
              <a:gd name="connsiteY1537" fmla="*/ 3070606 h 4440069"/>
              <a:gd name="connsiteX1538" fmla="*/ 6950116 w 11040800"/>
              <a:gd name="connsiteY1538" fmla="*/ 3101385 h 4440069"/>
              <a:gd name="connsiteX1539" fmla="*/ 6972698 w 11040800"/>
              <a:gd name="connsiteY1539" fmla="*/ 3110217 h 4440069"/>
              <a:gd name="connsiteX1540" fmla="*/ 6942222 w 11040800"/>
              <a:gd name="connsiteY1540" fmla="*/ 3158571 h 4440069"/>
              <a:gd name="connsiteX1541" fmla="*/ 6936346 w 11040800"/>
              <a:gd name="connsiteY1541" fmla="*/ 3132163 h 4440069"/>
              <a:gd name="connsiteX1542" fmla="*/ 6899996 w 11040800"/>
              <a:gd name="connsiteY1542" fmla="*/ 3154109 h 4440069"/>
              <a:gd name="connsiteX1543" fmla="*/ 6850548 w 11040800"/>
              <a:gd name="connsiteY1543" fmla="*/ 3178970 h 4440069"/>
              <a:gd name="connsiteX1544" fmla="*/ 6838922 w 11040800"/>
              <a:gd name="connsiteY1544" fmla="*/ 3188485 h 4440069"/>
              <a:gd name="connsiteX1545" fmla="*/ 6818481 w 11040800"/>
              <a:gd name="connsiteY1545" fmla="*/ 3158391 h 4440069"/>
              <a:gd name="connsiteX1546" fmla="*/ 6775582 w 11040800"/>
              <a:gd name="connsiteY1546" fmla="*/ 3181793 h 4440069"/>
              <a:gd name="connsiteX1547" fmla="*/ 6761689 w 11040800"/>
              <a:gd name="connsiteY1547" fmla="*/ 3150241 h 4440069"/>
              <a:gd name="connsiteX1548" fmla="*/ 6751531 w 11040800"/>
              <a:gd name="connsiteY1548" fmla="*/ 3166359 h 4440069"/>
              <a:gd name="connsiteX1549" fmla="*/ 6739106 w 11040800"/>
              <a:gd name="connsiteY1549" fmla="*/ 3141407 h 4440069"/>
              <a:gd name="connsiteX1550" fmla="*/ 6726009 w 11040800"/>
              <a:gd name="connsiteY1550" fmla="*/ 3144321 h 4440069"/>
              <a:gd name="connsiteX1551" fmla="*/ 6726807 w 11040800"/>
              <a:gd name="connsiteY1551" fmla="*/ 3178789 h 4440069"/>
              <a:gd name="connsiteX1552" fmla="*/ 6669343 w 11040800"/>
              <a:gd name="connsiteY1552" fmla="*/ 3198504 h 4440069"/>
              <a:gd name="connsiteX1553" fmla="*/ 6670015 w 11040800"/>
              <a:gd name="connsiteY1553" fmla="*/ 3170640 h 4440069"/>
              <a:gd name="connsiteX1554" fmla="*/ 6640884 w 11040800"/>
              <a:gd name="connsiteY1554" fmla="*/ 3163263 h 4440069"/>
              <a:gd name="connsiteX1555" fmla="*/ 6581951 w 11040800"/>
              <a:gd name="connsiteY1555" fmla="*/ 3176376 h 4440069"/>
              <a:gd name="connsiteX1556" fmla="*/ 6550679 w 11040800"/>
              <a:gd name="connsiteY1556" fmla="*/ 3190264 h 4440069"/>
              <a:gd name="connsiteX1557" fmla="*/ 6546398 w 11040800"/>
              <a:gd name="connsiteY1557" fmla="*/ 3232789 h 4440069"/>
              <a:gd name="connsiteX1558" fmla="*/ 6520877 w 11040800"/>
              <a:gd name="connsiteY1558" fmla="*/ 3210753 h 4440069"/>
              <a:gd name="connsiteX1559" fmla="*/ 6542662 w 11040800"/>
              <a:gd name="connsiteY1559" fmla="*/ 3185118 h 4440069"/>
              <a:gd name="connsiteX1560" fmla="*/ 6534521 w 11040800"/>
              <a:gd name="connsiteY1560" fmla="*/ 3117643 h 4440069"/>
              <a:gd name="connsiteX1561" fmla="*/ 6512735 w 11040800"/>
              <a:gd name="connsiteY1561" fmla="*/ 3143277 h 4440069"/>
              <a:gd name="connsiteX1562" fmla="*/ 6455271 w 11040800"/>
              <a:gd name="connsiteY1562" fmla="*/ 3162992 h 4440069"/>
              <a:gd name="connsiteX1563" fmla="*/ 6441378 w 11040800"/>
              <a:gd name="connsiteY1563" fmla="*/ 3131440 h 4440069"/>
              <a:gd name="connsiteX1564" fmla="*/ 6445786 w 11040800"/>
              <a:gd name="connsiteY1564" fmla="*/ 3151246 h 4440069"/>
              <a:gd name="connsiteX1565" fmla="*/ 6330060 w 11040800"/>
              <a:gd name="connsiteY1565" fmla="*/ 3156210 h 4440069"/>
              <a:gd name="connsiteX1566" fmla="*/ 6366535 w 11040800"/>
              <a:gd name="connsiteY1566" fmla="*/ 3196594 h 4440069"/>
              <a:gd name="connsiteX1567" fmla="*/ 6383242 w 11040800"/>
              <a:gd name="connsiteY1567" fmla="*/ 3179019 h 4440069"/>
              <a:gd name="connsiteX1568" fmla="*/ 6375223 w 11040800"/>
              <a:gd name="connsiteY1568" fmla="*/ 3173875 h 4440069"/>
              <a:gd name="connsiteX1569" fmla="*/ 6442175 w 11040800"/>
              <a:gd name="connsiteY1569" fmla="*/ 3165906 h 4440069"/>
              <a:gd name="connsiteX1570" fmla="*/ 6442971 w 11040800"/>
              <a:gd name="connsiteY1570" fmla="*/ 3200372 h 4440069"/>
              <a:gd name="connsiteX1571" fmla="*/ 6413842 w 11040800"/>
              <a:gd name="connsiteY1571" fmla="*/ 3192998 h 4440069"/>
              <a:gd name="connsiteX1572" fmla="*/ 6367332 w 11040800"/>
              <a:gd name="connsiteY1572" fmla="*/ 3231061 h 4440069"/>
              <a:gd name="connsiteX1573" fmla="*/ 6361456 w 11040800"/>
              <a:gd name="connsiteY1573" fmla="*/ 3204654 h 4440069"/>
              <a:gd name="connsiteX1574" fmla="*/ 6343280 w 11040800"/>
              <a:gd name="connsiteY1574" fmla="*/ 3215626 h 4440069"/>
              <a:gd name="connsiteX1575" fmla="*/ 6354236 w 11040800"/>
              <a:gd name="connsiteY1575" fmla="*/ 3233975 h 4440069"/>
              <a:gd name="connsiteX1576" fmla="*/ 6270580 w 11040800"/>
              <a:gd name="connsiteY1576" fmla="*/ 3259519 h 4440069"/>
              <a:gd name="connsiteX1577" fmla="*/ 6250138 w 11040800"/>
              <a:gd name="connsiteY1577" fmla="*/ 3229424 h 4440069"/>
              <a:gd name="connsiteX1578" fmla="*/ 6241448 w 11040800"/>
              <a:gd name="connsiteY1578" fmla="*/ 3252142 h 4440069"/>
              <a:gd name="connsiteX1579" fmla="*/ 6235573 w 11040800"/>
              <a:gd name="connsiteY1579" fmla="*/ 3225734 h 4440069"/>
              <a:gd name="connsiteX1580" fmla="*/ 6217399 w 11040800"/>
              <a:gd name="connsiteY1580" fmla="*/ 3236708 h 4440069"/>
              <a:gd name="connsiteX1581" fmla="*/ 6228354 w 11040800"/>
              <a:gd name="connsiteY1581" fmla="*/ 3255056 h 4440069"/>
              <a:gd name="connsiteX1582" fmla="*/ 6200690 w 11040800"/>
              <a:gd name="connsiteY1582" fmla="*/ 3254283 h 4440069"/>
              <a:gd name="connsiteX1583" fmla="*/ 6194815 w 11040800"/>
              <a:gd name="connsiteY1583" fmla="*/ 3227875 h 4440069"/>
              <a:gd name="connsiteX1584" fmla="*/ 6186126 w 11040800"/>
              <a:gd name="connsiteY1584" fmla="*/ 3250595 h 4440069"/>
              <a:gd name="connsiteX1585" fmla="*/ 6192002 w 11040800"/>
              <a:gd name="connsiteY1585" fmla="*/ 3277003 h 4440069"/>
              <a:gd name="connsiteX1586" fmla="*/ 6138148 w 11040800"/>
              <a:gd name="connsiteY1586" fmla="*/ 3282057 h 4440069"/>
              <a:gd name="connsiteX1587" fmla="*/ 6137351 w 11040800"/>
              <a:gd name="connsiteY1587" fmla="*/ 3247591 h 4440069"/>
              <a:gd name="connsiteX1588" fmla="*/ 5991027 w 11040800"/>
              <a:gd name="connsiteY1588" fmla="*/ 3238577 h 4440069"/>
              <a:gd name="connsiteX1589" fmla="*/ 5996902 w 11040800"/>
              <a:gd name="connsiteY1589" fmla="*/ 3264985 h 4440069"/>
              <a:gd name="connsiteX1590" fmla="*/ 5977930 w 11040800"/>
              <a:gd name="connsiteY1590" fmla="*/ 3241491 h 4440069"/>
              <a:gd name="connsiteX1591" fmla="*/ 5977257 w 11040800"/>
              <a:gd name="connsiteY1591" fmla="*/ 3269355 h 4440069"/>
              <a:gd name="connsiteX1592" fmla="*/ 5955348 w 11040800"/>
              <a:gd name="connsiteY1592" fmla="*/ 3232658 h 4440069"/>
              <a:gd name="connsiteX1593" fmla="*/ 5918997 w 11040800"/>
              <a:gd name="connsiteY1593" fmla="*/ 3254605 h 4440069"/>
              <a:gd name="connsiteX1594" fmla="*/ 5932891 w 11040800"/>
              <a:gd name="connsiteY1594" fmla="*/ 3286157 h 4440069"/>
              <a:gd name="connsiteX1595" fmla="*/ 5921264 w 11040800"/>
              <a:gd name="connsiteY1595" fmla="*/ 3295672 h 4440069"/>
              <a:gd name="connsiteX1596" fmla="*/ 5867409 w 11040800"/>
              <a:gd name="connsiteY1596" fmla="*/ 3300728 h 4440069"/>
              <a:gd name="connsiteX1597" fmla="*/ 5895743 w 11040800"/>
              <a:gd name="connsiteY1597" fmla="*/ 3273637 h 4440069"/>
              <a:gd name="connsiteX1598" fmla="*/ 5884789 w 11040800"/>
              <a:gd name="connsiteY1598" fmla="*/ 3255288 h 4440069"/>
              <a:gd name="connsiteX1599" fmla="*/ 5817837 w 11040800"/>
              <a:gd name="connsiteY1599" fmla="*/ 3263256 h 4440069"/>
              <a:gd name="connsiteX1600" fmla="*/ 5861533 w 11040800"/>
              <a:gd name="connsiteY1600" fmla="*/ 3274321 h 4440069"/>
              <a:gd name="connsiteX1601" fmla="*/ 5867409 w 11040800"/>
              <a:gd name="connsiteY1601" fmla="*/ 3300728 h 4440069"/>
              <a:gd name="connsiteX1602" fmla="*/ 5834668 w 11040800"/>
              <a:gd name="connsiteY1602" fmla="*/ 3308013 h 4440069"/>
              <a:gd name="connsiteX1603" fmla="*/ 5799662 w 11040800"/>
              <a:gd name="connsiteY1603" fmla="*/ 3274229 h 4440069"/>
              <a:gd name="connsiteX1604" fmla="*/ 5816493 w 11040800"/>
              <a:gd name="connsiteY1604" fmla="*/ 3318985 h 4440069"/>
              <a:gd name="connsiteX1605" fmla="*/ 5790973 w 11040800"/>
              <a:gd name="connsiteY1605" fmla="*/ 3296950 h 4440069"/>
              <a:gd name="connsiteX1606" fmla="*/ 5763312 w 11040800"/>
              <a:gd name="connsiteY1606" fmla="*/ 3296176 h 4440069"/>
              <a:gd name="connsiteX1607" fmla="*/ 5694219 w 11040800"/>
              <a:gd name="connsiteY1607" fmla="*/ 3325407 h 4440069"/>
              <a:gd name="connsiteX1608" fmla="*/ 5683389 w 11040800"/>
              <a:gd name="connsiteY1608" fmla="*/ 3369389 h 4440069"/>
              <a:gd name="connsiteX1609" fmla="*/ 5660011 w 11040800"/>
              <a:gd name="connsiteY1609" fmla="*/ 3326090 h 4440069"/>
              <a:gd name="connsiteX1610" fmla="*/ 5601202 w 11040800"/>
              <a:gd name="connsiteY1610" fmla="*/ 3401535 h 4440069"/>
              <a:gd name="connsiteX1611" fmla="*/ 5575010 w 11040800"/>
              <a:gd name="connsiteY1611" fmla="*/ 3407363 h 4440069"/>
              <a:gd name="connsiteX1612" fmla="*/ 5502981 w 11040800"/>
              <a:gd name="connsiteY1612" fmla="*/ 3423390 h 4440069"/>
              <a:gd name="connsiteX1613" fmla="*/ 5513810 w 11040800"/>
              <a:gd name="connsiteY1613" fmla="*/ 3379408 h 4440069"/>
              <a:gd name="connsiteX1614" fmla="*/ 5481742 w 11040800"/>
              <a:gd name="connsiteY1614" fmla="*/ 3358829 h 4440069"/>
              <a:gd name="connsiteX1615" fmla="*/ 5476662 w 11040800"/>
              <a:gd name="connsiteY1615" fmla="*/ 3366888 h 4440069"/>
              <a:gd name="connsiteX1616" fmla="*/ 5473849 w 11040800"/>
              <a:gd name="connsiteY1616" fmla="*/ 3416014 h 4440069"/>
              <a:gd name="connsiteX1617" fmla="*/ 5470115 w 11040800"/>
              <a:gd name="connsiteY1617" fmla="*/ 3368344 h 4440069"/>
              <a:gd name="connsiteX1618" fmla="*/ 5430701 w 11040800"/>
              <a:gd name="connsiteY1618" fmla="*/ 3314756 h 4440069"/>
              <a:gd name="connsiteX1619" fmla="*/ 5433765 w 11040800"/>
              <a:gd name="connsiteY1619" fmla="*/ 3390289 h 4440069"/>
              <a:gd name="connsiteX1620" fmla="*/ 5384191 w 11040800"/>
              <a:gd name="connsiteY1620" fmla="*/ 3352819 h 4440069"/>
              <a:gd name="connsiteX1621" fmla="*/ 5419995 w 11040800"/>
              <a:gd name="connsiteY1621" fmla="*/ 3421069 h 4440069"/>
              <a:gd name="connsiteX1622" fmla="*/ 5361734 w 11040800"/>
              <a:gd name="connsiteY1622" fmla="*/ 3406317 h 4440069"/>
              <a:gd name="connsiteX1623" fmla="*/ 5435357 w 11040800"/>
              <a:gd name="connsiteY1623" fmla="*/ 3459224 h 4440069"/>
              <a:gd name="connsiteX1624" fmla="*/ 5386583 w 11040800"/>
              <a:gd name="connsiteY1624" fmla="*/ 3456220 h 4440069"/>
              <a:gd name="connsiteX1625" fmla="*/ 5398210 w 11040800"/>
              <a:gd name="connsiteY1625" fmla="*/ 3446703 h 4440069"/>
              <a:gd name="connsiteX1626" fmla="*/ 5350108 w 11040800"/>
              <a:gd name="connsiteY1626" fmla="*/ 3415834 h 4440069"/>
              <a:gd name="connsiteX1627" fmla="*/ 5339824 w 11040800"/>
              <a:gd name="connsiteY1627" fmla="*/ 3369620 h 4440069"/>
              <a:gd name="connsiteX1628" fmla="*/ 5320181 w 11040800"/>
              <a:gd name="connsiteY1628" fmla="*/ 3373991 h 4440069"/>
              <a:gd name="connsiteX1629" fmla="*/ 5332604 w 11040800"/>
              <a:gd name="connsiteY1629" fmla="*/ 3398943 h 4440069"/>
              <a:gd name="connsiteX1630" fmla="*/ 5302802 w 11040800"/>
              <a:gd name="connsiteY1630" fmla="*/ 3419431 h 4440069"/>
              <a:gd name="connsiteX1631" fmla="*/ 5263512 w 11040800"/>
              <a:gd name="connsiteY1631" fmla="*/ 3428172 h 4440069"/>
              <a:gd name="connsiteX1632" fmla="*/ 5246009 w 11040800"/>
              <a:gd name="connsiteY1632" fmla="*/ 3411282 h 4440069"/>
              <a:gd name="connsiteX1633" fmla="*/ 5224224 w 11040800"/>
              <a:gd name="connsiteY1633" fmla="*/ 3436915 h 4440069"/>
              <a:gd name="connsiteX1634" fmla="*/ 5200846 w 11040800"/>
              <a:gd name="connsiteY1634" fmla="*/ 3393616 h 4440069"/>
              <a:gd name="connsiteX1635" fmla="*/ 5159415 w 11040800"/>
              <a:gd name="connsiteY1635" fmla="*/ 3423621 h 4440069"/>
              <a:gd name="connsiteX1636" fmla="*/ 5179732 w 11040800"/>
              <a:gd name="connsiteY1636" fmla="*/ 3391386 h 4440069"/>
              <a:gd name="connsiteX1637" fmla="*/ 5155680 w 11040800"/>
              <a:gd name="connsiteY1637" fmla="*/ 3375951 h 4440069"/>
              <a:gd name="connsiteX1638" fmla="*/ 5128144 w 11040800"/>
              <a:gd name="connsiteY1638" fmla="*/ 3437509 h 4440069"/>
              <a:gd name="connsiteX1639" fmla="*/ 5033533 w 11040800"/>
              <a:gd name="connsiteY1639" fmla="*/ 3444703 h 4440069"/>
              <a:gd name="connsiteX1640" fmla="*/ 5032860 w 11040800"/>
              <a:gd name="connsiteY1640" fmla="*/ 3472567 h 4440069"/>
              <a:gd name="connsiteX1641" fmla="*/ 5002932 w 11040800"/>
              <a:gd name="connsiteY1641" fmla="*/ 3430726 h 4440069"/>
              <a:gd name="connsiteX1642" fmla="*/ 5003729 w 11040800"/>
              <a:gd name="connsiteY1642" fmla="*/ 3465193 h 4440069"/>
              <a:gd name="connsiteX1643" fmla="*/ 4962298 w 11040800"/>
              <a:gd name="connsiteY1643" fmla="*/ 3495197 h 4440069"/>
              <a:gd name="connsiteX1644" fmla="*/ 4954953 w 11040800"/>
              <a:gd name="connsiteY1644" fmla="*/ 3462188 h 4440069"/>
              <a:gd name="connsiteX1645" fmla="*/ 4914994 w 11040800"/>
              <a:gd name="connsiteY1645" fmla="*/ 3498795 h 4440069"/>
              <a:gd name="connsiteX1646" fmla="*/ 4875704 w 11040800"/>
              <a:gd name="connsiteY1646" fmla="*/ 3507536 h 4440069"/>
              <a:gd name="connsiteX1647" fmla="*/ 4853794 w 11040800"/>
              <a:gd name="connsiteY1647" fmla="*/ 3470839 h 4440069"/>
              <a:gd name="connsiteX1648" fmla="*/ 4829072 w 11040800"/>
              <a:gd name="connsiteY1648" fmla="*/ 3483269 h 4440069"/>
              <a:gd name="connsiteX1649" fmla="*/ 4832806 w 11040800"/>
              <a:gd name="connsiteY1649" fmla="*/ 3530940 h 4440069"/>
              <a:gd name="connsiteX1650" fmla="*/ 4816648 w 11040800"/>
              <a:gd name="connsiteY1650" fmla="*/ 3458319 h 4440069"/>
              <a:gd name="connsiteX1651" fmla="*/ 4797001 w 11040800"/>
              <a:gd name="connsiteY1651" fmla="*/ 3462689 h 4440069"/>
              <a:gd name="connsiteX1652" fmla="*/ 4805815 w 11040800"/>
              <a:gd name="connsiteY1652" fmla="*/ 3502301 h 4440069"/>
              <a:gd name="connsiteX1653" fmla="*/ 4785375 w 11040800"/>
              <a:gd name="connsiteY1653" fmla="*/ 3472207 h 4440069"/>
              <a:gd name="connsiteX1654" fmla="*/ 4797126 w 11040800"/>
              <a:gd name="connsiteY1654" fmla="*/ 3525021 h 4440069"/>
              <a:gd name="connsiteX1655" fmla="*/ 4785499 w 11040800"/>
              <a:gd name="connsiteY1655" fmla="*/ 3534537 h 4440069"/>
              <a:gd name="connsiteX1656" fmla="*/ 4767995 w 11040800"/>
              <a:gd name="connsiteY1656" fmla="*/ 3517646 h 4440069"/>
              <a:gd name="connsiteX1657" fmla="*/ 4778154 w 11040800"/>
              <a:gd name="connsiteY1657" fmla="*/ 3501528 h 4440069"/>
              <a:gd name="connsiteX1658" fmla="*/ 4745415 w 11040800"/>
              <a:gd name="connsiteY1658" fmla="*/ 3508813 h 4440069"/>
              <a:gd name="connsiteX1659" fmla="*/ 4767995 w 11040800"/>
              <a:gd name="connsiteY1659" fmla="*/ 3517646 h 4440069"/>
              <a:gd name="connsiteX1660" fmla="*/ 4747007 w 11040800"/>
              <a:gd name="connsiteY1660" fmla="*/ 3577745 h 4440069"/>
              <a:gd name="connsiteX1661" fmla="*/ 4723628 w 11040800"/>
              <a:gd name="connsiteY1661" fmla="*/ 3534447 h 4440069"/>
              <a:gd name="connsiteX1662" fmla="*/ 4727911 w 11040800"/>
              <a:gd name="connsiteY1662" fmla="*/ 3491921 h 4440069"/>
              <a:gd name="connsiteX1663" fmla="*/ 4691561 w 11040800"/>
              <a:gd name="connsiteY1663" fmla="*/ 3513866 h 4440069"/>
              <a:gd name="connsiteX1664" fmla="*/ 4723628 w 11040800"/>
              <a:gd name="connsiteY1664" fmla="*/ 3534447 h 4440069"/>
              <a:gd name="connsiteX1665" fmla="*/ 4672041 w 11040800"/>
              <a:gd name="connsiteY1665" fmla="*/ 3580569 h 4440069"/>
              <a:gd name="connsiteX1666" fmla="*/ 4633423 w 11040800"/>
              <a:gd name="connsiteY1666" fmla="*/ 3561446 h 4440069"/>
              <a:gd name="connsiteX1667" fmla="*/ 4606560 w 11040800"/>
              <a:gd name="connsiteY1667" fmla="*/ 3595140 h 4440069"/>
              <a:gd name="connsiteX1668" fmla="*/ 4569412 w 11040800"/>
              <a:gd name="connsiteY1668" fmla="*/ 3582619 h 4440069"/>
              <a:gd name="connsiteX1669" fmla="*/ 4592666 w 11040800"/>
              <a:gd name="connsiteY1669" fmla="*/ 3563588 h 4440069"/>
              <a:gd name="connsiteX1670" fmla="*/ 4596948 w 11040800"/>
              <a:gd name="connsiteY1670" fmla="*/ 3521063 h 4440069"/>
              <a:gd name="connsiteX1671" fmla="*/ 4567818 w 11040800"/>
              <a:gd name="connsiteY1671" fmla="*/ 3513686 h 4440069"/>
              <a:gd name="connsiteX1672" fmla="*/ 4531593 w 11040800"/>
              <a:gd name="connsiteY1672" fmla="*/ 3597963 h 4440069"/>
              <a:gd name="connsiteX1673" fmla="*/ 4526388 w 11040800"/>
              <a:gd name="connsiteY1673" fmla="*/ 3543692 h 4440069"/>
              <a:gd name="connsiteX1674" fmla="*/ 4540156 w 11040800"/>
              <a:gd name="connsiteY1674" fmla="*/ 3512913 h 4440069"/>
              <a:gd name="connsiteX1675" fmla="*/ 4486303 w 11040800"/>
              <a:gd name="connsiteY1675" fmla="*/ 3517968 h 4440069"/>
              <a:gd name="connsiteX1676" fmla="*/ 4448483 w 11040800"/>
              <a:gd name="connsiteY1676" fmla="*/ 3533312 h 4440069"/>
              <a:gd name="connsiteX1677" fmla="*/ 4412928 w 11040800"/>
              <a:gd name="connsiteY1677" fmla="*/ 3589724 h 4440069"/>
              <a:gd name="connsiteX1678" fmla="*/ 4414272 w 11040800"/>
              <a:gd name="connsiteY1678" fmla="*/ 3533996 h 4440069"/>
              <a:gd name="connsiteX1679" fmla="*/ 4351058 w 11040800"/>
              <a:gd name="connsiteY1679" fmla="*/ 3589632 h 4440069"/>
              <a:gd name="connsiteX1680" fmla="*/ 4365624 w 11040800"/>
              <a:gd name="connsiteY1680" fmla="*/ 3593321 h 4440069"/>
              <a:gd name="connsiteX1681" fmla="*/ 4351856 w 11040800"/>
              <a:gd name="connsiteY1681" fmla="*/ 3624099 h 4440069"/>
              <a:gd name="connsiteX1682" fmla="*/ 4318316 w 11040800"/>
              <a:gd name="connsiteY1682" fmla="*/ 3596919 h 4440069"/>
              <a:gd name="connsiteX1683" fmla="*/ 4287842 w 11040800"/>
              <a:gd name="connsiteY1683" fmla="*/ 3645271 h 4440069"/>
              <a:gd name="connsiteX1684" fmla="*/ 4262322 w 11040800"/>
              <a:gd name="connsiteY1684" fmla="*/ 3623235 h 4440069"/>
              <a:gd name="connsiteX1685" fmla="*/ 4277012 w 11040800"/>
              <a:gd name="connsiteY1685" fmla="*/ 3689254 h 4440069"/>
              <a:gd name="connsiteX1686" fmla="*/ 4211406 w 11040800"/>
              <a:gd name="connsiteY1686" fmla="*/ 3641494 h 4440069"/>
              <a:gd name="connsiteX1687" fmla="*/ 4217282 w 11040800"/>
              <a:gd name="connsiteY1687" fmla="*/ 3667902 h 4440069"/>
              <a:gd name="connsiteX1688" fmla="*/ 4196840 w 11040800"/>
              <a:gd name="connsiteY1688" fmla="*/ 3637806 h 4440069"/>
              <a:gd name="connsiteX1689" fmla="*/ 4165570 w 11040800"/>
              <a:gd name="connsiteY1689" fmla="*/ 3651693 h 4440069"/>
              <a:gd name="connsiteX1690" fmla="*/ 4167835 w 11040800"/>
              <a:gd name="connsiteY1690" fmla="*/ 3692762 h 4440069"/>
              <a:gd name="connsiteX1691" fmla="*/ 4153941 w 11040800"/>
              <a:gd name="connsiteY1691" fmla="*/ 3661210 h 4440069"/>
              <a:gd name="connsiteX1692" fmla="*/ 4109575 w 11040800"/>
              <a:gd name="connsiteY1692" fmla="*/ 3678010 h 4440069"/>
              <a:gd name="connsiteX1693" fmla="*/ 4111840 w 11040800"/>
              <a:gd name="connsiteY1693" fmla="*/ 3719078 h 4440069"/>
              <a:gd name="connsiteX1694" fmla="*/ 4087116 w 11040800"/>
              <a:gd name="connsiteY1694" fmla="*/ 3731508 h 4440069"/>
              <a:gd name="connsiteX1695" fmla="*/ 4086319 w 11040800"/>
              <a:gd name="connsiteY1695" fmla="*/ 3697042 h 4440069"/>
              <a:gd name="connsiteX1696" fmla="*/ 3945200 w 11040800"/>
              <a:gd name="connsiteY1696" fmla="*/ 3742300 h 4440069"/>
              <a:gd name="connsiteX1697" fmla="*/ 3949606 w 11040800"/>
              <a:gd name="connsiteY1697" fmla="*/ 3762105 h 4440069"/>
              <a:gd name="connsiteX1698" fmla="*/ 3928491 w 11040800"/>
              <a:gd name="connsiteY1698" fmla="*/ 3759876 h 4440069"/>
              <a:gd name="connsiteX1699" fmla="*/ 3916068 w 11040800"/>
              <a:gd name="connsiteY1699" fmla="*/ 3734926 h 4440069"/>
              <a:gd name="connsiteX1700" fmla="*/ 3881186 w 11040800"/>
              <a:gd name="connsiteY1700" fmla="*/ 3763473 h 4440069"/>
              <a:gd name="connsiteX1701" fmla="*/ 3867294 w 11040800"/>
              <a:gd name="connsiteY1701" fmla="*/ 3731920 h 4440069"/>
              <a:gd name="connsiteX1702" fmla="*/ 3812767 w 11040800"/>
              <a:gd name="connsiteY1702" fmla="*/ 3764840 h 4440069"/>
              <a:gd name="connsiteX1703" fmla="*/ 3822253 w 11040800"/>
              <a:gd name="connsiteY1703" fmla="*/ 3776587 h 4440069"/>
              <a:gd name="connsiteX1704" fmla="*/ 3851385 w 11040800"/>
              <a:gd name="connsiteY1704" fmla="*/ 3783961 h 4440069"/>
              <a:gd name="connsiteX1705" fmla="*/ 3828926 w 11040800"/>
              <a:gd name="connsiteY1705" fmla="*/ 3837460 h 4440069"/>
              <a:gd name="connsiteX1706" fmla="*/ 3825192 w 11040800"/>
              <a:gd name="connsiteY1706" fmla="*/ 3789790 h 4440069"/>
              <a:gd name="connsiteX1707" fmla="*/ 3689274 w 11040800"/>
              <a:gd name="connsiteY1707" fmla="*/ 3889321 h 4440069"/>
              <a:gd name="connsiteX1708" fmla="*/ 3672568 w 11040800"/>
              <a:gd name="connsiteY1708" fmla="*/ 3906896 h 4440069"/>
              <a:gd name="connsiteX1709" fmla="*/ 3684071 w 11040800"/>
              <a:gd name="connsiteY1709" fmla="*/ 3835050 h 4440069"/>
              <a:gd name="connsiteX1710" fmla="*/ 3607759 w 11040800"/>
              <a:gd name="connsiteY1710" fmla="*/ 3893602 h 4440069"/>
              <a:gd name="connsiteX1711" fmla="*/ 3606289 w 11040800"/>
              <a:gd name="connsiteY1711" fmla="*/ 3887000 h 4440069"/>
              <a:gd name="connsiteX1712" fmla="*/ 3619261 w 11040800"/>
              <a:gd name="connsiteY1712" fmla="*/ 3821755 h 4440069"/>
              <a:gd name="connsiteX1713" fmla="*/ 3578629 w 11040800"/>
              <a:gd name="connsiteY1713" fmla="*/ 3886226 h 4440069"/>
              <a:gd name="connsiteX1714" fmla="*/ 3566205 w 11040800"/>
              <a:gd name="connsiteY1714" fmla="*/ 3861276 h 4440069"/>
              <a:gd name="connsiteX1715" fmla="*/ 3476250 w 11040800"/>
              <a:gd name="connsiteY1715" fmla="*/ 4012938 h 4440069"/>
              <a:gd name="connsiteX1716" fmla="*/ 3457950 w 11040800"/>
              <a:gd name="connsiteY1716" fmla="*/ 3961580 h 4440069"/>
              <a:gd name="connsiteX1717" fmla="*/ 3475453 w 11040800"/>
              <a:gd name="connsiteY1717" fmla="*/ 3978471 h 4440069"/>
              <a:gd name="connsiteX1718" fmla="*/ 3476125 w 11040800"/>
              <a:gd name="connsiteY1718" fmla="*/ 3950607 h 4440069"/>
              <a:gd name="connsiteX1719" fmla="*/ 3443383 w 11040800"/>
              <a:gd name="connsiteY1719" fmla="*/ 3957892 h 4440069"/>
              <a:gd name="connsiteX1720" fmla="*/ 3449260 w 11040800"/>
              <a:gd name="connsiteY1720" fmla="*/ 3984300 h 4440069"/>
              <a:gd name="connsiteX1721" fmla="*/ 3417192 w 11040800"/>
              <a:gd name="connsiteY1721" fmla="*/ 3963720 h 4440069"/>
              <a:gd name="connsiteX1722" fmla="*/ 3416520 w 11040800"/>
              <a:gd name="connsiteY1722" fmla="*/ 3991585 h 4440069"/>
              <a:gd name="connsiteX1723" fmla="*/ 3440571 w 11040800"/>
              <a:gd name="connsiteY1723" fmla="*/ 4007020 h 4440069"/>
              <a:gd name="connsiteX1724" fmla="*/ 3466764 w 11040800"/>
              <a:gd name="connsiteY1724" fmla="*/ 4001190 h 4440069"/>
              <a:gd name="connsiteX1725" fmla="*/ 3479188 w 11040800"/>
              <a:gd name="connsiteY1725" fmla="*/ 4026142 h 4440069"/>
              <a:gd name="connsiteX1726" fmla="*/ 3455135 w 11040800"/>
              <a:gd name="connsiteY1726" fmla="*/ 4010708 h 4440069"/>
              <a:gd name="connsiteX1727" fmla="*/ 3405016 w 11040800"/>
              <a:gd name="connsiteY1727" fmla="*/ 4063431 h 4440069"/>
              <a:gd name="connsiteX1728" fmla="*/ 3402628 w 11040800"/>
              <a:gd name="connsiteY1728" fmla="*/ 3960033 h 4440069"/>
              <a:gd name="connsiteX1729" fmla="*/ 3359055 w 11040800"/>
              <a:gd name="connsiteY1729" fmla="*/ 4011300 h 4440069"/>
              <a:gd name="connsiteX1730" fmla="*/ 3321909 w 11040800"/>
              <a:gd name="connsiteY1730" fmla="*/ 3998780 h 4440069"/>
              <a:gd name="connsiteX1731" fmla="*/ 3289964 w 11040800"/>
              <a:gd name="connsiteY1731" fmla="*/ 4040531 h 4440069"/>
              <a:gd name="connsiteX1732" fmla="*/ 3295716 w 11040800"/>
              <a:gd name="connsiteY1732" fmla="*/ 4004609 h 4440069"/>
              <a:gd name="connsiteX1733" fmla="*/ 3273930 w 11040800"/>
              <a:gd name="connsiteY1733" fmla="*/ 4030242 h 4440069"/>
              <a:gd name="connsiteX1734" fmla="*/ 3286353 w 11040800"/>
              <a:gd name="connsiteY1734" fmla="*/ 4055192 h 4440069"/>
              <a:gd name="connsiteX1735" fmla="*/ 3247861 w 11040800"/>
              <a:gd name="connsiteY1735" fmla="*/ 4098401 h 4440069"/>
              <a:gd name="connsiteX1736" fmla="*/ 3177973 w 11040800"/>
              <a:gd name="connsiteY1736" fmla="*/ 4093166 h 4440069"/>
              <a:gd name="connsiteX1737" fmla="*/ 3159126 w 11040800"/>
              <a:gd name="connsiteY1737" fmla="*/ 4132003 h 4440069"/>
              <a:gd name="connsiteX1738" fmla="*/ 3163284 w 11040800"/>
              <a:gd name="connsiteY1738" fmla="*/ 4027147 h 4440069"/>
              <a:gd name="connsiteX1739" fmla="*/ 3074673 w 11040800"/>
              <a:gd name="connsiteY1739" fmla="*/ 4123080 h 4440069"/>
              <a:gd name="connsiteX1740" fmla="*/ 2996220 w 11040800"/>
              <a:gd name="connsiteY1740" fmla="*/ 4202895 h 4440069"/>
              <a:gd name="connsiteX1741" fmla="*/ 3095115 w 11040800"/>
              <a:gd name="connsiteY1741" fmla="*/ 4153175 h 4440069"/>
              <a:gd name="connsiteX1742" fmla="*/ 3100865 w 11040800"/>
              <a:gd name="connsiteY1742" fmla="*/ 4117252 h 4440069"/>
              <a:gd name="connsiteX1743" fmla="*/ 3108211 w 11040800"/>
              <a:gd name="connsiteY1743" fmla="*/ 4150261 h 4440069"/>
              <a:gd name="connsiteX1744" fmla="*/ 3150984 w 11040800"/>
              <a:gd name="connsiteY1744" fmla="*/ 4064527 h 4440069"/>
              <a:gd name="connsiteX1745" fmla="*/ 3103929 w 11040800"/>
              <a:gd name="connsiteY1745" fmla="*/ 4192787 h 4440069"/>
              <a:gd name="connsiteX1746" fmla="*/ 3101662 w 11040800"/>
              <a:gd name="connsiteY1746" fmla="*/ 4151717 h 4440069"/>
              <a:gd name="connsiteX1747" fmla="*/ 3068375 w 11040800"/>
              <a:gd name="connsiteY1747" fmla="*/ 4249198 h 4440069"/>
              <a:gd name="connsiteX1748" fmla="*/ 3010113 w 11040800"/>
              <a:gd name="connsiteY1748" fmla="*/ 4234447 h 4440069"/>
              <a:gd name="connsiteX1749" fmla="*/ 2988452 w 11040800"/>
              <a:gd name="connsiteY1749" fmla="*/ 4322412 h 4440069"/>
              <a:gd name="connsiteX1750" fmla="*/ 2971621 w 11040800"/>
              <a:gd name="connsiteY1750" fmla="*/ 4277656 h 4440069"/>
              <a:gd name="connsiteX1751" fmla="*/ 2952649 w 11040800"/>
              <a:gd name="connsiteY1751" fmla="*/ 4254163 h 4440069"/>
              <a:gd name="connsiteX1752" fmla="*/ 2936739 w 11040800"/>
              <a:gd name="connsiteY1752" fmla="*/ 4306205 h 4440069"/>
              <a:gd name="connsiteX1753" fmla="*/ 2904000 w 11040800"/>
              <a:gd name="connsiteY1753" fmla="*/ 4313489 h 4440069"/>
              <a:gd name="connsiteX1754" fmla="*/ 2925112 w 11040800"/>
              <a:gd name="connsiteY1754" fmla="*/ 4315719 h 4440069"/>
              <a:gd name="connsiteX1755" fmla="*/ 2922299 w 11040800"/>
              <a:gd name="connsiteY1755" fmla="*/ 4364846 h 4440069"/>
              <a:gd name="connsiteX1756" fmla="*/ 2893169 w 11040800"/>
              <a:gd name="connsiteY1756" fmla="*/ 4357471 h 4440069"/>
              <a:gd name="connsiteX1757" fmla="*/ 2882886 w 11040800"/>
              <a:gd name="connsiteY1757" fmla="*/ 4311257 h 4440069"/>
              <a:gd name="connsiteX1758" fmla="*/ 2857615 w 11040800"/>
              <a:gd name="connsiteY1758" fmla="*/ 4413883 h 4440069"/>
              <a:gd name="connsiteX1759" fmla="*/ 2819795 w 11040800"/>
              <a:gd name="connsiteY1759" fmla="*/ 4429228 h 4440069"/>
              <a:gd name="connsiteX1760" fmla="*/ 2824077 w 11040800"/>
              <a:gd name="connsiteY1760" fmla="*/ 4386702 h 4440069"/>
              <a:gd name="connsiteX1761" fmla="*/ 2842252 w 11040800"/>
              <a:gd name="connsiteY1761" fmla="*/ 4375730 h 4440069"/>
              <a:gd name="connsiteX1762" fmla="*/ 2829829 w 11040800"/>
              <a:gd name="connsiteY1762" fmla="*/ 4350780 h 4440069"/>
              <a:gd name="connsiteX1763" fmla="*/ 2816060 w 11040800"/>
              <a:gd name="connsiteY1763" fmla="*/ 4381558 h 4440069"/>
              <a:gd name="connsiteX1764" fmla="*/ 2778911 w 11040800"/>
              <a:gd name="connsiteY1764" fmla="*/ 4369037 h 4440069"/>
              <a:gd name="connsiteX1765" fmla="*/ 2825297 w 11040800"/>
              <a:gd name="connsiteY1765" fmla="*/ 4268643 h 4440069"/>
              <a:gd name="connsiteX1766" fmla="*/ 2746718 w 11040800"/>
              <a:gd name="connsiteY1766" fmla="*/ 4286128 h 4440069"/>
              <a:gd name="connsiteX1767" fmla="*/ 2726402 w 11040800"/>
              <a:gd name="connsiteY1767" fmla="*/ 4318363 h 4440069"/>
              <a:gd name="connsiteX1768" fmla="*/ 2738826 w 11040800"/>
              <a:gd name="connsiteY1768" fmla="*/ 4343313 h 4440069"/>
              <a:gd name="connsiteX1769" fmla="*/ 2609333 w 11040800"/>
              <a:gd name="connsiteY1769" fmla="*/ 4379055 h 4440069"/>
              <a:gd name="connsiteX1770" fmla="*/ 2608661 w 11040800"/>
              <a:gd name="connsiteY1770" fmla="*/ 4406920 h 4440069"/>
              <a:gd name="connsiteX1771" fmla="*/ 2580999 w 11040800"/>
              <a:gd name="connsiteY1771" fmla="*/ 4406146 h 4440069"/>
              <a:gd name="connsiteX1772" fmla="*/ 2591831 w 11040800"/>
              <a:gd name="connsiteY1772" fmla="*/ 4362164 h 4440069"/>
              <a:gd name="connsiteX1773" fmla="*/ 2540915 w 11040800"/>
              <a:gd name="connsiteY1773" fmla="*/ 4380422 h 4440069"/>
              <a:gd name="connsiteX1774" fmla="*/ 2520472 w 11040800"/>
              <a:gd name="connsiteY1774" fmla="*/ 4350328 h 4440069"/>
              <a:gd name="connsiteX1775" fmla="*/ 2519800 w 11040800"/>
              <a:gd name="connsiteY1775" fmla="*/ 4378192 h 4440069"/>
              <a:gd name="connsiteX1776" fmla="*/ 2491342 w 11040800"/>
              <a:gd name="connsiteY1776" fmla="*/ 4342951 h 4440069"/>
              <a:gd name="connsiteX1777" fmla="*/ 2485591 w 11040800"/>
              <a:gd name="connsiteY1777" fmla="*/ 4378874 h 4440069"/>
              <a:gd name="connsiteX1778" fmla="*/ 2464353 w 11040800"/>
              <a:gd name="connsiteY1778" fmla="*/ 4314313 h 4440069"/>
              <a:gd name="connsiteX1779" fmla="*/ 2433081 w 11040800"/>
              <a:gd name="connsiteY1779" fmla="*/ 4328201 h 4440069"/>
              <a:gd name="connsiteX1780" fmla="*/ 2436691 w 11040800"/>
              <a:gd name="connsiteY1780" fmla="*/ 4313540 h 4440069"/>
              <a:gd name="connsiteX1781" fmla="*/ 2435222 w 11040800"/>
              <a:gd name="connsiteY1781" fmla="*/ 4306938 h 4440069"/>
              <a:gd name="connsiteX1782" fmla="*/ 2453397 w 11040800"/>
              <a:gd name="connsiteY1782" fmla="*/ 4295965 h 4440069"/>
              <a:gd name="connsiteX1783" fmla="*/ 2400340 w 11040800"/>
              <a:gd name="connsiteY1783" fmla="*/ 4335486 h 4440069"/>
              <a:gd name="connsiteX1784" fmla="*/ 2379899 w 11040800"/>
              <a:gd name="connsiteY1784" fmla="*/ 4305391 h 4440069"/>
              <a:gd name="connsiteX1785" fmla="*/ 2369740 w 11040800"/>
              <a:gd name="connsiteY1785" fmla="*/ 4321509 h 4440069"/>
              <a:gd name="connsiteX1786" fmla="*/ 2355051 w 11040800"/>
              <a:gd name="connsiteY1786" fmla="*/ 4255490 h 4440069"/>
              <a:gd name="connsiteX1787" fmla="*/ 2383385 w 11040800"/>
              <a:gd name="connsiteY1787" fmla="*/ 4228399 h 4440069"/>
              <a:gd name="connsiteX1788" fmla="*/ 2373102 w 11040800"/>
              <a:gd name="connsiteY1788" fmla="*/ 4182185 h 4440069"/>
              <a:gd name="connsiteX1789" fmla="*/ 2325920 w 11040800"/>
              <a:gd name="connsiteY1789" fmla="*/ 4248114 h 4440069"/>
              <a:gd name="connsiteX1790" fmla="*/ 2328639 w 11040800"/>
              <a:gd name="connsiteY1790" fmla="*/ 4264887 h 4440069"/>
              <a:gd name="connsiteX1791" fmla="*/ 2317453 w 11040800"/>
              <a:gd name="connsiteY1791" fmla="*/ 4244802 h 4440069"/>
              <a:gd name="connsiteX1792" fmla="*/ 2301869 w 11040800"/>
              <a:gd name="connsiteY1792" fmla="*/ 4232680 h 4440069"/>
              <a:gd name="connsiteX1793" fmla="*/ 2296118 w 11040800"/>
              <a:gd name="connsiteY1793" fmla="*/ 4268604 h 4440069"/>
              <a:gd name="connsiteX1794" fmla="*/ 2291712 w 11040800"/>
              <a:gd name="connsiteY1794" fmla="*/ 4248798 h 4440069"/>
              <a:gd name="connsiteX1795" fmla="*/ 2282348 w 11040800"/>
              <a:gd name="connsiteY1795" fmla="*/ 4299382 h 4440069"/>
              <a:gd name="connsiteX1796" fmla="*/ 2260439 w 11040800"/>
              <a:gd name="connsiteY1796" fmla="*/ 4262685 h 4440069"/>
              <a:gd name="connsiteX1797" fmla="*/ 2252547 w 11040800"/>
              <a:gd name="connsiteY1797" fmla="*/ 4319870 h 4440069"/>
              <a:gd name="connsiteX1798" fmla="*/ 2251750 w 11040800"/>
              <a:gd name="connsiteY1798" fmla="*/ 4285404 h 4440069"/>
              <a:gd name="connsiteX1799" fmla="*/ 2234246 w 11040800"/>
              <a:gd name="connsiteY1799" fmla="*/ 4268513 h 4440069"/>
              <a:gd name="connsiteX1800" fmla="*/ 2211856 w 11040800"/>
              <a:gd name="connsiteY1800" fmla="*/ 4332931 h 4440069"/>
              <a:gd name="connsiteX1801" fmla="*/ 2194195 w 11040800"/>
              <a:gd name="connsiteY1801" fmla="*/ 4332981 h 4440069"/>
              <a:gd name="connsiteX1802" fmla="*/ 2210320 w 11040800"/>
              <a:gd name="connsiteY1802" fmla="*/ 4315409 h 4440069"/>
              <a:gd name="connsiteX1803" fmla="*/ 2199365 w 11040800"/>
              <a:gd name="connsiteY1803" fmla="*/ 4297061 h 4440069"/>
              <a:gd name="connsiteX1804" fmla="*/ 2086030 w 11040800"/>
              <a:gd name="connsiteY1804" fmla="*/ 4405424 h 4440069"/>
              <a:gd name="connsiteX1805" fmla="*/ 2060511 w 11040800"/>
              <a:gd name="connsiteY1805" fmla="*/ 4383387 h 4440069"/>
              <a:gd name="connsiteX1806" fmla="*/ 2103957 w 11040800"/>
              <a:gd name="connsiteY1806" fmla="*/ 4269789 h 4440069"/>
              <a:gd name="connsiteX1807" fmla="*/ 2101019 w 11040800"/>
              <a:gd name="connsiteY1807" fmla="*/ 4256585 h 4440069"/>
              <a:gd name="connsiteX1808" fmla="*/ 2009470 w 11040800"/>
              <a:gd name="connsiteY1808" fmla="*/ 4339315 h 4440069"/>
              <a:gd name="connsiteX1809" fmla="*/ 1920734 w 11040800"/>
              <a:gd name="connsiteY1809" fmla="*/ 4372918 h 4440069"/>
              <a:gd name="connsiteX1810" fmla="*/ 1910576 w 11040800"/>
              <a:gd name="connsiteY1810" fmla="*/ 4389034 h 4440069"/>
              <a:gd name="connsiteX1811" fmla="*/ 1908309 w 11040800"/>
              <a:gd name="connsiteY1811" fmla="*/ 4347966 h 4440069"/>
              <a:gd name="connsiteX1812" fmla="*/ 1877710 w 11040800"/>
              <a:gd name="connsiteY1812" fmla="*/ 4333989 h 4440069"/>
              <a:gd name="connsiteX1813" fmla="*/ 1877038 w 11040800"/>
              <a:gd name="connsiteY1813" fmla="*/ 4361854 h 4440069"/>
              <a:gd name="connsiteX1814" fmla="*/ 1880648 w 11040800"/>
              <a:gd name="connsiteY1814" fmla="*/ 4347193 h 4440069"/>
              <a:gd name="connsiteX1815" fmla="*/ 1859659 w 11040800"/>
              <a:gd name="connsiteY1815" fmla="*/ 4407293 h 4440069"/>
              <a:gd name="connsiteX1816" fmla="*/ 1767065 w 11040800"/>
              <a:gd name="connsiteY1816" fmla="*/ 4330895 h 4440069"/>
              <a:gd name="connsiteX1817" fmla="*/ 1727651 w 11040800"/>
              <a:gd name="connsiteY1817" fmla="*/ 4277306 h 4440069"/>
              <a:gd name="connsiteX1818" fmla="*/ 1787678 w 11040800"/>
              <a:gd name="connsiteY1818" fmla="*/ 4083801 h 4440069"/>
              <a:gd name="connsiteX1819" fmla="*/ 1789944 w 11040800"/>
              <a:gd name="connsiteY1819" fmla="*/ 4124870 h 4440069"/>
              <a:gd name="connsiteX1820" fmla="*/ 1831374 w 11040800"/>
              <a:gd name="connsiteY1820" fmla="*/ 4094864 h 4440069"/>
              <a:gd name="connsiteX1821" fmla="*/ 1928674 w 11040800"/>
              <a:gd name="connsiteY1821" fmla="*/ 3976212 h 4440069"/>
              <a:gd name="connsiteX1822" fmla="*/ 2035586 w 11040800"/>
              <a:gd name="connsiteY1822" fmla="*/ 3931637 h 4440069"/>
              <a:gd name="connsiteX1823" fmla="*/ 1998438 w 11040800"/>
              <a:gd name="connsiteY1823" fmla="*/ 3919116 h 4440069"/>
              <a:gd name="connsiteX1824" fmla="*/ 2056573 w 11040800"/>
              <a:gd name="connsiteY1824" fmla="*/ 3871537 h 4440069"/>
              <a:gd name="connsiteX1825" fmla="*/ 2116179 w 11040800"/>
              <a:gd name="connsiteY1825" fmla="*/ 3830559 h 4440069"/>
              <a:gd name="connsiteX1826" fmla="*/ 2130072 w 11040800"/>
              <a:gd name="connsiteY1826" fmla="*/ 3862110 h 4440069"/>
              <a:gd name="connsiteX1827" fmla="*/ 2175112 w 11040800"/>
              <a:gd name="connsiteY1827" fmla="*/ 3817445 h 4440069"/>
              <a:gd name="connsiteX1828" fmla="*/ 2153327 w 11040800"/>
              <a:gd name="connsiteY1828" fmla="*/ 3843080 h 4440069"/>
              <a:gd name="connsiteX1829" fmla="*/ 2186741 w 11040800"/>
              <a:gd name="connsiteY1829" fmla="*/ 3807929 h 4440069"/>
              <a:gd name="connsiteX1830" fmla="*/ 2290040 w 11040800"/>
              <a:gd name="connsiteY1830" fmla="*/ 3778015 h 4440069"/>
              <a:gd name="connsiteX1831" fmla="*/ 2341504 w 11040800"/>
              <a:gd name="connsiteY1831" fmla="*/ 3669562 h 4440069"/>
              <a:gd name="connsiteX1832" fmla="*/ 2312250 w 11040800"/>
              <a:gd name="connsiteY1832" fmla="*/ 3599855 h 4440069"/>
              <a:gd name="connsiteX1833" fmla="*/ 2298481 w 11040800"/>
              <a:gd name="connsiteY1833" fmla="*/ 3630634 h 4440069"/>
              <a:gd name="connsiteX1834" fmla="*/ 2307295 w 11040800"/>
              <a:gd name="connsiteY1834" fmla="*/ 3670244 h 4440069"/>
              <a:gd name="connsiteX1835" fmla="*/ 2249830 w 11040800"/>
              <a:gd name="connsiteY1835" fmla="*/ 3689960 h 4440069"/>
              <a:gd name="connsiteX1836" fmla="*/ 2237407 w 11040800"/>
              <a:gd name="connsiteY1836" fmla="*/ 3665010 h 4440069"/>
              <a:gd name="connsiteX1837" fmla="*/ 2215622 w 11040800"/>
              <a:gd name="connsiteY1837" fmla="*/ 3690642 h 4440069"/>
              <a:gd name="connsiteX1838" fmla="*/ 2225107 w 11040800"/>
              <a:gd name="connsiteY1838" fmla="*/ 3702390 h 4440069"/>
              <a:gd name="connsiteX1839" fmla="*/ 2202525 w 11040800"/>
              <a:gd name="connsiteY1839" fmla="*/ 3693557 h 4440069"/>
              <a:gd name="connsiteX1840" fmla="*/ 2225655 w 11040800"/>
              <a:gd name="connsiteY1840" fmla="*/ 3612195 h 4440069"/>
              <a:gd name="connsiteX1841" fmla="*/ 2167518 w 11040800"/>
              <a:gd name="connsiteY1841" fmla="*/ 3659775 h 4440069"/>
              <a:gd name="connsiteX1842" fmla="*/ 2158704 w 11040800"/>
              <a:gd name="connsiteY1842" fmla="*/ 3620164 h 4440069"/>
              <a:gd name="connsiteX1843" fmla="*/ 2111398 w 11040800"/>
              <a:gd name="connsiteY1843" fmla="*/ 3623760 h 4440069"/>
              <a:gd name="connsiteX1844" fmla="*/ 2110601 w 11040800"/>
              <a:gd name="connsiteY1844" fmla="*/ 3589295 h 4440069"/>
              <a:gd name="connsiteX1845" fmla="*/ 2066906 w 11040800"/>
              <a:gd name="connsiteY1845" fmla="*/ 3578231 h 4440069"/>
              <a:gd name="connsiteX1846" fmla="*/ 2064764 w 11040800"/>
              <a:gd name="connsiteY1846" fmla="*/ 3599494 h 4440069"/>
              <a:gd name="connsiteX1847" fmla="*/ 2014522 w 11040800"/>
              <a:gd name="connsiteY1847" fmla="*/ 3589888 h 4440069"/>
              <a:gd name="connsiteX1848" fmla="*/ 1956932 w 11040800"/>
              <a:gd name="connsiteY1848" fmla="*/ 3547271 h 4440069"/>
              <a:gd name="connsiteX1849" fmla="*/ 2142968 w 11040800"/>
              <a:gd name="connsiteY1849" fmla="*/ 3395015 h 4440069"/>
              <a:gd name="connsiteX1850" fmla="*/ 2207652 w 11040800"/>
              <a:gd name="connsiteY1850" fmla="*/ 3345979 h 4440069"/>
              <a:gd name="connsiteX1851" fmla="*/ 2264319 w 11040800"/>
              <a:gd name="connsiteY1851" fmla="*/ 3291797 h 4440069"/>
              <a:gd name="connsiteX1852" fmla="*/ 2220749 w 11040800"/>
              <a:gd name="connsiteY1852" fmla="*/ 3343065 h 4440069"/>
              <a:gd name="connsiteX1853" fmla="*/ 2294122 w 11040800"/>
              <a:gd name="connsiteY1853" fmla="*/ 3271308 h 4440069"/>
              <a:gd name="connsiteX1854" fmla="*/ 2312970 w 11040800"/>
              <a:gd name="connsiteY1854" fmla="*/ 3232472 h 4440069"/>
              <a:gd name="connsiteX1855" fmla="*/ 2299999 w 11040800"/>
              <a:gd name="connsiteY1855" fmla="*/ 3297715 h 4440069"/>
              <a:gd name="connsiteX1856" fmla="*/ 2339835 w 11040800"/>
              <a:gd name="connsiteY1856" fmla="*/ 3198778 h 4440069"/>
              <a:gd name="connsiteX1857" fmla="*/ 2352258 w 11040800"/>
              <a:gd name="connsiteY1857" fmla="*/ 3223729 h 4440069"/>
              <a:gd name="connsiteX1858" fmla="*/ 2379919 w 11040800"/>
              <a:gd name="connsiteY1858" fmla="*/ 3224503 h 4440069"/>
              <a:gd name="connsiteX1859" fmla="*/ 2391547 w 11040800"/>
              <a:gd name="connsiteY1859" fmla="*/ 3214987 h 4440069"/>
              <a:gd name="connsiteX1860" fmla="*/ 2392892 w 11040800"/>
              <a:gd name="connsiteY1860" fmla="*/ 3159258 h 4440069"/>
              <a:gd name="connsiteX1861" fmla="*/ 2379795 w 11040800"/>
              <a:gd name="connsiteY1861" fmla="*/ 3162172 h 4440069"/>
              <a:gd name="connsiteX1862" fmla="*/ 2372575 w 11040800"/>
              <a:gd name="connsiteY1862" fmla="*/ 3191493 h 4440069"/>
              <a:gd name="connsiteX1863" fmla="*/ 2354399 w 11040800"/>
              <a:gd name="connsiteY1863" fmla="*/ 3202466 h 4440069"/>
              <a:gd name="connsiteX1864" fmla="*/ 2373247 w 11040800"/>
              <a:gd name="connsiteY1864" fmla="*/ 3163629 h 4440069"/>
              <a:gd name="connsiteX1865" fmla="*/ 2346258 w 11040800"/>
              <a:gd name="connsiteY1865" fmla="*/ 3134990 h 4440069"/>
              <a:gd name="connsiteX1866" fmla="*/ 2347602 w 11040800"/>
              <a:gd name="connsiteY1866" fmla="*/ 3079262 h 4440069"/>
              <a:gd name="connsiteX1867" fmla="*/ 2296810 w 11040800"/>
              <a:gd name="connsiteY1867" fmla="*/ 3159851 h 4440069"/>
              <a:gd name="connsiteX1868" fmla="*/ 2273557 w 11040800"/>
              <a:gd name="connsiteY1868" fmla="*/ 3178883 h 4440069"/>
              <a:gd name="connsiteX1869" fmla="*/ 2279433 w 11040800"/>
              <a:gd name="connsiteY1869" fmla="*/ 3205290 h 4440069"/>
              <a:gd name="connsiteX1870" fmla="*/ 2256849 w 11040800"/>
              <a:gd name="connsiteY1870" fmla="*/ 3196457 h 4440069"/>
              <a:gd name="connsiteX1871" fmla="*/ 2028587 w 11040800"/>
              <a:gd name="connsiteY1871" fmla="*/ 3344251 h 4440069"/>
              <a:gd name="connsiteX1872" fmla="*/ 2058266 w 11040800"/>
              <a:gd name="connsiteY1872" fmla="*/ 3261431 h 4440069"/>
              <a:gd name="connsiteX1873" fmla="*/ 2008818 w 11040800"/>
              <a:gd name="connsiteY1873" fmla="*/ 3286291 h 4440069"/>
              <a:gd name="connsiteX1874" fmla="*/ 1981829 w 11040800"/>
              <a:gd name="connsiteY1874" fmla="*/ 3257653 h 4440069"/>
              <a:gd name="connsiteX1875" fmla="*/ 1941869 w 11040800"/>
              <a:gd name="connsiteY1875" fmla="*/ 3294260 h 4440069"/>
              <a:gd name="connsiteX1876" fmla="*/ 1906190 w 11040800"/>
              <a:gd name="connsiteY1876" fmla="*/ 3288342 h 4440069"/>
              <a:gd name="connsiteX1877" fmla="*/ 1927975 w 11040800"/>
              <a:gd name="connsiteY1877" fmla="*/ 3262707 h 4440069"/>
              <a:gd name="connsiteX1878" fmla="*/ 1906064 w 11040800"/>
              <a:gd name="connsiteY1878" fmla="*/ 3226010 h 4440069"/>
              <a:gd name="connsiteX1879" fmla="*/ 1988003 w 11040800"/>
              <a:gd name="connsiteY1879" fmla="*/ 3069204 h 4440069"/>
              <a:gd name="connsiteX1880" fmla="*/ 2080224 w 11040800"/>
              <a:gd name="connsiteY1880" fmla="*/ 2958611 h 4440069"/>
              <a:gd name="connsiteX1881" fmla="*/ 2197169 w 11040800"/>
              <a:gd name="connsiteY1881" fmla="*/ 2835586 h 4440069"/>
              <a:gd name="connsiteX1882" fmla="*/ 2300346 w 11040800"/>
              <a:gd name="connsiteY1882" fmla="*/ 2743339 h 4440069"/>
              <a:gd name="connsiteX1883" fmla="*/ 2304752 w 11040800"/>
              <a:gd name="connsiteY1883" fmla="*/ 2763146 h 4440069"/>
              <a:gd name="connsiteX1884" fmla="*/ 2333757 w 11040800"/>
              <a:gd name="connsiteY1884" fmla="*/ 2708190 h 4440069"/>
              <a:gd name="connsiteX1885" fmla="*/ 2360747 w 11040800"/>
              <a:gd name="connsiteY1885" fmla="*/ 2736829 h 4440069"/>
              <a:gd name="connsiteX1886" fmla="*/ 2385545 w 11040800"/>
              <a:gd name="connsiteY1886" fmla="*/ 2710742 h 4440069"/>
              <a:gd name="connsiteX1887" fmla="*/ 2383121 w 11040800"/>
              <a:gd name="connsiteY1887" fmla="*/ 2709794 h 4440069"/>
              <a:gd name="connsiteX1888" fmla="*/ 2247606 w 11040800"/>
              <a:gd name="connsiteY1888" fmla="*/ 2699222 h 4440069"/>
              <a:gd name="connsiteX1889" fmla="*/ 2229239 w 11040800"/>
              <a:gd name="connsiteY1889" fmla="*/ 2657818 h 4440069"/>
              <a:gd name="connsiteX1890" fmla="*/ 2162218 w 11040800"/>
              <a:gd name="connsiteY1890" fmla="*/ 2654945 h 4440069"/>
              <a:gd name="connsiteX1891" fmla="*/ 2161348 w 11040800"/>
              <a:gd name="connsiteY1891" fmla="*/ 2675216 h 4440069"/>
              <a:gd name="connsiteX1892" fmla="*/ 2122296 w 11040800"/>
              <a:gd name="connsiteY1892" fmla="*/ 2646462 h 4440069"/>
              <a:gd name="connsiteX1893" fmla="*/ 1955900 w 11040800"/>
              <a:gd name="connsiteY1893" fmla="*/ 2612250 h 4440069"/>
              <a:gd name="connsiteX1894" fmla="*/ 1948040 w 11040800"/>
              <a:gd name="connsiteY1894" fmla="*/ 2638990 h 4440069"/>
              <a:gd name="connsiteX1895" fmla="*/ 1742013 w 11040800"/>
              <a:gd name="connsiteY1895" fmla="*/ 2589539 h 4440069"/>
              <a:gd name="connsiteX1896" fmla="*/ 1730058 w 11040800"/>
              <a:gd name="connsiteY1896" fmla="*/ 2555179 h 4440069"/>
              <a:gd name="connsiteX1897" fmla="*/ 1688396 w 11040800"/>
              <a:gd name="connsiteY1897" fmla="*/ 2587239 h 4440069"/>
              <a:gd name="connsiteX1898" fmla="*/ 1636518 w 11040800"/>
              <a:gd name="connsiteY1898" fmla="*/ 2544398 h 4440069"/>
              <a:gd name="connsiteX1899" fmla="*/ 1516170 w 11040800"/>
              <a:gd name="connsiteY1899" fmla="*/ 2532468 h 4440069"/>
              <a:gd name="connsiteX1900" fmla="*/ 1437193 w 11040800"/>
              <a:gd name="connsiteY1900" fmla="*/ 2495232 h 4440069"/>
              <a:gd name="connsiteX1901" fmla="*/ 1429043 w 11040800"/>
              <a:gd name="connsiteY1901" fmla="*/ 2528732 h 4440069"/>
              <a:gd name="connsiteX1902" fmla="*/ 1395821 w 11040800"/>
              <a:gd name="connsiteY1902" fmla="*/ 2520538 h 4440069"/>
              <a:gd name="connsiteX1903" fmla="*/ 1303150 w 11040800"/>
              <a:gd name="connsiteY1903" fmla="*/ 2489484 h 4440069"/>
              <a:gd name="connsiteX1904" fmla="*/ 1298767 w 11040800"/>
              <a:gd name="connsiteY1904" fmla="*/ 2435141 h 4440069"/>
              <a:gd name="connsiteX1905" fmla="*/ 1203198 w 11040800"/>
              <a:gd name="connsiteY1905" fmla="*/ 2471660 h 4440069"/>
              <a:gd name="connsiteX1906" fmla="*/ 1224464 w 11040800"/>
              <a:gd name="connsiteY1906" fmla="*/ 2445494 h 4440069"/>
              <a:gd name="connsiteX1907" fmla="*/ 1219500 w 11040800"/>
              <a:gd name="connsiteY1907" fmla="*/ 2404664 h 4440069"/>
              <a:gd name="connsiteX1908" fmla="*/ 1165304 w 11040800"/>
              <a:gd name="connsiteY1908" fmla="*/ 2415878 h 4440069"/>
              <a:gd name="connsiteX1909" fmla="*/ 1186279 w 11040800"/>
              <a:gd name="connsiteY1909" fmla="*/ 2396469 h 4440069"/>
              <a:gd name="connsiteX1910" fmla="*/ 1132083 w 11040800"/>
              <a:gd name="connsiteY1910" fmla="*/ 2407685 h 4440069"/>
              <a:gd name="connsiteX1911" fmla="*/ 1120128 w 11040800"/>
              <a:gd name="connsiteY1911" fmla="*/ 2373324 h 4440069"/>
              <a:gd name="connsiteX1912" fmla="*/ 1085168 w 11040800"/>
              <a:gd name="connsiteY1912" fmla="*/ 2405673 h 4440069"/>
              <a:gd name="connsiteX1913" fmla="*/ 1005322 w 11040800"/>
              <a:gd name="connsiteY1913" fmla="*/ 2388710 h 4440069"/>
              <a:gd name="connsiteX1914" fmla="*/ 1010286 w 11040800"/>
              <a:gd name="connsiteY1914" fmla="*/ 2429540 h 4440069"/>
              <a:gd name="connsiteX1915" fmla="*/ 992208 w 11040800"/>
              <a:gd name="connsiteY1915" fmla="*/ 2381378 h 4440069"/>
              <a:gd name="connsiteX1916" fmla="*/ 970942 w 11040800"/>
              <a:gd name="connsiteY1916" fmla="*/ 2407544 h 4440069"/>
              <a:gd name="connsiteX1917" fmla="*/ 978803 w 11040800"/>
              <a:gd name="connsiteY1917" fmla="*/ 2380803 h 4440069"/>
              <a:gd name="connsiteX1918" fmla="*/ 879141 w 11040800"/>
              <a:gd name="connsiteY1918" fmla="*/ 2356221 h 4440069"/>
              <a:gd name="connsiteX1919" fmla="*/ 879431 w 11040800"/>
              <a:gd name="connsiteY1919" fmla="*/ 2349464 h 4440069"/>
              <a:gd name="connsiteX1920" fmla="*/ 799005 w 11040800"/>
              <a:gd name="connsiteY1920" fmla="*/ 2346016 h 4440069"/>
              <a:gd name="connsiteX1921" fmla="*/ 779189 w 11040800"/>
              <a:gd name="connsiteY1921" fmla="*/ 2338396 h 4440069"/>
              <a:gd name="connsiteX1922" fmla="*/ 787340 w 11040800"/>
              <a:gd name="connsiteY1922" fmla="*/ 2304898 h 4440069"/>
              <a:gd name="connsiteX1923" fmla="*/ 766034 w 11040800"/>
              <a:gd name="connsiteY1923" fmla="*/ 2317312 h 4440069"/>
              <a:gd name="connsiteX1924" fmla="*/ 759599 w 11040800"/>
              <a:gd name="connsiteY1924" fmla="*/ 2330319 h 4440069"/>
              <a:gd name="connsiteX1925" fmla="*/ 759409 w 11040800"/>
              <a:gd name="connsiteY1925" fmla="*/ 2329933 h 4440069"/>
              <a:gd name="connsiteX1926" fmla="*/ 739845 w 11040800"/>
              <a:gd name="connsiteY1926" fmla="*/ 2316401 h 4440069"/>
              <a:gd name="connsiteX1927" fmla="*/ 713617 w 11040800"/>
              <a:gd name="connsiteY1927" fmla="*/ 2301737 h 4440069"/>
              <a:gd name="connsiteX1928" fmla="*/ 728179 w 11040800"/>
              <a:gd name="connsiteY1928" fmla="*/ 2275284 h 4440069"/>
              <a:gd name="connsiteX1929" fmla="*/ 647465 w 11040800"/>
              <a:gd name="connsiteY1929" fmla="*/ 2278592 h 4440069"/>
              <a:gd name="connsiteX1930" fmla="*/ 655326 w 11040800"/>
              <a:gd name="connsiteY1930" fmla="*/ 2251851 h 4440069"/>
              <a:gd name="connsiteX1931" fmla="*/ 634929 w 11040800"/>
              <a:gd name="connsiteY1931" fmla="*/ 2257746 h 4440069"/>
              <a:gd name="connsiteX1932" fmla="*/ 627068 w 11040800"/>
              <a:gd name="connsiteY1932" fmla="*/ 2284486 h 4440069"/>
              <a:gd name="connsiteX1933" fmla="*/ 594427 w 11040800"/>
              <a:gd name="connsiteY1933" fmla="*/ 2262778 h 4440069"/>
              <a:gd name="connsiteX1934" fmla="*/ 586856 w 11040800"/>
              <a:gd name="connsiteY1934" fmla="*/ 2282762 h 4440069"/>
              <a:gd name="connsiteX1935" fmla="*/ 554504 w 11040800"/>
              <a:gd name="connsiteY1935" fmla="*/ 2254297 h 4440069"/>
              <a:gd name="connsiteX1936" fmla="*/ 569647 w 11040800"/>
              <a:gd name="connsiteY1936" fmla="*/ 2214329 h 4440069"/>
              <a:gd name="connsiteX1937" fmla="*/ 528855 w 11040800"/>
              <a:gd name="connsiteY1937" fmla="*/ 2226119 h 4440069"/>
              <a:gd name="connsiteX1938" fmla="*/ 501177 w 11040800"/>
              <a:gd name="connsiteY1938" fmla="*/ 2245241 h 4440069"/>
              <a:gd name="connsiteX1939" fmla="*/ 516899 w 11040800"/>
              <a:gd name="connsiteY1939" fmla="*/ 2191758 h 4440069"/>
              <a:gd name="connsiteX1940" fmla="*/ 495634 w 11040800"/>
              <a:gd name="connsiteY1940" fmla="*/ 2217924 h 4440069"/>
              <a:gd name="connsiteX1941" fmla="*/ 430931 w 11040800"/>
              <a:gd name="connsiteY1941" fmla="*/ 2160995 h 4440069"/>
              <a:gd name="connsiteX1942" fmla="*/ 430062 w 11040800"/>
              <a:gd name="connsiteY1942" fmla="*/ 2181266 h 4440069"/>
              <a:gd name="connsiteX1943" fmla="*/ 416658 w 11040800"/>
              <a:gd name="connsiteY1943" fmla="*/ 2180691 h 4440069"/>
              <a:gd name="connsiteX1944" fmla="*/ 397710 w 11040800"/>
              <a:gd name="connsiteY1944" fmla="*/ 2152801 h 4440069"/>
              <a:gd name="connsiteX1945" fmla="*/ 406440 w 11040800"/>
              <a:gd name="connsiteY1945" fmla="*/ 2105787 h 4440069"/>
              <a:gd name="connsiteX1946" fmla="*/ 453065 w 11040800"/>
              <a:gd name="connsiteY1946" fmla="*/ 2114557 h 4440069"/>
              <a:gd name="connsiteX1947" fmla="*/ 484548 w 11040800"/>
              <a:gd name="connsiteY1947" fmla="*/ 2163293 h 4440069"/>
              <a:gd name="connsiteX1948" fmla="*/ 505813 w 11040800"/>
              <a:gd name="connsiteY1948" fmla="*/ 2137127 h 4440069"/>
              <a:gd name="connsiteX1949" fmla="*/ 497952 w 11040800"/>
              <a:gd name="connsiteY1949" fmla="*/ 2163868 h 4440069"/>
              <a:gd name="connsiteX1950" fmla="*/ 510776 w 11040800"/>
              <a:gd name="connsiteY1950" fmla="*/ 2177957 h 4440069"/>
              <a:gd name="connsiteX1951" fmla="*/ 526789 w 11040800"/>
              <a:gd name="connsiteY1951" fmla="*/ 2117718 h 4440069"/>
              <a:gd name="connsiteX1952" fmla="*/ 524181 w 11040800"/>
              <a:gd name="connsiteY1952" fmla="*/ 2178532 h 4440069"/>
              <a:gd name="connsiteX1953" fmla="*/ 571386 w 11040800"/>
              <a:gd name="connsiteY1953" fmla="*/ 2173786 h 4440069"/>
              <a:gd name="connsiteX1954" fmla="*/ 567002 w 11040800"/>
              <a:gd name="connsiteY1954" fmla="*/ 2119442 h 4440069"/>
              <a:gd name="connsiteX1955" fmla="*/ 577798 w 11040800"/>
              <a:gd name="connsiteY1955" fmla="*/ 2180831 h 4440069"/>
              <a:gd name="connsiteX1956" fmla="*/ 665215 w 11040800"/>
              <a:gd name="connsiteY1956" fmla="*/ 2177810 h 4440069"/>
              <a:gd name="connsiteX1957" fmla="*/ 672497 w 11040800"/>
              <a:gd name="connsiteY1957" fmla="*/ 2164583 h 4440069"/>
              <a:gd name="connsiteX1958" fmla="*/ 652970 w 11040800"/>
              <a:gd name="connsiteY1958" fmla="*/ 2150207 h 4440069"/>
              <a:gd name="connsiteX1959" fmla="*/ 685321 w 11040800"/>
              <a:gd name="connsiteY1959" fmla="*/ 2178672 h 4440069"/>
              <a:gd name="connsiteX1960" fmla="*/ 699884 w 11040800"/>
              <a:gd name="connsiteY1960" fmla="*/ 2152218 h 4440069"/>
              <a:gd name="connsiteX1961" fmla="*/ 711261 w 11040800"/>
              <a:gd name="connsiteY1961" fmla="*/ 2200093 h 4440069"/>
              <a:gd name="connsiteX1962" fmla="*/ 806538 w 11040800"/>
              <a:gd name="connsiteY1962" fmla="*/ 2170331 h 4440069"/>
              <a:gd name="connsiteX1963" fmla="*/ 811791 w 11040800"/>
              <a:gd name="connsiteY1963" fmla="*/ 2204404 h 4440069"/>
              <a:gd name="connsiteX1964" fmla="*/ 878814 w 11040800"/>
              <a:gd name="connsiteY1964" fmla="*/ 2207277 h 4440069"/>
              <a:gd name="connsiteX1965" fmla="*/ 870662 w 11040800"/>
              <a:gd name="connsiteY1965" fmla="*/ 2240776 h 4440069"/>
              <a:gd name="connsiteX1966" fmla="*/ 891638 w 11040800"/>
              <a:gd name="connsiteY1966" fmla="*/ 2221367 h 4440069"/>
              <a:gd name="connsiteX1967" fmla="*/ 886385 w 11040800"/>
              <a:gd name="connsiteY1967" fmla="*/ 2187293 h 4440069"/>
              <a:gd name="connsiteX1968" fmla="*/ 912614 w 11040800"/>
              <a:gd name="connsiteY1968" fmla="*/ 2201958 h 4440069"/>
              <a:gd name="connsiteX1969" fmla="*/ 910586 w 11040800"/>
              <a:gd name="connsiteY1969" fmla="*/ 2249257 h 4440069"/>
              <a:gd name="connsiteX1970" fmla="*/ 978186 w 11040800"/>
              <a:gd name="connsiteY1970" fmla="*/ 2238617 h 4440069"/>
              <a:gd name="connsiteX1971" fmla="*/ 990721 w 11040800"/>
              <a:gd name="connsiteY1971" fmla="*/ 2259463 h 4440069"/>
              <a:gd name="connsiteX1972" fmla="*/ 1011697 w 11040800"/>
              <a:gd name="connsiteY1972" fmla="*/ 2240053 h 4440069"/>
              <a:gd name="connsiteX1973" fmla="*/ 1005864 w 11040800"/>
              <a:gd name="connsiteY1973" fmla="*/ 2219495 h 4440069"/>
              <a:gd name="connsiteX1974" fmla="*/ 1057743 w 11040800"/>
              <a:gd name="connsiteY1974" fmla="*/ 2262336 h 4440069"/>
              <a:gd name="connsiteX1975" fmla="*/ 1058612 w 11040800"/>
              <a:gd name="connsiteY1975" fmla="*/ 2242065 h 4440069"/>
              <a:gd name="connsiteX1976" fmla="*/ 1039374 w 11040800"/>
              <a:gd name="connsiteY1976" fmla="*/ 2220932 h 4440069"/>
              <a:gd name="connsiteX1977" fmla="*/ 1160012 w 11040800"/>
              <a:gd name="connsiteY1977" fmla="*/ 2226104 h 4440069"/>
              <a:gd name="connsiteX1978" fmla="*/ 1159142 w 11040800"/>
              <a:gd name="connsiteY1978" fmla="*/ 2246376 h 4440069"/>
              <a:gd name="connsiteX1979" fmla="*/ 1238409 w 11040800"/>
              <a:gd name="connsiteY1979" fmla="*/ 2276854 h 4440069"/>
              <a:gd name="connsiteX1980" fmla="*/ 1319414 w 11040800"/>
              <a:gd name="connsiteY1980" fmla="*/ 2266788 h 4440069"/>
              <a:gd name="connsiteX1981" fmla="*/ 1364590 w 11040800"/>
              <a:gd name="connsiteY1981" fmla="*/ 2309342 h 4440069"/>
              <a:gd name="connsiteX1982" fmla="*/ 1405383 w 11040800"/>
              <a:gd name="connsiteY1982" fmla="*/ 2297552 h 4440069"/>
              <a:gd name="connsiteX1983" fmla="*/ 1465991 w 11040800"/>
              <a:gd name="connsiteY1983" fmla="*/ 2293382 h 4440069"/>
              <a:gd name="connsiteX1984" fmla="*/ 1471245 w 11040800"/>
              <a:gd name="connsiteY1984" fmla="*/ 2327455 h 4440069"/>
              <a:gd name="connsiteX1985" fmla="*/ 1497764 w 11040800"/>
              <a:gd name="connsiteY1985" fmla="*/ 2335361 h 4440069"/>
              <a:gd name="connsiteX1986" fmla="*/ 1512327 w 11040800"/>
              <a:gd name="connsiteY1986" fmla="*/ 2308908 h 4440069"/>
              <a:gd name="connsiteX1987" fmla="*/ 1497474 w 11040800"/>
              <a:gd name="connsiteY1987" fmla="*/ 2342118 h 4440069"/>
              <a:gd name="connsiteX1988" fmla="*/ 1538845 w 11040800"/>
              <a:gd name="connsiteY1988" fmla="*/ 2316814 h 4440069"/>
              <a:gd name="connsiteX1989" fmla="*/ 1550801 w 11040800"/>
              <a:gd name="connsiteY1989" fmla="*/ 2351175 h 4440069"/>
              <a:gd name="connsiteX1990" fmla="*/ 1599744 w 11040800"/>
              <a:gd name="connsiteY1990" fmla="*/ 2305886 h 4440069"/>
              <a:gd name="connsiteX1991" fmla="*/ 1593911 w 11040800"/>
              <a:gd name="connsiteY1991" fmla="*/ 2285327 h 4440069"/>
              <a:gd name="connsiteX1992" fmla="*/ 1600324 w 11040800"/>
              <a:gd name="connsiteY1992" fmla="*/ 2292373 h 4440069"/>
              <a:gd name="connsiteX1993" fmla="*/ 1595070 w 11040800"/>
              <a:gd name="connsiteY1993" fmla="*/ 2258299 h 4440069"/>
              <a:gd name="connsiteX1994" fmla="*/ 1647529 w 11040800"/>
              <a:gd name="connsiteY1994" fmla="*/ 2287627 h 4440069"/>
              <a:gd name="connsiteX1995" fmla="*/ 1632964 w 11040800"/>
              <a:gd name="connsiteY1995" fmla="*/ 2314081 h 4440069"/>
              <a:gd name="connsiteX1996" fmla="*/ 1605577 w 11040800"/>
              <a:gd name="connsiteY1996" fmla="*/ 2326445 h 4440069"/>
              <a:gd name="connsiteX1997" fmla="*/ 1631225 w 11040800"/>
              <a:gd name="connsiteY1997" fmla="*/ 2354624 h 4440069"/>
              <a:gd name="connsiteX1998" fmla="*/ 1665606 w 11040800"/>
              <a:gd name="connsiteY1998" fmla="*/ 2335789 h 4440069"/>
              <a:gd name="connsiteX1999" fmla="*/ 1646080 w 11040800"/>
              <a:gd name="connsiteY1999" fmla="*/ 2321413 h 4440069"/>
              <a:gd name="connsiteX2000" fmla="*/ 1647529 w 11040800"/>
              <a:gd name="connsiteY2000" fmla="*/ 2287627 h 4440069"/>
              <a:gd name="connsiteX2001" fmla="*/ 1674626 w 11040800"/>
              <a:gd name="connsiteY2001" fmla="*/ 2282019 h 4440069"/>
              <a:gd name="connsiteX2002" fmla="*/ 1666765 w 11040800"/>
              <a:gd name="connsiteY2002" fmla="*/ 2308760 h 4440069"/>
              <a:gd name="connsiteX2003" fmla="*/ 1679879 w 11040800"/>
              <a:gd name="connsiteY2003" fmla="*/ 2316093 h 4440069"/>
              <a:gd name="connsiteX2004" fmla="*/ 1688321 w 11040800"/>
              <a:gd name="connsiteY2004" fmla="*/ 2275837 h 4440069"/>
              <a:gd name="connsiteX2005" fmla="*/ 1779542 w 11040800"/>
              <a:gd name="connsiteY2005" fmla="*/ 2340675 h 4440069"/>
              <a:gd name="connsiteX2006" fmla="*/ 1793816 w 11040800"/>
              <a:gd name="connsiteY2006" fmla="*/ 2320978 h 4440069"/>
              <a:gd name="connsiteX2007" fmla="*/ 1781281 w 11040800"/>
              <a:gd name="connsiteY2007" fmla="*/ 2300132 h 4440069"/>
              <a:gd name="connsiteX2008" fmla="*/ 1832869 w 11040800"/>
              <a:gd name="connsiteY2008" fmla="*/ 2349731 h 4440069"/>
              <a:gd name="connsiteX2009" fmla="*/ 1839571 w 11040800"/>
              <a:gd name="connsiteY2009" fmla="*/ 2350018 h 4440069"/>
              <a:gd name="connsiteX2010" fmla="*/ 1854714 w 11040800"/>
              <a:gd name="connsiteY2010" fmla="*/ 2310050 h 4440069"/>
              <a:gd name="connsiteX2011" fmla="*/ 2001581 w 11040800"/>
              <a:gd name="connsiteY2011" fmla="*/ 2329887 h 4440069"/>
              <a:gd name="connsiteX2012" fmla="*/ 2167396 w 11040800"/>
              <a:gd name="connsiteY2012" fmla="*/ 2377615 h 4440069"/>
              <a:gd name="connsiteX2013" fmla="*/ 2161562 w 11040800"/>
              <a:gd name="connsiteY2013" fmla="*/ 2357056 h 4440069"/>
              <a:gd name="connsiteX2014" fmla="*/ 2313682 w 11040800"/>
              <a:gd name="connsiteY2014" fmla="*/ 2410965 h 4440069"/>
              <a:gd name="connsiteX2015" fmla="*/ 2321833 w 11040800"/>
              <a:gd name="connsiteY2015" fmla="*/ 2377467 h 4440069"/>
              <a:gd name="connsiteX2016" fmla="*/ 2420915 w 11040800"/>
              <a:gd name="connsiteY2016" fmla="*/ 2415564 h 4440069"/>
              <a:gd name="connsiteX2017" fmla="*/ 2421785 w 11040800"/>
              <a:gd name="connsiteY2017" fmla="*/ 2395292 h 4440069"/>
              <a:gd name="connsiteX2018" fmla="*/ 2475113 w 11040800"/>
              <a:gd name="connsiteY2018" fmla="*/ 2404348 h 4440069"/>
              <a:gd name="connsiteX2019" fmla="*/ 2587599 w 11040800"/>
              <a:gd name="connsiteY2019" fmla="*/ 2443020 h 4440069"/>
              <a:gd name="connsiteX2020" fmla="*/ 2600425 w 11040800"/>
              <a:gd name="connsiteY2020" fmla="*/ 2457108 h 4440069"/>
              <a:gd name="connsiteX2021" fmla="*/ 2579739 w 11040800"/>
              <a:gd name="connsiteY2021" fmla="*/ 2469760 h 4440069"/>
              <a:gd name="connsiteX2022" fmla="*/ 2597817 w 11040800"/>
              <a:gd name="connsiteY2022" fmla="*/ 2517922 h 4440069"/>
              <a:gd name="connsiteX2023" fmla="*/ 2621109 w 11040800"/>
              <a:gd name="connsiteY2023" fmla="*/ 2444457 h 4440069"/>
              <a:gd name="connsiteX2024" fmla="*/ 2638529 w 11040800"/>
              <a:gd name="connsiteY2024" fmla="*/ 2450119 h 4440069"/>
              <a:gd name="connsiteX2025" fmla="*/ 2636738 w 11040800"/>
              <a:gd name="connsiteY2025" fmla="*/ 2432912 h 4440069"/>
              <a:gd name="connsiteX2026" fmla="*/ 2659993 w 11040800"/>
              <a:gd name="connsiteY2026" fmla="*/ 2413879 h 4440069"/>
              <a:gd name="connsiteX2027" fmla="*/ 2698609 w 11040800"/>
              <a:gd name="connsiteY2027" fmla="*/ 2433002 h 4440069"/>
              <a:gd name="connsiteX2028" fmla="*/ 2694371 w 11040800"/>
              <a:gd name="connsiteY2028" fmla="*/ 2406230 h 4440069"/>
              <a:gd name="connsiteX2029" fmla="*/ 2697569 w 11040800"/>
              <a:gd name="connsiteY2029" fmla="*/ 2389640 h 4440069"/>
              <a:gd name="connsiteX2030" fmla="*/ 2570554 w 11040800"/>
              <a:gd name="connsiteY2030" fmla="*/ 2373218 h 4440069"/>
              <a:gd name="connsiteX2031" fmla="*/ 1811566 w 11040800"/>
              <a:gd name="connsiteY2031" fmla="*/ 2220196 h 4440069"/>
              <a:gd name="connsiteX2032" fmla="*/ 1698790 w 11040800"/>
              <a:gd name="connsiteY2032" fmla="*/ 2188282 h 4440069"/>
              <a:gd name="connsiteX2033" fmla="*/ 1630608 w 11040800"/>
              <a:gd name="connsiteY2033" fmla="*/ 2212437 h 4440069"/>
              <a:gd name="connsiteX2034" fmla="*/ 1618364 w 11040800"/>
              <a:gd name="connsiteY2034" fmla="*/ 2184834 h 4440069"/>
              <a:gd name="connsiteX2035" fmla="*/ 1571738 w 11040800"/>
              <a:gd name="connsiteY2035" fmla="*/ 2176064 h 4440069"/>
              <a:gd name="connsiteX2036" fmla="*/ 1511710 w 11040800"/>
              <a:gd name="connsiteY2036" fmla="*/ 2166721 h 4440069"/>
              <a:gd name="connsiteX2037" fmla="*/ 1538808 w 11040800"/>
              <a:gd name="connsiteY2037" fmla="*/ 2161114 h 4440069"/>
              <a:gd name="connsiteX2038" fmla="*/ 1446138 w 11040800"/>
              <a:gd name="connsiteY2038" fmla="*/ 2130061 h 4440069"/>
              <a:gd name="connsiteX2039" fmla="*/ 1331331 w 11040800"/>
              <a:gd name="connsiteY2039" fmla="*/ 2145447 h 4440069"/>
              <a:gd name="connsiteX2040" fmla="*/ 1312385 w 11040800"/>
              <a:gd name="connsiteY2040" fmla="*/ 2117557 h 4440069"/>
              <a:gd name="connsiteX2041" fmla="*/ 1279743 w 11040800"/>
              <a:gd name="connsiteY2041" fmla="*/ 2095849 h 4440069"/>
              <a:gd name="connsiteX2042" fmla="*/ 1192326 w 11040800"/>
              <a:gd name="connsiteY2042" fmla="*/ 2098869 h 4440069"/>
              <a:gd name="connsiteX2043" fmla="*/ 1200766 w 11040800"/>
              <a:gd name="connsiteY2043" fmla="*/ 2058615 h 4440069"/>
              <a:gd name="connsiteX2044" fmla="*/ 1192616 w 11040800"/>
              <a:gd name="connsiteY2044" fmla="*/ 2092112 h 4440069"/>
              <a:gd name="connsiteX2045" fmla="*/ 1092374 w 11040800"/>
              <a:gd name="connsiteY2045" fmla="*/ 2081045 h 4440069"/>
              <a:gd name="connsiteX2046" fmla="*/ 1071978 w 11040800"/>
              <a:gd name="connsiteY2046" fmla="*/ 2086939 h 4440069"/>
              <a:gd name="connsiteX2047" fmla="*/ 1066435 w 11040800"/>
              <a:gd name="connsiteY2047" fmla="*/ 2059624 h 4440069"/>
              <a:gd name="connsiteX2048" fmla="*/ 1025642 w 11040800"/>
              <a:gd name="connsiteY2048" fmla="*/ 2071414 h 4440069"/>
              <a:gd name="connsiteX2049" fmla="*/ 986009 w 11040800"/>
              <a:gd name="connsiteY2049" fmla="*/ 2056175 h 4440069"/>
              <a:gd name="connsiteX2050" fmla="*/ 868268 w 11040800"/>
              <a:gd name="connsiteY2050" fmla="*/ 1983431 h 4440069"/>
              <a:gd name="connsiteX2051" fmla="*/ 747341 w 11040800"/>
              <a:gd name="connsiteY2051" fmla="*/ 1985015 h 4440069"/>
              <a:gd name="connsiteX2052" fmla="*/ 727814 w 11040800"/>
              <a:gd name="connsiteY2052" fmla="*/ 1970638 h 4440069"/>
              <a:gd name="connsiteX2053" fmla="*/ 815810 w 11040800"/>
              <a:gd name="connsiteY2053" fmla="*/ 1954103 h 4440069"/>
              <a:gd name="connsiteX2054" fmla="*/ 817549 w 11040800"/>
              <a:gd name="connsiteY2054" fmla="*/ 1913561 h 4440069"/>
              <a:gd name="connsiteX2055" fmla="*/ 789872 w 11040800"/>
              <a:gd name="connsiteY2055" fmla="*/ 1932683 h 4440069"/>
              <a:gd name="connsiteX2056" fmla="*/ 792190 w 11040800"/>
              <a:gd name="connsiteY2056" fmla="*/ 1878626 h 4440069"/>
              <a:gd name="connsiteX2057" fmla="*/ 763642 w 11040800"/>
              <a:gd name="connsiteY2057" fmla="*/ 1918019 h 4440069"/>
              <a:gd name="connsiteX2058" fmla="*/ 730712 w 11040800"/>
              <a:gd name="connsiteY2058" fmla="*/ 1903067 h 4440069"/>
              <a:gd name="connsiteX2059" fmla="*/ 721402 w 11040800"/>
              <a:gd name="connsiteY2059" fmla="*/ 1963594 h 4440069"/>
              <a:gd name="connsiteX2060" fmla="*/ 674487 w 11040800"/>
              <a:gd name="connsiteY2060" fmla="*/ 1961583 h 4440069"/>
              <a:gd name="connsiteX2061" fmla="*/ 669234 w 11040800"/>
              <a:gd name="connsiteY2061" fmla="*/ 1927510 h 4440069"/>
              <a:gd name="connsiteX2062" fmla="*/ 609784 w 11040800"/>
              <a:gd name="connsiteY2062" fmla="*/ 1904652 h 4440069"/>
              <a:gd name="connsiteX2063" fmla="*/ 650285 w 11040800"/>
              <a:gd name="connsiteY2063" fmla="*/ 1899619 h 4440069"/>
              <a:gd name="connsiteX2064" fmla="*/ 638910 w 11040800"/>
              <a:gd name="connsiteY2064" fmla="*/ 1851744 h 4440069"/>
              <a:gd name="connsiteX2065" fmla="*/ 624347 w 11040800"/>
              <a:gd name="connsiteY2065" fmla="*/ 1878198 h 4440069"/>
              <a:gd name="connsiteX2066" fmla="*/ 545661 w 11040800"/>
              <a:gd name="connsiteY2066" fmla="*/ 1834206 h 4440069"/>
              <a:gd name="connsiteX2067" fmla="*/ 540407 w 11040800"/>
              <a:gd name="connsiteY2067" fmla="*/ 1800133 h 4440069"/>
              <a:gd name="connsiteX2068" fmla="*/ 533415 w 11040800"/>
              <a:gd name="connsiteY2068" fmla="*/ 1806603 h 4440069"/>
              <a:gd name="connsiteX2069" fmla="*/ 530807 w 11040800"/>
              <a:gd name="connsiteY2069" fmla="*/ 1867418 h 4440069"/>
              <a:gd name="connsiteX2070" fmla="*/ 504289 w 11040800"/>
              <a:gd name="connsiteY2070" fmla="*/ 1859511 h 4440069"/>
              <a:gd name="connsiteX2071" fmla="*/ 522946 w 11040800"/>
              <a:gd name="connsiteY2071" fmla="*/ 1894158 h 4440069"/>
              <a:gd name="connsiteX2072" fmla="*/ 490016 w 11040800"/>
              <a:gd name="connsiteY2072" fmla="*/ 1879208 h 4440069"/>
              <a:gd name="connsiteX2073" fmla="*/ 512149 w 11040800"/>
              <a:gd name="connsiteY2073" fmla="*/ 1832769 h 4440069"/>
              <a:gd name="connsiteX2074" fmla="*/ 478928 w 11040800"/>
              <a:gd name="connsiteY2074" fmla="*/ 1824576 h 4440069"/>
              <a:gd name="connsiteX2075" fmla="*/ 480956 w 11040800"/>
              <a:gd name="connsiteY2075" fmla="*/ 1777275 h 4440069"/>
              <a:gd name="connsiteX2076" fmla="*/ 502802 w 11040800"/>
              <a:gd name="connsiteY2076" fmla="*/ 1737595 h 4440069"/>
              <a:gd name="connsiteX2077" fmla="*/ 474834 w 11040800"/>
              <a:gd name="connsiteY2077" fmla="*/ 1763473 h 4440069"/>
              <a:gd name="connsiteX2078" fmla="*/ 470160 w 11040800"/>
              <a:gd name="connsiteY2078" fmla="*/ 1715886 h 4440069"/>
              <a:gd name="connsiteX2079" fmla="*/ 455308 w 11040800"/>
              <a:gd name="connsiteY2079" fmla="*/ 1749097 h 4440069"/>
              <a:gd name="connsiteX2080" fmla="*/ 467553 w 11040800"/>
              <a:gd name="connsiteY2080" fmla="*/ 1776700 h 4440069"/>
              <a:gd name="connsiteX2081" fmla="*/ 474544 w 11040800"/>
              <a:gd name="connsiteY2081" fmla="*/ 1770231 h 4440069"/>
              <a:gd name="connsiteX2082" fmla="*/ 466683 w 11040800"/>
              <a:gd name="connsiteY2082" fmla="*/ 1796972 h 4440069"/>
              <a:gd name="connsiteX2083" fmla="*/ 448606 w 11040800"/>
              <a:gd name="connsiteY2083" fmla="*/ 1748810 h 4440069"/>
              <a:gd name="connsiteX2084" fmla="*/ 434332 w 11040800"/>
              <a:gd name="connsiteY2084" fmla="*/ 1768507 h 4440069"/>
              <a:gd name="connsiteX2085" fmla="*/ 446868 w 11040800"/>
              <a:gd name="connsiteY2085" fmla="*/ 1789353 h 4440069"/>
              <a:gd name="connsiteX2086" fmla="*/ 380715 w 11040800"/>
              <a:gd name="connsiteY2086" fmla="*/ 1766208 h 4440069"/>
              <a:gd name="connsiteX2087" fmla="*/ 442772 w 11040800"/>
              <a:gd name="connsiteY2087" fmla="*/ 1728252 h 4440069"/>
              <a:gd name="connsiteX2088" fmla="*/ 443642 w 11040800"/>
              <a:gd name="connsiteY2088" fmla="*/ 1707980 h 4440069"/>
              <a:gd name="connsiteX2089" fmla="*/ 368760 w 11040800"/>
              <a:gd name="connsiteY2089" fmla="*/ 1731847 h 4440069"/>
              <a:gd name="connsiteX2090" fmla="*/ 363506 w 11040800"/>
              <a:gd name="connsiteY2090" fmla="*/ 1697773 h 4440069"/>
              <a:gd name="connsiteX2091" fmla="*/ 356514 w 11040800"/>
              <a:gd name="connsiteY2091" fmla="*/ 1704244 h 4440069"/>
              <a:gd name="connsiteX2092" fmla="*/ 355355 w 11040800"/>
              <a:gd name="connsiteY2092" fmla="*/ 1731272 h 4440069"/>
              <a:gd name="connsiteX2093" fmla="*/ 322715 w 11040800"/>
              <a:gd name="connsiteY2093" fmla="*/ 1709564 h 4440069"/>
              <a:gd name="connsiteX2094" fmla="*/ 254823 w 11040800"/>
              <a:gd name="connsiteY2094" fmla="*/ 1726961 h 4440069"/>
              <a:gd name="connsiteX2095" fmla="*/ 310468 w 11040800"/>
              <a:gd name="connsiteY2095" fmla="*/ 1681961 h 4440069"/>
              <a:gd name="connsiteX2096" fmla="*/ 250150 w 11040800"/>
              <a:gd name="connsiteY2096" fmla="*/ 1679374 h 4440069"/>
              <a:gd name="connsiteX2097" fmla="*/ 247542 w 11040800"/>
              <a:gd name="connsiteY2097" fmla="*/ 1740188 h 4440069"/>
              <a:gd name="connsiteX2098" fmla="*/ 227725 w 11040800"/>
              <a:gd name="connsiteY2098" fmla="*/ 1732568 h 4440069"/>
              <a:gd name="connsiteX2099" fmla="*/ 243737 w 11040800"/>
              <a:gd name="connsiteY2099" fmla="*/ 1672329 h 4440069"/>
              <a:gd name="connsiteX2100" fmla="*/ 211097 w 11040800"/>
              <a:gd name="connsiteY2100" fmla="*/ 1650622 h 4440069"/>
              <a:gd name="connsiteX2101" fmla="*/ 123099 w 11040800"/>
              <a:gd name="connsiteY2101" fmla="*/ 1667156 h 4440069"/>
              <a:gd name="connsiteX2102" fmla="*/ 158929 w 11040800"/>
              <a:gd name="connsiteY2102" fmla="*/ 1614537 h 4440069"/>
              <a:gd name="connsiteX2103" fmla="*/ 93066 w 11040800"/>
              <a:gd name="connsiteY2103" fmla="*/ 1584635 h 4440069"/>
              <a:gd name="connsiteX2104" fmla="*/ 39160 w 11040800"/>
              <a:gd name="connsiteY2104" fmla="*/ 1589092 h 4440069"/>
              <a:gd name="connsiteX2105" fmla="*/ 24016 w 11040800"/>
              <a:gd name="connsiteY2105" fmla="*/ 1629060 h 4440069"/>
              <a:gd name="connsiteX2106" fmla="*/ 11191 w 11040800"/>
              <a:gd name="connsiteY2106" fmla="*/ 1614971 h 4440069"/>
              <a:gd name="connsiteX2107" fmla="*/ 10032 w 11040800"/>
              <a:gd name="connsiteY2107" fmla="*/ 1642000 h 4440069"/>
              <a:gd name="connsiteX2108" fmla="*/ 25465 w 11040800"/>
              <a:gd name="connsiteY2108" fmla="*/ 1595274 h 4440069"/>
              <a:gd name="connsiteX2109" fmla="*/ 20501 w 11040800"/>
              <a:gd name="connsiteY2109" fmla="*/ 1554444 h 4440069"/>
              <a:gd name="connsiteX2110" fmla="*/ 105 w 11040800"/>
              <a:gd name="connsiteY2110" fmla="*/ 1560340 h 4440069"/>
              <a:gd name="connsiteX2111" fmla="*/ 41188 w 11040800"/>
              <a:gd name="connsiteY2111" fmla="*/ 1541793 h 4440069"/>
              <a:gd name="connsiteX2112" fmla="*/ 35065 w 11040800"/>
              <a:gd name="connsiteY2112" fmla="*/ 1527991 h 4440069"/>
              <a:gd name="connsiteX2113" fmla="*/ 15537 w 11040800"/>
              <a:gd name="connsiteY2113" fmla="*/ 1513614 h 4440069"/>
              <a:gd name="connsiteX2114" fmla="*/ 76147 w 11040800"/>
              <a:gd name="connsiteY2114" fmla="*/ 1509444 h 4440069"/>
              <a:gd name="connsiteX2115" fmla="*/ 70894 w 11040800"/>
              <a:gd name="connsiteY2115" fmla="*/ 1475372 h 4440069"/>
              <a:gd name="connsiteX2116" fmla="*/ 96543 w 11040800"/>
              <a:gd name="connsiteY2116" fmla="*/ 1503549 h 4440069"/>
              <a:gd name="connsiteX2117" fmla="*/ 88971 w 11040800"/>
              <a:gd name="connsiteY2117" fmla="*/ 1523533 h 4440069"/>
              <a:gd name="connsiteX2118" fmla="*/ 123931 w 11040800"/>
              <a:gd name="connsiteY2118" fmla="*/ 1491184 h 4440069"/>
              <a:gd name="connsiteX2119" fmla="*/ 142877 w 11040800"/>
              <a:gd name="connsiteY2119" fmla="*/ 1519074 h 4440069"/>
              <a:gd name="connsiteX2120" fmla="*/ 109077 w 11040800"/>
              <a:gd name="connsiteY2120" fmla="*/ 1524395 h 4440069"/>
              <a:gd name="connsiteX2121" fmla="*/ 146972 w 11040800"/>
              <a:gd name="connsiteY2121" fmla="*/ 1580176 h 4440069"/>
              <a:gd name="connsiteX2122" fmla="*/ 160667 w 11040800"/>
              <a:gd name="connsiteY2122" fmla="*/ 1573994 h 4440069"/>
              <a:gd name="connsiteX2123" fmla="*/ 148421 w 11040800"/>
              <a:gd name="connsiteY2123" fmla="*/ 1546391 h 4440069"/>
              <a:gd name="connsiteX2124" fmla="*/ 156283 w 11040800"/>
              <a:gd name="connsiteY2124" fmla="*/ 1519649 h 4440069"/>
              <a:gd name="connsiteX2125" fmla="*/ 183960 w 11040800"/>
              <a:gd name="connsiteY2125" fmla="*/ 1500528 h 4440069"/>
              <a:gd name="connsiteX2126" fmla="*/ 171715 w 11040800"/>
              <a:gd name="connsiteY2126" fmla="*/ 1472925 h 4440069"/>
              <a:gd name="connsiteX2127" fmla="*/ 200784 w 11040800"/>
              <a:gd name="connsiteY2127" fmla="*/ 1480095 h 4440069"/>
              <a:gd name="connsiteX2128" fmla="*/ 218496 w 11040800"/>
              <a:gd name="connsiteY2128" fmla="*/ 1496876 h 4440069"/>
              <a:gd name="connsiteX2129" fmla="*/ 214265 w 11040800"/>
              <a:gd name="connsiteY2129" fmla="*/ 1498443 h 4440069"/>
              <a:gd name="connsiteX2130" fmla="*/ 203487 w 11040800"/>
              <a:gd name="connsiteY2130" fmla="*/ 1514904 h 4440069"/>
              <a:gd name="connsiteX2131" fmla="*/ 269349 w 11040800"/>
              <a:gd name="connsiteY2131" fmla="*/ 1544807 h 4440069"/>
              <a:gd name="connsiteX2132" fmla="*/ 263805 w 11040800"/>
              <a:gd name="connsiteY2132" fmla="*/ 1517491 h 4440069"/>
              <a:gd name="connsiteX2133" fmla="*/ 298186 w 11040800"/>
              <a:gd name="connsiteY2133" fmla="*/ 1498656 h 4440069"/>
              <a:gd name="connsiteX2134" fmla="*/ 384734 w 11040800"/>
              <a:gd name="connsiteY2134" fmla="*/ 1515907 h 4440069"/>
              <a:gd name="connsiteX2135" fmla="*/ 370170 w 11040800"/>
              <a:gd name="connsiteY2135" fmla="*/ 1542360 h 4440069"/>
              <a:gd name="connsiteX2136" fmla="*/ 403971 w 11040800"/>
              <a:gd name="connsiteY2136" fmla="*/ 1537040 h 4440069"/>
              <a:gd name="connsiteX2137" fmla="*/ 402522 w 11040800"/>
              <a:gd name="connsiteY2137" fmla="*/ 1570825 h 4440069"/>
              <a:gd name="connsiteX2138" fmla="*/ 417085 w 11040800"/>
              <a:gd name="connsiteY2138" fmla="*/ 1544372 h 4440069"/>
              <a:gd name="connsiteX2139" fmla="*/ 478563 w 11040800"/>
              <a:gd name="connsiteY2139" fmla="*/ 1519930 h 4440069"/>
              <a:gd name="connsiteX2140" fmla="*/ 526347 w 11040800"/>
              <a:gd name="connsiteY2140" fmla="*/ 1501671 h 4440069"/>
              <a:gd name="connsiteX2141" fmla="*/ 512943 w 11040800"/>
              <a:gd name="connsiteY2141" fmla="*/ 1501096 h 4440069"/>
              <a:gd name="connsiteX2142" fmla="*/ 514102 w 11040800"/>
              <a:gd name="connsiteY2142" fmla="*/ 1474068 h 4440069"/>
              <a:gd name="connsiteX2143" fmla="*/ 546164 w 11040800"/>
              <a:gd name="connsiteY2143" fmla="*/ 1509290 h 4440069"/>
              <a:gd name="connsiteX2144" fmla="*/ 510915 w 11040800"/>
              <a:gd name="connsiteY2144" fmla="*/ 1548395 h 4440069"/>
              <a:gd name="connsiteX2145" fmla="*/ 584927 w 11040800"/>
              <a:gd name="connsiteY2145" fmla="*/ 1544800 h 4440069"/>
              <a:gd name="connsiteX2146" fmla="*/ 603875 w 11040800"/>
              <a:gd name="connsiteY2146" fmla="*/ 1572690 h 4440069"/>
              <a:gd name="connsiteX2147" fmla="*/ 644088 w 11040800"/>
              <a:gd name="connsiteY2147" fmla="*/ 1574415 h 4440069"/>
              <a:gd name="connsiteX2148" fmla="*/ 665932 w 11040800"/>
              <a:gd name="connsiteY2148" fmla="*/ 1534734 h 4440069"/>
              <a:gd name="connsiteX2149" fmla="*/ 670317 w 11040800"/>
              <a:gd name="connsiteY2149" fmla="*/ 1589079 h 4440069"/>
              <a:gd name="connsiteX2150" fmla="*/ 710818 w 11040800"/>
              <a:gd name="connsiteY2150" fmla="*/ 1584045 h 4440069"/>
              <a:gd name="connsiteX2151" fmla="*/ 711978 w 11040800"/>
              <a:gd name="connsiteY2151" fmla="*/ 1557017 h 4440069"/>
              <a:gd name="connsiteX2152" fmla="*/ 737628 w 11040800"/>
              <a:gd name="connsiteY2152" fmla="*/ 1585195 h 4440069"/>
              <a:gd name="connsiteX2153" fmla="*/ 811931 w 11040800"/>
              <a:gd name="connsiteY2153" fmla="*/ 1574842 h 4440069"/>
              <a:gd name="connsiteX2154" fmla="*/ 826204 w 11040800"/>
              <a:gd name="connsiteY2154" fmla="*/ 1555146 h 4440069"/>
              <a:gd name="connsiteX2155" fmla="*/ 817763 w 11040800"/>
              <a:gd name="connsiteY2155" fmla="*/ 1595401 h 4440069"/>
              <a:gd name="connsiteX2156" fmla="*/ 885653 w 11040800"/>
              <a:gd name="connsiteY2156" fmla="*/ 1578004 h 4440069"/>
              <a:gd name="connsiteX2157" fmla="*/ 866416 w 11040800"/>
              <a:gd name="connsiteY2157" fmla="*/ 1556870 h 4440069"/>
              <a:gd name="connsiteX2158" fmla="*/ 913042 w 11040800"/>
              <a:gd name="connsiteY2158" fmla="*/ 1565639 h 4440069"/>
              <a:gd name="connsiteX2159" fmla="*/ 899058 w 11040800"/>
              <a:gd name="connsiteY2159" fmla="*/ 1578578 h 4440069"/>
              <a:gd name="connsiteX2160" fmla="*/ 939560 w 11040800"/>
              <a:gd name="connsiteY2160" fmla="*/ 1573546 h 4440069"/>
              <a:gd name="connsiteX2161" fmla="*/ 927315 w 11040800"/>
              <a:gd name="connsiteY2161" fmla="*/ 1545942 h 4440069"/>
              <a:gd name="connsiteX2162" fmla="*/ 946262 w 11040800"/>
              <a:gd name="connsiteY2162" fmla="*/ 1573834 h 4440069"/>
              <a:gd name="connsiteX2163" fmla="*/ 974229 w 11040800"/>
              <a:gd name="connsiteY2163" fmla="*/ 1547954 h 4440069"/>
              <a:gd name="connsiteX2164" fmla="*/ 955862 w 11040800"/>
              <a:gd name="connsiteY2164" fmla="*/ 1506549 h 4440069"/>
              <a:gd name="connsiteX2165" fmla="*/ 934596 w 11040800"/>
              <a:gd name="connsiteY2165" fmla="*/ 1532716 h 4440069"/>
              <a:gd name="connsiteX2166" fmla="*/ 836093 w 11040800"/>
              <a:gd name="connsiteY2166" fmla="*/ 1481105 h 4440069"/>
              <a:gd name="connsiteX2167" fmla="*/ 782186 w 11040800"/>
              <a:gd name="connsiteY2167" fmla="*/ 1485563 h 4440069"/>
              <a:gd name="connsiteX2168" fmla="*/ 682525 w 11040800"/>
              <a:gd name="connsiteY2168" fmla="*/ 1460981 h 4440069"/>
              <a:gd name="connsiteX2169" fmla="*/ 684263 w 11040800"/>
              <a:gd name="connsiteY2169" fmla="*/ 1420439 h 4440069"/>
              <a:gd name="connsiteX2170" fmla="*/ 657454 w 11040800"/>
              <a:gd name="connsiteY2170" fmla="*/ 1419289 h 4440069"/>
              <a:gd name="connsiteX2171" fmla="*/ 653360 w 11040800"/>
              <a:gd name="connsiteY2171" fmla="*/ 1358187 h 4440069"/>
              <a:gd name="connsiteX2172" fmla="*/ 631515 w 11040800"/>
              <a:gd name="connsiteY2172" fmla="*/ 1397868 h 4440069"/>
              <a:gd name="connsiteX2173" fmla="*/ 606155 w 11040800"/>
              <a:gd name="connsiteY2173" fmla="*/ 1362932 h 4440069"/>
              <a:gd name="connsiteX2174" fmla="*/ 585179 w 11040800"/>
              <a:gd name="connsiteY2174" fmla="*/ 1382341 h 4440069"/>
              <a:gd name="connsiteX2175" fmla="*/ 600612 w 11040800"/>
              <a:gd name="connsiteY2175" fmla="*/ 1335617 h 4440069"/>
              <a:gd name="connsiteX2176" fmla="*/ 574383 w 11040800"/>
              <a:gd name="connsiteY2176" fmla="*/ 1320953 h 4440069"/>
              <a:gd name="connsiteX2177" fmla="*/ 546994 w 11040800"/>
              <a:gd name="connsiteY2177" fmla="*/ 1333318 h 4440069"/>
              <a:gd name="connsiteX2178" fmla="*/ 537975 w 11040800"/>
              <a:gd name="connsiteY2178" fmla="*/ 1387088 h 4440069"/>
              <a:gd name="connsiteX2179" fmla="*/ 539713 w 11040800"/>
              <a:gd name="connsiteY2179" fmla="*/ 1346545 h 4440069"/>
              <a:gd name="connsiteX2180" fmla="*/ 486676 w 11040800"/>
              <a:gd name="connsiteY2180" fmla="*/ 1330731 h 4440069"/>
              <a:gd name="connsiteX2181" fmla="*/ 502108 w 11040800"/>
              <a:gd name="connsiteY2181" fmla="*/ 1284006 h 4440069"/>
              <a:gd name="connsiteX2182" fmla="*/ 523085 w 11040800"/>
              <a:gd name="connsiteY2182" fmla="*/ 1264597 h 4440069"/>
              <a:gd name="connsiteX2183" fmla="*/ 556305 w 11040800"/>
              <a:gd name="connsiteY2183" fmla="*/ 1272791 h 4440069"/>
              <a:gd name="connsiteX2184" fmla="*/ 541741 w 11040800"/>
              <a:gd name="connsiteY2184" fmla="*/ 1299245 h 4440069"/>
              <a:gd name="connsiteX2185" fmla="*/ 575832 w 11040800"/>
              <a:gd name="connsiteY2185" fmla="*/ 1287168 h 4440069"/>
              <a:gd name="connsiteX2186" fmla="*/ 634122 w 11040800"/>
              <a:gd name="connsiteY2186" fmla="*/ 1337054 h 4440069"/>
              <a:gd name="connsiteX2187" fmla="*/ 641984 w 11040800"/>
              <a:gd name="connsiteY2187" fmla="*/ 1310313 h 4440069"/>
              <a:gd name="connsiteX2188" fmla="*/ 655388 w 11040800"/>
              <a:gd name="connsiteY2188" fmla="*/ 1310888 h 4440069"/>
              <a:gd name="connsiteX2189" fmla="*/ 653939 w 11040800"/>
              <a:gd name="connsiteY2189" fmla="*/ 1344673 h 4440069"/>
              <a:gd name="connsiteX2190" fmla="*/ 675204 w 11040800"/>
              <a:gd name="connsiteY2190" fmla="*/ 1318507 h 4440069"/>
              <a:gd name="connsiteX2191" fmla="*/ 687161 w 11040800"/>
              <a:gd name="connsiteY2191" fmla="*/ 1352867 h 4440069"/>
              <a:gd name="connsiteX2192" fmla="*/ 733205 w 11040800"/>
              <a:gd name="connsiteY2192" fmla="*/ 1375151 h 4440069"/>
              <a:gd name="connsiteX2193" fmla="*/ 741357 w 11040800"/>
              <a:gd name="connsiteY2193" fmla="*/ 1341652 h 4440069"/>
              <a:gd name="connsiteX2194" fmla="*/ 755340 w 11040800"/>
              <a:gd name="connsiteY2194" fmla="*/ 1328712 h 4440069"/>
              <a:gd name="connsiteX2195" fmla="*/ 781279 w 11040800"/>
              <a:gd name="connsiteY2195" fmla="*/ 1350133 h 4440069"/>
              <a:gd name="connsiteX2196" fmla="*/ 867248 w 11040800"/>
              <a:gd name="connsiteY2196" fmla="*/ 1380898 h 4440069"/>
              <a:gd name="connsiteX2197" fmla="*/ 890251 w 11040800"/>
              <a:gd name="connsiteY2197" fmla="*/ 1314189 h 4440069"/>
              <a:gd name="connsiteX2198" fmla="*/ 868987 w 11040800"/>
              <a:gd name="connsiteY2198" fmla="*/ 1340356 h 4440069"/>
              <a:gd name="connsiteX2199" fmla="*/ 870435 w 11040800"/>
              <a:gd name="connsiteY2199" fmla="*/ 1306570 h 4440069"/>
              <a:gd name="connsiteX2200" fmla="*/ 731719 w 11040800"/>
              <a:gd name="connsiteY2200" fmla="*/ 1253235 h 4440069"/>
              <a:gd name="connsiteX2201" fmla="*/ 759107 w 11040800"/>
              <a:gd name="connsiteY2201" fmla="*/ 1240870 h 4440069"/>
              <a:gd name="connsiteX2202" fmla="*/ 760845 w 11040800"/>
              <a:gd name="connsiteY2202" fmla="*/ 1200327 h 4440069"/>
              <a:gd name="connsiteX2203" fmla="*/ 766678 w 11040800"/>
              <a:gd name="connsiteY2203" fmla="*/ 1220886 h 4440069"/>
              <a:gd name="connsiteX2204" fmla="*/ 801347 w 11040800"/>
              <a:gd name="connsiteY2204" fmla="*/ 1195295 h 4440069"/>
              <a:gd name="connsiteX2205" fmla="*/ 786205 w 11040800"/>
              <a:gd name="connsiteY2205" fmla="*/ 1235263 h 4440069"/>
              <a:gd name="connsiteX2206" fmla="*/ 773669 w 11040800"/>
              <a:gd name="connsiteY2206" fmla="*/ 1214416 h 4440069"/>
              <a:gd name="connsiteX2207" fmla="*/ 771641 w 11040800"/>
              <a:gd name="connsiteY2207" fmla="*/ 1261716 h 4440069"/>
              <a:gd name="connsiteX2208" fmla="*/ 799319 w 11040800"/>
              <a:gd name="connsiteY2208" fmla="*/ 1242594 h 4440069"/>
              <a:gd name="connsiteX2209" fmla="*/ 820875 w 11040800"/>
              <a:gd name="connsiteY2209" fmla="*/ 1209671 h 4440069"/>
              <a:gd name="connsiteX2210" fmla="*/ 933941 w 11040800"/>
              <a:gd name="connsiteY2210" fmla="*/ 1234828 h 4440069"/>
              <a:gd name="connsiteX2211" fmla="*/ 935680 w 11040800"/>
              <a:gd name="connsiteY2211" fmla="*/ 1194286 h 4440069"/>
              <a:gd name="connsiteX2212" fmla="*/ 980566 w 11040800"/>
              <a:gd name="connsiteY2212" fmla="*/ 1243597 h 4440069"/>
              <a:gd name="connsiteX2213" fmla="*/ 952889 w 11040800"/>
              <a:gd name="connsiteY2213" fmla="*/ 1262719 h 4440069"/>
              <a:gd name="connsiteX2214" fmla="*/ 953758 w 11040800"/>
              <a:gd name="connsiteY2214" fmla="*/ 1242447 h 4440069"/>
              <a:gd name="connsiteX2215" fmla="*/ 932203 w 11040800"/>
              <a:gd name="connsiteY2215" fmla="*/ 1275371 h 4440069"/>
              <a:gd name="connsiteX2216" fmla="*/ 987848 w 11040800"/>
              <a:gd name="connsiteY2216" fmla="*/ 1230370 h 4440069"/>
              <a:gd name="connsiteX2217" fmla="*/ 1020778 w 11040800"/>
              <a:gd name="connsiteY2217" fmla="*/ 1245321 h 4440069"/>
              <a:gd name="connsiteX2218" fmla="*/ 1005636 w 11040800"/>
              <a:gd name="connsiteY2218" fmla="*/ 1285289 h 4440069"/>
              <a:gd name="connsiteX2219" fmla="*/ 1039727 w 11040800"/>
              <a:gd name="connsiteY2219" fmla="*/ 1273212 h 4440069"/>
              <a:gd name="connsiteX2220" fmla="*/ 1088669 w 11040800"/>
              <a:gd name="connsiteY2220" fmla="*/ 1227924 h 4440069"/>
              <a:gd name="connsiteX2221" fmla="*/ 1080808 w 11040800"/>
              <a:gd name="connsiteY2221" fmla="*/ 1254664 h 4440069"/>
              <a:gd name="connsiteX2222" fmla="*/ 1107906 w 11040800"/>
              <a:gd name="connsiteY2222" fmla="*/ 1249057 h 4440069"/>
              <a:gd name="connsiteX2223" fmla="*/ 1126854 w 11040800"/>
              <a:gd name="connsiteY2223" fmla="*/ 1276948 h 4440069"/>
              <a:gd name="connsiteX2224" fmla="*/ 1148698 w 11040800"/>
              <a:gd name="connsiteY2224" fmla="*/ 1237267 h 4440069"/>
              <a:gd name="connsiteX2225" fmla="*/ 1167646 w 11040800"/>
              <a:gd name="connsiteY2225" fmla="*/ 1265158 h 4440069"/>
              <a:gd name="connsiteX2226" fmla="*/ 1188621 w 11040800"/>
              <a:gd name="connsiteY2226" fmla="*/ 1245749 h 4440069"/>
              <a:gd name="connsiteX2227" fmla="*/ 1187462 w 11040800"/>
              <a:gd name="connsiteY2227" fmla="*/ 1272777 h 4440069"/>
              <a:gd name="connsiteX2228" fmla="*/ 1195323 w 11040800"/>
              <a:gd name="connsiteY2228" fmla="*/ 1246036 h 4440069"/>
              <a:gd name="connsiteX2229" fmla="*/ 1207858 w 11040800"/>
              <a:gd name="connsiteY2229" fmla="*/ 1266883 h 4440069"/>
              <a:gd name="connsiteX2230" fmla="*/ 1193295 w 11040800"/>
              <a:gd name="connsiteY2230" fmla="*/ 1293336 h 4440069"/>
              <a:gd name="connsiteX2231" fmla="*/ 1228544 w 11040800"/>
              <a:gd name="connsiteY2231" fmla="*/ 1254230 h 4440069"/>
              <a:gd name="connsiteX2232" fmla="*/ 1254773 w 11040800"/>
              <a:gd name="connsiteY2232" fmla="*/ 1268894 h 4440069"/>
              <a:gd name="connsiteX2233" fmla="*/ 1260316 w 11040800"/>
              <a:gd name="connsiteY2233" fmla="*/ 1296210 h 4440069"/>
              <a:gd name="connsiteX2234" fmla="*/ 1361427 w 11040800"/>
              <a:gd name="connsiteY2234" fmla="*/ 1287006 h 4440069"/>
              <a:gd name="connsiteX2235" fmla="*/ 1366391 w 11040800"/>
              <a:gd name="connsiteY2235" fmla="*/ 1327836 h 4440069"/>
              <a:gd name="connsiteX2236" fmla="*/ 1413595 w 11040800"/>
              <a:gd name="connsiteY2236" fmla="*/ 1323091 h 4440069"/>
              <a:gd name="connsiteX2237" fmla="*/ 1441274 w 11040800"/>
              <a:gd name="connsiteY2237" fmla="*/ 1303969 h 4440069"/>
              <a:gd name="connsiteX2238" fmla="*/ 1447106 w 11040800"/>
              <a:gd name="connsiteY2238" fmla="*/ 1324528 h 4440069"/>
              <a:gd name="connsiteX2239" fmla="*/ 1501013 w 11040800"/>
              <a:gd name="connsiteY2239" fmla="*/ 1320069 h 4440069"/>
              <a:gd name="connsiteX2240" fmla="*/ 1550246 w 11040800"/>
              <a:gd name="connsiteY2240" fmla="*/ 1268025 h 4440069"/>
              <a:gd name="connsiteX2241" fmla="*/ 1615238 w 11040800"/>
              <a:gd name="connsiteY2241" fmla="*/ 1318198 h 4440069"/>
              <a:gd name="connsiteX2242" fmla="*/ 1642047 w 11040800"/>
              <a:gd name="connsiteY2242" fmla="*/ 1319348 h 4440069"/>
              <a:gd name="connsiteX2243" fmla="*/ 1627773 w 11040800"/>
              <a:gd name="connsiteY2243" fmla="*/ 1339044 h 4440069"/>
              <a:gd name="connsiteX2244" fmla="*/ 1669145 w 11040800"/>
              <a:gd name="connsiteY2244" fmla="*/ 1313741 h 4440069"/>
              <a:gd name="connsiteX2245" fmla="*/ 1649618 w 11040800"/>
              <a:gd name="connsiteY2245" fmla="*/ 1299364 h 4440069"/>
              <a:gd name="connsiteX2246" fmla="*/ 1708488 w 11040800"/>
              <a:gd name="connsiteY2246" fmla="*/ 1335736 h 4440069"/>
              <a:gd name="connsiteX2247" fmla="*/ 1716639 w 11040800"/>
              <a:gd name="connsiteY2247" fmla="*/ 1302238 h 4440069"/>
              <a:gd name="connsiteX2248" fmla="*/ 1743159 w 11040800"/>
              <a:gd name="connsiteY2248" fmla="*/ 1310145 h 4440069"/>
              <a:gd name="connsiteX2249" fmla="*/ 1731493 w 11040800"/>
              <a:gd name="connsiteY2249" fmla="*/ 1269028 h 4440069"/>
              <a:gd name="connsiteX2250" fmla="*/ 1691860 w 11040800"/>
              <a:gd name="connsiteY2250" fmla="*/ 1253789 h 4440069"/>
              <a:gd name="connsiteX2251" fmla="*/ 1725369 w 11040800"/>
              <a:gd name="connsiteY2251" fmla="*/ 1255226 h 4440069"/>
              <a:gd name="connsiteX2252" fmla="*/ 1756852 w 11040800"/>
              <a:gd name="connsiteY2252" fmla="*/ 1303962 h 4440069"/>
              <a:gd name="connsiteX2253" fmla="*/ 1772285 w 11040800"/>
              <a:gd name="connsiteY2253" fmla="*/ 1257237 h 4440069"/>
              <a:gd name="connsiteX2254" fmla="*/ 1778408 w 11040800"/>
              <a:gd name="connsiteY2254" fmla="*/ 1271039 h 4440069"/>
              <a:gd name="connsiteX2255" fmla="*/ 1785110 w 11040800"/>
              <a:gd name="connsiteY2255" fmla="*/ 1271327 h 4440069"/>
              <a:gd name="connsiteX2256" fmla="*/ 1762974 w 11040800"/>
              <a:gd name="connsiteY2256" fmla="*/ 1317764 h 4440069"/>
              <a:gd name="connsiteX2257" fmla="*/ 1767939 w 11040800"/>
              <a:gd name="connsiteY2257" fmla="*/ 1358594 h 4440069"/>
              <a:gd name="connsiteX2258" fmla="*/ 1802898 w 11040800"/>
              <a:gd name="connsiteY2258" fmla="*/ 1326245 h 4440069"/>
              <a:gd name="connsiteX2259" fmla="*/ 1857673 w 11040800"/>
              <a:gd name="connsiteY2259" fmla="*/ 1301516 h 4440069"/>
              <a:gd name="connsiteX2260" fmla="*/ 1854486 w 11040800"/>
              <a:gd name="connsiteY2260" fmla="*/ 1375844 h 4440069"/>
              <a:gd name="connsiteX2261" fmla="*/ 1877200 w 11040800"/>
              <a:gd name="connsiteY2261" fmla="*/ 1315893 h 4440069"/>
              <a:gd name="connsiteX2262" fmla="*/ 1917413 w 11040800"/>
              <a:gd name="connsiteY2262" fmla="*/ 1317617 h 4440069"/>
              <a:gd name="connsiteX2263" fmla="*/ 1914806 w 11040800"/>
              <a:gd name="connsiteY2263" fmla="*/ 1378430 h 4440069"/>
              <a:gd name="connsiteX2264" fmla="*/ 1943353 w 11040800"/>
              <a:gd name="connsiteY2264" fmla="*/ 1339037 h 4440069"/>
              <a:gd name="connsiteX2265" fmla="*/ 1975124 w 11040800"/>
              <a:gd name="connsiteY2265" fmla="*/ 1381017 h 4440069"/>
              <a:gd name="connsiteX2266" fmla="*/ 1982695 w 11040800"/>
              <a:gd name="connsiteY2266" fmla="*/ 1361034 h 4440069"/>
              <a:gd name="connsiteX2267" fmla="*/ 2037182 w 11040800"/>
              <a:gd name="connsiteY2267" fmla="*/ 1343061 h 4440069"/>
              <a:gd name="connsiteX2268" fmla="*/ 2070692 w 11040800"/>
              <a:gd name="connsiteY2268" fmla="*/ 1344497 h 4440069"/>
              <a:gd name="connsiteX2269" fmla="*/ 2116738 w 11040800"/>
              <a:gd name="connsiteY2269" fmla="*/ 1366782 h 4440069"/>
              <a:gd name="connsiteX2270" fmla="*/ 2130433 w 11040800"/>
              <a:gd name="connsiteY2270" fmla="*/ 1360599 h 4440069"/>
              <a:gd name="connsiteX2271" fmla="*/ 2124889 w 11040800"/>
              <a:gd name="connsiteY2271" fmla="*/ 1333283 h 4440069"/>
              <a:gd name="connsiteX2272" fmla="*/ 2158689 w 11040800"/>
              <a:gd name="connsiteY2272" fmla="*/ 1327963 h 4440069"/>
              <a:gd name="connsiteX2273" fmla="*/ 2137134 w 11040800"/>
              <a:gd name="connsiteY2273" fmla="*/ 1360886 h 4440069"/>
              <a:gd name="connsiteX2274" fmla="*/ 2202706 w 11040800"/>
              <a:gd name="connsiteY2274" fmla="*/ 1397546 h 4440069"/>
              <a:gd name="connsiteX2275" fmla="*/ 2218139 w 11040800"/>
              <a:gd name="connsiteY2275" fmla="*/ 1350820 h 4440069"/>
              <a:gd name="connsiteX2276" fmla="*/ 2190461 w 11040800"/>
              <a:gd name="connsiteY2276" fmla="*/ 1369943 h 4440069"/>
              <a:gd name="connsiteX2277" fmla="*/ 2200061 w 11040800"/>
              <a:gd name="connsiteY2277" fmla="*/ 1302658 h 4440069"/>
              <a:gd name="connsiteX2278" fmla="*/ 2231832 w 11040800"/>
              <a:gd name="connsiteY2278" fmla="*/ 1344638 h 4440069"/>
              <a:gd name="connsiteX2279" fmla="*/ 2229514 w 11040800"/>
              <a:gd name="connsiteY2279" fmla="*/ 1398695 h 4440069"/>
              <a:gd name="connsiteX2280" fmla="*/ 2244078 w 11040800"/>
              <a:gd name="connsiteY2280" fmla="*/ 1372242 h 4440069"/>
              <a:gd name="connsiteX2281" fmla="*/ 2242919 w 11040800"/>
              <a:gd name="connsiteY2281" fmla="*/ 1399270 h 4440069"/>
              <a:gd name="connsiteX2282" fmla="*/ 2283712 w 11040800"/>
              <a:gd name="connsiteY2282" fmla="*/ 1387480 h 4440069"/>
              <a:gd name="connsiteX2283" fmla="*/ 2355985 w 11040800"/>
              <a:gd name="connsiteY2283" fmla="*/ 1424427 h 4440069"/>
              <a:gd name="connsiteX2284" fmla="*/ 2357434 w 11040800"/>
              <a:gd name="connsiteY2284" fmla="*/ 1390641 h 4440069"/>
              <a:gd name="connsiteX2285" fmla="*/ 2377539 w 11040800"/>
              <a:gd name="connsiteY2285" fmla="*/ 1391503 h 4440069"/>
              <a:gd name="connsiteX2286" fmla="*/ 2424456 w 11040800"/>
              <a:gd name="connsiteY2286" fmla="*/ 1393515 h 4440069"/>
              <a:gd name="connsiteX2287" fmla="*/ 2436411 w 11040800"/>
              <a:gd name="connsiteY2287" fmla="*/ 1427876 h 4440069"/>
              <a:gd name="connsiteX2288" fmla="*/ 2408733 w 11040800"/>
              <a:gd name="connsiteY2288" fmla="*/ 1446997 h 4440069"/>
              <a:gd name="connsiteX2289" fmla="*/ 2461770 w 11040800"/>
              <a:gd name="connsiteY2289" fmla="*/ 1462810 h 4440069"/>
              <a:gd name="connsiteX2290" fmla="*/ 2435832 w 11040800"/>
              <a:gd name="connsiteY2290" fmla="*/ 1441389 h 4440069"/>
              <a:gd name="connsiteX2291" fmla="*/ 2524118 w 11040800"/>
              <a:gd name="connsiteY2291" fmla="*/ 1418097 h 4440069"/>
              <a:gd name="connsiteX2292" fmla="*/ 2518285 w 11040800"/>
              <a:gd name="connsiteY2292" fmla="*/ 1397538 h 4440069"/>
              <a:gd name="connsiteX2293" fmla="*/ 2532849 w 11040800"/>
              <a:gd name="connsiteY2293" fmla="*/ 1371085 h 4440069"/>
              <a:gd name="connsiteX2294" fmla="*/ 2543935 w 11040800"/>
              <a:gd name="connsiteY2294" fmla="*/ 1425716 h 4440069"/>
              <a:gd name="connsiteX2295" fmla="*/ 2577155 w 11040800"/>
              <a:gd name="connsiteY2295" fmla="*/ 1433911 h 4440069"/>
              <a:gd name="connsiteX2296" fmla="*/ 2552085 w 11040800"/>
              <a:gd name="connsiteY2296" fmla="*/ 1392219 h 4440069"/>
              <a:gd name="connsiteX2297" fmla="*/ 2586464 w 11040800"/>
              <a:gd name="connsiteY2297" fmla="*/ 1373384 h 4440069"/>
              <a:gd name="connsiteX2298" fmla="*/ 2596103 w 11040800"/>
              <a:gd name="connsiteY2298" fmla="*/ 1461801 h 4440069"/>
              <a:gd name="connsiteX2299" fmla="*/ 2659608 w 11040800"/>
              <a:gd name="connsiteY2299" fmla="*/ 1390060 h 4440069"/>
              <a:gd name="connsiteX2300" fmla="*/ 2611824 w 11040800"/>
              <a:gd name="connsiteY2300" fmla="*/ 1408319 h 4440069"/>
              <a:gd name="connsiteX2301" fmla="*/ 2626678 w 11040800"/>
              <a:gd name="connsiteY2301" fmla="*/ 1375108 h 4440069"/>
              <a:gd name="connsiteX2302" fmla="*/ 2706523 w 11040800"/>
              <a:gd name="connsiteY2302" fmla="*/ 1392072 h 4440069"/>
              <a:gd name="connsiteX2303" fmla="*/ 2693119 w 11040800"/>
              <a:gd name="connsiteY2303" fmla="*/ 1391497 h 4440069"/>
              <a:gd name="connsiteX2304" fmla="*/ 2698373 w 11040800"/>
              <a:gd name="connsiteY2304" fmla="*/ 1425569 h 4440069"/>
              <a:gd name="connsiteX2305" fmla="*/ 2685548 w 11040800"/>
              <a:gd name="connsiteY2305" fmla="*/ 1411480 h 4440069"/>
              <a:gd name="connsiteX2306" fmla="*/ 2684100 w 11040800"/>
              <a:gd name="connsiteY2306" fmla="*/ 1445266 h 4440069"/>
              <a:gd name="connsiteX2307" fmla="*/ 2649719 w 11040800"/>
              <a:gd name="connsiteY2307" fmla="*/ 1464100 h 4440069"/>
              <a:gd name="connsiteX2308" fmla="*/ 2682651 w 11040800"/>
              <a:gd name="connsiteY2308" fmla="*/ 1479052 h 4440069"/>
              <a:gd name="connsiteX2309" fmla="*/ 2703915 w 11040800"/>
              <a:gd name="connsiteY2309" fmla="*/ 1452885 h 4440069"/>
              <a:gd name="connsiteX2310" fmla="*/ 2695475 w 11040800"/>
              <a:gd name="connsiteY2310" fmla="*/ 1493140 h 4440069"/>
              <a:gd name="connsiteX2311" fmla="*/ 2716740 w 11040800"/>
              <a:gd name="connsiteY2311" fmla="*/ 1466974 h 4440069"/>
              <a:gd name="connsiteX2312" fmla="*/ 2698083 w 11040800"/>
              <a:gd name="connsiteY2312" fmla="*/ 1432326 h 4440069"/>
              <a:gd name="connsiteX2313" fmla="*/ 2731304 w 11040800"/>
              <a:gd name="connsiteY2313" fmla="*/ 1440521 h 4440069"/>
              <a:gd name="connsiteX2314" fmla="*/ 2739165 w 11040800"/>
              <a:gd name="connsiteY2314" fmla="*/ 1413779 h 4440069"/>
              <a:gd name="connsiteX2315" fmla="*/ 2712646 w 11040800"/>
              <a:gd name="connsiteY2315" fmla="*/ 1405873 h 4440069"/>
              <a:gd name="connsiteX2316" fmla="*/ 2740614 w 11040800"/>
              <a:gd name="connsiteY2316" fmla="*/ 1379994 h 4440069"/>
              <a:gd name="connsiteX2317" fmla="*/ 2693989 w 11040800"/>
              <a:gd name="connsiteY2317" fmla="*/ 1371225 h 4440069"/>
              <a:gd name="connsiteX2318" fmla="*/ 2701850 w 11040800"/>
              <a:gd name="connsiteY2318" fmla="*/ 1344484 h 4440069"/>
              <a:gd name="connsiteX2319" fmla="*/ 2687287 w 11040800"/>
              <a:gd name="connsiteY2319" fmla="*/ 1370937 h 4440069"/>
              <a:gd name="connsiteX2320" fmla="*/ 2640372 w 11040800"/>
              <a:gd name="connsiteY2320" fmla="*/ 1368925 h 4440069"/>
              <a:gd name="connsiteX2321" fmla="*/ 2626967 w 11040800"/>
              <a:gd name="connsiteY2321" fmla="*/ 1368350 h 4440069"/>
              <a:gd name="connsiteX2322" fmla="*/ 2628126 w 11040800"/>
              <a:gd name="connsiteY2322" fmla="*/ 1341322 h 4440069"/>
              <a:gd name="connsiteX2323" fmla="*/ 2607150 w 11040800"/>
              <a:gd name="connsiteY2323" fmla="*/ 1360732 h 4440069"/>
              <a:gd name="connsiteX2324" fmla="*/ 2560526 w 11040800"/>
              <a:gd name="connsiteY2324" fmla="*/ 1351963 h 4440069"/>
              <a:gd name="connsiteX2325" fmla="*/ 2555272 w 11040800"/>
              <a:gd name="connsiteY2325" fmla="*/ 1317890 h 4440069"/>
              <a:gd name="connsiteX2326" fmla="*/ 2480681 w 11040800"/>
              <a:gd name="connsiteY2326" fmla="*/ 1335000 h 4440069"/>
              <a:gd name="connsiteX2327" fmla="*/ 2453871 w 11040800"/>
              <a:gd name="connsiteY2327" fmla="*/ 1333850 h 4440069"/>
              <a:gd name="connsiteX2328" fmla="*/ 2442206 w 11040800"/>
              <a:gd name="connsiteY2328" fmla="*/ 1292733 h 4440069"/>
              <a:gd name="connsiteX2329" fmla="*/ 2375474 w 11040800"/>
              <a:gd name="connsiteY2329" fmla="*/ 1283102 h 4440069"/>
              <a:gd name="connsiteX2330" fmla="*/ 2374315 w 11040800"/>
              <a:gd name="connsiteY2330" fmla="*/ 1310130 h 4440069"/>
              <a:gd name="connsiteX2331" fmla="*/ 2334682 w 11040800"/>
              <a:gd name="connsiteY2331" fmla="*/ 1294892 h 4440069"/>
              <a:gd name="connsiteX2332" fmla="*/ 2342834 w 11040800"/>
              <a:gd name="connsiteY2332" fmla="*/ 1261394 h 4440069"/>
              <a:gd name="connsiteX2333" fmla="*/ 2241722 w 11040800"/>
              <a:gd name="connsiteY2333" fmla="*/ 1270598 h 4440069"/>
              <a:gd name="connsiteX2334" fmla="*/ 2233281 w 11040800"/>
              <a:gd name="connsiteY2334" fmla="*/ 1310853 h 4440069"/>
              <a:gd name="connsiteX2335" fmla="*/ 2200350 w 11040800"/>
              <a:gd name="connsiteY2335" fmla="*/ 1295901 h 4440069"/>
              <a:gd name="connsiteX2336" fmla="*/ 2215494 w 11040800"/>
              <a:gd name="connsiteY2336" fmla="*/ 1255934 h 4440069"/>
              <a:gd name="connsiteX2337" fmla="*/ 2049389 w 11040800"/>
              <a:gd name="connsiteY2337" fmla="*/ 1214963 h 4440069"/>
              <a:gd name="connsiteX2338" fmla="*/ 2069785 w 11040800"/>
              <a:gd name="connsiteY2338" fmla="*/ 1209068 h 4440069"/>
              <a:gd name="connsiteX2339" fmla="*/ 2057830 w 11040800"/>
              <a:gd name="connsiteY2339" fmla="*/ 1174708 h 4440069"/>
              <a:gd name="connsiteX2340" fmla="*/ 2024608 w 11040800"/>
              <a:gd name="connsiteY2340" fmla="*/ 1166513 h 4440069"/>
              <a:gd name="connsiteX2341" fmla="*/ 2009466 w 11040800"/>
              <a:gd name="connsiteY2341" fmla="*/ 1206482 h 4440069"/>
              <a:gd name="connsiteX2342" fmla="*/ 1984396 w 11040800"/>
              <a:gd name="connsiteY2342" fmla="*/ 1164788 h 4440069"/>
              <a:gd name="connsiteX2343" fmla="*/ 1983237 w 11040800"/>
              <a:gd name="connsiteY2343" fmla="*/ 1191818 h 4440069"/>
              <a:gd name="connsiteX2344" fmla="*/ 1943314 w 11040800"/>
              <a:gd name="connsiteY2344" fmla="*/ 1183336 h 4440069"/>
              <a:gd name="connsiteX2345" fmla="*/ 1970412 w 11040800"/>
              <a:gd name="connsiteY2345" fmla="*/ 1177728 h 4440069"/>
              <a:gd name="connsiteX2346" fmla="*/ 1952914 w 11040800"/>
              <a:gd name="connsiteY2346" fmla="*/ 1116052 h 4440069"/>
              <a:gd name="connsiteX2347" fmla="*/ 1944473 w 11040800"/>
              <a:gd name="connsiteY2347" fmla="*/ 1156307 h 4440069"/>
              <a:gd name="connsiteX2348" fmla="*/ 1871620 w 11040800"/>
              <a:gd name="connsiteY2348" fmla="*/ 1132875 h 4440069"/>
              <a:gd name="connsiteX2349" fmla="*/ 1842783 w 11040800"/>
              <a:gd name="connsiteY2349" fmla="*/ 1179026 h 4440069"/>
              <a:gd name="connsiteX2350" fmla="*/ 1838110 w 11040800"/>
              <a:gd name="connsiteY2350" fmla="*/ 1131438 h 4440069"/>
              <a:gd name="connsiteX2351" fmla="*/ 1802860 w 11040800"/>
              <a:gd name="connsiteY2351" fmla="*/ 1170543 h 4440069"/>
              <a:gd name="connsiteX2352" fmla="*/ 1808693 w 11040800"/>
              <a:gd name="connsiteY2352" fmla="*/ 1191103 h 4440069"/>
              <a:gd name="connsiteX2353" fmla="*/ 1794130 w 11040800"/>
              <a:gd name="connsiteY2353" fmla="*/ 1217557 h 4440069"/>
              <a:gd name="connsiteX2354" fmla="*/ 1761198 w 11040800"/>
              <a:gd name="connsiteY2354" fmla="*/ 1202605 h 4440069"/>
              <a:gd name="connsiteX2355" fmla="*/ 1781885 w 11040800"/>
              <a:gd name="connsiteY2355" fmla="*/ 1189954 h 4440069"/>
              <a:gd name="connsiteX2356" fmla="*/ 1789456 w 11040800"/>
              <a:gd name="connsiteY2356" fmla="*/ 1169969 h 4440069"/>
              <a:gd name="connsiteX2357" fmla="*/ 1763806 w 11040800"/>
              <a:gd name="connsiteY2357" fmla="*/ 1141790 h 4440069"/>
              <a:gd name="connsiteX2358" fmla="*/ 1771377 w 11040800"/>
              <a:gd name="connsiteY2358" fmla="*/ 1121807 h 4440069"/>
              <a:gd name="connsiteX2359" fmla="*/ 1710189 w 11040800"/>
              <a:gd name="connsiteY2359" fmla="*/ 1139491 h 4440069"/>
              <a:gd name="connsiteX2360" fmla="*/ 1718629 w 11040800"/>
              <a:gd name="connsiteY2360" fmla="*/ 1099237 h 4440069"/>
              <a:gd name="connsiteX2361" fmla="*/ 1670266 w 11040800"/>
              <a:gd name="connsiteY2361" fmla="*/ 1131010 h 4440069"/>
              <a:gd name="connsiteX2362" fmla="*/ 1684249 w 11040800"/>
              <a:gd name="connsiteY2362" fmla="*/ 1118071 h 4440069"/>
              <a:gd name="connsiteX2363" fmla="*/ 1637045 w 11040800"/>
              <a:gd name="connsiteY2363" fmla="*/ 1122816 h 4440069"/>
              <a:gd name="connsiteX2364" fmla="*/ 1625089 w 11040800"/>
              <a:gd name="connsiteY2364" fmla="*/ 1088455 h 4440069"/>
              <a:gd name="connsiteX2365" fmla="*/ 1603825 w 11040800"/>
              <a:gd name="connsiteY2365" fmla="*/ 1114622 h 4440069"/>
              <a:gd name="connsiteX2366" fmla="*/ 1591000 w 11040800"/>
              <a:gd name="connsiteY2366" fmla="*/ 1100533 h 4440069"/>
              <a:gd name="connsiteX2367" fmla="*/ 1592159 w 11040800"/>
              <a:gd name="connsiteY2367" fmla="*/ 1073505 h 4440069"/>
              <a:gd name="connsiteX2368" fmla="*/ 1504162 w 11040800"/>
              <a:gd name="connsiteY2368" fmla="*/ 1090040 h 4440069"/>
              <a:gd name="connsiteX2369" fmla="*/ 1513182 w 11040800"/>
              <a:gd name="connsiteY2369" fmla="*/ 1036270 h 4440069"/>
              <a:gd name="connsiteX2370" fmla="*/ 1479093 w 11040800"/>
              <a:gd name="connsiteY2370" fmla="*/ 1048348 h 4440069"/>
              <a:gd name="connsiteX2371" fmla="*/ 1498330 w 11040800"/>
              <a:gd name="connsiteY2371" fmla="*/ 1069481 h 4440069"/>
              <a:gd name="connsiteX2372" fmla="*/ 1459855 w 11040800"/>
              <a:gd name="connsiteY2372" fmla="*/ 1027214 h 4440069"/>
              <a:gd name="connsiteX2373" fmla="*/ 1464529 w 11040800"/>
              <a:gd name="connsiteY2373" fmla="*/ 1074801 h 4440069"/>
              <a:gd name="connsiteX2374" fmla="*/ 1409635 w 11040800"/>
              <a:gd name="connsiteY2374" fmla="*/ 1063139 h 4440069"/>
              <a:gd name="connsiteX2375" fmla="*/ 1384006 w 11040800"/>
              <a:gd name="connsiteY2375" fmla="*/ 1071012 h 4440069"/>
              <a:gd name="connsiteX2376" fmla="*/ 1378270 w 11040800"/>
              <a:gd name="connsiteY2376" fmla="*/ 1050794 h 4440069"/>
              <a:gd name="connsiteX2377" fmla="*/ 1372438 w 11040800"/>
              <a:gd name="connsiteY2377" fmla="*/ 1030235 h 4440069"/>
              <a:gd name="connsiteX2378" fmla="*/ 1265204 w 11040800"/>
              <a:gd name="connsiteY2378" fmla="*/ 1025637 h 4440069"/>
              <a:gd name="connsiteX2379" fmla="*/ 1266653 w 11040800"/>
              <a:gd name="connsiteY2379" fmla="*/ 991852 h 4440069"/>
              <a:gd name="connsiteX2380" fmla="*/ 1231404 w 11040800"/>
              <a:gd name="connsiteY2380" fmla="*/ 1030958 h 4440069"/>
              <a:gd name="connsiteX2381" fmla="*/ 1232563 w 11040800"/>
              <a:gd name="connsiteY2381" fmla="*/ 1003929 h 4440069"/>
              <a:gd name="connsiteX2382" fmla="*/ 1144566 w 11040800"/>
              <a:gd name="connsiteY2382" fmla="*/ 1020464 h 4440069"/>
              <a:gd name="connsiteX2383" fmla="*/ 1152427 w 11040800"/>
              <a:gd name="connsiteY2383" fmla="*/ 993723 h 4440069"/>
              <a:gd name="connsiteX2384" fmla="*/ 1079863 w 11040800"/>
              <a:gd name="connsiteY2384" fmla="*/ 963534 h 4440069"/>
              <a:gd name="connsiteX2385" fmla="*/ 1088013 w 11040800"/>
              <a:gd name="connsiteY2385" fmla="*/ 930035 h 4440069"/>
              <a:gd name="connsiteX2386" fmla="*/ 1061206 w 11040800"/>
              <a:gd name="connsiteY2386" fmla="*/ 928886 h 4440069"/>
              <a:gd name="connsiteX2387" fmla="*/ 1046352 w 11040800"/>
              <a:gd name="connsiteY2387" fmla="*/ 962097 h 4440069"/>
              <a:gd name="connsiteX2388" fmla="*/ 1026825 w 11040800"/>
              <a:gd name="connsiteY2388" fmla="*/ 947720 h 4440069"/>
              <a:gd name="connsiteX2389" fmla="*/ 1032368 w 11040800"/>
              <a:gd name="connsiteY2389" fmla="*/ 975036 h 4440069"/>
              <a:gd name="connsiteX2390" fmla="*/ 993315 w 11040800"/>
              <a:gd name="connsiteY2390" fmla="*/ 946283 h 4440069"/>
              <a:gd name="connsiteX2391" fmla="*/ 998568 w 11040800"/>
              <a:gd name="connsiteY2391" fmla="*/ 980356 h 4440069"/>
              <a:gd name="connsiteX2392" fmla="*/ 941727 w 11040800"/>
              <a:gd name="connsiteY2392" fmla="*/ 896684 h 4440069"/>
              <a:gd name="connsiteX2393" fmla="*/ 901514 w 11040800"/>
              <a:gd name="connsiteY2393" fmla="*/ 894960 h 4440069"/>
              <a:gd name="connsiteX2394" fmla="*/ 909085 w 11040800"/>
              <a:gd name="connsiteY2394" fmla="*/ 874976 h 4440069"/>
              <a:gd name="connsiteX2395" fmla="*/ 876444 w 11040800"/>
              <a:gd name="connsiteY2395" fmla="*/ 853268 h 4440069"/>
              <a:gd name="connsiteX2396" fmla="*/ 866554 w 11040800"/>
              <a:gd name="connsiteY2396" fmla="*/ 927308 h 4440069"/>
              <a:gd name="connsiteX2397" fmla="*/ 826921 w 11040800"/>
              <a:gd name="connsiteY2397" fmla="*/ 912070 h 4440069"/>
              <a:gd name="connsiteX2398" fmla="*/ 549199 w 11040800"/>
              <a:gd name="connsiteY2398" fmla="*/ 812158 h 4440069"/>
              <a:gd name="connsiteX2399" fmla="*/ 576008 w 11040800"/>
              <a:gd name="connsiteY2399" fmla="*/ 813307 h 4440069"/>
              <a:gd name="connsiteX2400" fmla="*/ 584158 w 11040800"/>
              <a:gd name="connsiteY2400" fmla="*/ 779809 h 4440069"/>
              <a:gd name="connsiteX2401" fmla="*/ 571043 w 11040800"/>
              <a:gd name="connsiteY2401" fmla="*/ 772477 h 4440069"/>
              <a:gd name="connsiteX2402" fmla="*/ 563183 w 11040800"/>
              <a:gd name="connsiteY2402" fmla="*/ 799218 h 4440069"/>
              <a:gd name="connsiteX2403" fmla="*/ 557930 w 11040800"/>
              <a:gd name="connsiteY2403" fmla="*/ 765145 h 4440069"/>
              <a:gd name="connsiteX2404" fmla="*/ 538114 w 11040800"/>
              <a:gd name="connsiteY2404" fmla="*/ 757526 h 4440069"/>
              <a:gd name="connsiteX2405" fmla="*/ 530252 w 11040800"/>
              <a:gd name="connsiteY2405" fmla="*/ 784266 h 4440069"/>
              <a:gd name="connsiteX2406" fmla="*/ 547461 w 11040800"/>
              <a:gd name="connsiteY2406" fmla="*/ 852700 h 4440069"/>
              <a:gd name="connsiteX2407" fmla="*/ 521231 w 11040800"/>
              <a:gd name="connsiteY2407" fmla="*/ 838036 h 4440069"/>
              <a:gd name="connsiteX2408" fmla="*/ 529383 w 11040800"/>
              <a:gd name="connsiteY2408" fmla="*/ 804538 h 4440069"/>
              <a:gd name="connsiteX2409" fmla="*/ 462941 w 11040800"/>
              <a:gd name="connsiteY2409" fmla="*/ 788150 h 4440069"/>
              <a:gd name="connsiteX2410" fmla="*/ 449537 w 11040800"/>
              <a:gd name="connsiteY2410" fmla="*/ 787576 h 4440069"/>
              <a:gd name="connsiteX2411" fmla="*/ 430300 w 11040800"/>
              <a:gd name="connsiteY2411" fmla="*/ 766442 h 4440069"/>
              <a:gd name="connsiteX2412" fmla="*/ 464679 w 11040800"/>
              <a:gd name="connsiteY2412" fmla="*/ 747608 h 4440069"/>
              <a:gd name="connsiteX2413" fmla="*/ 405230 w 11040800"/>
              <a:gd name="connsiteY2413" fmla="*/ 724750 h 4440069"/>
              <a:gd name="connsiteX2414" fmla="*/ 379581 w 11040800"/>
              <a:gd name="connsiteY2414" fmla="*/ 696572 h 4440069"/>
              <a:gd name="connsiteX2415" fmla="*/ 395592 w 11040800"/>
              <a:gd name="connsiteY2415" fmla="*/ 636333 h 4440069"/>
              <a:gd name="connsiteX2416" fmla="*/ 354799 w 11040800"/>
              <a:gd name="connsiteY2416" fmla="*/ 648122 h 4440069"/>
              <a:gd name="connsiteX2417" fmla="*/ 346359 w 11040800"/>
              <a:gd name="connsiteY2417" fmla="*/ 688377 h 4440069"/>
              <a:gd name="connsiteX2418" fmla="*/ 321580 w 11040800"/>
              <a:gd name="connsiteY2418" fmla="*/ 639928 h 4440069"/>
              <a:gd name="connsiteX2419" fmla="*/ 330310 w 11040800"/>
              <a:gd name="connsiteY2419" fmla="*/ 592916 h 4440069"/>
              <a:gd name="connsiteX2420" fmla="*/ 364400 w 11040800"/>
              <a:gd name="connsiteY2420" fmla="*/ 580838 h 4440069"/>
              <a:gd name="connsiteX2421" fmla="*/ 449788 w 11040800"/>
              <a:gd name="connsiteY2421" fmla="*/ 625117 h 4440069"/>
              <a:gd name="connsiteX2422" fmla="*/ 503695 w 11040800"/>
              <a:gd name="connsiteY2422" fmla="*/ 620659 h 4440069"/>
              <a:gd name="connsiteX2423" fmla="*/ 504565 w 11040800"/>
              <a:gd name="connsiteY2423" fmla="*/ 600388 h 4440069"/>
              <a:gd name="connsiteX2424" fmla="*/ 530213 w 11040800"/>
              <a:gd name="connsiteY2424" fmla="*/ 628566 h 4440069"/>
              <a:gd name="connsiteX2425" fmla="*/ 521773 w 11040800"/>
              <a:gd name="connsiteY2425" fmla="*/ 668821 h 4440069"/>
              <a:gd name="connsiteX2426" fmla="*/ 535178 w 11040800"/>
              <a:gd name="connsiteY2426" fmla="*/ 669396 h 4440069"/>
              <a:gd name="connsiteX2427" fmla="*/ 551190 w 11040800"/>
              <a:gd name="connsiteY2427" fmla="*/ 609156 h 4440069"/>
              <a:gd name="connsiteX2428" fmla="*/ 578287 w 11040800"/>
              <a:gd name="connsiteY2428" fmla="*/ 603549 h 4440069"/>
              <a:gd name="connsiteX2429" fmla="*/ 583682 w 11040800"/>
              <a:gd name="connsiteY2429" fmla="*/ 614781 h 4440069"/>
              <a:gd name="connsiteX2430" fmla="*/ 583830 w 11040800"/>
              <a:gd name="connsiteY2430" fmla="*/ 630675 h 4440069"/>
              <a:gd name="connsiteX2431" fmla="*/ 582383 w 11040800"/>
              <a:gd name="connsiteY2431" fmla="*/ 630379 h 4440069"/>
              <a:gd name="connsiteX2432" fmla="*/ 570426 w 11040800"/>
              <a:gd name="connsiteY2432" fmla="*/ 630290 h 4440069"/>
              <a:gd name="connsiteX2433" fmla="*/ 568688 w 11040800"/>
              <a:gd name="connsiteY2433" fmla="*/ 670833 h 4440069"/>
              <a:gd name="connsiteX2434" fmla="*/ 616472 w 11040800"/>
              <a:gd name="connsiteY2434" fmla="*/ 652573 h 4440069"/>
              <a:gd name="connsiteX2435" fmla="*/ 636289 w 11040800"/>
              <a:gd name="connsiteY2435" fmla="*/ 660192 h 4440069"/>
              <a:gd name="connsiteX2436" fmla="*/ 647954 w 11040800"/>
              <a:gd name="connsiteY2436" fmla="*/ 701310 h 4440069"/>
              <a:gd name="connsiteX2437" fmla="*/ 669220 w 11040800"/>
              <a:gd name="connsiteY2437" fmla="*/ 675144 h 4440069"/>
              <a:gd name="connsiteX2438" fmla="*/ 681175 w 11040800"/>
              <a:gd name="connsiteY2438" fmla="*/ 709504 h 4440069"/>
              <a:gd name="connsiteX2439" fmla="*/ 690485 w 11040800"/>
              <a:gd name="connsiteY2439" fmla="*/ 648978 h 4440069"/>
              <a:gd name="connsiteX2440" fmla="*/ 714976 w 11040800"/>
              <a:gd name="connsiteY2440" fmla="*/ 704184 h 4440069"/>
              <a:gd name="connsiteX2441" fmla="*/ 736241 w 11040800"/>
              <a:gd name="connsiteY2441" fmla="*/ 678018 h 4440069"/>
              <a:gd name="connsiteX2442" fmla="*/ 710591 w 11040800"/>
              <a:gd name="connsiteY2442" fmla="*/ 649840 h 4440069"/>
              <a:gd name="connsiteX2443" fmla="*/ 763629 w 11040800"/>
              <a:gd name="connsiteY2443" fmla="*/ 665653 h 4440069"/>
              <a:gd name="connsiteX2444" fmla="*/ 824817 w 11040800"/>
              <a:gd name="connsiteY2444" fmla="*/ 647968 h 4440069"/>
              <a:gd name="connsiteX2445" fmla="*/ 781669 w 11040800"/>
              <a:gd name="connsiteY2445" fmla="*/ 558114 h 4440069"/>
              <a:gd name="connsiteX2446" fmla="*/ 760983 w 11040800"/>
              <a:gd name="connsiteY2446" fmla="*/ 570766 h 4440069"/>
              <a:gd name="connsiteX2447" fmla="*/ 759824 w 11040800"/>
              <a:gd name="connsiteY2447" fmla="*/ 597794 h 4440069"/>
              <a:gd name="connsiteX2448" fmla="*/ 724865 w 11040800"/>
              <a:gd name="connsiteY2448" fmla="*/ 630143 h 4440069"/>
              <a:gd name="connsiteX2449" fmla="*/ 733306 w 11040800"/>
              <a:gd name="connsiteY2449" fmla="*/ 589888 h 4440069"/>
              <a:gd name="connsiteX2450" fmla="*/ 720192 w 11040800"/>
              <a:gd name="connsiteY2450" fmla="*/ 582555 h 4440069"/>
              <a:gd name="connsiteX2451" fmla="*/ 705917 w 11040800"/>
              <a:gd name="connsiteY2451" fmla="*/ 602253 h 4440069"/>
              <a:gd name="connsiteX2452" fmla="*/ 680558 w 11040800"/>
              <a:gd name="connsiteY2452" fmla="*/ 567317 h 4440069"/>
              <a:gd name="connsiteX2453" fmla="*/ 708235 w 11040800"/>
              <a:gd name="connsiteY2453" fmla="*/ 548196 h 4440069"/>
              <a:gd name="connsiteX2454" fmla="*/ 688709 w 11040800"/>
              <a:gd name="connsiteY2454" fmla="*/ 533819 h 4440069"/>
              <a:gd name="connsiteX2455" fmla="*/ 673856 w 11040800"/>
              <a:gd name="connsiteY2455" fmla="*/ 567030 h 4440069"/>
              <a:gd name="connsiteX2456" fmla="*/ 672987 w 11040800"/>
              <a:gd name="connsiteY2456" fmla="*/ 587301 h 4440069"/>
              <a:gd name="connsiteX2457" fmla="*/ 620239 w 11040800"/>
              <a:gd name="connsiteY2457" fmla="*/ 564731 h 4440069"/>
              <a:gd name="connsiteX2458" fmla="*/ 505724 w 11040800"/>
              <a:gd name="connsiteY2458" fmla="*/ 573359 h 4440069"/>
              <a:gd name="connsiteX2459" fmla="*/ 521445 w 11040800"/>
              <a:gd name="connsiteY2459" fmla="*/ 519877 h 4440069"/>
              <a:gd name="connsiteX2460" fmla="*/ 580605 w 11040800"/>
              <a:gd name="connsiteY2460" fmla="*/ 549492 h 4440069"/>
              <a:gd name="connsiteX2461" fmla="*/ 613247 w 11040800"/>
              <a:gd name="connsiteY2461" fmla="*/ 571200 h 4440069"/>
              <a:gd name="connsiteX2462" fmla="*/ 595169 w 11040800"/>
              <a:gd name="connsiteY2462" fmla="*/ 523039 h 4440069"/>
              <a:gd name="connsiteX2463" fmla="*/ 560789 w 11040800"/>
              <a:gd name="connsiteY2463" fmla="*/ 541873 h 4440069"/>
              <a:gd name="connsiteX2464" fmla="*/ 515323 w 11040800"/>
              <a:gd name="connsiteY2464" fmla="*/ 506075 h 4440069"/>
              <a:gd name="connsiteX2465" fmla="*/ 523184 w 11040800"/>
              <a:gd name="connsiteY2465" fmla="*/ 479335 h 4440069"/>
              <a:gd name="connsiteX2466" fmla="*/ 510939 w 11040800"/>
              <a:gd name="connsiteY2466" fmla="*/ 451732 h 4440069"/>
              <a:gd name="connsiteX2467" fmla="*/ 489674 w 11040800"/>
              <a:gd name="connsiteY2467" fmla="*/ 477898 h 4440069"/>
              <a:gd name="connsiteX2468" fmla="*/ 495217 w 11040800"/>
              <a:gd name="connsiteY2468" fmla="*/ 505213 h 4440069"/>
              <a:gd name="connsiteX2469" fmla="*/ 456452 w 11040800"/>
              <a:gd name="connsiteY2469" fmla="*/ 469704 h 4440069"/>
              <a:gd name="connsiteX2470" fmla="*/ 464314 w 11040800"/>
              <a:gd name="connsiteY2470" fmla="*/ 442963 h 4440069"/>
              <a:gd name="connsiteX2471" fmla="*/ 436057 w 11040800"/>
              <a:gd name="connsiteY2471" fmla="*/ 475599 h 4440069"/>
              <a:gd name="connsiteX2472" fmla="*/ 398741 w 11040800"/>
              <a:gd name="connsiteY2472" fmla="*/ 406303 h 4440069"/>
              <a:gd name="connsiteX2473" fmla="*/ 359687 w 11040800"/>
              <a:gd name="connsiteY2473" fmla="*/ 377551 h 4440069"/>
              <a:gd name="connsiteX2474" fmla="*/ 367548 w 11040800"/>
              <a:gd name="connsiteY2474" fmla="*/ 350809 h 4440069"/>
              <a:gd name="connsiteX2475" fmla="*/ 340741 w 11040800"/>
              <a:gd name="connsiteY2475" fmla="*/ 349660 h 4440069"/>
              <a:gd name="connsiteX2476" fmla="*/ 335777 w 11040800"/>
              <a:gd name="connsiteY2476" fmla="*/ 308828 h 4440069"/>
              <a:gd name="connsiteX2477" fmla="*/ 316249 w 11040800"/>
              <a:gd name="connsiteY2477" fmla="*/ 294453 h 4440069"/>
              <a:gd name="connsiteX2478" fmla="*/ 313818 w 11040800"/>
              <a:gd name="connsiteY2478" fmla="*/ 312012 h 4440069"/>
              <a:gd name="connsiteX2479" fmla="*/ 314158 w 11040800"/>
              <a:gd name="connsiteY2479" fmla="*/ 312792 h 4440069"/>
              <a:gd name="connsiteX2480" fmla="*/ 298875 w 11040800"/>
              <a:gd name="connsiteY2480" fmla="*/ 288631 h 4440069"/>
              <a:gd name="connsiteX2481" fmla="*/ 297882 w 11040800"/>
              <a:gd name="connsiteY2481" fmla="*/ 253048 h 4440069"/>
              <a:gd name="connsiteX2482" fmla="*/ 257959 w 11040800"/>
              <a:gd name="connsiteY2482" fmla="*/ 244567 h 4440069"/>
              <a:gd name="connsiteX2483" fmla="*/ 279225 w 11040800"/>
              <a:gd name="connsiteY2483" fmla="*/ 218401 h 4440069"/>
              <a:gd name="connsiteX2484" fmla="*/ 311866 w 11040800"/>
              <a:gd name="connsiteY2484" fmla="*/ 240108 h 4440069"/>
              <a:gd name="connsiteX2485" fmla="*/ 319437 w 11040800"/>
              <a:gd name="connsiteY2485" fmla="*/ 220125 h 4440069"/>
              <a:gd name="connsiteX2486" fmla="*/ 366641 w 11040800"/>
              <a:gd name="connsiteY2486" fmla="*/ 215379 h 4440069"/>
              <a:gd name="connsiteX2487" fmla="*/ 378597 w 11040800"/>
              <a:gd name="connsiteY2487" fmla="*/ 249740 h 4440069"/>
              <a:gd name="connsiteX2488" fmla="*/ 418520 w 11040800"/>
              <a:gd name="connsiteY2488" fmla="*/ 258221 h 4440069"/>
              <a:gd name="connsiteX2489" fmla="*/ 398704 w 11040800"/>
              <a:gd name="connsiteY2489" fmla="*/ 250602 h 4440069"/>
              <a:gd name="connsiteX2490" fmla="*/ 382982 w 11040800"/>
              <a:gd name="connsiteY2490" fmla="*/ 304083 h 4440069"/>
              <a:gd name="connsiteX2491" fmla="*/ 397545 w 11040800"/>
              <a:gd name="connsiteY2491" fmla="*/ 277630 h 4440069"/>
              <a:gd name="connsiteX2492" fmla="*/ 424063 w 11040800"/>
              <a:gd name="connsiteY2492" fmla="*/ 285536 h 4440069"/>
              <a:gd name="connsiteX2493" fmla="*/ 429316 w 11040800"/>
              <a:gd name="connsiteY2493" fmla="*/ 319610 h 4440069"/>
              <a:gd name="connsiteX2494" fmla="*/ 463986 w 11040800"/>
              <a:gd name="connsiteY2494" fmla="*/ 294018 h 4440069"/>
              <a:gd name="connsiteX2495" fmla="*/ 473006 w 11040800"/>
              <a:gd name="connsiteY2495" fmla="*/ 240248 h 4440069"/>
              <a:gd name="connsiteX2496" fmla="*/ 525754 w 11040800"/>
              <a:gd name="connsiteY2496" fmla="*/ 262819 h 4440069"/>
              <a:gd name="connsiteX2497" fmla="*/ 511191 w 11040800"/>
              <a:gd name="connsiteY2497" fmla="*/ 289272 h 4440069"/>
              <a:gd name="connsiteX2498" fmla="*/ 551403 w 11040800"/>
              <a:gd name="connsiteY2498" fmla="*/ 290997 h 4440069"/>
              <a:gd name="connsiteX2499" fmla="*/ 590457 w 11040800"/>
              <a:gd name="connsiteY2499" fmla="*/ 319749 h 4440069"/>
              <a:gd name="connsiteX2500" fmla="*/ 601543 w 11040800"/>
              <a:gd name="connsiteY2500" fmla="*/ 374381 h 4440069"/>
              <a:gd name="connsiteX2501" fmla="*/ 630090 w 11040800"/>
              <a:gd name="connsiteY2501" fmla="*/ 334988 h 4440069"/>
              <a:gd name="connsiteX2502" fmla="*/ 642915 w 11040800"/>
              <a:gd name="connsiteY2502" fmla="*/ 349077 h 4440069"/>
              <a:gd name="connsiteX2503" fmla="*/ 641756 w 11040800"/>
              <a:gd name="connsiteY2503" fmla="*/ 376106 h 4440069"/>
              <a:gd name="connsiteX2504" fmla="*/ 655739 w 11040800"/>
              <a:gd name="connsiteY2504" fmla="*/ 363167 h 4440069"/>
              <a:gd name="connsiteX2505" fmla="*/ 660413 w 11040800"/>
              <a:gd name="connsiteY2505" fmla="*/ 410755 h 4440069"/>
              <a:gd name="connsiteX2506" fmla="*/ 694793 w 11040800"/>
              <a:gd name="connsiteY2506" fmla="*/ 391920 h 4440069"/>
              <a:gd name="connsiteX2507" fmla="*/ 662731 w 11040800"/>
              <a:gd name="connsiteY2507" fmla="*/ 356696 h 4440069"/>
              <a:gd name="connsiteX2508" fmla="*/ 729174 w 11040800"/>
              <a:gd name="connsiteY2508" fmla="*/ 373085 h 4440069"/>
              <a:gd name="connsiteX2509" fmla="*/ 657478 w 11040800"/>
              <a:gd name="connsiteY2509" fmla="*/ 322623 h 4440069"/>
              <a:gd name="connsiteX2510" fmla="*/ 656319 w 11040800"/>
              <a:gd name="connsiteY2510" fmla="*/ 349652 h 4440069"/>
              <a:gd name="connsiteX2511" fmla="*/ 637661 w 11040800"/>
              <a:gd name="connsiteY2511" fmla="*/ 315004 h 4440069"/>
              <a:gd name="connsiteX2512" fmla="*/ 652804 w 11040800"/>
              <a:gd name="connsiteY2512" fmla="*/ 275036 h 4440069"/>
              <a:gd name="connsiteX2513" fmla="*/ 725658 w 11040800"/>
              <a:gd name="connsiteY2513" fmla="*/ 298469 h 4440069"/>
              <a:gd name="connsiteX2514" fmla="*/ 738773 w 11040800"/>
              <a:gd name="connsiteY2514" fmla="*/ 305801 h 4440069"/>
              <a:gd name="connsiteX2515" fmla="*/ 736745 w 11040800"/>
              <a:gd name="connsiteY2515" fmla="*/ 353101 h 4440069"/>
              <a:gd name="connsiteX2516" fmla="*/ 763552 w 11040800"/>
              <a:gd name="connsiteY2516" fmla="*/ 354250 h 4440069"/>
              <a:gd name="connsiteX2517" fmla="*/ 751597 w 11040800"/>
              <a:gd name="connsiteY2517" fmla="*/ 319890 h 4440069"/>
              <a:gd name="connsiteX2518" fmla="*/ 771124 w 11040800"/>
              <a:gd name="connsiteY2518" fmla="*/ 334266 h 4440069"/>
              <a:gd name="connsiteX2519" fmla="*/ 792969 w 11040800"/>
              <a:gd name="connsiteY2519" fmla="*/ 294586 h 4440069"/>
              <a:gd name="connsiteX2520" fmla="*/ 794418 w 11040800"/>
              <a:gd name="connsiteY2520" fmla="*/ 260800 h 4440069"/>
              <a:gd name="connsiteX2521" fmla="*/ 815683 w 11040800"/>
              <a:gd name="connsiteY2521" fmla="*/ 234634 h 4440069"/>
              <a:gd name="connsiteX2522" fmla="*/ 813365 w 11040800"/>
              <a:gd name="connsiteY2522" fmla="*/ 288691 h 4440069"/>
              <a:gd name="connsiteX2523" fmla="*/ 853578 w 11040800"/>
              <a:gd name="connsiteY2523" fmla="*/ 290415 h 4440069"/>
              <a:gd name="connsiteX2524" fmla="*/ 845717 w 11040800"/>
              <a:gd name="connsiteY2524" fmla="*/ 317156 h 4440069"/>
              <a:gd name="connsiteX2525" fmla="*/ 857673 w 11040800"/>
              <a:gd name="connsiteY2525" fmla="*/ 351517 h 4440069"/>
              <a:gd name="connsiteX2526" fmla="*/ 883611 w 11040800"/>
              <a:gd name="connsiteY2526" fmla="*/ 372938 h 4440069"/>
              <a:gd name="connsiteX2527" fmla="*/ 905747 w 11040800"/>
              <a:gd name="connsiteY2527" fmla="*/ 326500 h 4440069"/>
              <a:gd name="connsiteX2528" fmla="*/ 916832 w 11040800"/>
              <a:gd name="connsiteY2528" fmla="*/ 381132 h 4440069"/>
              <a:gd name="connsiteX2529" fmla="*/ 958204 w 11040800"/>
              <a:gd name="connsiteY2529" fmla="*/ 355828 h 4440069"/>
              <a:gd name="connsiteX2530" fmla="*/ 970739 w 11040800"/>
              <a:gd name="connsiteY2530" fmla="*/ 376674 h 4440069"/>
              <a:gd name="connsiteX2531" fmla="*/ 920599 w 11040800"/>
              <a:gd name="connsiteY2531" fmla="*/ 293289 h 4440069"/>
              <a:gd name="connsiteX2532" fmla="*/ 966355 w 11040800"/>
              <a:gd name="connsiteY2532" fmla="*/ 322329 h 4440069"/>
              <a:gd name="connsiteX2533" fmla="*/ 984974 w 11040800"/>
              <a:gd name="connsiteY2533" fmla="*/ 201276 h 4440069"/>
              <a:gd name="connsiteX2534" fmla="*/ 1065399 w 11040800"/>
              <a:gd name="connsiteY2534" fmla="*/ 204724 h 4440069"/>
              <a:gd name="connsiteX2535" fmla="*/ 1030151 w 11040800"/>
              <a:gd name="connsiteY2535" fmla="*/ 243830 h 4440069"/>
              <a:gd name="connsiteX2536" fmla="*/ 1108837 w 11040800"/>
              <a:gd name="connsiteY2536" fmla="*/ 287822 h 4440069"/>
              <a:gd name="connsiteX2537" fmla="*/ 1186655 w 11040800"/>
              <a:gd name="connsiteY2537" fmla="*/ 352084 h 4440069"/>
              <a:gd name="connsiteX2538" fmla="*/ 1207052 w 11040800"/>
              <a:gd name="connsiteY2538" fmla="*/ 346189 h 4440069"/>
              <a:gd name="connsiteX2539" fmla="*/ 1219297 w 11040800"/>
              <a:gd name="connsiteY2539" fmla="*/ 373793 h 4440069"/>
              <a:gd name="connsiteX2540" fmla="*/ 1311388 w 11040800"/>
              <a:gd name="connsiteY2540" fmla="*/ 418360 h 4440069"/>
              <a:gd name="connsiteX2541" fmla="*/ 1305555 w 11040800"/>
              <a:gd name="connsiteY2541" fmla="*/ 397800 h 4440069"/>
              <a:gd name="connsiteX2542" fmla="*/ 1325661 w 11040800"/>
              <a:gd name="connsiteY2542" fmla="*/ 398662 h 4440069"/>
              <a:gd name="connsiteX2543" fmla="*/ 1324791 w 11040800"/>
              <a:gd name="connsiteY2543" fmla="*/ 418935 h 4440069"/>
              <a:gd name="connsiteX2544" fmla="*/ 1377540 w 11040800"/>
              <a:gd name="connsiteY2544" fmla="*/ 441505 h 4440069"/>
              <a:gd name="connsiteX2545" fmla="*/ 1356274 w 11040800"/>
              <a:gd name="connsiteY2545" fmla="*/ 467671 h 4440069"/>
              <a:gd name="connsiteX2546" fmla="*/ 1395617 w 11040800"/>
              <a:gd name="connsiteY2546" fmla="*/ 489667 h 4440069"/>
              <a:gd name="connsiteX2547" fmla="*/ 1405217 w 11040800"/>
              <a:gd name="connsiteY2547" fmla="*/ 422383 h 4440069"/>
              <a:gd name="connsiteX2548" fmla="*/ 1442242 w 11040800"/>
              <a:gd name="connsiteY2548" fmla="*/ 498435 h 4440069"/>
              <a:gd name="connsiteX2549" fmla="*/ 1436410 w 11040800"/>
              <a:gd name="connsiteY2549" fmla="*/ 477877 h 4440069"/>
              <a:gd name="connsiteX2550" fmla="*/ 1504880 w 11040800"/>
              <a:gd name="connsiteY2550" fmla="*/ 446966 h 4440069"/>
              <a:gd name="connsiteX2551" fmla="*/ 1569582 w 11040800"/>
              <a:gd name="connsiteY2551" fmla="*/ 503896 h 4440069"/>
              <a:gd name="connsiteX2552" fmla="*/ 1590558 w 11040800"/>
              <a:gd name="connsiteY2552" fmla="*/ 484487 h 4440069"/>
              <a:gd name="connsiteX2553" fmla="*/ 1584726 w 11040800"/>
              <a:gd name="connsiteY2553" fmla="*/ 463928 h 4440069"/>
              <a:gd name="connsiteX2554" fmla="*/ 1651456 w 11040800"/>
              <a:gd name="connsiteY2554" fmla="*/ 473558 h 4440069"/>
              <a:gd name="connsiteX2555" fmla="*/ 1610085 w 11040800"/>
              <a:gd name="connsiteY2555" fmla="*/ 498863 h 4440069"/>
              <a:gd name="connsiteX2556" fmla="*/ 1675078 w 11040800"/>
              <a:gd name="connsiteY2556" fmla="*/ 549037 h 4440069"/>
              <a:gd name="connsiteX2557" fmla="*/ 1755792 w 11040800"/>
              <a:gd name="connsiteY2557" fmla="*/ 545729 h 4440069"/>
              <a:gd name="connsiteX2558" fmla="*/ 1780863 w 11040800"/>
              <a:gd name="connsiteY2558" fmla="*/ 587421 h 4440069"/>
              <a:gd name="connsiteX2559" fmla="*/ 1765431 w 11040800"/>
              <a:gd name="connsiteY2559" fmla="*/ 634146 h 4440069"/>
              <a:gd name="connsiteX2560" fmla="*/ 1778835 w 11040800"/>
              <a:gd name="connsiteY2560" fmla="*/ 634720 h 4440069"/>
              <a:gd name="connsiteX2561" fmla="*/ 1793977 w 11040800"/>
              <a:gd name="connsiteY2561" fmla="*/ 594752 h 4440069"/>
              <a:gd name="connsiteX2562" fmla="*/ 1791659 w 11040800"/>
              <a:gd name="connsiteY2562" fmla="*/ 648810 h 4440069"/>
              <a:gd name="connsiteX2563" fmla="*/ 1819338 w 11040800"/>
              <a:gd name="connsiteY2563" fmla="*/ 629687 h 4440069"/>
              <a:gd name="connsiteX2564" fmla="*/ 1817889 w 11040800"/>
              <a:gd name="connsiteY2564" fmla="*/ 663473 h 4440069"/>
              <a:gd name="connsiteX2565" fmla="*/ 1833031 w 11040800"/>
              <a:gd name="connsiteY2565" fmla="*/ 623505 h 4440069"/>
              <a:gd name="connsiteX2566" fmla="*/ 1852558 w 11040800"/>
              <a:gd name="connsiteY2566" fmla="*/ 637882 h 4440069"/>
              <a:gd name="connsiteX2567" fmla="*/ 1844697 w 11040800"/>
              <a:gd name="connsiteY2567" fmla="*/ 664622 h 4440069"/>
              <a:gd name="connsiteX2568" fmla="*/ 1879656 w 11040800"/>
              <a:gd name="connsiteY2568" fmla="*/ 632273 h 4440069"/>
              <a:gd name="connsiteX2569" fmla="*/ 1861579 w 11040800"/>
              <a:gd name="connsiteY2569" fmla="*/ 584112 h 4440069"/>
              <a:gd name="connsiteX2570" fmla="*/ 1915468 w 11040800"/>
              <a:gd name="connsiteY2570" fmla="*/ 604510 h 4440069"/>
              <a:gd name="connsiteX2571" fmla="*/ 1931386 w 11040800"/>
              <a:gd name="connsiteY2571" fmla="*/ 601432 h 4440069"/>
              <a:gd name="connsiteX2572" fmla="*/ 1933196 w 11040800"/>
              <a:gd name="connsiteY2572" fmla="*/ 616800 h 4440069"/>
              <a:gd name="connsiteX2573" fmla="*/ 1932694 w 11040800"/>
              <a:gd name="connsiteY2573" fmla="*/ 648087 h 4440069"/>
              <a:gd name="connsiteX2574" fmla="*/ 1965914 w 11040800"/>
              <a:gd name="connsiteY2574" fmla="*/ 656282 h 4440069"/>
              <a:gd name="connsiteX2575" fmla="*/ 1954828 w 11040800"/>
              <a:gd name="connsiteY2575" fmla="*/ 601650 h 4440069"/>
              <a:gd name="connsiteX2576" fmla="*/ 1972906 w 11040800"/>
              <a:gd name="connsiteY2576" fmla="*/ 649811 h 4440069"/>
              <a:gd name="connsiteX2577" fmla="*/ 1994750 w 11040800"/>
              <a:gd name="connsiteY2577" fmla="*/ 610131 h 4440069"/>
              <a:gd name="connsiteX2578" fmla="*/ 2047208 w 11040800"/>
              <a:gd name="connsiteY2578" fmla="*/ 639458 h 4440069"/>
              <a:gd name="connsiteX2579" fmla="*/ 2033805 w 11040800"/>
              <a:gd name="connsiteY2579" fmla="*/ 638883 h 4440069"/>
              <a:gd name="connsiteX2580" fmla="*/ 2039347 w 11040800"/>
              <a:gd name="connsiteY2580" fmla="*/ 666200 h 4440069"/>
              <a:gd name="connsiteX2581" fmla="*/ 2100825 w 11040800"/>
              <a:gd name="connsiteY2581" fmla="*/ 641757 h 4440069"/>
              <a:gd name="connsiteX2582" fmla="*/ 2105791 w 11040800"/>
              <a:gd name="connsiteY2582" fmla="*/ 682587 h 4440069"/>
              <a:gd name="connsiteX2583" fmla="*/ 2133177 w 11040800"/>
              <a:gd name="connsiteY2583" fmla="*/ 670223 h 4440069"/>
              <a:gd name="connsiteX2584" fmla="*/ 2137851 w 11040800"/>
              <a:gd name="connsiteY2584" fmla="*/ 717810 h 4440069"/>
              <a:gd name="connsiteX2585" fmla="*/ 2171942 w 11040800"/>
              <a:gd name="connsiteY2585" fmla="*/ 705732 h 4440069"/>
              <a:gd name="connsiteX2586" fmla="*/ 2176905 w 11040800"/>
              <a:gd name="connsiteY2586" fmla="*/ 746563 h 4440069"/>
              <a:gd name="connsiteX2587" fmla="*/ 2190020 w 11040800"/>
              <a:gd name="connsiteY2587" fmla="*/ 753895 h 4440069"/>
              <a:gd name="connsiteX2588" fmla="*/ 2084234 w 11040800"/>
              <a:gd name="connsiteY2588" fmla="*/ 715511 h 4440069"/>
              <a:gd name="connsiteX2589" fmla="*/ 2075504 w 11040800"/>
              <a:gd name="connsiteY2589" fmla="*/ 762523 h 4440069"/>
              <a:gd name="connsiteX2590" fmla="*/ 2203714 w 11040800"/>
              <a:gd name="connsiteY2590" fmla="*/ 747712 h 4440069"/>
              <a:gd name="connsiteX2591" fmla="*/ 2215669 w 11040800"/>
              <a:gd name="connsiteY2591" fmla="*/ 782073 h 4440069"/>
              <a:gd name="connsiteX2592" fmla="*/ 2249469 w 11040800"/>
              <a:gd name="connsiteY2592" fmla="*/ 776753 h 4440069"/>
              <a:gd name="connsiteX2593" fmla="*/ 2264323 w 11040800"/>
              <a:gd name="connsiteY2593" fmla="*/ 743542 h 4440069"/>
              <a:gd name="connsiteX2594" fmla="*/ 2230812 w 11040800"/>
              <a:gd name="connsiteY2594" fmla="*/ 742105 h 4440069"/>
              <a:gd name="connsiteX2595" fmla="*/ 2236645 w 11040800"/>
              <a:gd name="connsiteY2595" fmla="*/ 762664 h 4440069"/>
              <a:gd name="connsiteX2596" fmla="*/ 2217118 w 11040800"/>
              <a:gd name="connsiteY2596" fmla="*/ 748287 h 4440069"/>
              <a:gd name="connsiteX2597" fmla="*/ 2226717 w 11040800"/>
              <a:gd name="connsiteY2597" fmla="*/ 681003 h 4440069"/>
              <a:gd name="connsiteX2598" fmla="*/ 2238673 w 11040800"/>
              <a:gd name="connsiteY2598" fmla="*/ 715364 h 4440069"/>
              <a:gd name="connsiteX2599" fmla="*/ 2279755 w 11040800"/>
              <a:gd name="connsiteY2599" fmla="*/ 696817 h 4440069"/>
              <a:gd name="connsiteX2600" fmla="*/ 2300151 w 11040800"/>
              <a:gd name="connsiteY2600" fmla="*/ 690922 h 4440069"/>
              <a:gd name="connsiteX2601" fmla="*/ 2312397 w 11040800"/>
              <a:gd name="connsiteY2601" fmla="*/ 718526 h 4440069"/>
              <a:gd name="connsiteX2602" fmla="*/ 2313266 w 11040800"/>
              <a:gd name="connsiteY2602" fmla="*/ 698254 h 4440069"/>
              <a:gd name="connsiteX2603" fmla="*/ 2352898 w 11040800"/>
              <a:gd name="connsiteY2603" fmla="*/ 713492 h 4440069"/>
              <a:gd name="connsiteX2604" fmla="*/ 2360469 w 11040800"/>
              <a:gd name="connsiteY2604" fmla="*/ 693508 h 4440069"/>
              <a:gd name="connsiteX2605" fmla="*/ 2321127 w 11040800"/>
              <a:gd name="connsiteY2605" fmla="*/ 671513 h 4440069"/>
              <a:gd name="connsiteX2606" fmla="*/ 2368621 w 11040800"/>
              <a:gd name="connsiteY2606" fmla="*/ 660011 h 4440069"/>
              <a:gd name="connsiteX2607" fmla="*/ 2367172 w 11040800"/>
              <a:gd name="connsiteY2607" fmla="*/ 693795 h 4440069"/>
              <a:gd name="connsiteX2608" fmla="*/ 2380866 w 11040800"/>
              <a:gd name="connsiteY2608" fmla="*/ 687613 h 4440069"/>
              <a:gd name="connsiteX2609" fmla="*/ 2382894 w 11040800"/>
              <a:gd name="connsiteY2609" fmla="*/ 640314 h 4440069"/>
              <a:gd name="connsiteX2610" fmla="*/ 2342101 w 11040800"/>
              <a:gd name="connsiteY2610" fmla="*/ 652103 h 4440069"/>
              <a:gd name="connsiteX2611" fmla="*/ 2330436 w 11040800"/>
              <a:gd name="connsiteY2611" fmla="*/ 610987 h 4440069"/>
              <a:gd name="connsiteX2612" fmla="*/ 2269538 w 11040800"/>
              <a:gd name="connsiteY2612" fmla="*/ 621914 h 4440069"/>
              <a:gd name="connsiteX2613" fmla="*/ 2277689 w 11040800"/>
              <a:gd name="connsiteY2613" fmla="*/ 588416 h 4440069"/>
              <a:gd name="connsiteX2614" fmla="*/ 2249721 w 11040800"/>
              <a:gd name="connsiteY2614" fmla="*/ 614295 h 4440069"/>
              <a:gd name="connsiteX2615" fmla="*/ 2264864 w 11040800"/>
              <a:gd name="connsiteY2615" fmla="*/ 574327 h 4440069"/>
              <a:gd name="connsiteX2616" fmla="*/ 2235737 w 11040800"/>
              <a:gd name="connsiteY2616" fmla="*/ 627235 h 4440069"/>
              <a:gd name="connsiteX2617" fmla="*/ 2238345 w 11040800"/>
              <a:gd name="connsiteY2617" fmla="*/ 566420 h 4440069"/>
              <a:gd name="connsiteX2618" fmla="*/ 2216211 w 11040800"/>
              <a:gd name="connsiteY2618" fmla="*/ 612858 h 4440069"/>
              <a:gd name="connsiteX2619" fmla="*/ 2189691 w 11040800"/>
              <a:gd name="connsiteY2619" fmla="*/ 604951 h 4440069"/>
              <a:gd name="connsiteX2620" fmla="*/ 2176288 w 11040800"/>
              <a:gd name="connsiteY2620" fmla="*/ 604377 h 4440069"/>
              <a:gd name="connsiteX2621" fmla="*/ 2164623 w 11040800"/>
              <a:gd name="connsiteY2621" fmla="*/ 563259 h 4440069"/>
              <a:gd name="connsiteX2622" fmla="*/ 2155893 w 11040800"/>
              <a:gd name="connsiteY2622" fmla="*/ 610271 h 4440069"/>
              <a:gd name="connsiteX2623" fmla="*/ 2123251 w 11040800"/>
              <a:gd name="connsiteY2623" fmla="*/ 588563 h 4440069"/>
              <a:gd name="connsiteX2624" fmla="*/ 2149769 w 11040800"/>
              <a:gd name="connsiteY2624" fmla="*/ 596469 h 4440069"/>
              <a:gd name="connsiteX2625" fmla="*/ 2092347 w 11040800"/>
              <a:gd name="connsiteY2625" fmla="*/ 526312 h 4440069"/>
              <a:gd name="connsiteX2626" fmla="*/ 2051844 w 11040800"/>
              <a:gd name="connsiteY2626" fmla="*/ 531344 h 4440069"/>
              <a:gd name="connsiteX2627" fmla="*/ 2085066 w 11040800"/>
              <a:gd name="connsiteY2627" fmla="*/ 539539 h 4440069"/>
              <a:gd name="connsiteX2628" fmla="*/ 2097310 w 11040800"/>
              <a:gd name="connsiteY2628" fmla="*/ 567142 h 4440069"/>
              <a:gd name="connsiteX2629" fmla="*/ 2083038 w 11040800"/>
              <a:gd name="connsiteY2629" fmla="*/ 586839 h 4440069"/>
              <a:gd name="connsiteX2630" fmla="*/ 2044273 w 11040800"/>
              <a:gd name="connsiteY2630" fmla="*/ 551329 h 4440069"/>
              <a:gd name="connsiteX2631" fmla="*/ 2046302 w 11040800"/>
              <a:gd name="connsiteY2631" fmla="*/ 504029 h 4440069"/>
              <a:gd name="connsiteX2632" fmla="*/ 1993264 w 11040800"/>
              <a:gd name="connsiteY2632" fmla="*/ 488215 h 4440069"/>
              <a:gd name="connsiteX2633" fmla="*/ 1970550 w 11040800"/>
              <a:gd name="connsiteY2633" fmla="*/ 548168 h 4440069"/>
              <a:gd name="connsiteX2634" fmla="*/ 1963848 w 11040800"/>
              <a:gd name="connsiteY2634" fmla="*/ 547881 h 4440069"/>
              <a:gd name="connsiteX2635" fmla="*/ 1959754 w 11040800"/>
              <a:gd name="connsiteY2635" fmla="*/ 486778 h 4440069"/>
              <a:gd name="connsiteX2636" fmla="*/ 1937619 w 11040800"/>
              <a:gd name="connsiteY2636" fmla="*/ 533217 h 4440069"/>
              <a:gd name="connsiteX2637" fmla="*/ 1905268 w 11040800"/>
              <a:gd name="connsiteY2637" fmla="*/ 504752 h 4440069"/>
              <a:gd name="connsiteX2638" fmla="*/ 1879619 w 11040800"/>
              <a:gd name="connsiteY2638" fmla="*/ 476573 h 4440069"/>
              <a:gd name="connsiteX2639" fmla="*/ 1900015 w 11040800"/>
              <a:gd name="connsiteY2639" fmla="*/ 470678 h 4440069"/>
              <a:gd name="connsiteX2640" fmla="*/ 1867374 w 11040800"/>
              <a:gd name="connsiteY2640" fmla="*/ 448969 h 4440069"/>
              <a:gd name="connsiteX2641" fmla="*/ 1874365 w 11040800"/>
              <a:gd name="connsiteY2641" fmla="*/ 442500 h 4440069"/>
              <a:gd name="connsiteX2642" fmla="*/ 1881937 w 11040800"/>
              <a:gd name="connsiteY2642" fmla="*/ 422516 h 4440069"/>
              <a:gd name="connsiteX2643" fmla="*/ 1894471 w 11040800"/>
              <a:gd name="connsiteY2643" fmla="*/ 443362 h 4440069"/>
              <a:gd name="connsiteX2644" fmla="*/ 1902043 w 11040800"/>
              <a:gd name="connsiteY2644" fmla="*/ 423378 h 4440069"/>
              <a:gd name="connsiteX2645" fmla="*/ 1854259 w 11040800"/>
              <a:gd name="connsiteY2645" fmla="*/ 441637 h 4440069"/>
              <a:gd name="connsiteX2646" fmla="*/ 1794519 w 11040800"/>
              <a:gd name="connsiteY2646" fmla="*/ 425536 h 4440069"/>
              <a:gd name="connsiteX2647" fmla="*/ 1792201 w 11040800"/>
              <a:gd name="connsiteY2647" fmla="*/ 479594 h 4440069"/>
              <a:gd name="connsiteX2648" fmla="*/ 1766263 w 11040800"/>
              <a:gd name="connsiteY2648" fmla="*/ 458174 h 4440069"/>
              <a:gd name="connsiteX2649" fmla="*/ 1788686 w 11040800"/>
              <a:gd name="connsiteY2649" fmla="*/ 404977 h 4440069"/>
              <a:gd name="connsiteX2650" fmla="*/ 1714672 w 11040800"/>
              <a:gd name="connsiteY2650" fmla="*/ 408574 h 4440069"/>
              <a:gd name="connsiteX2651" fmla="*/ 1636856 w 11040800"/>
              <a:gd name="connsiteY2651" fmla="*/ 344311 h 4440069"/>
              <a:gd name="connsiteX2652" fmla="*/ 1651129 w 11040800"/>
              <a:gd name="connsiteY2652" fmla="*/ 324615 h 4440069"/>
              <a:gd name="connsiteX2653" fmla="*/ 1632761 w 11040800"/>
              <a:gd name="connsiteY2653" fmla="*/ 283210 h 4440069"/>
              <a:gd name="connsiteX2654" fmla="*/ 1630733 w 11040800"/>
              <a:gd name="connsiteY2654" fmla="*/ 330509 h 4440069"/>
              <a:gd name="connsiteX2655" fmla="*/ 1583239 w 11040800"/>
              <a:gd name="connsiteY2655" fmla="*/ 342012 h 4440069"/>
              <a:gd name="connsiteX2656" fmla="*/ 1587913 w 11040800"/>
              <a:gd name="connsiteY2656" fmla="*/ 389599 h 4440069"/>
              <a:gd name="connsiteX2657" fmla="*/ 1554982 w 11040800"/>
              <a:gd name="connsiteY2657" fmla="*/ 374648 h 4440069"/>
              <a:gd name="connsiteX2658" fmla="*/ 1556431 w 11040800"/>
              <a:gd name="connsiteY2658" fmla="*/ 340863 h 4440069"/>
              <a:gd name="connsiteX2659" fmla="*/ 1588782 w 11040800"/>
              <a:gd name="connsiteY2659" fmla="*/ 369328 h 4440069"/>
              <a:gd name="connsiteX2660" fmla="*/ 1576826 w 11040800"/>
              <a:gd name="connsiteY2660" fmla="*/ 334967 h 4440069"/>
              <a:gd name="connsiteX2661" fmla="*/ 1524080 w 11040800"/>
              <a:gd name="connsiteY2661" fmla="*/ 312396 h 4440069"/>
              <a:gd name="connsiteX2662" fmla="*/ 1512993 w 11040800"/>
              <a:gd name="connsiteY2662" fmla="*/ 257765 h 4440069"/>
              <a:gd name="connsiteX2663" fmla="*/ 1539801 w 11040800"/>
              <a:gd name="connsiteY2663" fmla="*/ 258915 h 4440069"/>
              <a:gd name="connsiteX2664" fmla="*/ 1500168 w 11040800"/>
              <a:gd name="connsiteY2664" fmla="*/ 243676 h 4440069"/>
              <a:gd name="connsiteX2665" fmla="*/ 1498429 w 11040800"/>
              <a:gd name="connsiteY2665" fmla="*/ 284219 h 4440069"/>
              <a:gd name="connsiteX2666" fmla="*/ 1525528 w 11040800"/>
              <a:gd name="connsiteY2666" fmla="*/ 278611 h 4440069"/>
              <a:gd name="connsiteX2667" fmla="*/ 1504262 w 11040800"/>
              <a:gd name="connsiteY2667" fmla="*/ 304778 h 4440069"/>
              <a:gd name="connsiteX2668" fmla="*/ 1417713 w 11040800"/>
              <a:gd name="connsiteY2668" fmla="*/ 287527 h 4440069"/>
              <a:gd name="connsiteX2669" fmla="*/ 1406048 w 11040800"/>
              <a:gd name="connsiteY2669" fmla="*/ 246410 h 4440069"/>
              <a:gd name="connsiteX2670" fmla="*/ 1392355 w 11040800"/>
              <a:gd name="connsiteY2670" fmla="*/ 252592 h 4440069"/>
              <a:gd name="connsiteX2671" fmla="*/ 1378082 w 11040800"/>
              <a:gd name="connsiteY2671" fmla="*/ 272289 h 4440069"/>
              <a:gd name="connsiteX2672" fmla="*/ 1304937 w 11040800"/>
              <a:gd name="connsiteY2672" fmla="*/ 255613 h 4440069"/>
              <a:gd name="connsiteX2673" fmla="*/ 1306386 w 11040800"/>
              <a:gd name="connsiteY2673" fmla="*/ 221828 h 4440069"/>
              <a:gd name="connsiteX2674" fmla="*/ 1293562 w 11040800"/>
              <a:gd name="connsiteY2674" fmla="*/ 207739 h 4440069"/>
              <a:gd name="connsiteX2675" fmla="*/ 1273745 w 11040800"/>
              <a:gd name="connsiteY2675" fmla="*/ 200119 h 4440069"/>
              <a:gd name="connsiteX2676" fmla="*/ 1266174 w 11040800"/>
              <a:gd name="connsiteY2676" fmla="*/ 220104 h 4440069"/>
              <a:gd name="connsiteX2677" fmla="*/ 1240523 w 11040800"/>
              <a:gd name="connsiteY2677" fmla="*/ 191925 h 4440069"/>
              <a:gd name="connsiteX2678" fmla="*/ 1248384 w 11040800"/>
              <a:gd name="connsiteY2678" fmla="*/ 165184 h 4440069"/>
              <a:gd name="connsiteX2679" fmla="*/ 1227699 w 11040800"/>
              <a:gd name="connsiteY2679" fmla="*/ 177837 h 4440069"/>
              <a:gd name="connsiteX2680" fmla="*/ 1240523 w 11040800"/>
              <a:gd name="connsiteY2680" fmla="*/ 191925 h 4440069"/>
              <a:gd name="connsiteX2681" fmla="*/ 1213137 w 11040800"/>
              <a:gd name="connsiteY2681" fmla="*/ 204290 h 4440069"/>
              <a:gd name="connsiteX2682" fmla="*/ 1188355 w 11040800"/>
              <a:gd name="connsiteY2682" fmla="*/ 155841 h 4440069"/>
              <a:gd name="connsiteX2683" fmla="*/ 1095975 w 11040800"/>
              <a:gd name="connsiteY2683" fmla="*/ 118032 h 4440069"/>
              <a:gd name="connsiteX2684" fmla="*/ 1082860 w 11040800"/>
              <a:gd name="connsiteY2684" fmla="*/ 110700 h 4440069"/>
              <a:gd name="connsiteX2685" fmla="*/ 1023410 w 11040800"/>
              <a:gd name="connsiteY2685" fmla="*/ 87842 h 4440069"/>
              <a:gd name="connsiteX2686" fmla="*/ 978235 w 11040800"/>
              <a:gd name="connsiteY2686" fmla="*/ 45288 h 4440069"/>
              <a:gd name="connsiteX2687" fmla="*/ 985226 w 11040800"/>
              <a:gd name="connsiteY2687" fmla="*/ 38818 h 4440069"/>
              <a:gd name="connsiteX2688" fmla="*/ 965410 w 11040800"/>
              <a:gd name="connsiteY2688" fmla="*/ 31198 h 4440069"/>
              <a:gd name="connsiteX2689" fmla="*/ 964251 w 11040800"/>
              <a:gd name="connsiteY2689" fmla="*/ 58228 h 4440069"/>
              <a:gd name="connsiteX2690" fmla="*/ 924038 w 11040800"/>
              <a:gd name="connsiteY2690" fmla="*/ 56503 h 4440069"/>
              <a:gd name="connsiteX2691" fmla="*/ 979394 w 11040800"/>
              <a:gd name="connsiteY2691" fmla="*/ 18260 h 4440069"/>
              <a:gd name="connsiteX2692" fmla="*/ 1027177 w 11040800"/>
              <a:gd name="connsiteY2692" fmla="*/ 0 h 44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Lst>
            <a:rect l="l" t="t" r="r" b="b"/>
            <a:pathLst>
              <a:path w="11040800" h="4440069">
                <a:moveTo>
                  <a:pt x="2193727" y="4333492"/>
                </a:moveTo>
                <a:lnTo>
                  <a:pt x="2198755" y="4356091"/>
                </a:lnTo>
                <a:cubicBezTo>
                  <a:pt x="2200591" y="4364343"/>
                  <a:pt x="2202427" y="4372595"/>
                  <a:pt x="2203897" y="4379197"/>
                </a:cubicBezTo>
                <a:cubicBezTo>
                  <a:pt x="2194411" y="4367450"/>
                  <a:pt x="2181315" y="4370365"/>
                  <a:pt x="2193739" y="4395315"/>
                </a:cubicBezTo>
                <a:cubicBezTo>
                  <a:pt x="2184253" y="4383569"/>
                  <a:pt x="2175562" y="4406288"/>
                  <a:pt x="2164607" y="4387940"/>
                </a:cubicBezTo>
                <a:cubicBezTo>
                  <a:pt x="2168218" y="4373278"/>
                  <a:pt x="2175103" y="4357888"/>
                  <a:pt x="2183356" y="4344794"/>
                </a:cubicBezTo>
                <a:close/>
                <a:moveTo>
                  <a:pt x="2194195" y="4332981"/>
                </a:moveTo>
                <a:lnTo>
                  <a:pt x="2193727" y="4333492"/>
                </a:lnTo>
                <a:lnTo>
                  <a:pt x="2193613" y="4332983"/>
                </a:lnTo>
                <a:close/>
                <a:moveTo>
                  <a:pt x="2329434" y="4271959"/>
                </a:moveTo>
                <a:lnTo>
                  <a:pt x="2329823" y="4288818"/>
                </a:lnTo>
                <a:cubicBezTo>
                  <a:pt x="2328752" y="4299449"/>
                  <a:pt x="2324576" y="4303843"/>
                  <a:pt x="2315090" y="4292097"/>
                </a:cubicBezTo>
                <a:cubicBezTo>
                  <a:pt x="2318899" y="4286051"/>
                  <a:pt x="2324361" y="4287436"/>
                  <a:pt x="2327758" y="4279534"/>
                </a:cubicBezTo>
                <a:close/>
                <a:moveTo>
                  <a:pt x="2328639" y="4264887"/>
                </a:moveTo>
                <a:lnTo>
                  <a:pt x="2330328" y="4267919"/>
                </a:lnTo>
                <a:lnTo>
                  <a:pt x="2329434" y="4271959"/>
                </a:lnTo>
                <a:lnTo>
                  <a:pt x="2329374" y="4269431"/>
                </a:lnTo>
                <a:close/>
                <a:moveTo>
                  <a:pt x="7165854" y="3060555"/>
                </a:moveTo>
                <a:lnTo>
                  <a:pt x="7166770" y="3063569"/>
                </a:lnTo>
                <a:cubicBezTo>
                  <a:pt x="7168973" y="3073473"/>
                  <a:pt x="7168806" y="3080439"/>
                  <a:pt x="7164063" y="3074566"/>
                </a:cubicBezTo>
                <a:cubicBezTo>
                  <a:pt x="7165700" y="3074202"/>
                  <a:pt x="7166468" y="3071864"/>
                  <a:pt x="7166644" y="3068794"/>
                </a:cubicBezTo>
                <a:close/>
                <a:moveTo>
                  <a:pt x="7164021" y="3054529"/>
                </a:moveTo>
                <a:lnTo>
                  <a:pt x="7165669" y="3058617"/>
                </a:lnTo>
                <a:lnTo>
                  <a:pt x="7165854" y="3060555"/>
                </a:lnTo>
                <a:close/>
                <a:moveTo>
                  <a:pt x="9332030" y="2425068"/>
                </a:moveTo>
                <a:lnTo>
                  <a:pt x="9339931" y="2444904"/>
                </a:lnTo>
                <a:cubicBezTo>
                  <a:pt x="9338461" y="2438302"/>
                  <a:pt x="9336993" y="2431700"/>
                  <a:pt x="9328976" y="2426555"/>
                </a:cubicBezTo>
                <a:close/>
                <a:moveTo>
                  <a:pt x="2751462" y="2396607"/>
                </a:moveTo>
                <a:lnTo>
                  <a:pt x="2751742" y="2396712"/>
                </a:lnTo>
                <a:lnTo>
                  <a:pt x="2752150" y="2396697"/>
                </a:lnTo>
                <a:close/>
                <a:moveTo>
                  <a:pt x="759932" y="2330993"/>
                </a:moveTo>
                <a:lnTo>
                  <a:pt x="769281" y="2334587"/>
                </a:lnTo>
                <a:cubicBezTo>
                  <a:pt x="772560" y="2336420"/>
                  <a:pt x="775838" y="2338252"/>
                  <a:pt x="779189" y="2338396"/>
                </a:cubicBezTo>
                <a:cubicBezTo>
                  <a:pt x="776494" y="2342512"/>
                  <a:pt x="774191" y="2344847"/>
                  <a:pt x="772182" y="2345830"/>
                </a:cubicBezTo>
                <a:cubicBezTo>
                  <a:pt x="770172" y="2346815"/>
                  <a:pt x="768457" y="2346451"/>
                  <a:pt x="766938" y="2345170"/>
                </a:cubicBezTo>
                <a:close/>
                <a:moveTo>
                  <a:pt x="759599" y="2330319"/>
                </a:moveTo>
                <a:lnTo>
                  <a:pt x="759932" y="2330993"/>
                </a:lnTo>
                <a:lnTo>
                  <a:pt x="759373" y="2330777"/>
                </a:lnTo>
                <a:close/>
                <a:moveTo>
                  <a:pt x="10967370" y="2283439"/>
                </a:moveTo>
                <a:lnTo>
                  <a:pt x="10968858" y="2285305"/>
                </a:lnTo>
                <a:lnTo>
                  <a:pt x="10967177" y="2283754"/>
                </a:lnTo>
                <a:close/>
                <a:moveTo>
                  <a:pt x="10978008" y="2239773"/>
                </a:moveTo>
                <a:cubicBezTo>
                  <a:pt x="10983884" y="2266180"/>
                  <a:pt x="11002058" y="2255207"/>
                  <a:pt x="11001387" y="2283072"/>
                </a:cubicBezTo>
                <a:cubicBezTo>
                  <a:pt x="10996477" y="2284165"/>
                  <a:pt x="10986606" y="2262976"/>
                  <a:pt x="10976791" y="2268083"/>
                </a:cubicBezTo>
                <a:lnTo>
                  <a:pt x="10967370" y="2283439"/>
                </a:lnTo>
                <a:lnTo>
                  <a:pt x="10964621" y="2279993"/>
                </a:lnTo>
                <a:cubicBezTo>
                  <a:pt x="10960796" y="2278246"/>
                  <a:pt x="10955886" y="2279339"/>
                  <a:pt x="10951142" y="2273465"/>
                </a:cubicBezTo>
                <a:cubicBezTo>
                  <a:pt x="10946736" y="2253659"/>
                  <a:pt x="10956221" y="2265407"/>
                  <a:pt x="10958363" y="2244144"/>
                </a:cubicBezTo>
                <a:cubicBezTo>
                  <a:pt x="10969318" y="2262492"/>
                  <a:pt x="10975867" y="2261035"/>
                  <a:pt x="10978008" y="2239773"/>
                </a:cubicBezTo>
                <a:close/>
                <a:moveTo>
                  <a:pt x="10625951" y="2048059"/>
                </a:moveTo>
                <a:lnTo>
                  <a:pt x="10616443" y="2066460"/>
                </a:lnTo>
                <a:cubicBezTo>
                  <a:pt x="10612818" y="2073328"/>
                  <a:pt x="10609008" y="2079374"/>
                  <a:pt x="10605734" y="2080101"/>
                </a:cubicBezTo>
                <a:cubicBezTo>
                  <a:pt x="10600593" y="2056996"/>
                  <a:pt x="10606040" y="2050587"/>
                  <a:pt x="10614223" y="2048765"/>
                </a:cubicBezTo>
                <a:close/>
                <a:moveTo>
                  <a:pt x="10626051" y="2047866"/>
                </a:moveTo>
                <a:lnTo>
                  <a:pt x="10626101" y="2048050"/>
                </a:lnTo>
                <a:lnTo>
                  <a:pt x="10625951" y="2048059"/>
                </a:lnTo>
                <a:close/>
                <a:moveTo>
                  <a:pt x="9177023" y="1896496"/>
                </a:moveTo>
                <a:lnTo>
                  <a:pt x="9169598" y="1904729"/>
                </a:lnTo>
                <a:lnTo>
                  <a:pt x="9178043" y="1933556"/>
                </a:lnTo>
                <a:cubicBezTo>
                  <a:pt x="9183121" y="1925497"/>
                  <a:pt x="9183290" y="1918531"/>
                  <a:pt x="9181822" y="1911929"/>
                </a:cubicBezTo>
                <a:close/>
                <a:moveTo>
                  <a:pt x="9742896" y="1823676"/>
                </a:moveTo>
                <a:cubicBezTo>
                  <a:pt x="9744487" y="1823105"/>
                  <a:pt x="9746306" y="1823566"/>
                  <a:pt x="9748128" y="1824026"/>
                </a:cubicBezTo>
                <a:lnTo>
                  <a:pt x="9748430" y="1824046"/>
                </a:lnTo>
                <a:lnTo>
                  <a:pt x="9739222" y="1829817"/>
                </a:lnTo>
                <a:lnTo>
                  <a:pt x="9739042" y="1829513"/>
                </a:lnTo>
                <a:cubicBezTo>
                  <a:pt x="9739943" y="1825848"/>
                  <a:pt x="9741306" y="1824246"/>
                  <a:pt x="9742896" y="1823676"/>
                </a:cubicBezTo>
                <a:close/>
                <a:moveTo>
                  <a:pt x="9757216" y="1818541"/>
                </a:moveTo>
                <a:cubicBezTo>
                  <a:pt x="9756314" y="1822205"/>
                  <a:pt x="9754952" y="1823808"/>
                  <a:pt x="9753360" y="1824379"/>
                </a:cubicBezTo>
                <a:lnTo>
                  <a:pt x="9748430" y="1824046"/>
                </a:lnTo>
                <a:close/>
                <a:moveTo>
                  <a:pt x="8849448" y="1755312"/>
                </a:moveTo>
                <a:lnTo>
                  <a:pt x="8847144" y="1777233"/>
                </a:lnTo>
                <a:lnTo>
                  <a:pt x="8850652" y="1770097"/>
                </a:lnTo>
                <a:lnTo>
                  <a:pt x="8851507" y="1759377"/>
                </a:lnTo>
                <a:close/>
                <a:moveTo>
                  <a:pt x="8863907" y="1726305"/>
                </a:moveTo>
                <a:cubicBezTo>
                  <a:pt x="8858827" y="1734365"/>
                  <a:pt x="8855018" y="1740409"/>
                  <a:pt x="8854030" y="1747557"/>
                </a:cubicBezTo>
                <a:lnTo>
                  <a:pt x="8856649" y="1757894"/>
                </a:lnTo>
                <a:lnTo>
                  <a:pt x="8862776" y="1745431"/>
                </a:lnTo>
                <a:lnTo>
                  <a:pt x="8874244" y="1726913"/>
                </a:lnTo>
                <a:close/>
                <a:moveTo>
                  <a:pt x="9309120" y="1701982"/>
                </a:moveTo>
                <a:lnTo>
                  <a:pt x="9305341" y="1702848"/>
                </a:lnTo>
                <a:cubicBezTo>
                  <a:pt x="9303520" y="1703722"/>
                  <a:pt x="9301772" y="1705339"/>
                  <a:pt x="9299952" y="1708646"/>
                </a:cubicBezTo>
                <a:lnTo>
                  <a:pt x="9303740" y="1728014"/>
                </a:lnTo>
                <a:lnTo>
                  <a:pt x="9308982" y="1711281"/>
                </a:lnTo>
                <a:close/>
                <a:moveTo>
                  <a:pt x="9251415" y="1679379"/>
                </a:moveTo>
                <a:lnTo>
                  <a:pt x="9234443" y="1679621"/>
                </a:lnTo>
                <a:lnTo>
                  <a:pt x="9237078" y="1687334"/>
                </a:lnTo>
                <a:cubicBezTo>
                  <a:pt x="9240068" y="1695924"/>
                  <a:pt x="9243129" y="1702824"/>
                  <a:pt x="9246625" y="1699590"/>
                </a:cubicBezTo>
                <a:cubicBezTo>
                  <a:pt x="9248735" y="1689526"/>
                  <a:pt x="9251848" y="1685429"/>
                  <a:pt x="9255567" y="1684319"/>
                </a:cubicBezTo>
                <a:lnTo>
                  <a:pt x="9259413" y="1685131"/>
                </a:lnTo>
                <a:close/>
                <a:moveTo>
                  <a:pt x="9205878" y="1657142"/>
                </a:moveTo>
                <a:lnTo>
                  <a:pt x="9203352" y="1671596"/>
                </a:lnTo>
                <a:lnTo>
                  <a:pt x="9207895" y="1670368"/>
                </a:lnTo>
                <a:close/>
                <a:moveTo>
                  <a:pt x="9287201" y="1650361"/>
                </a:moveTo>
                <a:cubicBezTo>
                  <a:pt x="9282397" y="1653546"/>
                  <a:pt x="9282381" y="1667861"/>
                  <a:pt x="9277927" y="1679326"/>
                </a:cubicBezTo>
                <a:lnTo>
                  <a:pt x="9271613" y="1687653"/>
                </a:lnTo>
                <a:lnTo>
                  <a:pt x="9281986" y="1689683"/>
                </a:lnTo>
                <a:cubicBezTo>
                  <a:pt x="9286543" y="1688609"/>
                  <a:pt x="9290912" y="1684566"/>
                  <a:pt x="9294698" y="1674574"/>
                </a:cubicBezTo>
                <a:lnTo>
                  <a:pt x="9296177" y="1678602"/>
                </a:lnTo>
                <a:lnTo>
                  <a:pt x="9293941" y="1651403"/>
                </a:lnTo>
                <a:cubicBezTo>
                  <a:pt x="9290934" y="1649474"/>
                  <a:pt x="9288802" y="1649299"/>
                  <a:pt x="9287201" y="1650361"/>
                </a:cubicBezTo>
                <a:close/>
                <a:moveTo>
                  <a:pt x="219382" y="1496547"/>
                </a:moveTo>
                <a:cubicBezTo>
                  <a:pt x="221039" y="1497041"/>
                  <a:pt x="222642" y="1498802"/>
                  <a:pt x="224173" y="1502253"/>
                </a:cubicBezTo>
                <a:lnTo>
                  <a:pt x="218496" y="1496876"/>
                </a:lnTo>
                <a:close/>
                <a:moveTo>
                  <a:pt x="10747923" y="1113084"/>
                </a:moveTo>
                <a:lnTo>
                  <a:pt x="10754797" y="1116809"/>
                </a:lnTo>
                <a:lnTo>
                  <a:pt x="10754026" y="1117355"/>
                </a:lnTo>
                <a:cubicBezTo>
                  <a:pt x="10752299" y="1117307"/>
                  <a:pt x="10750294" y="1116021"/>
                  <a:pt x="10747923" y="1113084"/>
                </a:cubicBezTo>
                <a:close/>
                <a:moveTo>
                  <a:pt x="1368942" y="1072606"/>
                </a:moveTo>
                <a:lnTo>
                  <a:pt x="1373619" y="1074203"/>
                </a:lnTo>
                <a:lnTo>
                  <a:pt x="1363707" y="1077247"/>
                </a:lnTo>
                <a:cubicBezTo>
                  <a:pt x="1365528" y="1073941"/>
                  <a:pt x="1367258" y="1072745"/>
                  <a:pt x="1368942" y="1072606"/>
                </a:cubicBezTo>
                <a:close/>
                <a:moveTo>
                  <a:pt x="1384006" y="1071012"/>
                </a:moveTo>
                <a:lnTo>
                  <a:pt x="1384103" y="1071353"/>
                </a:lnTo>
                <a:cubicBezTo>
                  <a:pt x="1382283" y="1074660"/>
                  <a:pt x="1380553" y="1075855"/>
                  <a:pt x="1378869" y="1075994"/>
                </a:cubicBezTo>
                <a:cubicBezTo>
                  <a:pt x="1377184" y="1076134"/>
                  <a:pt x="1375545" y="1075217"/>
                  <a:pt x="1373905" y="1074300"/>
                </a:cubicBezTo>
                <a:lnTo>
                  <a:pt x="1373619" y="1074203"/>
                </a:lnTo>
                <a:close/>
                <a:moveTo>
                  <a:pt x="9189914" y="673857"/>
                </a:moveTo>
                <a:lnTo>
                  <a:pt x="9189063" y="673923"/>
                </a:lnTo>
                <a:lnTo>
                  <a:pt x="9189845" y="674954"/>
                </a:lnTo>
                <a:close/>
                <a:moveTo>
                  <a:pt x="9237517" y="654834"/>
                </a:moveTo>
                <a:lnTo>
                  <a:pt x="9236291" y="656094"/>
                </a:lnTo>
                <a:lnTo>
                  <a:pt x="9237629" y="656694"/>
                </a:lnTo>
                <a:close/>
                <a:moveTo>
                  <a:pt x="9168205" y="653929"/>
                </a:moveTo>
                <a:lnTo>
                  <a:pt x="9168052" y="654367"/>
                </a:lnTo>
                <a:lnTo>
                  <a:pt x="9168426" y="654287"/>
                </a:lnTo>
                <a:close/>
                <a:moveTo>
                  <a:pt x="9260815" y="645461"/>
                </a:moveTo>
                <a:lnTo>
                  <a:pt x="9261414" y="657397"/>
                </a:lnTo>
                <a:cubicBezTo>
                  <a:pt x="9261815" y="660271"/>
                  <a:pt x="9262617" y="661151"/>
                  <a:pt x="9264437" y="657844"/>
                </a:cubicBezTo>
                <a:lnTo>
                  <a:pt x="9264502" y="657590"/>
                </a:lnTo>
                <a:close/>
                <a:moveTo>
                  <a:pt x="9310409" y="634303"/>
                </a:moveTo>
                <a:lnTo>
                  <a:pt x="9304807" y="636791"/>
                </a:lnTo>
                <a:lnTo>
                  <a:pt x="9305519" y="639297"/>
                </a:lnTo>
                <a:lnTo>
                  <a:pt x="9312087" y="635484"/>
                </a:lnTo>
                <a:close/>
                <a:moveTo>
                  <a:pt x="9596226" y="632425"/>
                </a:moveTo>
                <a:lnTo>
                  <a:pt x="9589566" y="632706"/>
                </a:lnTo>
                <a:lnTo>
                  <a:pt x="9589008" y="632570"/>
                </a:lnTo>
                <a:lnTo>
                  <a:pt x="9594289" y="638140"/>
                </a:lnTo>
                <a:close/>
                <a:moveTo>
                  <a:pt x="9504001" y="631825"/>
                </a:moveTo>
                <a:cubicBezTo>
                  <a:pt x="9500904" y="632622"/>
                  <a:pt x="9498244" y="634784"/>
                  <a:pt x="9496205" y="638946"/>
                </a:cubicBezTo>
                <a:lnTo>
                  <a:pt x="9495526" y="642127"/>
                </a:lnTo>
                <a:lnTo>
                  <a:pt x="9499880" y="647631"/>
                </a:lnTo>
                <a:lnTo>
                  <a:pt x="9520690" y="635733"/>
                </a:lnTo>
                <a:lnTo>
                  <a:pt x="9514426" y="632889"/>
                </a:lnTo>
                <a:cubicBezTo>
                  <a:pt x="9510634" y="631594"/>
                  <a:pt x="9507099" y="631027"/>
                  <a:pt x="9504001" y="631825"/>
                </a:cubicBezTo>
                <a:close/>
                <a:moveTo>
                  <a:pt x="9630415" y="630979"/>
                </a:moveTo>
                <a:cubicBezTo>
                  <a:pt x="9623453" y="630579"/>
                  <a:pt x="9616722" y="631211"/>
                  <a:pt x="9609991" y="631843"/>
                </a:cubicBezTo>
                <a:lnTo>
                  <a:pt x="9605092" y="632049"/>
                </a:lnTo>
                <a:lnTo>
                  <a:pt x="9599025" y="645113"/>
                </a:lnTo>
                <a:cubicBezTo>
                  <a:pt x="9597061" y="651798"/>
                  <a:pt x="9596770" y="658556"/>
                  <a:pt x="9599832" y="665457"/>
                </a:cubicBezTo>
                <a:cubicBezTo>
                  <a:pt x="9613527" y="659274"/>
                  <a:pt x="9619939" y="666319"/>
                  <a:pt x="9625771" y="686878"/>
                </a:cubicBezTo>
                <a:cubicBezTo>
                  <a:pt x="9632764" y="680407"/>
                  <a:pt x="9639175" y="687452"/>
                  <a:pt x="9633633" y="660136"/>
                </a:cubicBezTo>
                <a:cubicBezTo>
                  <a:pt x="9633343" y="666893"/>
                  <a:pt x="9626061" y="680120"/>
                  <a:pt x="9626351" y="673363"/>
                </a:cubicBezTo>
                <a:cubicBezTo>
                  <a:pt x="9627437" y="648023"/>
                  <a:pt x="9638693" y="649776"/>
                  <a:pt x="9650519" y="638225"/>
                </a:cubicBezTo>
                <a:lnTo>
                  <a:pt x="9651859" y="636217"/>
                </a:lnTo>
                <a:close/>
                <a:moveTo>
                  <a:pt x="583830" y="630675"/>
                </a:moveTo>
                <a:lnTo>
                  <a:pt x="583977" y="630705"/>
                </a:lnTo>
                <a:lnTo>
                  <a:pt x="583831" y="630865"/>
                </a:lnTo>
                <a:close/>
                <a:moveTo>
                  <a:pt x="9437474" y="628657"/>
                </a:moveTo>
                <a:cubicBezTo>
                  <a:pt x="9434598" y="646620"/>
                  <a:pt x="9428783" y="651377"/>
                  <a:pt x="9422052" y="652009"/>
                </a:cubicBezTo>
                <a:lnTo>
                  <a:pt x="9408877" y="651124"/>
                </a:lnTo>
                <a:lnTo>
                  <a:pt x="9405452" y="655111"/>
                </a:lnTo>
                <a:cubicBezTo>
                  <a:pt x="9399717" y="664067"/>
                  <a:pt x="9394620" y="675273"/>
                  <a:pt x="9390617" y="690333"/>
                </a:cubicBezTo>
                <a:cubicBezTo>
                  <a:pt x="9390617" y="690333"/>
                  <a:pt x="9390617" y="690333"/>
                  <a:pt x="9390038" y="703847"/>
                </a:cubicBezTo>
                <a:cubicBezTo>
                  <a:pt x="9400525" y="694142"/>
                  <a:pt x="9410686" y="682309"/>
                  <a:pt x="9420512" y="670883"/>
                </a:cubicBezTo>
                <a:lnTo>
                  <a:pt x="9447551" y="641918"/>
                </a:lnTo>
                <a:lnTo>
                  <a:pt x="9445904" y="640788"/>
                </a:lnTo>
                <a:cubicBezTo>
                  <a:pt x="9443201" y="637992"/>
                  <a:pt x="9440396" y="634069"/>
                  <a:pt x="9437474" y="628657"/>
                </a:cubicBezTo>
                <a:close/>
                <a:moveTo>
                  <a:pt x="611798" y="604986"/>
                </a:moveTo>
                <a:cubicBezTo>
                  <a:pt x="610784" y="628635"/>
                  <a:pt x="603865" y="633417"/>
                  <a:pt x="595488" y="633057"/>
                </a:cubicBezTo>
                <a:lnTo>
                  <a:pt x="583977" y="630705"/>
                </a:lnTo>
                <a:lnTo>
                  <a:pt x="597924" y="615391"/>
                </a:lnTo>
                <a:cubicBezTo>
                  <a:pt x="603204" y="609695"/>
                  <a:pt x="608447" y="604843"/>
                  <a:pt x="611798" y="604986"/>
                </a:cubicBezTo>
                <a:close/>
                <a:moveTo>
                  <a:pt x="1928889" y="580229"/>
                </a:moveTo>
                <a:cubicBezTo>
                  <a:pt x="1928600" y="586986"/>
                  <a:pt x="1928310" y="593743"/>
                  <a:pt x="1934722" y="600788"/>
                </a:cubicBezTo>
                <a:lnTo>
                  <a:pt x="1931386" y="601432"/>
                </a:lnTo>
                <a:close/>
                <a:moveTo>
                  <a:pt x="4188228" y="548247"/>
                </a:moveTo>
                <a:lnTo>
                  <a:pt x="4188438" y="554542"/>
                </a:lnTo>
                <a:lnTo>
                  <a:pt x="4187906" y="550167"/>
                </a:lnTo>
                <a:close/>
                <a:moveTo>
                  <a:pt x="4189869" y="533749"/>
                </a:moveTo>
                <a:cubicBezTo>
                  <a:pt x="4190798" y="531674"/>
                  <a:pt x="4192054" y="531728"/>
                  <a:pt x="4193585" y="535178"/>
                </a:cubicBezTo>
                <a:cubicBezTo>
                  <a:pt x="4191909" y="535106"/>
                  <a:pt x="4190562" y="537164"/>
                  <a:pt x="4189597" y="540084"/>
                </a:cubicBezTo>
                <a:lnTo>
                  <a:pt x="4188228" y="548247"/>
                </a:lnTo>
                <a:lnTo>
                  <a:pt x="4188124" y="545099"/>
                </a:lnTo>
                <a:cubicBezTo>
                  <a:pt x="4188342" y="540031"/>
                  <a:pt x="4188941" y="535826"/>
                  <a:pt x="4189869" y="533749"/>
                </a:cubicBezTo>
                <a:close/>
                <a:moveTo>
                  <a:pt x="10015925" y="451247"/>
                </a:moveTo>
                <a:lnTo>
                  <a:pt x="10016522" y="451311"/>
                </a:lnTo>
                <a:lnTo>
                  <a:pt x="10016420" y="451811"/>
                </a:lnTo>
                <a:close/>
                <a:moveTo>
                  <a:pt x="10005489" y="439366"/>
                </a:moveTo>
                <a:lnTo>
                  <a:pt x="10015925" y="451247"/>
                </a:lnTo>
                <a:lnTo>
                  <a:pt x="10005963" y="450195"/>
                </a:lnTo>
                <a:cubicBezTo>
                  <a:pt x="10002322" y="449273"/>
                  <a:pt x="9998681" y="448352"/>
                  <a:pt x="9995407" y="449081"/>
                </a:cubicBezTo>
                <a:cubicBezTo>
                  <a:pt x="9996946" y="444407"/>
                  <a:pt x="9998565" y="441556"/>
                  <a:pt x="10000252" y="440086"/>
                </a:cubicBezTo>
                <a:cubicBezTo>
                  <a:pt x="10001939" y="438614"/>
                  <a:pt x="10003689" y="438522"/>
                  <a:pt x="10005489" y="439366"/>
                </a:cubicBezTo>
                <a:close/>
                <a:moveTo>
                  <a:pt x="314158" y="312792"/>
                </a:moveTo>
                <a:lnTo>
                  <a:pt x="315380" y="314724"/>
                </a:lnTo>
                <a:lnTo>
                  <a:pt x="315112" y="314979"/>
                </a:lnTo>
                <a:close/>
                <a:moveTo>
                  <a:pt x="282160" y="306529"/>
                </a:moveTo>
                <a:cubicBezTo>
                  <a:pt x="287186" y="306745"/>
                  <a:pt x="291236" y="329766"/>
                  <a:pt x="302039" y="327374"/>
                </a:cubicBezTo>
                <a:lnTo>
                  <a:pt x="315112" y="314979"/>
                </a:lnTo>
                <a:lnTo>
                  <a:pt x="316876" y="319020"/>
                </a:lnTo>
                <a:cubicBezTo>
                  <a:pt x="320118" y="321696"/>
                  <a:pt x="325144" y="321912"/>
                  <a:pt x="328205" y="328813"/>
                </a:cubicBezTo>
                <a:cubicBezTo>
                  <a:pt x="327336" y="349085"/>
                  <a:pt x="321214" y="335283"/>
                  <a:pt x="313642" y="355267"/>
                </a:cubicBezTo>
                <a:cubicBezTo>
                  <a:pt x="307809" y="334708"/>
                  <a:pt x="301107" y="334421"/>
                  <a:pt x="293536" y="354405"/>
                </a:cubicBezTo>
                <a:cubicBezTo>
                  <a:pt x="294695" y="327376"/>
                  <a:pt x="274299" y="333271"/>
                  <a:pt x="282160" y="306529"/>
                </a:cubicBezTo>
                <a:close/>
                <a:moveTo>
                  <a:pt x="1027177" y="0"/>
                </a:moveTo>
                <a:cubicBezTo>
                  <a:pt x="1040002" y="14089"/>
                  <a:pt x="1032431" y="34072"/>
                  <a:pt x="1045835" y="34647"/>
                </a:cubicBezTo>
                <a:cubicBezTo>
                  <a:pt x="1044966" y="54918"/>
                  <a:pt x="1025728" y="33785"/>
                  <a:pt x="1031272" y="61102"/>
                </a:cubicBezTo>
                <a:cubicBezTo>
                  <a:pt x="1058080" y="62251"/>
                  <a:pt x="1098293" y="63975"/>
                  <a:pt x="1113146" y="30764"/>
                </a:cubicBezTo>
                <a:cubicBezTo>
                  <a:pt x="1119268" y="44566"/>
                  <a:pt x="1104995" y="64263"/>
                  <a:pt x="1117819" y="78351"/>
                </a:cubicBezTo>
                <a:cubicBezTo>
                  <a:pt x="1132673" y="45141"/>
                  <a:pt x="1157743" y="86832"/>
                  <a:pt x="1164445" y="87120"/>
                </a:cubicBezTo>
                <a:cubicBezTo>
                  <a:pt x="1157743" y="86832"/>
                  <a:pt x="1150751" y="93303"/>
                  <a:pt x="1136767" y="106242"/>
                </a:cubicBezTo>
                <a:cubicBezTo>
                  <a:pt x="1131224" y="78926"/>
                  <a:pt x="1104416" y="77776"/>
                  <a:pt x="1103257" y="104806"/>
                </a:cubicBezTo>
                <a:cubicBezTo>
                  <a:pt x="1122203" y="132696"/>
                  <a:pt x="1143180" y="113287"/>
                  <a:pt x="1162416" y="134420"/>
                </a:cubicBezTo>
                <a:cubicBezTo>
                  <a:pt x="1162416" y="134420"/>
                  <a:pt x="1162706" y="127663"/>
                  <a:pt x="1169698" y="121193"/>
                </a:cubicBezTo>
                <a:cubicBezTo>
                  <a:pt x="1170567" y="100922"/>
                  <a:pt x="1149882" y="113574"/>
                  <a:pt x="1157163" y="100347"/>
                </a:cubicBezTo>
                <a:cubicBezTo>
                  <a:pt x="1163286" y="114149"/>
                  <a:pt x="1171436" y="80650"/>
                  <a:pt x="1178429" y="74181"/>
                </a:cubicBezTo>
                <a:cubicBezTo>
                  <a:pt x="1196506" y="122342"/>
                  <a:pt x="1206396" y="48302"/>
                  <a:pt x="1232625" y="62965"/>
                </a:cubicBezTo>
                <a:cubicBezTo>
                  <a:pt x="1224764" y="89706"/>
                  <a:pt x="1205237" y="75330"/>
                  <a:pt x="1211071" y="95889"/>
                </a:cubicBezTo>
                <a:cubicBezTo>
                  <a:pt x="1231176" y="96751"/>
                  <a:pt x="1250992" y="104370"/>
                  <a:pt x="1271389" y="98476"/>
                </a:cubicBezTo>
                <a:cubicBezTo>
                  <a:pt x="1277512" y="112278"/>
                  <a:pt x="1270230" y="125504"/>
                  <a:pt x="1276642" y="132549"/>
                </a:cubicBezTo>
                <a:cubicBezTo>
                  <a:pt x="1290336" y="126366"/>
                  <a:pt x="1297618" y="113140"/>
                  <a:pt x="1304610" y="106669"/>
                </a:cubicBezTo>
                <a:cubicBezTo>
                  <a:pt x="1310152" y="133986"/>
                  <a:pt x="1289466" y="146637"/>
                  <a:pt x="1288307" y="173665"/>
                </a:cubicBezTo>
                <a:cubicBezTo>
                  <a:pt x="1294431" y="187467"/>
                  <a:pt x="1301712" y="174240"/>
                  <a:pt x="1308124" y="181285"/>
                </a:cubicBezTo>
                <a:cubicBezTo>
                  <a:pt x="1309573" y="147499"/>
                  <a:pt x="1329100" y="161876"/>
                  <a:pt x="1329100" y="161876"/>
                </a:cubicBezTo>
                <a:cubicBezTo>
                  <a:pt x="1330259" y="134848"/>
                  <a:pt x="1343083" y="148936"/>
                  <a:pt x="1343953" y="128665"/>
                </a:cubicBezTo>
                <a:cubicBezTo>
                  <a:pt x="1343953" y="128665"/>
                  <a:pt x="1344242" y="121908"/>
                  <a:pt x="1344242" y="121908"/>
                </a:cubicBezTo>
                <a:cubicBezTo>
                  <a:pt x="1357067" y="135998"/>
                  <a:pt x="1336381" y="148649"/>
                  <a:pt x="1348917" y="169495"/>
                </a:cubicBezTo>
                <a:cubicBezTo>
                  <a:pt x="1368443" y="183872"/>
                  <a:pt x="1384746" y="116876"/>
                  <a:pt x="1397280" y="137722"/>
                </a:cubicBezTo>
                <a:cubicBezTo>
                  <a:pt x="1383297" y="150661"/>
                  <a:pt x="1383008" y="157419"/>
                  <a:pt x="1389130" y="171220"/>
                </a:cubicBezTo>
                <a:cubicBezTo>
                  <a:pt x="1408076" y="199110"/>
                  <a:pt x="1431079" y="132401"/>
                  <a:pt x="1438073" y="125932"/>
                </a:cubicBezTo>
                <a:cubicBezTo>
                  <a:pt x="1430790" y="139159"/>
                  <a:pt x="1436914" y="152960"/>
                  <a:pt x="1436335" y="166474"/>
                </a:cubicBezTo>
                <a:cubicBezTo>
                  <a:pt x="1429051" y="179701"/>
                  <a:pt x="1401954" y="185309"/>
                  <a:pt x="1407787" y="205867"/>
                </a:cubicBezTo>
                <a:cubicBezTo>
                  <a:pt x="1433727" y="227289"/>
                  <a:pt x="1436045" y="173231"/>
                  <a:pt x="1463432" y="160867"/>
                </a:cubicBezTo>
                <a:cubicBezTo>
                  <a:pt x="1469555" y="174668"/>
                  <a:pt x="1462562" y="181137"/>
                  <a:pt x="1468686" y="194939"/>
                </a:cubicBezTo>
                <a:cubicBezTo>
                  <a:pt x="1475968" y="181712"/>
                  <a:pt x="1482960" y="175243"/>
                  <a:pt x="1490241" y="162017"/>
                </a:cubicBezTo>
                <a:cubicBezTo>
                  <a:pt x="1484119" y="148215"/>
                  <a:pt x="1463142" y="167624"/>
                  <a:pt x="1471004" y="140883"/>
                </a:cubicBezTo>
                <a:cubicBezTo>
                  <a:pt x="1484119" y="148215"/>
                  <a:pt x="1496943" y="162304"/>
                  <a:pt x="1504224" y="149077"/>
                </a:cubicBezTo>
                <a:cubicBezTo>
                  <a:pt x="1471583" y="127369"/>
                  <a:pt x="1438363" y="119175"/>
                  <a:pt x="1405431" y="104223"/>
                </a:cubicBezTo>
                <a:cubicBezTo>
                  <a:pt x="1433977" y="64830"/>
                  <a:pt x="1490241" y="162017"/>
                  <a:pt x="1506252" y="101776"/>
                </a:cubicBezTo>
                <a:cubicBezTo>
                  <a:pt x="1513534" y="88550"/>
                  <a:pt x="1519947" y="95594"/>
                  <a:pt x="1533351" y="96169"/>
                </a:cubicBezTo>
                <a:cubicBezTo>
                  <a:pt x="1526359" y="102639"/>
                  <a:pt x="1519367" y="109109"/>
                  <a:pt x="1525490" y="122911"/>
                </a:cubicBezTo>
                <a:cubicBezTo>
                  <a:pt x="1545596" y="123773"/>
                  <a:pt x="1557841" y="151376"/>
                  <a:pt x="1577658" y="158995"/>
                </a:cubicBezTo>
                <a:cubicBezTo>
                  <a:pt x="1577368" y="165753"/>
                  <a:pt x="1570376" y="172222"/>
                  <a:pt x="1570087" y="178979"/>
                </a:cubicBezTo>
                <a:cubicBezTo>
                  <a:pt x="1584070" y="166040"/>
                  <a:pt x="1589614" y="193356"/>
                  <a:pt x="1597185" y="173372"/>
                </a:cubicBezTo>
                <a:cubicBezTo>
                  <a:pt x="1590773" y="166328"/>
                  <a:pt x="1583780" y="172797"/>
                  <a:pt x="1577658" y="158995"/>
                </a:cubicBezTo>
                <a:cubicBezTo>
                  <a:pt x="1598923" y="132829"/>
                  <a:pt x="1612037" y="140160"/>
                  <a:pt x="1627180" y="100193"/>
                </a:cubicBezTo>
                <a:cubicBezTo>
                  <a:pt x="1646418" y="121326"/>
                  <a:pt x="1641453" y="80496"/>
                  <a:pt x="1666813" y="115431"/>
                </a:cubicBezTo>
                <a:cubicBezTo>
                  <a:pt x="1688658" y="75751"/>
                  <a:pt x="1726842" y="124775"/>
                  <a:pt x="1753651" y="125924"/>
                </a:cubicBezTo>
                <a:cubicBezTo>
                  <a:pt x="1753361" y="132682"/>
                  <a:pt x="1746370" y="139151"/>
                  <a:pt x="1746080" y="145908"/>
                </a:cubicBezTo>
                <a:cubicBezTo>
                  <a:pt x="1752782" y="146196"/>
                  <a:pt x="1752782" y="146196"/>
                  <a:pt x="1759194" y="153241"/>
                </a:cubicBezTo>
                <a:cubicBezTo>
                  <a:pt x="1753361" y="132682"/>
                  <a:pt x="1767634" y="112984"/>
                  <a:pt x="1780171" y="133832"/>
                </a:cubicBezTo>
                <a:cubicBezTo>
                  <a:pt x="1786293" y="147633"/>
                  <a:pt x="1779301" y="154103"/>
                  <a:pt x="1779012" y="160860"/>
                </a:cubicBezTo>
                <a:cubicBezTo>
                  <a:pt x="1792995" y="147920"/>
                  <a:pt x="1786583" y="140876"/>
                  <a:pt x="1793285" y="141163"/>
                </a:cubicBezTo>
                <a:cubicBezTo>
                  <a:pt x="1799697" y="148207"/>
                  <a:pt x="1792705" y="154678"/>
                  <a:pt x="1798827" y="168479"/>
                </a:cubicBezTo>
                <a:cubicBezTo>
                  <a:pt x="1806109" y="155253"/>
                  <a:pt x="1799697" y="148207"/>
                  <a:pt x="1806688" y="141738"/>
                </a:cubicBezTo>
                <a:cubicBezTo>
                  <a:pt x="1827086" y="135843"/>
                  <a:pt x="1852154" y="177536"/>
                  <a:pt x="1867008" y="144324"/>
                </a:cubicBezTo>
                <a:cubicBezTo>
                  <a:pt x="1879543" y="165171"/>
                  <a:pt x="1852154" y="177536"/>
                  <a:pt x="1864980" y="191624"/>
                </a:cubicBezTo>
                <a:cubicBezTo>
                  <a:pt x="1901098" y="132247"/>
                  <a:pt x="1926168" y="173939"/>
                  <a:pt x="1944825" y="208587"/>
                </a:cubicBezTo>
                <a:cubicBezTo>
                  <a:pt x="1945115" y="201830"/>
                  <a:pt x="1938123" y="208300"/>
                  <a:pt x="1944246" y="222101"/>
                </a:cubicBezTo>
                <a:cubicBezTo>
                  <a:pt x="1930841" y="221526"/>
                  <a:pt x="1909287" y="254450"/>
                  <a:pt x="1914540" y="288523"/>
                </a:cubicBezTo>
                <a:cubicBezTo>
                  <a:pt x="1928523" y="275583"/>
                  <a:pt x="1929392" y="255312"/>
                  <a:pt x="1942218" y="269401"/>
                </a:cubicBezTo>
                <a:cubicBezTo>
                  <a:pt x="1943087" y="249130"/>
                  <a:pt x="1936964" y="235328"/>
                  <a:pt x="1950948" y="222388"/>
                </a:cubicBezTo>
                <a:cubicBezTo>
                  <a:pt x="1963483" y="243234"/>
                  <a:pt x="1942797" y="255887"/>
                  <a:pt x="1948630" y="276446"/>
                </a:cubicBezTo>
                <a:cubicBezTo>
                  <a:pt x="1962034" y="277020"/>
                  <a:pt x="1961165" y="297292"/>
                  <a:pt x="1975148" y="284352"/>
                </a:cubicBezTo>
                <a:cubicBezTo>
                  <a:pt x="1998152" y="217643"/>
                  <a:pt x="2043618" y="253441"/>
                  <a:pt x="2071585" y="227561"/>
                </a:cubicBezTo>
                <a:cubicBezTo>
                  <a:pt x="2064303" y="240788"/>
                  <a:pt x="2057312" y="247258"/>
                  <a:pt x="2063144" y="267817"/>
                </a:cubicBezTo>
                <a:cubicBezTo>
                  <a:pt x="2076840" y="261635"/>
                  <a:pt x="2082673" y="282193"/>
                  <a:pt x="2091113" y="241938"/>
                </a:cubicBezTo>
                <a:cubicBezTo>
                  <a:pt x="2109770" y="276586"/>
                  <a:pt x="2099263" y="208439"/>
                  <a:pt x="2111798" y="229286"/>
                </a:cubicBezTo>
                <a:cubicBezTo>
                  <a:pt x="2104227" y="249269"/>
                  <a:pt x="2103647" y="262784"/>
                  <a:pt x="2102778" y="283055"/>
                </a:cubicBezTo>
                <a:cubicBezTo>
                  <a:pt x="2109190" y="290100"/>
                  <a:pt x="2109480" y="283343"/>
                  <a:pt x="2116182" y="283630"/>
                </a:cubicBezTo>
                <a:cubicBezTo>
                  <a:pt x="2116761" y="270116"/>
                  <a:pt x="2110639" y="256315"/>
                  <a:pt x="2124624" y="243375"/>
                </a:cubicBezTo>
                <a:cubicBezTo>
                  <a:pt x="2129877" y="277448"/>
                  <a:pt x="2144150" y="257752"/>
                  <a:pt x="2145019" y="237479"/>
                </a:cubicBezTo>
                <a:cubicBezTo>
                  <a:pt x="2196898" y="280322"/>
                  <a:pt x="2259535" y="228851"/>
                  <a:pt x="2289568" y="311374"/>
                </a:cubicBezTo>
                <a:cubicBezTo>
                  <a:pt x="2297429" y="284633"/>
                  <a:pt x="2309965" y="305479"/>
                  <a:pt x="2317825" y="278737"/>
                </a:cubicBezTo>
                <a:cubicBezTo>
                  <a:pt x="2329492" y="319855"/>
                  <a:pt x="2343765" y="300158"/>
                  <a:pt x="2358327" y="273705"/>
                </a:cubicBezTo>
                <a:cubicBezTo>
                  <a:pt x="2377854" y="288082"/>
                  <a:pt x="2383688" y="308640"/>
                  <a:pt x="2398540" y="275429"/>
                </a:cubicBezTo>
                <a:cubicBezTo>
                  <a:pt x="2411364" y="289519"/>
                  <a:pt x="2383977" y="301883"/>
                  <a:pt x="2390100" y="315684"/>
                </a:cubicBezTo>
                <a:cubicBezTo>
                  <a:pt x="2402924" y="329773"/>
                  <a:pt x="2410785" y="303032"/>
                  <a:pt x="2416038" y="337105"/>
                </a:cubicBezTo>
                <a:cubicBezTo>
                  <a:pt x="2423609" y="317121"/>
                  <a:pt x="2430023" y="324166"/>
                  <a:pt x="2436435" y="331210"/>
                </a:cubicBezTo>
                <a:cubicBezTo>
                  <a:pt x="2436146" y="337968"/>
                  <a:pt x="2429154" y="344437"/>
                  <a:pt x="2428864" y="351194"/>
                </a:cubicBezTo>
                <a:cubicBezTo>
                  <a:pt x="2489762" y="340267"/>
                  <a:pt x="2562037" y="377213"/>
                  <a:pt x="2610400" y="345440"/>
                </a:cubicBezTo>
                <a:cubicBezTo>
                  <a:pt x="2597575" y="331350"/>
                  <a:pt x="2570187" y="343715"/>
                  <a:pt x="2564645" y="316400"/>
                </a:cubicBezTo>
                <a:cubicBezTo>
                  <a:pt x="2564355" y="323157"/>
                  <a:pt x="2577759" y="323731"/>
                  <a:pt x="2571346" y="316687"/>
                </a:cubicBezTo>
                <a:cubicBezTo>
                  <a:pt x="2565224" y="302885"/>
                  <a:pt x="2552109" y="295554"/>
                  <a:pt x="2550950" y="322582"/>
                </a:cubicBezTo>
                <a:cubicBezTo>
                  <a:pt x="2531134" y="314963"/>
                  <a:pt x="2545987" y="281752"/>
                  <a:pt x="2553558" y="261768"/>
                </a:cubicBezTo>
                <a:cubicBezTo>
                  <a:pt x="2572505" y="289658"/>
                  <a:pt x="2604278" y="331638"/>
                  <a:pt x="2613298" y="277869"/>
                </a:cubicBezTo>
                <a:cubicBezTo>
                  <a:pt x="2618841" y="305184"/>
                  <a:pt x="2633693" y="271973"/>
                  <a:pt x="2639526" y="292532"/>
                </a:cubicBezTo>
                <a:cubicBezTo>
                  <a:pt x="2631955" y="312516"/>
                  <a:pt x="2619131" y="298428"/>
                  <a:pt x="2624963" y="318986"/>
                </a:cubicBezTo>
                <a:cubicBezTo>
                  <a:pt x="2631086" y="332787"/>
                  <a:pt x="2644780" y="326605"/>
                  <a:pt x="2652061" y="313378"/>
                </a:cubicBezTo>
                <a:cubicBezTo>
                  <a:pt x="2652351" y="306621"/>
                  <a:pt x="2645939" y="299577"/>
                  <a:pt x="2652931" y="293107"/>
                </a:cubicBezTo>
                <a:cubicBezTo>
                  <a:pt x="2658763" y="313665"/>
                  <a:pt x="2657894" y="333937"/>
                  <a:pt x="2643621" y="353633"/>
                </a:cubicBezTo>
                <a:cubicBezTo>
                  <a:pt x="2630506" y="346302"/>
                  <a:pt x="2631375" y="326030"/>
                  <a:pt x="2616813" y="352484"/>
                </a:cubicBezTo>
                <a:cubicBezTo>
                  <a:pt x="2629347" y="373330"/>
                  <a:pt x="2608662" y="385983"/>
                  <a:pt x="2621196" y="406828"/>
                </a:cubicBezTo>
                <a:cubicBezTo>
                  <a:pt x="2628188" y="400358"/>
                  <a:pt x="2634600" y="407402"/>
                  <a:pt x="2641593" y="400933"/>
                </a:cubicBezTo>
                <a:cubicBezTo>
                  <a:pt x="2650902" y="340406"/>
                  <a:pt x="2692564" y="308346"/>
                  <a:pt x="2719662" y="302738"/>
                </a:cubicBezTo>
                <a:cubicBezTo>
                  <a:pt x="2698686" y="322148"/>
                  <a:pt x="2724915" y="336811"/>
                  <a:pt x="2725205" y="330054"/>
                </a:cubicBezTo>
                <a:cubicBezTo>
                  <a:pt x="2733357" y="296555"/>
                  <a:pt x="2758715" y="331491"/>
                  <a:pt x="2778533" y="339110"/>
                </a:cubicBezTo>
                <a:cubicBezTo>
                  <a:pt x="2771540" y="345579"/>
                  <a:pt x="2764548" y="352050"/>
                  <a:pt x="2763968" y="365563"/>
                </a:cubicBezTo>
                <a:cubicBezTo>
                  <a:pt x="2776795" y="379653"/>
                  <a:pt x="2786104" y="319126"/>
                  <a:pt x="2798928" y="333215"/>
                </a:cubicBezTo>
                <a:cubicBezTo>
                  <a:pt x="2790778" y="366713"/>
                  <a:pt x="2812042" y="340547"/>
                  <a:pt x="2818745" y="340834"/>
                </a:cubicBezTo>
                <a:cubicBezTo>
                  <a:pt x="2811462" y="354061"/>
                  <a:pt x="2830990" y="368437"/>
                  <a:pt x="2830410" y="381952"/>
                </a:cubicBezTo>
                <a:cubicBezTo>
                  <a:pt x="2837693" y="368725"/>
                  <a:pt x="2844105" y="375770"/>
                  <a:pt x="2844394" y="369012"/>
                </a:cubicBezTo>
                <a:cubicBezTo>
                  <a:pt x="2837693" y="368725"/>
                  <a:pt x="2824578" y="361393"/>
                  <a:pt x="2838852" y="341696"/>
                </a:cubicBezTo>
                <a:cubicBezTo>
                  <a:pt x="2851386" y="362542"/>
                  <a:pt x="2864791" y="363117"/>
                  <a:pt x="2866239" y="329332"/>
                </a:cubicBezTo>
                <a:cubicBezTo>
                  <a:pt x="2879064" y="343421"/>
                  <a:pt x="2858668" y="349315"/>
                  <a:pt x="2871493" y="363405"/>
                </a:cubicBezTo>
                <a:cubicBezTo>
                  <a:pt x="2886345" y="330194"/>
                  <a:pt x="2878194" y="363692"/>
                  <a:pt x="2891599" y="364267"/>
                </a:cubicBezTo>
                <a:cubicBezTo>
                  <a:pt x="2898880" y="351039"/>
                  <a:pt x="2899460" y="337526"/>
                  <a:pt x="2893338" y="323724"/>
                </a:cubicBezTo>
                <a:cubicBezTo>
                  <a:pt x="2892178" y="350752"/>
                  <a:pt x="2873521" y="316105"/>
                  <a:pt x="2860117" y="315530"/>
                </a:cubicBezTo>
                <a:cubicBezTo>
                  <a:pt x="2867109" y="309061"/>
                  <a:pt x="2860986" y="295259"/>
                  <a:pt x="2868268" y="282032"/>
                </a:cubicBezTo>
                <a:cubicBezTo>
                  <a:pt x="2874680" y="289077"/>
                  <a:pt x="2887794" y="296408"/>
                  <a:pt x="2895076" y="283181"/>
                </a:cubicBezTo>
                <a:cubicBezTo>
                  <a:pt x="2895945" y="262910"/>
                  <a:pt x="2889532" y="255866"/>
                  <a:pt x="2876418" y="248534"/>
                </a:cubicBezTo>
                <a:cubicBezTo>
                  <a:pt x="2902937" y="256440"/>
                  <a:pt x="2909060" y="270242"/>
                  <a:pt x="2920725" y="311360"/>
                </a:cubicBezTo>
                <a:cubicBezTo>
                  <a:pt x="2934998" y="291663"/>
                  <a:pt x="2946375" y="339538"/>
                  <a:pt x="2959490" y="346869"/>
                </a:cubicBezTo>
                <a:cubicBezTo>
                  <a:pt x="2958620" y="367141"/>
                  <a:pt x="2944636" y="380081"/>
                  <a:pt x="2943767" y="400352"/>
                </a:cubicBezTo>
                <a:cubicBezTo>
                  <a:pt x="2957461" y="394169"/>
                  <a:pt x="2970286" y="408258"/>
                  <a:pt x="2990682" y="402364"/>
                </a:cubicBezTo>
                <a:cubicBezTo>
                  <a:pt x="2991261" y="388849"/>
                  <a:pt x="2992420" y="361821"/>
                  <a:pt x="3005245" y="375909"/>
                </a:cubicBezTo>
                <a:cubicBezTo>
                  <a:pt x="3004375" y="396181"/>
                  <a:pt x="2984558" y="388562"/>
                  <a:pt x="2996804" y="416165"/>
                </a:cubicBezTo>
                <a:cubicBezTo>
                  <a:pt x="3004665" y="389424"/>
                  <a:pt x="3003796" y="409695"/>
                  <a:pt x="3017201" y="410270"/>
                </a:cubicBezTo>
                <a:cubicBezTo>
                  <a:pt x="3017780" y="396755"/>
                  <a:pt x="3025061" y="383529"/>
                  <a:pt x="3025641" y="370014"/>
                </a:cubicBezTo>
                <a:cubicBezTo>
                  <a:pt x="3018939" y="369727"/>
                  <a:pt x="2999122" y="362108"/>
                  <a:pt x="3006403" y="348881"/>
                </a:cubicBezTo>
                <a:cubicBezTo>
                  <a:pt x="3019808" y="349456"/>
                  <a:pt x="3025641" y="370014"/>
                  <a:pt x="3033213" y="350031"/>
                </a:cubicBezTo>
                <a:cubicBezTo>
                  <a:pt x="3034082" y="329759"/>
                  <a:pt x="3013396" y="342412"/>
                  <a:pt x="3020678" y="329184"/>
                </a:cubicBezTo>
                <a:cubicBezTo>
                  <a:pt x="3027089" y="336230"/>
                  <a:pt x="3034372" y="323002"/>
                  <a:pt x="3034951" y="309488"/>
                </a:cubicBezTo>
                <a:cubicBezTo>
                  <a:pt x="3040784" y="330047"/>
                  <a:pt x="3046906" y="343848"/>
                  <a:pt x="3039625" y="357075"/>
                </a:cubicBezTo>
                <a:cubicBezTo>
                  <a:pt x="3053029" y="357650"/>
                  <a:pt x="3059151" y="371451"/>
                  <a:pt x="3066144" y="364982"/>
                </a:cubicBezTo>
                <a:cubicBezTo>
                  <a:pt x="3072266" y="378783"/>
                  <a:pt x="3070238" y="426082"/>
                  <a:pt x="3084222" y="413144"/>
                </a:cubicBezTo>
                <a:cubicBezTo>
                  <a:pt x="3105197" y="393735"/>
                  <a:pt x="3078969" y="379070"/>
                  <a:pt x="3099944" y="359661"/>
                </a:cubicBezTo>
                <a:cubicBezTo>
                  <a:pt x="3112478" y="380507"/>
                  <a:pt x="3085091" y="392872"/>
                  <a:pt x="3097625" y="413718"/>
                </a:cubicBezTo>
                <a:cubicBezTo>
                  <a:pt x="3124145" y="421625"/>
                  <a:pt x="3143671" y="436002"/>
                  <a:pt x="3171928" y="403365"/>
                </a:cubicBezTo>
                <a:cubicBezTo>
                  <a:pt x="3163488" y="443621"/>
                  <a:pt x="3191745" y="410985"/>
                  <a:pt x="3198157" y="418029"/>
                </a:cubicBezTo>
                <a:cubicBezTo>
                  <a:pt x="3204570" y="425074"/>
                  <a:pt x="3202832" y="465616"/>
                  <a:pt x="3216525" y="459434"/>
                </a:cubicBezTo>
                <a:cubicBezTo>
                  <a:pt x="3224096" y="439450"/>
                  <a:pt x="3238950" y="406239"/>
                  <a:pt x="3252934" y="393300"/>
                </a:cubicBezTo>
                <a:cubicBezTo>
                  <a:pt x="3252355" y="406814"/>
                  <a:pt x="3258767" y="413859"/>
                  <a:pt x="3264889" y="427660"/>
                </a:cubicBezTo>
                <a:cubicBezTo>
                  <a:pt x="3270142" y="461733"/>
                  <a:pt x="3244783" y="426798"/>
                  <a:pt x="3250326" y="454114"/>
                </a:cubicBezTo>
                <a:cubicBezTo>
                  <a:pt x="3263440" y="461446"/>
                  <a:pt x="3289959" y="469352"/>
                  <a:pt x="3297820" y="442612"/>
                </a:cubicBezTo>
                <a:cubicBezTo>
                  <a:pt x="3291697" y="428809"/>
                  <a:pt x="3277423" y="448506"/>
                  <a:pt x="3278582" y="421478"/>
                </a:cubicBezTo>
                <a:cubicBezTo>
                  <a:pt x="3306551" y="395599"/>
                  <a:pt x="3344445" y="451380"/>
                  <a:pt x="3366000" y="418457"/>
                </a:cubicBezTo>
                <a:cubicBezTo>
                  <a:pt x="3398351" y="446922"/>
                  <a:pt x="3410017" y="488040"/>
                  <a:pt x="3431862" y="448359"/>
                </a:cubicBezTo>
                <a:cubicBezTo>
                  <a:pt x="3437985" y="462161"/>
                  <a:pt x="3437116" y="482433"/>
                  <a:pt x="3451099" y="469493"/>
                </a:cubicBezTo>
                <a:cubicBezTo>
                  <a:pt x="3444687" y="462449"/>
                  <a:pt x="3451678" y="455978"/>
                  <a:pt x="3438854" y="441889"/>
                </a:cubicBezTo>
                <a:cubicBezTo>
                  <a:pt x="3438854" y="441889"/>
                  <a:pt x="3438854" y="441889"/>
                  <a:pt x="3460408" y="408966"/>
                </a:cubicBezTo>
                <a:cubicBezTo>
                  <a:pt x="3464793" y="463311"/>
                  <a:pt x="3501201" y="397176"/>
                  <a:pt x="3506165" y="438006"/>
                </a:cubicBezTo>
                <a:cubicBezTo>
                  <a:pt x="3493340" y="423918"/>
                  <a:pt x="3485769" y="443901"/>
                  <a:pt x="3491891" y="457703"/>
                </a:cubicBezTo>
                <a:cubicBezTo>
                  <a:pt x="3498883" y="451233"/>
                  <a:pt x="3510839" y="485594"/>
                  <a:pt x="3518410" y="465610"/>
                </a:cubicBezTo>
                <a:cubicBezTo>
                  <a:pt x="3513157" y="431537"/>
                  <a:pt x="3532394" y="452670"/>
                  <a:pt x="3539675" y="439443"/>
                </a:cubicBezTo>
                <a:cubicBezTo>
                  <a:pt x="3552501" y="453532"/>
                  <a:pt x="3532104" y="459427"/>
                  <a:pt x="3544929" y="473516"/>
                </a:cubicBezTo>
                <a:cubicBezTo>
                  <a:pt x="3551631" y="473804"/>
                  <a:pt x="3552211" y="460289"/>
                  <a:pt x="3558623" y="467334"/>
                </a:cubicBezTo>
                <a:cubicBezTo>
                  <a:pt x="3550762" y="494075"/>
                  <a:pt x="3524532" y="479411"/>
                  <a:pt x="3529497" y="520241"/>
                </a:cubicBezTo>
                <a:cubicBezTo>
                  <a:pt x="3544059" y="493788"/>
                  <a:pt x="3567970" y="562509"/>
                  <a:pt x="3583983" y="502269"/>
                </a:cubicBezTo>
                <a:cubicBezTo>
                  <a:pt x="3583693" y="509026"/>
                  <a:pt x="3583113" y="522540"/>
                  <a:pt x="3589526" y="529585"/>
                </a:cubicBezTo>
                <a:cubicBezTo>
                  <a:pt x="3597098" y="509600"/>
                  <a:pt x="3616334" y="530735"/>
                  <a:pt x="3617493" y="503706"/>
                </a:cubicBezTo>
                <a:cubicBezTo>
                  <a:pt x="3611370" y="489905"/>
                  <a:pt x="3603220" y="523402"/>
                  <a:pt x="3597677" y="496087"/>
                </a:cubicBezTo>
                <a:cubicBezTo>
                  <a:pt x="3625354" y="476965"/>
                  <a:pt x="3638179" y="491054"/>
                  <a:pt x="3653322" y="451085"/>
                </a:cubicBezTo>
                <a:cubicBezTo>
                  <a:pt x="3659155" y="471645"/>
                  <a:pt x="3645171" y="484584"/>
                  <a:pt x="3651004" y="505143"/>
                </a:cubicBezTo>
                <a:cubicBezTo>
                  <a:pt x="3639048" y="470783"/>
                  <a:pt x="3617203" y="510463"/>
                  <a:pt x="3622746" y="537780"/>
                </a:cubicBezTo>
                <a:cubicBezTo>
                  <a:pt x="3637020" y="518082"/>
                  <a:pt x="3649845" y="532172"/>
                  <a:pt x="3670530" y="519519"/>
                </a:cubicBezTo>
                <a:cubicBezTo>
                  <a:pt x="3671109" y="506005"/>
                  <a:pt x="3664987" y="492204"/>
                  <a:pt x="3658575" y="485159"/>
                </a:cubicBezTo>
                <a:cubicBezTo>
                  <a:pt x="3673428" y="451948"/>
                  <a:pt x="3679261" y="472507"/>
                  <a:pt x="3693246" y="459567"/>
                </a:cubicBezTo>
                <a:cubicBezTo>
                  <a:pt x="3706069" y="473657"/>
                  <a:pt x="3698788" y="486883"/>
                  <a:pt x="3698209" y="500398"/>
                </a:cubicBezTo>
                <a:cubicBezTo>
                  <a:pt x="3726756" y="461004"/>
                  <a:pt x="3765230" y="503272"/>
                  <a:pt x="3787074" y="463591"/>
                </a:cubicBezTo>
                <a:cubicBezTo>
                  <a:pt x="3786206" y="483862"/>
                  <a:pt x="3778923" y="497089"/>
                  <a:pt x="3778055" y="517360"/>
                </a:cubicBezTo>
                <a:cubicBezTo>
                  <a:pt x="3797581" y="531736"/>
                  <a:pt x="3793197" y="477393"/>
                  <a:pt x="3805732" y="498239"/>
                </a:cubicBezTo>
                <a:cubicBezTo>
                  <a:pt x="3805442" y="504996"/>
                  <a:pt x="3798450" y="511465"/>
                  <a:pt x="3804863" y="518509"/>
                </a:cubicBezTo>
                <a:cubicBezTo>
                  <a:pt x="3811854" y="512040"/>
                  <a:pt x="3825549" y="505858"/>
                  <a:pt x="3826418" y="485586"/>
                </a:cubicBezTo>
                <a:cubicBezTo>
                  <a:pt x="3813013" y="485012"/>
                  <a:pt x="3806312" y="484724"/>
                  <a:pt x="3799899" y="477680"/>
                </a:cubicBezTo>
                <a:cubicBezTo>
                  <a:pt x="3806891" y="471210"/>
                  <a:pt x="3800767" y="457408"/>
                  <a:pt x="3794646" y="443607"/>
                </a:cubicBezTo>
                <a:cubicBezTo>
                  <a:pt x="3815041" y="437712"/>
                  <a:pt x="3834568" y="452088"/>
                  <a:pt x="3854675" y="452950"/>
                </a:cubicBezTo>
                <a:cubicBezTo>
                  <a:pt x="3875650" y="433541"/>
                  <a:pt x="3863115" y="412695"/>
                  <a:pt x="3863695" y="399181"/>
                </a:cubicBezTo>
                <a:cubicBezTo>
                  <a:pt x="3882933" y="420315"/>
                  <a:pt x="3869817" y="412982"/>
                  <a:pt x="3881774" y="447343"/>
                </a:cubicBezTo>
                <a:cubicBezTo>
                  <a:pt x="3853227" y="486736"/>
                  <a:pt x="3840980" y="459132"/>
                  <a:pt x="3820296" y="471785"/>
                </a:cubicBezTo>
                <a:cubicBezTo>
                  <a:pt x="3833120" y="485874"/>
                  <a:pt x="3826128" y="492343"/>
                  <a:pt x="3838952" y="506433"/>
                </a:cubicBezTo>
                <a:cubicBezTo>
                  <a:pt x="3837793" y="533461"/>
                  <a:pt x="3824390" y="532886"/>
                  <a:pt x="3822941" y="566672"/>
                </a:cubicBezTo>
                <a:cubicBezTo>
                  <a:pt x="3823521" y="553159"/>
                  <a:pt x="3795842" y="572280"/>
                  <a:pt x="3802255" y="579325"/>
                </a:cubicBezTo>
                <a:cubicBezTo>
                  <a:pt x="3807798" y="606640"/>
                  <a:pt x="3836055" y="574005"/>
                  <a:pt x="3830512" y="546689"/>
                </a:cubicBezTo>
                <a:cubicBezTo>
                  <a:pt x="3842757" y="574292"/>
                  <a:pt x="3863732" y="554883"/>
                  <a:pt x="3864312" y="541368"/>
                </a:cubicBezTo>
                <a:cubicBezTo>
                  <a:pt x="3858769" y="514052"/>
                  <a:pt x="3850619" y="547551"/>
                  <a:pt x="3844496" y="533748"/>
                </a:cubicBezTo>
                <a:cubicBezTo>
                  <a:pt x="3844785" y="526991"/>
                  <a:pt x="3845364" y="513477"/>
                  <a:pt x="3838952" y="506433"/>
                </a:cubicBezTo>
                <a:cubicBezTo>
                  <a:pt x="3887316" y="474659"/>
                  <a:pt x="3970386" y="572994"/>
                  <a:pt x="3974443" y="478395"/>
                </a:cubicBezTo>
                <a:cubicBezTo>
                  <a:pt x="3974155" y="485152"/>
                  <a:pt x="3960749" y="484578"/>
                  <a:pt x="3961619" y="464305"/>
                </a:cubicBezTo>
                <a:cubicBezTo>
                  <a:pt x="3968321" y="464592"/>
                  <a:pt x="3988137" y="472213"/>
                  <a:pt x="3982015" y="458411"/>
                </a:cubicBezTo>
                <a:cubicBezTo>
                  <a:pt x="3968900" y="451079"/>
                  <a:pt x="3954627" y="470776"/>
                  <a:pt x="3933651" y="490185"/>
                </a:cubicBezTo>
                <a:cubicBezTo>
                  <a:pt x="3921985" y="449067"/>
                  <a:pt x="3906553" y="495792"/>
                  <a:pt x="3894308" y="468189"/>
                </a:cubicBezTo>
                <a:cubicBezTo>
                  <a:pt x="3908581" y="448493"/>
                  <a:pt x="3907422" y="475521"/>
                  <a:pt x="3921116" y="469339"/>
                </a:cubicBezTo>
                <a:cubicBezTo>
                  <a:pt x="3914994" y="455537"/>
                  <a:pt x="3922275" y="442310"/>
                  <a:pt x="3916153" y="428509"/>
                </a:cubicBezTo>
                <a:cubicBezTo>
                  <a:pt x="3936838" y="415856"/>
                  <a:pt x="3931295" y="388541"/>
                  <a:pt x="3943831" y="409387"/>
                </a:cubicBezTo>
                <a:cubicBezTo>
                  <a:pt x="3942672" y="436415"/>
                  <a:pt x="3915863" y="435265"/>
                  <a:pt x="3927818" y="469626"/>
                </a:cubicBezTo>
                <a:cubicBezTo>
                  <a:pt x="3949374" y="436702"/>
                  <a:pt x="3963357" y="423763"/>
                  <a:pt x="3964516" y="396734"/>
                </a:cubicBezTo>
                <a:cubicBezTo>
                  <a:pt x="3958394" y="382933"/>
                  <a:pt x="3937418" y="402343"/>
                  <a:pt x="3945280" y="375602"/>
                </a:cubicBezTo>
                <a:cubicBezTo>
                  <a:pt x="3951982" y="375889"/>
                  <a:pt x="3958683" y="376176"/>
                  <a:pt x="3958973" y="369419"/>
                </a:cubicBezTo>
                <a:cubicBezTo>
                  <a:pt x="3963937" y="410249"/>
                  <a:pt x="3998608" y="384658"/>
                  <a:pt x="3989586" y="438427"/>
                </a:cubicBezTo>
                <a:cubicBezTo>
                  <a:pt x="3997449" y="411686"/>
                  <a:pt x="4045810" y="379913"/>
                  <a:pt x="4064470" y="414560"/>
                </a:cubicBezTo>
                <a:cubicBezTo>
                  <a:pt x="4058056" y="407516"/>
                  <a:pt x="4058346" y="400758"/>
                  <a:pt x="4065337" y="394288"/>
                </a:cubicBezTo>
                <a:cubicBezTo>
                  <a:pt x="4065049" y="401045"/>
                  <a:pt x="4071461" y="408090"/>
                  <a:pt x="4078742" y="394863"/>
                </a:cubicBezTo>
                <a:cubicBezTo>
                  <a:pt x="4077873" y="415134"/>
                  <a:pt x="4077293" y="428649"/>
                  <a:pt x="4070012" y="441875"/>
                </a:cubicBezTo>
                <a:cubicBezTo>
                  <a:pt x="4057187" y="427787"/>
                  <a:pt x="4043493" y="433969"/>
                  <a:pt x="4023386" y="433107"/>
                </a:cubicBezTo>
                <a:cubicBezTo>
                  <a:pt x="4029509" y="446909"/>
                  <a:pt x="4015526" y="459847"/>
                  <a:pt x="4021647" y="473649"/>
                </a:cubicBezTo>
                <a:cubicBezTo>
                  <a:pt x="4036502" y="440438"/>
                  <a:pt x="4068274" y="482418"/>
                  <a:pt x="4090118" y="442737"/>
                </a:cubicBezTo>
                <a:cubicBezTo>
                  <a:pt x="4083995" y="428936"/>
                  <a:pt x="4077004" y="435406"/>
                  <a:pt x="4084575" y="415422"/>
                </a:cubicBezTo>
                <a:cubicBezTo>
                  <a:pt x="4105260" y="402769"/>
                  <a:pt x="4137322" y="437992"/>
                  <a:pt x="4139350" y="390693"/>
                </a:cubicBezTo>
                <a:cubicBezTo>
                  <a:pt x="4144893" y="418008"/>
                  <a:pt x="4150146" y="452082"/>
                  <a:pt x="4165290" y="412114"/>
                </a:cubicBezTo>
                <a:cubicBezTo>
                  <a:pt x="4171413" y="425915"/>
                  <a:pt x="4171123" y="432672"/>
                  <a:pt x="4177245" y="446473"/>
                </a:cubicBezTo>
                <a:cubicBezTo>
                  <a:pt x="4169674" y="466457"/>
                  <a:pt x="4164710" y="425627"/>
                  <a:pt x="4156851" y="452369"/>
                </a:cubicBezTo>
                <a:cubicBezTo>
                  <a:pt x="4175507" y="487016"/>
                  <a:pt x="4149857" y="458838"/>
                  <a:pt x="4148987" y="479110"/>
                </a:cubicBezTo>
                <a:cubicBezTo>
                  <a:pt x="4161524" y="499956"/>
                  <a:pt x="4169095" y="479972"/>
                  <a:pt x="4175507" y="487016"/>
                </a:cubicBezTo>
                <a:cubicBezTo>
                  <a:pt x="4170254" y="452944"/>
                  <a:pt x="4190361" y="453806"/>
                  <a:pt x="4185108" y="419733"/>
                </a:cubicBezTo>
                <a:cubicBezTo>
                  <a:pt x="4183949" y="446761"/>
                  <a:pt x="4209597" y="474938"/>
                  <a:pt x="4217747" y="441441"/>
                </a:cubicBezTo>
                <a:cubicBezTo>
                  <a:pt x="4224159" y="448485"/>
                  <a:pt x="4230862" y="448773"/>
                  <a:pt x="4230572" y="455530"/>
                </a:cubicBezTo>
                <a:cubicBezTo>
                  <a:pt x="4235246" y="503117"/>
                  <a:pt x="4196193" y="474364"/>
                  <a:pt x="4207858" y="515482"/>
                </a:cubicBezTo>
                <a:cubicBezTo>
                  <a:pt x="4168805" y="486729"/>
                  <a:pt x="4133846" y="519078"/>
                  <a:pt x="4100334" y="517641"/>
                </a:cubicBezTo>
                <a:cubicBezTo>
                  <a:pt x="4112001" y="558759"/>
                  <a:pt x="4134425" y="505563"/>
                  <a:pt x="4132687" y="546106"/>
                </a:cubicBezTo>
                <a:cubicBezTo>
                  <a:pt x="4146380" y="539924"/>
                  <a:pt x="4146670" y="533166"/>
                  <a:pt x="4154241" y="513183"/>
                </a:cubicBezTo>
                <a:cubicBezTo>
                  <a:pt x="4173479" y="534316"/>
                  <a:pt x="4160944" y="513471"/>
                  <a:pt x="4159496" y="547256"/>
                </a:cubicBezTo>
                <a:cubicBezTo>
                  <a:pt x="4173479" y="534316"/>
                  <a:pt x="4179602" y="548118"/>
                  <a:pt x="4180760" y="521090"/>
                </a:cubicBezTo>
                <a:cubicBezTo>
                  <a:pt x="4200577" y="528708"/>
                  <a:pt x="4172031" y="568103"/>
                  <a:pt x="4177863" y="588661"/>
                </a:cubicBezTo>
                <a:cubicBezTo>
                  <a:pt x="4192137" y="568965"/>
                  <a:pt x="4203802" y="610082"/>
                  <a:pt x="4218075" y="590386"/>
                </a:cubicBezTo>
                <a:cubicBezTo>
                  <a:pt x="4211663" y="583341"/>
                  <a:pt x="4212242" y="569827"/>
                  <a:pt x="4212822" y="556312"/>
                </a:cubicBezTo>
                <a:cubicBezTo>
                  <a:pt x="4204961" y="583053"/>
                  <a:pt x="4199128" y="562495"/>
                  <a:pt x="4191847" y="575721"/>
                </a:cubicBezTo>
                <a:cubicBezTo>
                  <a:pt x="4190316" y="572271"/>
                  <a:pt x="4189278" y="567150"/>
                  <a:pt x="4188675" y="561624"/>
                </a:cubicBezTo>
                <a:lnTo>
                  <a:pt x="4188438" y="554542"/>
                </a:lnTo>
                <a:lnTo>
                  <a:pt x="4188837" y="557822"/>
                </a:lnTo>
                <a:cubicBezTo>
                  <a:pt x="4189621" y="559125"/>
                  <a:pt x="4190895" y="558757"/>
                  <a:pt x="4192716" y="555450"/>
                </a:cubicBezTo>
                <a:cubicBezTo>
                  <a:pt x="4206700" y="542510"/>
                  <a:pt x="4206989" y="535753"/>
                  <a:pt x="4207568" y="522239"/>
                </a:cubicBezTo>
                <a:cubicBezTo>
                  <a:pt x="4220682" y="529571"/>
                  <a:pt x="4246624" y="550992"/>
                  <a:pt x="4247493" y="530720"/>
                </a:cubicBezTo>
                <a:cubicBezTo>
                  <a:pt x="4234956" y="509874"/>
                  <a:pt x="4227096" y="536615"/>
                  <a:pt x="4214560" y="515770"/>
                </a:cubicBezTo>
                <a:cubicBezTo>
                  <a:pt x="4229413" y="482559"/>
                  <a:pt x="4234667" y="516632"/>
                  <a:pt x="4242528" y="489890"/>
                </a:cubicBezTo>
                <a:cubicBezTo>
                  <a:pt x="4240500" y="537190"/>
                  <a:pt x="4294117" y="539489"/>
                  <a:pt x="4296145" y="492189"/>
                </a:cubicBezTo>
                <a:cubicBezTo>
                  <a:pt x="4308969" y="506279"/>
                  <a:pt x="4301109" y="533019"/>
                  <a:pt x="4315093" y="520080"/>
                </a:cubicBezTo>
                <a:cubicBezTo>
                  <a:pt x="4322084" y="513610"/>
                  <a:pt x="4315962" y="499809"/>
                  <a:pt x="4322953" y="493339"/>
                </a:cubicBezTo>
                <a:cubicBezTo>
                  <a:pt x="4328786" y="513897"/>
                  <a:pt x="4329946" y="486869"/>
                  <a:pt x="4336937" y="480399"/>
                </a:cubicBezTo>
                <a:cubicBezTo>
                  <a:pt x="4350052" y="487731"/>
                  <a:pt x="4356174" y="501533"/>
                  <a:pt x="4369578" y="502108"/>
                </a:cubicBezTo>
                <a:cubicBezTo>
                  <a:pt x="4355594" y="515047"/>
                  <a:pt x="4343287" y="528059"/>
                  <a:pt x="4332581" y="542832"/>
                </a:cubicBezTo>
                <a:lnTo>
                  <a:pt x="4321761" y="563103"/>
                </a:lnTo>
                <a:lnTo>
                  <a:pt x="4320056" y="560911"/>
                </a:lnTo>
                <a:lnTo>
                  <a:pt x="4319226" y="567850"/>
                </a:lnTo>
                <a:lnTo>
                  <a:pt x="4305203" y="594122"/>
                </a:lnTo>
                <a:cubicBezTo>
                  <a:pt x="4311904" y="594409"/>
                  <a:pt x="4315473" y="589485"/>
                  <a:pt x="4317439" y="582800"/>
                </a:cubicBezTo>
                <a:lnTo>
                  <a:pt x="4319226" y="567850"/>
                </a:lnTo>
                <a:lnTo>
                  <a:pt x="4321761" y="563103"/>
                </a:lnTo>
                <a:lnTo>
                  <a:pt x="4329502" y="573056"/>
                </a:lnTo>
                <a:cubicBezTo>
                  <a:pt x="4339038" y="578225"/>
                  <a:pt x="4348323" y="567199"/>
                  <a:pt x="4352697" y="582619"/>
                </a:cubicBezTo>
                <a:cubicBezTo>
                  <a:pt x="4345416" y="595846"/>
                  <a:pt x="4351538" y="609648"/>
                  <a:pt x="4357660" y="623449"/>
                </a:cubicBezTo>
                <a:cubicBezTo>
                  <a:pt x="4379216" y="590525"/>
                  <a:pt x="4384179" y="631355"/>
                  <a:pt x="4390881" y="631643"/>
                </a:cubicBezTo>
                <a:cubicBezTo>
                  <a:pt x="4398163" y="618417"/>
                  <a:pt x="4405156" y="611947"/>
                  <a:pt x="4399032" y="598145"/>
                </a:cubicBezTo>
                <a:cubicBezTo>
                  <a:pt x="4399032" y="598145"/>
                  <a:pt x="4378347" y="610798"/>
                  <a:pt x="4385917" y="590813"/>
                </a:cubicBezTo>
                <a:cubicBezTo>
                  <a:pt x="4385917" y="590813"/>
                  <a:pt x="4406894" y="571404"/>
                  <a:pt x="4407184" y="564647"/>
                </a:cubicBezTo>
                <a:cubicBezTo>
                  <a:pt x="4399902" y="577874"/>
                  <a:pt x="4380085" y="570255"/>
                  <a:pt x="4387656" y="550270"/>
                </a:cubicBezTo>
                <a:cubicBezTo>
                  <a:pt x="4402799" y="510302"/>
                  <a:pt x="4414465" y="551419"/>
                  <a:pt x="4429607" y="511452"/>
                </a:cubicBezTo>
                <a:cubicBezTo>
                  <a:pt x="4435731" y="525253"/>
                  <a:pt x="4428739" y="531723"/>
                  <a:pt x="4428449" y="538480"/>
                </a:cubicBezTo>
                <a:cubicBezTo>
                  <a:pt x="4441853" y="539054"/>
                  <a:pt x="4467793" y="560475"/>
                  <a:pt x="4469241" y="526690"/>
                </a:cubicBezTo>
                <a:cubicBezTo>
                  <a:pt x="4494600" y="561625"/>
                  <a:pt x="4503331" y="514613"/>
                  <a:pt x="4523437" y="515475"/>
                </a:cubicBezTo>
                <a:cubicBezTo>
                  <a:pt x="4523437" y="515475"/>
                  <a:pt x="4535682" y="543078"/>
                  <a:pt x="4537131" y="509293"/>
                </a:cubicBezTo>
                <a:cubicBezTo>
                  <a:pt x="4549956" y="523381"/>
                  <a:pt x="4542674" y="536608"/>
                  <a:pt x="4549087" y="543653"/>
                </a:cubicBezTo>
                <a:cubicBezTo>
                  <a:pt x="4557239" y="510155"/>
                  <a:pt x="4582597" y="545090"/>
                  <a:pt x="4596581" y="532151"/>
                </a:cubicBezTo>
                <a:cubicBezTo>
                  <a:pt x="4596291" y="538908"/>
                  <a:pt x="4595712" y="552421"/>
                  <a:pt x="4601835" y="566223"/>
                </a:cubicBezTo>
                <a:cubicBezTo>
                  <a:pt x="4614658" y="580313"/>
                  <a:pt x="4609405" y="546239"/>
                  <a:pt x="4615817" y="553283"/>
                </a:cubicBezTo>
                <a:cubicBezTo>
                  <a:pt x="4615528" y="560041"/>
                  <a:pt x="4615238" y="566798"/>
                  <a:pt x="4621360" y="580601"/>
                </a:cubicBezTo>
                <a:cubicBezTo>
                  <a:pt x="4629222" y="553858"/>
                  <a:pt x="4627482" y="594402"/>
                  <a:pt x="4634766" y="581176"/>
                </a:cubicBezTo>
                <a:cubicBezTo>
                  <a:pt x="4648461" y="574993"/>
                  <a:pt x="4635635" y="560903"/>
                  <a:pt x="4642916" y="547676"/>
                </a:cubicBezTo>
                <a:cubicBezTo>
                  <a:pt x="4662442" y="562053"/>
                  <a:pt x="4683999" y="529129"/>
                  <a:pt x="4703525" y="543506"/>
                </a:cubicBezTo>
                <a:cubicBezTo>
                  <a:pt x="4696243" y="556732"/>
                  <a:pt x="4695954" y="563490"/>
                  <a:pt x="4695664" y="570247"/>
                </a:cubicBezTo>
                <a:cubicBezTo>
                  <a:pt x="4716640" y="550837"/>
                  <a:pt x="4723631" y="544368"/>
                  <a:pt x="4721893" y="584912"/>
                </a:cubicBezTo>
                <a:cubicBezTo>
                  <a:pt x="4742868" y="565501"/>
                  <a:pt x="4770546" y="546380"/>
                  <a:pt x="4782212" y="587498"/>
                </a:cubicBezTo>
                <a:cubicBezTo>
                  <a:pt x="4796484" y="567800"/>
                  <a:pt x="4802317" y="588360"/>
                  <a:pt x="4816012" y="582177"/>
                </a:cubicBezTo>
                <a:cubicBezTo>
                  <a:pt x="4816882" y="561905"/>
                  <a:pt x="4823294" y="568950"/>
                  <a:pt x="4831154" y="542209"/>
                </a:cubicBezTo>
                <a:cubicBezTo>
                  <a:pt x="4836697" y="569525"/>
                  <a:pt x="4836409" y="576282"/>
                  <a:pt x="4850102" y="570100"/>
                </a:cubicBezTo>
                <a:cubicBezTo>
                  <a:pt x="4848943" y="597129"/>
                  <a:pt x="4829416" y="582752"/>
                  <a:pt x="4822424" y="589223"/>
                </a:cubicBezTo>
                <a:cubicBezTo>
                  <a:pt x="4827968" y="616538"/>
                  <a:pt x="4820396" y="636522"/>
                  <a:pt x="4812825" y="656506"/>
                </a:cubicBezTo>
                <a:cubicBezTo>
                  <a:pt x="4825939" y="663837"/>
                  <a:pt x="4839053" y="671170"/>
                  <a:pt x="4840503" y="637384"/>
                </a:cubicBezTo>
                <a:cubicBezTo>
                  <a:pt x="4860030" y="651760"/>
                  <a:pt x="4878976" y="679651"/>
                  <a:pt x="4901112" y="633214"/>
                </a:cubicBezTo>
                <a:cubicBezTo>
                  <a:pt x="4907523" y="640258"/>
                  <a:pt x="4892671" y="673469"/>
                  <a:pt x="4906365" y="667286"/>
                </a:cubicBezTo>
                <a:cubicBezTo>
                  <a:pt x="4906654" y="660529"/>
                  <a:pt x="4906944" y="653772"/>
                  <a:pt x="4907234" y="647015"/>
                </a:cubicBezTo>
                <a:cubicBezTo>
                  <a:pt x="4932305" y="688707"/>
                  <a:pt x="4981247" y="643419"/>
                  <a:pt x="5020300" y="672172"/>
                </a:cubicBezTo>
                <a:cubicBezTo>
                  <a:pt x="5008055" y="644569"/>
                  <a:pt x="5007476" y="658082"/>
                  <a:pt x="4995521" y="623723"/>
                </a:cubicBezTo>
                <a:cubicBezTo>
                  <a:pt x="4987659" y="650464"/>
                  <a:pt x="4982696" y="609633"/>
                  <a:pt x="4974833" y="636375"/>
                </a:cubicBezTo>
                <a:cubicBezTo>
                  <a:pt x="4981247" y="643419"/>
                  <a:pt x="4988240" y="636950"/>
                  <a:pt x="4981247" y="643419"/>
                </a:cubicBezTo>
                <a:cubicBezTo>
                  <a:pt x="4953859" y="655783"/>
                  <a:pt x="4941904" y="621424"/>
                  <a:pt x="4914515" y="633789"/>
                </a:cubicBezTo>
                <a:cubicBezTo>
                  <a:pt x="4921797" y="620561"/>
                  <a:pt x="4935202" y="621136"/>
                  <a:pt x="4922666" y="600290"/>
                </a:cubicBezTo>
                <a:cubicBezTo>
                  <a:pt x="4936940" y="580593"/>
                  <a:pt x="4943352" y="587638"/>
                  <a:pt x="4948895" y="614953"/>
                </a:cubicBezTo>
                <a:cubicBezTo>
                  <a:pt x="4956176" y="601727"/>
                  <a:pt x="4990848" y="576135"/>
                  <a:pt x="5003671" y="590224"/>
                </a:cubicBezTo>
                <a:cubicBezTo>
                  <a:pt x="5003091" y="603739"/>
                  <a:pt x="4996100" y="610208"/>
                  <a:pt x="5002512" y="617252"/>
                </a:cubicBezTo>
                <a:cubicBezTo>
                  <a:pt x="5008344" y="637812"/>
                  <a:pt x="5016205" y="611070"/>
                  <a:pt x="5022909" y="611358"/>
                </a:cubicBezTo>
                <a:cubicBezTo>
                  <a:pt x="5022909" y="611358"/>
                  <a:pt x="5022909" y="611358"/>
                  <a:pt x="5017075" y="590799"/>
                </a:cubicBezTo>
                <a:cubicBezTo>
                  <a:pt x="5043595" y="598706"/>
                  <a:pt x="5077394" y="593385"/>
                  <a:pt x="5104492" y="587777"/>
                </a:cubicBezTo>
                <a:cubicBezTo>
                  <a:pt x="5117318" y="601868"/>
                  <a:pt x="5110036" y="615094"/>
                  <a:pt x="5116449" y="622138"/>
                </a:cubicBezTo>
                <a:cubicBezTo>
                  <a:pt x="5123440" y="615669"/>
                  <a:pt x="5123729" y="608912"/>
                  <a:pt x="5130722" y="602442"/>
                </a:cubicBezTo>
                <a:cubicBezTo>
                  <a:pt x="5136843" y="616243"/>
                  <a:pt x="5129852" y="622713"/>
                  <a:pt x="5129562" y="629470"/>
                </a:cubicBezTo>
                <a:cubicBezTo>
                  <a:pt x="5136554" y="623000"/>
                  <a:pt x="5142387" y="643560"/>
                  <a:pt x="5149957" y="623575"/>
                </a:cubicBezTo>
                <a:cubicBezTo>
                  <a:pt x="5143546" y="616531"/>
                  <a:pt x="5143835" y="609774"/>
                  <a:pt x="5144125" y="603017"/>
                </a:cubicBezTo>
                <a:cubicBezTo>
                  <a:pt x="5150538" y="610061"/>
                  <a:pt x="5164812" y="590364"/>
                  <a:pt x="5170644" y="610923"/>
                </a:cubicBezTo>
                <a:cubicBezTo>
                  <a:pt x="5163653" y="617393"/>
                  <a:pt x="5156662" y="623862"/>
                  <a:pt x="5169486" y="637952"/>
                </a:cubicBezTo>
                <a:cubicBezTo>
                  <a:pt x="5176768" y="624724"/>
                  <a:pt x="5176187" y="638239"/>
                  <a:pt x="5183759" y="618255"/>
                </a:cubicBezTo>
                <a:cubicBezTo>
                  <a:pt x="5184338" y="604741"/>
                  <a:pt x="5184628" y="597984"/>
                  <a:pt x="5184918" y="591226"/>
                </a:cubicBezTo>
                <a:cubicBezTo>
                  <a:pt x="5196294" y="639101"/>
                  <a:pt x="5218718" y="585906"/>
                  <a:pt x="5238244" y="600283"/>
                </a:cubicBezTo>
                <a:cubicBezTo>
                  <a:pt x="5237665" y="613797"/>
                  <a:pt x="5223971" y="619979"/>
                  <a:pt x="5230094" y="633781"/>
                </a:cubicBezTo>
                <a:cubicBezTo>
                  <a:pt x="5262155" y="669003"/>
                  <a:pt x="5325081" y="610777"/>
                  <a:pt x="5369100" y="680359"/>
                </a:cubicBezTo>
                <a:cubicBezTo>
                  <a:pt x="5369390" y="673601"/>
                  <a:pt x="5363268" y="659800"/>
                  <a:pt x="5370259" y="653331"/>
                </a:cubicBezTo>
                <a:cubicBezTo>
                  <a:pt x="5390367" y="654193"/>
                  <a:pt x="5369680" y="666845"/>
                  <a:pt x="5382505" y="680934"/>
                </a:cubicBezTo>
                <a:cubicBezTo>
                  <a:pt x="5395619" y="688266"/>
                  <a:pt x="5376381" y="667132"/>
                  <a:pt x="5390367" y="654193"/>
                </a:cubicBezTo>
                <a:cubicBezTo>
                  <a:pt x="5396488" y="667994"/>
                  <a:pt x="5389206" y="681221"/>
                  <a:pt x="5402031" y="695311"/>
                </a:cubicBezTo>
                <a:cubicBezTo>
                  <a:pt x="5416305" y="675613"/>
                  <a:pt x="5428840" y="696460"/>
                  <a:pt x="5442823" y="683520"/>
                </a:cubicBezTo>
                <a:cubicBezTo>
                  <a:pt x="5436700" y="669718"/>
                  <a:pt x="5436990" y="662962"/>
                  <a:pt x="5437569" y="649447"/>
                </a:cubicBezTo>
                <a:cubicBezTo>
                  <a:pt x="5443983" y="656492"/>
                  <a:pt x="5450974" y="650022"/>
                  <a:pt x="5451263" y="643265"/>
                </a:cubicBezTo>
                <a:cubicBezTo>
                  <a:pt x="5469921" y="677912"/>
                  <a:pt x="5485063" y="637944"/>
                  <a:pt x="5504592" y="652321"/>
                </a:cubicBezTo>
                <a:cubicBezTo>
                  <a:pt x="5502853" y="692864"/>
                  <a:pt x="5483906" y="664973"/>
                  <a:pt x="5470211" y="671155"/>
                </a:cubicBezTo>
                <a:cubicBezTo>
                  <a:pt x="5476623" y="678199"/>
                  <a:pt x="5469631" y="684670"/>
                  <a:pt x="5476044" y="691714"/>
                </a:cubicBezTo>
                <a:cubicBezTo>
                  <a:pt x="5496151" y="692576"/>
                  <a:pt x="5515968" y="700196"/>
                  <a:pt x="5542777" y="701346"/>
                </a:cubicBezTo>
                <a:cubicBezTo>
                  <a:pt x="5530240" y="680499"/>
                  <a:pt x="5517127" y="673167"/>
                  <a:pt x="5503433" y="679349"/>
                </a:cubicBezTo>
                <a:cubicBezTo>
                  <a:pt x="5510714" y="666123"/>
                  <a:pt x="5504302" y="659079"/>
                  <a:pt x="5504592" y="652321"/>
                </a:cubicBezTo>
                <a:cubicBezTo>
                  <a:pt x="5523248" y="686969"/>
                  <a:pt x="5518286" y="646139"/>
                  <a:pt x="5538101" y="653758"/>
                </a:cubicBezTo>
                <a:cubicBezTo>
                  <a:pt x="5537522" y="667273"/>
                  <a:pt x="5549768" y="694875"/>
                  <a:pt x="5563172" y="695450"/>
                </a:cubicBezTo>
                <a:cubicBezTo>
                  <a:pt x="5564331" y="668422"/>
                  <a:pt x="5557918" y="661378"/>
                  <a:pt x="5558498" y="647863"/>
                </a:cubicBezTo>
                <a:cubicBezTo>
                  <a:pt x="5564621" y="661665"/>
                  <a:pt x="5571902" y="648438"/>
                  <a:pt x="5577444" y="675754"/>
                </a:cubicBezTo>
                <a:cubicBezTo>
                  <a:pt x="5585017" y="655770"/>
                  <a:pt x="5605412" y="649875"/>
                  <a:pt x="5603963" y="683660"/>
                </a:cubicBezTo>
                <a:cubicBezTo>
                  <a:pt x="5632221" y="651025"/>
                  <a:pt x="5651748" y="665401"/>
                  <a:pt x="5678267" y="673308"/>
                </a:cubicBezTo>
                <a:cubicBezTo>
                  <a:pt x="5691960" y="667126"/>
                  <a:pt x="5686997" y="626296"/>
                  <a:pt x="5700112" y="633627"/>
                </a:cubicBezTo>
                <a:cubicBezTo>
                  <a:pt x="5691960" y="667126"/>
                  <a:pt x="5712935" y="647715"/>
                  <a:pt x="5711487" y="681501"/>
                </a:cubicBezTo>
                <a:cubicBezTo>
                  <a:pt x="5740324" y="635351"/>
                  <a:pt x="5772096" y="677331"/>
                  <a:pt x="5787818" y="623849"/>
                </a:cubicBezTo>
                <a:cubicBezTo>
                  <a:pt x="5793652" y="644407"/>
                  <a:pt x="5801512" y="617666"/>
                  <a:pt x="5814627" y="624998"/>
                </a:cubicBezTo>
                <a:cubicBezTo>
                  <a:pt x="5798325" y="691994"/>
                  <a:pt x="5874076" y="647856"/>
                  <a:pt x="5888349" y="628159"/>
                </a:cubicBezTo>
                <a:cubicBezTo>
                  <a:pt x="5893314" y="668989"/>
                  <a:pt x="5867375" y="647568"/>
                  <a:pt x="5866505" y="667840"/>
                </a:cubicBezTo>
                <a:cubicBezTo>
                  <a:pt x="5872628" y="681642"/>
                  <a:pt x="5878750" y="695443"/>
                  <a:pt x="5892155" y="696018"/>
                </a:cubicBezTo>
                <a:cubicBezTo>
                  <a:pt x="5886610" y="668702"/>
                  <a:pt x="5892444" y="689261"/>
                  <a:pt x="5899147" y="689548"/>
                </a:cubicBezTo>
                <a:cubicBezTo>
                  <a:pt x="5900306" y="662520"/>
                  <a:pt x="5907008" y="662808"/>
                  <a:pt x="5914580" y="642824"/>
                </a:cubicBezTo>
                <a:cubicBezTo>
                  <a:pt x="5920702" y="656624"/>
                  <a:pt x="5906718" y="669564"/>
                  <a:pt x="5905849" y="689836"/>
                </a:cubicBezTo>
                <a:cubicBezTo>
                  <a:pt x="5918384" y="710682"/>
                  <a:pt x="5931788" y="711257"/>
                  <a:pt x="5930049" y="751799"/>
                </a:cubicBezTo>
                <a:cubicBezTo>
                  <a:pt x="5937911" y="725059"/>
                  <a:pt x="5939069" y="698029"/>
                  <a:pt x="5946640" y="678046"/>
                </a:cubicBezTo>
                <a:cubicBezTo>
                  <a:pt x="5952184" y="705362"/>
                  <a:pt x="5972292" y="706224"/>
                  <a:pt x="5984825" y="727070"/>
                </a:cubicBezTo>
                <a:cubicBezTo>
                  <a:pt x="5985984" y="700041"/>
                  <a:pt x="5967036" y="672151"/>
                  <a:pt x="5967906" y="651879"/>
                </a:cubicBezTo>
                <a:cubicBezTo>
                  <a:pt x="5988302" y="645985"/>
                  <a:pt x="5984825" y="727070"/>
                  <a:pt x="6020364" y="681208"/>
                </a:cubicBezTo>
                <a:cubicBezTo>
                  <a:pt x="5987433" y="666256"/>
                  <a:pt x="5995583" y="632758"/>
                  <a:pt x="5962943" y="611048"/>
                </a:cubicBezTo>
                <a:cubicBezTo>
                  <a:pt x="5976348" y="611623"/>
                  <a:pt x="6003444" y="606016"/>
                  <a:pt x="6009277" y="626574"/>
                </a:cubicBezTo>
                <a:cubicBezTo>
                  <a:pt x="6002575" y="626287"/>
                  <a:pt x="6002575" y="626287"/>
                  <a:pt x="5995583" y="632758"/>
                </a:cubicBezTo>
                <a:cubicBezTo>
                  <a:pt x="6007540" y="667118"/>
                  <a:pt x="6020654" y="674450"/>
                  <a:pt x="6034058" y="675025"/>
                </a:cubicBezTo>
                <a:cubicBezTo>
                  <a:pt x="6026487" y="695009"/>
                  <a:pt x="6019785" y="694721"/>
                  <a:pt x="6032030" y="722325"/>
                </a:cubicBezTo>
                <a:cubicBezTo>
                  <a:pt x="6039021" y="715855"/>
                  <a:pt x="6044854" y="736414"/>
                  <a:pt x="6052136" y="723187"/>
                </a:cubicBezTo>
                <a:cubicBezTo>
                  <a:pt x="6046303" y="702628"/>
                  <a:pt x="6032319" y="715567"/>
                  <a:pt x="6046592" y="695871"/>
                </a:cubicBezTo>
                <a:cubicBezTo>
                  <a:pt x="6066410" y="703490"/>
                  <a:pt x="6072243" y="724049"/>
                  <a:pt x="6080683" y="683794"/>
                </a:cubicBezTo>
                <a:cubicBezTo>
                  <a:pt x="6092348" y="724912"/>
                  <a:pt x="6126438" y="712834"/>
                  <a:pt x="6120895" y="685518"/>
                </a:cubicBezTo>
                <a:cubicBezTo>
                  <a:pt x="6127307" y="692563"/>
                  <a:pt x="6127018" y="699319"/>
                  <a:pt x="6133431" y="706364"/>
                </a:cubicBezTo>
                <a:cubicBezTo>
                  <a:pt x="6141291" y="679623"/>
                  <a:pt x="6147415" y="693425"/>
                  <a:pt x="6161108" y="687243"/>
                </a:cubicBezTo>
                <a:cubicBezTo>
                  <a:pt x="6166651" y="714558"/>
                  <a:pt x="6159370" y="727786"/>
                  <a:pt x="6172484" y="735117"/>
                </a:cubicBezTo>
                <a:cubicBezTo>
                  <a:pt x="6186756" y="715420"/>
                  <a:pt x="6201031" y="695724"/>
                  <a:pt x="6220268" y="716857"/>
                </a:cubicBezTo>
                <a:cubicBezTo>
                  <a:pt x="6212986" y="730085"/>
                  <a:pt x="6193460" y="715708"/>
                  <a:pt x="6192301" y="742736"/>
                </a:cubicBezTo>
                <a:cubicBezTo>
                  <a:pt x="6205705" y="743311"/>
                  <a:pt x="6204836" y="763582"/>
                  <a:pt x="6211538" y="763870"/>
                </a:cubicBezTo>
                <a:cubicBezTo>
                  <a:pt x="6232513" y="744460"/>
                  <a:pt x="6238926" y="751505"/>
                  <a:pt x="6254069" y="711537"/>
                </a:cubicBezTo>
                <a:cubicBezTo>
                  <a:pt x="6279139" y="753229"/>
                  <a:pt x="6316705" y="660067"/>
                  <a:pt x="6347318" y="729075"/>
                </a:cubicBezTo>
                <a:cubicBezTo>
                  <a:pt x="6348187" y="708803"/>
                  <a:pt x="6348187" y="708803"/>
                  <a:pt x="6355179" y="702334"/>
                </a:cubicBezTo>
                <a:cubicBezTo>
                  <a:pt x="6374707" y="716709"/>
                  <a:pt x="6352861" y="756390"/>
                  <a:pt x="6373258" y="750496"/>
                </a:cubicBezTo>
                <a:cubicBezTo>
                  <a:pt x="6380250" y="744026"/>
                  <a:pt x="6367715" y="723180"/>
                  <a:pt x="6381409" y="716997"/>
                </a:cubicBezTo>
                <a:cubicBezTo>
                  <a:pt x="6401804" y="711102"/>
                  <a:pt x="6414339" y="731948"/>
                  <a:pt x="6429193" y="698738"/>
                </a:cubicBezTo>
                <a:cubicBezTo>
                  <a:pt x="6442017" y="712827"/>
                  <a:pt x="6421622" y="718721"/>
                  <a:pt x="6427744" y="732523"/>
                </a:cubicBezTo>
                <a:cubicBezTo>
                  <a:pt x="6441148" y="733098"/>
                  <a:pt x="6460675" y="747475"/>
                  <a:pt x="6475817" y="707507"/>
                </a:cubicBezTo>
                <a:cubicBezTo>
                  <a:pt x="6488932" y="714838"/>
                  <a:pt x="6495055" y="728640"/>
                  <a:pt x="6516030" y="709231"/>
                </a:cubicBezTo>
                <a:cubicBezTo>
                  <a:pt x="6522152" y="723032"/>
                  <a:pt x="6514871" y="736259"/>
                  <a:pt x="6527695" y="750349"/>
                </a:cubicBezTo>
                <a:cubicBezTo>
                  <a:pt x="6535846" y="716850"/>
                  <a:pt x="6546933" y="771482"/>
                  <a:pt x="6554794" y="744741"/>
                </a:cubicBezTo>
                <a:cubicBezTo>
                  <a:pt x="6555374" y="731227"/>
                  <a:pt x="6562945" y="711243"/>
                  <a:pt x="6563524" y="697728"/>
                </a:cubicBezTo>
                <a:cubicBezTo>
                  <a:pt x="6575769" y="725331"/>
                  <a:pt x="6548092" y="744454"/>
                  <a:pt x="6560337" y="772057"/>
                </a:cubicBezTo>
                <a:cubicBezTo>
                  <a:pt x="6567618" y="758830"/>
                  <a:pt x="6573741" y="772632"/>
                  <a:pt x="6580444" y="772919"/>
                </a:cubicBezTo>
                <a:cubicBezTo>
                  <a:pt x="6574320" y="759117"/>
                  <a:pt x="6574900" y="745604"/>
                  <a:pt x="6582182" y="732376"/>
                </a:cubicBezTo>
                <a:cubicBezTo>
                  <a:pt x="6595007" y="746466"/>
                  <a:pt x="6580733" y="766161"/>
                  <a:pt x="6594138" y="766736"/>
                </a:cubicBezTo>
                <a:cubicBezTo>
                  <a:pt x="6601709" y="746753"/>
                  <a:pt x="6602578" y="726481"/>
                  <a:pt x="6596456" y="712680"/>
                </a:cubicBezTo>
                <a:cubicBezTo>
                  <a:pt x="6608701" y="740283"/>
                  <a:pt x="6604317" y="685938"/>
                  <a:pt x="6610149" y="706498"/>
                </a:cubicBezTo>
                <a:cubicBezTo>
                  <a:pt x="6609570" y="720011"/>
                  <a:pt x="6616562" y="713542"/>
                  <a:pt x="6622685" y="727343"/>
                </a:cubicBezTo>
                <a:cubicBezTo>
                  <a:pt x="6615692" y="733813"/>
                  <a:pt x="6609280" y="726768"/>
                  <a:pt x="6608701" y="740283"/>
                </a:cubicBezTo>
                <a:cubicBezTo>
                  <a:pt x="6620946" y="767886"/>
                  <a:pt x="6628518" y="747903"/>
                  <a:pt x="6642211" y="741720"/>
                </a:cubicBezTo>
                <a:cubicBezTo>
                  <a:pt x="6636378" y="721161"/>
                  <a:pt x="6628228" y="754659"/>
                  <a:pt x="6622685" y="727343"/>
                </a:cubicBezTo>
                <a:cubicBezTo>
                  <a:pt x="6637827" y="687375"/>
                  <a:pt x="6656195" y="728780"/>
                  <a:pt x="6658513" y="674724"/>
                </a:cubicBezTo>
                <a:cubicBezTo>
                  <a:pt x="6657354" y="701752"/>
                  <a:pt x="6663766" y="708797"/>
                  <a:pt x="6669890" y="722598"/>
                </a:cubicBezTo>
                <a:cubicBezTo>
                  <a:pt x="6662897" y="729067"/>
                  <a:pt x="6655326" y="749052"/>
                  <a:pt x="6654746" y="762566"/>
                </a:cubicBezTo>
                <a:cubicBezTo>
                  <a:pt x="6668151" y="763141"/>
                  <a:pt x="6693799" y="791318"/>
                  <a:pt x="6695538" y="750777"/>
                </a:cubicBezTo>
                <a:cubicBezTo>
                  <a:pt x="6687967" y="770760"/>
                  <a:pt x="6668731" y="749627"/>
                  <a:pt x="6669890" y="722598"/>
                </a:cubicBezTo>
                <a:cubicBezTo>
                  <a:pt x="6690575" y="709946"/>
                  <a:pt x="6710392" y="717565"/>
                  <a:pt x="6731657" y="691398"/>
                </a:cubicBezTo>
                <a:cubicBezTo>
                  <a:pt x="6743902" y="719002"/>
                  <a:pt x="6766036" y="672565"/>
                  <a:pt x="6764008" y="719865"/>
                </a:cubicBezTo>
                <a:cubicBezTo>
                  <a:pt x="6778281" y="700168"/>
                  <a:pt x="6791106" y="714257"/>
                  <a:pt x="6798677" y="694272"/>
                </a:cubicBezTo>
                <a:cubicBezTo>
                  <a:pt x="6797229" y="728058"/>
                  <a:pt x="6825775" y="688665"/>
                  <a:pt x="6831318" y="715982"/>
                </a:cubicBezTo>
                <a:cubicBezTo>
                  <a:pt x="6823747" y="735965"/>
                  <a:pt x="6811502" y="708362"/>
                  <a:pt x="6803931" y="728346"/>
                </a:cubicBezTo>
                <a:cubicBezTo>
                  <a:pt x="6822298" y="769751"/>
                  <a:pt x="6783534" y="734240"/>
                  <a:pt x="6788788" y="768313"/>
                </a:cubicBezTo>
                <a:cubicBezTo>
                  <a:pt x="6795200" y="775359"/>
                  <a:pt x="6800154" y="777263"/>
                  <a:pt x="6804308" y="778288"/>
                </a:cubicBezTo>
                <a:lnTo>
                  <a:pt x="6808598" y="780166"/>
                </a:lnTo>
                <a:lnTo>
                  <a:pt x="6818181" y="777586"/>
                </a:lnTo>
                <a:lnTo>
                  <a:pt x="6827127" y="762342"/>
                </a:lnTo>
                <a:cubicBezTo>
                  <a:pt x="6840141" y="745130"/>
                  <a:pt x="6855655" y="735641"/>
                  <a:pt x="6871821" y="710948"/>
                </a:cubicBezTo>
                <a:cubicBezTo>
                  <a:pt x="6877654" y="731507"/>
                  <a:pt x="6856969" y="744159"/>
                  <a:pt x="6862801" y="764718"/>
                </a:cubicBezTo>
                <a:lnTo>
                  <a:pt x="6861869" y="765826"/>
                </a:lnTo>
                <a:lnTo>
                  <a:pt x="6871908" y="763125"/>
                </a:lnTo>
                <a:cubicBezTo>
                  <a:pt x="6902068" y="756306"/>
                  <a:pt x="6932311" y="751308"/>
                  <a:pt x="6962878" y="749703"/>
                </a:cubicBezTo>
                <a:lnTo>
                  <a:pt x="6970509" y="746551"/>
                </a:lnTo>
                <a:lnTo>
                  <a:pt x="6971496" y="745051"/>
                </a:lnTo>
                <a:cubicBezTo>
                  <a:pt x="6973449" y="743548"/>
                  <a:pt x="6975467" y="742947"/>
                  <a:pt x="6977591" y="743593"/>
                </a:cubicBezTo>
                <a:lnTo>
                  <a:pt x="6977616" y="743615"/>
                </a:lnTo>
                <a:lnTo>
                  <a:pt x="7044699" y="715908"/>
                </a:lnTo>
                <a:cubicBezTo>
                  <a:pt x="7058430" y="711987"/>
                  <a:pt x="7072437" y="709303"/>
                  <a:pt x="7087061" y="708431"/>
                </a:cubicBezTo>
                <a:lnTo>
                  <a:pt x="7133025" y="711812"/>
                </a:lnTo>
                <a:lnTo>
                  <a:pt x="7129429" y="702533"/>
                </a:lnTo>
                <a:cubicBezTo>
                  <a:pt x="7129628" y="697887"/>
                  <a:pt x="7132760" y="693367"/>
                  <a:pt x="7141354" y="688659"/>
                </a:cubicBezTo>
                <a:lnTo>
                  <a:pt x="7142052" y="702795"/>
                </a:lnTo>
                <a:lnTo>
                  <a:pt x="7145752" y="699052"/>
                </a:lnTo>
                <a:cubicBezTo>
                  <a:pt x="7160210" y="694535"/>
                  <a:pt x="7178799" y="708587"/>
                  <a:pt x="7189124" y="685503"/>
                </a:cubicBezTo>
                <a:cubicBezTo>
                  <a:pt x="7229211" y="711227"/>
                  <a:pt x="7250199" y="651127"/>
                  <a:pt x="7291753" y="683453"/>
                </a:cubicBezTo>
                <a:cubicBezTo>
                  <a:pt x="7361517" y="626357"/>
                  <a:pt x="7445299" y="663145"/>
                  <a:pt x="7516532" y="612652"/>
                </a:cubicBezTo>
                <a:cubicBezTo>
                  <a:pt x="7516532" y="612652"/>
                  <a:pt x="7516532" y="612652"/>
                  <a:pt x="7535503" y="636144"/>
                </a:cubicBezTo>
                <a:cubicBezTo>
                  <a:pt x="7587090" y="590022"/>
                  <a:pt x="7664325" y="628267"/>
                  <a:pt x="7709365" y="583600"/>
                </a:cubicBezTo>
                <a:cubicBezTo>
                  <a:pt x="7737824" y="618841"/>
                  <a:pt x="7752264" y="560199"/>
                  <a:pt x="7774174" y="596895"/>
                </a:cubicBezTo>
                <a:cubicBezTo>
                  <a:pt x="7774174" y="596895"/>
                  <a:pt x="7774174" y="596895"/>
                  <a:pt x="7782864" y="574175"/>
                </a:cubicBezTo>
                <a:cubicBezTo>
                  <a:pt x="7808383" y="596212"/>
                  <a:pt x="7823621" y="572034"/>
                  <a:pt x="7844734" y="574265"/>
                </a:cubicBezTo>
                <a:cubicBezTo>
                  <a:pt x="7890571" y="564066"/>
                  <a:pt x="7971415" y="587649"/>
                  <a:pt x="7983714" y="550270"/>
                </a:cubicBezTo>
                <a:cubicBezTo>
                  <a:pt x="8086342" y="548220"/>
                  <a:pt x="8186706" y="505102"/>
                  <a:pt x="8298820" y="514798"/>
                </a:cubicBezTo>
                <a:cubicBezTo>
                  <a:pt x="8305368" y="513341"/>
                  <a:pt x="8297352" y="508196"/>
                  <a:pt x="8302430" y="500138"/>
                </a:cubicBezTo>
                <a:cubicBezTo>
                  <a:pt x="8334100" y="503484"/>
                  <a:pt x="8366138" y="508480"/>
                  <a:pt x="8396889" y="507701"/>
                </a:cubicBezTo>
                <a:lnTo>
                  <a:pt x="8403051" y="506819"/>
                </a:lnTo>
                <a:lnTo>
                  <a:pt x="8404790" y="505900"/>
                </a:lnTo>
                <a:lnTo>
                  <a:pt x="8404456" y="506618"/>
                </a:lnTo>
                <a:lnTo>
                  <a:pt x="8431724" y="502717"/>
                </a:lnTo>
                <a:lnTo>
                  <a:pt x="8438297" y="492741"/>
                </a:lnTo>
                <a:cubicBezTo>
                  <a:pt x="8443066" y="484271"/>
                  <a:pt x="8448127" y="473912"/>
                  <a:pt x="8453733" y="460613"/>
                </a:cubicBezTo>
                <a:cubicBezTo>
                  <a:pt x="8466558" y="474701"/>
                  <a:pt x="8486375" y="482320"/>
                  <a:pt x="8506191" y="489940"/>
                </a:cubicBezTo>
                <a:cubicBezTo>
                  <a:pt x="8528325" y="443503"/>
                  <a:pt x="8540861" y="464349"/>
                  <a:pt x="8549881" y="410579"/>
                </a:cubicBezTo>
                <a:cubicBezTo>
                  <a:pt x="8562706" y="424668"/>
                  <a:pt x="8542020" y="437319"/>
                  <a:pt x="8554555" y="458166"/>
                </a:cubicBezTo>
                <a:cubicBezTo>
                  <a:pt x="8574661" y="459028"/>
                  <a:pt x="8561547" y="451696"/>
                  <a:pt x="8566800" y="485769"/>
                </a:cubicBezTo>
                <a:cubicBezTo>
                  <a:pt x="8566800" y="485769"/>
                  <a:pt x="8566800" y="485769"/>
                  <a:pt x="8595637" y="439619"/>
                </a:cubicBezTo>
                <a:cubicBezTo>
                  <a:pt x="8608462" y="453708"/>
                  <a:pt x="8615163" y="453995"/>
                  <a:pt x="8629147" y="441056"/>
                </a:cubicBezTo>
                <a:cubicBezTo>
                  <a:pt x="8623314" y="420497"/>
                  <a:pt x="8615743" y="440481"/>
                  <a:pt x="8609331" y="433437"/>
                </a:cubicBezTo>
                <a:cubicBezTo>
                  <a:pt x="8623604" y="413740"/>
                  <a:pt x="8624183" y="400225"/>
                  <a:pt x="8624763" y="386712"/>
                </a:cubicBezTo>
                <a:cubicBezTo>
                  <a:pt x="8637878" y="394043"/>
                  <a:pt x="8645449" y="374059"/>
                  <a:pt x="8650992" y="401375"/>
                </a:cubicBezTo>
                <a:cubicBezTo>
                  <a:pt x="8650412" y="414890"/>
                  <a:pt x="8643131" y="428117"/>
                  <a:pt x="8648963" y="448676"/>
                </a:cubicBezTo>
                <a:cubicBezTo>
                  <a:pt x="8663817" y="415464"/>
                  <a:pt x="8678380" y="389011"/>
                  <a:pt x="8699935" y="356087"/>
                </a:cubicBezTo>
                <a:cubicBezTo>
                  <a:pt x="8704608" y="403674"/>
                  <a:pt x="8729062" y="303180"/>
                  <a:pt x="8740437" y="351055"/>
                </a:cubicBezTo>
                <a:cubicBezTo>
                  <a:pt x="8739279" y="378083"/>
                  <a:pt x="8726454" y="363994"/>
                  <a:pt x="8725295" y="391023"/>
                </a:cubicBezTo>
                <a:cubicBezTo>
                  <a:pt x="8719172" y="377221"/>
                  <a:pt x="8711600" y="397205"/>
                  <a:pt x="8704898" y="396917"/>
                </a:cubicBezTo>
                <a:cubicBezTo>
                  <a:pt x="8704319" y="410431"/>
                  <a:pt x="8704029" y="417189"/>
                  <a:pt x="8710441" y="424233"/>
                </a:cubicBezTo>
                <a:cubicBezTo>
                  <a:pt x="8710441" y="424233"/>
                  <a:pt x="8710441" y="424233"/>
                  <a:pt x="8731707" y="398067"/>
                </a:cubicBezTo>
                <a:cubicBezTo>
                  <a:pt x="8729969" y="438610"/>
                  <a:pt x="8751813" y="398929"/>
                  <a:pt x="8764349" y="419775"/>
                </a:cubicBezTo>
                <a:cubicBezTo>
                  <a:pt x="8743156" y="444253"/>
                  <a:pt x="8719660" y="434360"/>
                  <a:pt x="8704941" y="461970"/>
                </a:cubicBezTo>
                <a:lnTo>
                  <a:pt x="8699295" y="476796"/>
                </a:lnTo>
                <a:lnTo>
                  <a:pt x="8741394" y="479871"/>
                </a:lnTo>
                <a:lnTo>
                  <a:pt x="8742509" y="478918"/>
                </a:lnTo>
                <a:cubicBezTo>
                  <a:pt x="8754908" y="468661"/>
                  <a:pt x="8765670" y="463569"/>
                  <a:pt x="8770834" y="481680"/>
                </a:cubicBezTo>
                <a:lnTo>
                  <a:pt x="8771315" y="485712"/>
                </a:lnTo>
                <a:lnTo>
                  <a:pt x="8787914" y="489113"/>
                </a:lnTo>
                <a:cubicBezTo>
                  <a:pt x="8786445" y="482512"/>
                  <a:pt x="8783507" y="469307"/>
                  <a:pt x="8788586" y="461250"/>
                </a:cubicBezTo>
                <a:lnTo>
                  <a:pt x="8795146" y="462539"/>
                </a:lnTo>
                <a:lnTo>
                  <a:pt x="8796411" y="454998"/>
                </a:lnTo>
                <a:cubicBezTo>
                  <a:pt x="8842456" y="477281"/>
                  <a:pt x="8884987" y="424948"/>
                  <a:pt x="8930742" y="453988"/>
                </a:cubicBezTo>
                <a:cubicBezTo>
                  <a:pt x="8924620" y="440187"/>
                  <a:pt x="8938314" y="434004"/>
                  <a:pt x="8938603" y="427247"/>
                </a:cubicBezTo>
                <a:cubicBezTo>
                  <a:pt x="8944146" y="454563"/>
                  <a:pt x="8952298" y="421064"/>
                  <a:pt x="8965122" y="435154"/>
                </a:cubicBezTo>
                <a:cubicBezTo>
                  <a:pt x="8954200" y="454995"/>
                  <a:pt x="8944256" y="452029"/>
                  <a:pt x="8942304" y="460831"/>
                </a:cubicBezTo>
                <a:lnTo>
                  <a:pt x="8942537" y="464194"/>
                </a:lnTo>
                <a:lnTo>
                  <a:pt x="9000390" y="455692"/>
                </a:lnTo>
                <a:cubicBezTo>
                  <a:pt x="9005133" y="461565"/>
                  <a:pt x="9006235" y="466517"/>
                  <a:pt x="9008155" y="471286"/>
                </a:cubicBezTo>
                <a:lnTo>
                  <a:pt x="9015936" y="480188"/>
                </a:lnTo>
                <a:lnTo>
                  <a:pt x="9017001" y="477996"/>
                </a:lnTo>
                <a:lnTo>
                  <a:pt x="9018757" y="483413"/>
                </a:lnTo>
                <a:lnTo>
                  <a:pt x="9020832" y="485787"/>
                </a:lnTo>
                <a:cubicBezTo>
                  <a:pt x="9026583" y="449864"/>
                  <a:pt x="9045555" y="473357"/>
                  <a:pt x="9052776" y="444036"/>
                </a:cubicBezTo>
                <a:cubicBezTo>
                  <a:pt x="9074686" y="480733"/>
                  <a:pt x="9086986" y="443352"/>
                  <a:pt x="9113974" y="471991"/>
                </a:cubicBezTo>
                <a:cubicBezTo>
                  <a:pt x="9134291" y="439754"/>
                  <a:pt x="9194021" y="461108"/>
                  <a:pt x="9233310" y="452366"/>
                </a:cubicBezTo>
                <a:cubicBezTo>
                  <a:pt x="9245062" y="505181"/>
                  <a:pt x="9284226" y="434108"/>
                  <a:pt x="9319232" y="467892"/>
                </a:cubicBezTo>
                <a:cubicBezTo>
                  <a:pt x="9324311" y="459832"/>
                  <a:pt x="9314826" y="448085"/>
                  <a:pt x="9318434" y="433424"/>
                </a:cubicBezTo>
                <a:cubicBezTo>
                  <a:pt x="9326452" y="438568"/>
                  <a:pt x="9346895" y="468666"/>
                  <a:pt x="9352645" y="432741"/>
                </a:cubicBezTo>
                <a:cubicBezTo>
                  <a:pt x="9392732" y="458466"/>
                  <a:pt x="9424003" y="444579"/>
                  <a:pt x="9450195" y="438751"/>
                </a:cubicBezTo>
                <a:cubicBezTo>
                  <a:pt x="9467698" y="455642"/>
                  <a:pt x="9444445" y="474674"/>
                  <a:pt x="9468496" y="490109"/>
                </a:cubicBezTo>
                <a:cubicBezTo>
                  <a:pt x="9493891" y="449813"/>
                  <a:pt x="9512066" y="438841"/>
                  <a:pt x="9551356" y="430099"/>
                </a:cubicBezTo>
                <a:cubicBezTo>
                  <a:pt x="9557232" y="456506"/>
                  <a:pt x="9541197" y="446217"/>
                  <a:pt x="9537586" y="460877"/>
                </a:cubicBezTo>
                <a:cubicBezTo>
                  <a:pt x="9553621" y="471167"/>
                  <a:pt x="9536914" y="488742"/>
                  <a:pt x="9552948" y="499031"/>
                </a:cubicBezTo>
                <a:cubicBezTo>
                  <a:pt x="9568186" y="474855"/>
                  <a:pt x="9584893" y="457280"/>
                  <a:pt x="9602395" y="474172"/>
                </a:cubicBezTo>
                <a:cubicBezTo>
                  <a:pt x="9597316" y="482230"/>
                  <a:pt x="9574734" y="473397"/>
                  <a:pt x="9587159" y="498348"/>
                </a:cubicBezTo>
                <a:cubicBezTo>
                  <a:pt x="9600255" y="495435"/>
                  <a:pt x="9621368" y="497665"/>
                  <a:pt x="9636605" y="473488"/>
                </a:cubicBezTo>
                <a:cubicBezTo>
                  <a:pt x="9646092" y="485235"/>
                  <a:pt x="9641013" y="493294"/>
                  <a:pt x="9657047" y="503584"/>
                </a:cubicBezTo>
                <a:cubicBezTo>
                  <a:pt x="9667204" y="487465"/>
                  <a:pt x="9684709" y="504357"/>
                  <a:pt x="9682442" y="463289"/>
                </a:cubicBezTo>
                <a:cubicBezTo>
                  <a:pt x="9717449" y="497072"/>
                  <a:pt x="9737766" y="464836"/>
                  <a:pt x="9763957" y="459008"/>
                </a:cubicBezTo>
                <a:cubicBezTo>
                  <a:pt x="9767568" y="444348"/>
                  <a:pt x="9738439" y="436972"/>
                  <a:pt x="9748596" y="420854"/>
                </a:cubicBezTo>
                <a:cubicBezTo>
                  <a:pt x="9771177" y="429687"/>
                  <a:pt x="9760348" y="473669"/>
                  <a:pt x="9778523" y="462696"/>
                </a:cubicBezTo>
                <a:cubicBezTo>
                  <a:pt x="9775585" y="449492"/>
                  <a:pt x="9773319" y="408424"/>
                  <a:pt x="9792293" y="431917"/>
                </a:cubicBezTo>
                <a:cubicBezTo>
                  <a:pt x="9788683" y="446577"/>
                  <a:pt x="9783603" y="454637"/>
                  <a:pt x="9791621" y="459782"/>
                </a:cubicBezTo>
                <a:cubicBezTo>
                  <a:pt x="9828766" y="472303"/>
                  <a:pt x="9861507" y="465017"/>
                  <a:pt x="9894248" y="457732"/>
                </a:cubicBezTo>
                <a:cubicBezTo>
                  <a:pt x="9894248" y="457732"/>
                  <a:pt x="9895716" y="464334"/>
                  <a:pt x="9895716" y="464334"/>
                </a:cubicBezTo>
                <a:cubicBezTo>
                  <a:pt x="9924849" y="471710"/>
                  <a:pt x="9983109" y="486460"/>
                  <a:pt x="9974295" y="446849"/>
                </a:cubicBezTo>
                <a:cubicBezTo>
                  <a:pt x="9983781" y="458596"/>
                  <a:pt x="9988860" y="450538"/>
                  <a:pt x="9995407" y="449081"/>
                </a:cubicBezTo>
                <a:cubicBezTo>
                  <a:pt x="9991798" y="463741"/>
                  <a:pt x="9986719" y="471799"/>
                  <a:pt x="9996204" y="483546"/>
                </a:cubicBezTo>
                <a:cubicBezTo>
                  <a:pt x="9995606" y="457696"/>
                  <a:pt x="10007783" y="471876"/>
                  <a:pt x="10013571" y="466041"/>
                </a:cubicBezTo>
                <a:lnTo>
                  <a:pt x="10016420" y="451811"/>
                </a:lnTo>
                <a:lnTo>
                  <a:pt x="10016705" y="452136"/>
                </a:lnTo>
                <a:cubicBezTo>
                  <a:pt x="10024370" y="463422"/>
                  <a:pt x="10032220" y="475532"/>
                  <a:pt x="10039103" y="460143"/>
                </a:cubicBezTo>
                <a:cubicBezTo>
                  <a:pt x="10051528" y="485094"/>
                  <a:pt x="10058749" y="455771"/>
                  <a:pt x="10068234" y="467518"/>
                </a:cubicBezTo>
                <a:cubicBezTo>
                  <a:pt x="10066093" y="488781"/>
                  <a:pt x="10050058" y="478491"/>
                  <a:pt x="10061014" y="496840"/>
                </a:cubicBezTo>
                <a:cubicBezTo>
                  <a:pt x="10088675" y="497615"/>
                  <a:pt x="10116338" y="498388"/>
                  <a:pt x="10138122" y="472754"/>
                </a:cubicBezTo>
                <a:cubicBezTo>
                  <a:pt x="10133042" y="480812"/>
                  <a:pt x="10135980" y="494017"/>
                  <a:pt x="10137450" y="500618"/>
                </a:cubicBezTo>
                <a:cubicBezTo>
                  <a:pt x="10142529" y="492559"/>
                  <a:pt x="10152015" y="504307"/>
                  <a:pt x="10155626" y="489645"/>
                </a:cubicBezTo>
                <a:cubicBezTo>
                  <a:pt x="10160705" y="481587"/>
                  <a:pt x="10152688" y="476441"/>
                  <a:pt x="10156299" y="461781"/>
                </a:cubicBezTo>
                <a:cubicBezTo>
                  <a:pt x="10173801" y="478673"/>
                  <a:pt x="10180349" y="477216"/>
                  <a:pt x="10193445" y="474302"/>
                </a:cubicBezTo>
                <a:cubicBezTo>
                  <a:pt x="10185428" y="469157"/>
                  <a:pt x="10186101" y="441292"/>
                  <a:pt x="10195586" y="453039"/>
                </a:cubicBezTo>
                <a:cubicBezTo>
                  <a:pt x="10192772" y="502166"/>
                  <a:pt x="10216699" y="455270"/>
                  <a:pt x="10234204" y="472161"/>
                </a:cubicBezTo>
                <a:cubicBezTo>
                  <a:pt x="10237142" y="485365"/>
                  <a:pt x="10220434" y="502940"/>
                  <a:pt x="10229921" y="514687"/>
                </a:cubicBezTo>
                <a:cubicBezTo>
                  <a:pt x="10235672" y="478762"/>
                  <a:pt x="10254644" y="502256"/>
                  <a:pt x="10266270" y="492740"/>
                </a:cubicBezTo>
                <a:cubicBezTo>
                  <a:pt x="10247299" y="469248"/>
                  <a:pt x="10280041" y="461961"/>
                  <a:pt x="10288058" y="467107"/>
                </a:cubicBezTo>
                <a:cubicBezTo>
                  <a:pt x="10276429" y="476623"/>
                  <a:pt x="10274288" y="497886"/>
                  <a:pt x="10286713" y="522836"/>
                </a:cubicBezTo>
                <a:cubicBezTo>
                  <a:pt x="10291793" y="514777"/>
                  <a:pt x="10290996" y="480311"/>
                  <a:pt x="10300481" y="492058"/>
                </a:cubicBezTo>
                <a:cubicBezTo>
                  <a:pt x="10300607" y="554387"/>
                  <a:pt x="10356602" y="528071"/>
                  <a:pt x="10377714" y="530302"/>
                </a:cubicBezTo>
                <a:cubicBezTo>
                  <a:pt x="10369697" y="525156"/>
                  <a:pt x="10368227" y="518554"/>
                  <a:pt x="10373306" y="510495"/>
                </a:cubicBezTo>
                <a:cubicBezTo>
                  <a:pt x="10392280" y="533989"/>
                  <a:pt x="10378387" y="502437"/>
                  <a:pt x="10386404" y="507582"/>
                </a:cubicBezTo>
                <a:cubicBezTo>
                  <a:pt x="10386404" y="507582"/>
                  <a:pt x="10386404" y="507582"/>
                  <a:pt x="10411923" y="529618"/>
                </a:cubicBezTo>
                <a:cubicBezTo>
                  <a:pt x="10395217" y="547193"/>
                  <a:pt x="10412721" y="564084"/>
                  <a:pt x="10415659" y="577288"/>
                </a:cubicBezTo>
                <a:cubicBezTo>
                  <a:pt x="10393076" y="568456"/>
                  <a:pt x="10383590" y="556709"/>
                  <a:pt x="10368354" y="580885"/>
                </a:cubicBezTo>
                <a:cubicBezTo>
                  <a:pt x="10346444" y="544188"/>
                  <a:pt x="10353789" y="577198"/>
                  <a:pt x="10325328" y="541958"/>
                </a:cubicBezTo>
                <a:cubicBezTo>
                  <a:pt x="10336283" y="560306"/>
                  <a:pt x="10319579" y="577882"/>
                  <a:pt x="10311562" y="572736"/>
                </a:cubicBezTo>
                <a:cubicBezTo>
                  <a:pt x="10310092" y="566134"/>
                  <a:pt x="10320250" y="550016"/>
                  <a:pt x="10312233" y="544872"/>
                </a:cubicBezTo>
                <a:cubicBezTo>
                  <a:pt x="10307154" y="552931"/>
                  <a:pt x="10298340" y="513320"/>
                  <a:pt x="10296199" y="534581"/>
                </a:cubicBezTo>
                <a:cubicBezTo>
                  <a:pt x="10294057" y="555844"/>
                  <a:pt x="10305013" y="574193"/>
                  <a:pt x="10296323" y="596913"/>
                </a:cubicBezTo>
                <a:cubicBezTo>
                  <a:pt x="10285367" y="578564"/>
                  <a:pt x="10307154" y="552931"/>
                  <a:pt x="10283102" y="537496"/>
                </a:cubicBezTo>
                <a:cubicBezTo>
                  <a:pt x="10272272" y="581478"/>
                  <a:pt x="10241548" y="505171"/>
                  <a:pt x="10238735" y="554298"/>
                </a:cubicBezTo>
                <a:cubicBezTo>
                  <a:pt x="10243142" y="574104"/>
                  <a:pt x="10259176" y="584392"/>
                  <a:pt x="10257035" y="605655"/>
                </a:cubicBezTo>
                <a:cubicBezTo>
                  <a:pt x="10236594" y="575560"/>
                  <a:pt x="10238063" y="582161"/>
                  <a:pt x="10230717" y="549152"/>
                </a:cubicBezTo>
                <a:cubicBezTo>
                  <a:pt x="10214808" y="601195"/>
                  <a:pt x="10174723" y="575470"/>
                  <a:pt x="10147061" y="574696"/>
                </a:cubicBezTo>
                <a:cubicBezTo>
                  <a:pt x="10148529" y="581298"/>
                  <a:pt x="10149999" y="587899"/>
                  <a:pt x="10143451" y="589357"/>
                </a:cubicBezTo>
                <a:cubicBezTo>
                  <a:pt x="10152936" y="601103"/>
                  <a:pt x="10155078" y="579841"/>
                  <a:pt x="10166033" y="598189"/>
                </a:cubicBezTo>
                <a:cubicBezTo>
                  <a:pt x="10152265" y="628968"/>
                  <a:pt x="10139044" y="569551"/>
                  <a:pt x="10127418" y="579067"/>
                </a:cubicBezTo>
                <a:cubicBezTo>
                  <a:pt x="10130356" y="592270"/>
                  <a:pt x="10134762" y="612076"/>
                  <a:pt x="10120197" y="608388"/>
                </a:cubicBezTo>
                <a:cubicBezTo>
                  <a:pt x="10133965" y="577610"/>
                  <a:pt x="10109241" y="590040"/>
                  <a:pt x="10096816" y="565090"/>
                </a:cubicBezTo>
                <a:cubicBezTo>
                  <a:pt x="10083049" y="595868"/>
                  <a:pt x="10007284" y="564225"/>
                  <a:pt x="10012489" y="618497"/>
                </a:cubicBezTo>
                <a:cubicBezTo>
                  <a:pt x="9997923" y="614810"/>
                  <a:pt x="10001535" y="600148"/>
                  <a:pt x="9998597" y="586945"/>
                </a:cubicBezTo>
                <a:cubicBezTo>
                  <a:pt x="9978951" y="591316"/>
                  <a:pt x="9948352" y="577339"/>
                  <a:pt x="9933114" y="601516"/>
                </a:cubicBezTo>
                <a:cubicBezTo>
                  <a:pt x="9938193" y="593457"/>
                  <a:pt x="9941804" y="578796"/>
                  <a:pt x="9932317" y="567049"/>
                </a:cubicBezTo>
                <a:cubicBezTo>
                  <a:pt x="9927237" y="575109"/>
                  <a:pt x="9919221" y="569963"/>
                  <a:pt x="9917080" y="591226"/>
                </a:cubicBezTo>
                <a:cubicBezTo>
                  <a:pt x="9920018" y="604429"/>
                  <a:pt x="9928035" y="609575"/>
                  <a:pt x="9930973" y="622779"/>
                </a:cubicBezTo>
                <a:cubicBezTo>
                  <a:pt x="9921486" y="611032"/>
                  <a:pt x="9912799" y="633751"/>
                  <a:pt x="9901843" y="615402"/>
                </a:cubicBezTo>
                <a:cubicBezTo>
                  <a:pt x="9912002" y="599285"/>
                  <a:pt x="9907594" y="579479"/>
                  <a:pt x="9891559" y="569190"/>
                </a:cubicBezTo>
                <a:cubicBezTo>
                  <a:pt x="9880729" y="613172"/>
                  <a:pt x="9828891" y="534634"/>
                  <a:pt x="9829017" y="596964"/>
                </a:cubicBezTo>
                <a:cubicBezTo>
                  <a:pt x="9815920" y="599878"/>
                  <a:pt x="9814452" y="593276"/>
                  <a:pt x="9811514" y="580073"/>
                </a:cubicBezTo>
                <a:cubicBezTo>
                  <a:pt x="9810840" y="607936"/>
                  <a:pt x="9785321" y="585901"/>
                  <a:pt x="9796276" y="604249"/>
                </a:cubicBezTo>
                <a:cubicBezTo>
                  <a:pt x="9804293" y="609394"/>
                  <a:pt x="9810840" y="607936"/>
                  <a:pt x="9807231" y="622598"/>
                </a:cubicBezTo>
                <a:cubicBezTo>
                  <a:pt x="9792665" y="618910"/>
                  <a:pt x="9767145" y="596873"/>
                  <a:pt x="9746031" y="594643"/>
                </a:cubicBezTo>
                <a:cubicBezTo>
                  <a:pt x="9754048" y="599788"/>
                  <a:pt x="9748969" y="607846"/>
                  <a:pt x="9750439" y="614449"/>
                </a:cubicBezTo>
                <a:cubicBezTo>
                  <a:pt x="9759924" y="626195"/>
                  <a:pt x="9765004" y="618136"/>
                  <a:pt x="9774491" y="629883"/>
                </a:cubicBezTo>
                <a:cubicBezTo>
                  <a:pt x="9739524" y="661914"/>
                  <a:pt x="9697714" y="615895"/>
                  <a:pt x="9668378" y="640705"/>
                </a:cubicBezTo>
                <a:lnTo>
                  <a:pt x="9666714" y="642886"/>
                </a:lnTo>
                <a:lnTo>
                  <a:pt x="9670942" y="663534"/>
                </a:lnTo>
                <a:cubicBezTo>
                  <a:pt x="9685017" y="694918"/>
                  <a:pt x="9712610" y="697370"/>
                  <a:pt x="9731846" y="718504"/>
                </a:cubicBezTo>
                <a:cubicBezTo>
                  <a:pt x="9723985" y="745245"/>
                  <a:pt x="9743222" y="766378"/>
                  <a:pt x="9756048" y="780468"/>
                </a:cubicBezTo>
                <a:lnTo>
                  <a:pt x="9755943" y="780869"/>
                </a:lnTo>
                <a:lnTo>
                  <a:pt x="9759502" y="778721"/>
                </a:lnTo>
                <a:cubicBezTo>
                  <a:pt x="9763908" y="798526"/>
                  <a:pt x="9785023" y="800756"/>
                  <a:pt x="9777677" y="767748"/>
                </a:cubicBezTo>
                <a:cubicBezTo>
                  <a:pt x="9787164" y="779494"/>
                  <a:pt x="9788632" y="786097"/>
                  <a:pt x="9790102" y="792699"/>
                </a:cubicBezTo>
                <a:cubicBezTo>
                  <a:pt x="9801729" y="783182"/>
                  <a:pt x="9828718" y="811821"/>
                  <a:pt x="9826452" y="770752"/>
                </a:cubicBezTo>
                <a:cubicBezTo>
                  <a:pt x="9841018" y="774440"/>
                  <a:pt x="9854115" y="771527"/>
                  <a:pt x="9868679" y="775214"/>
                </a:cubicBezTo>
                <a:cubicBezTo>
                  <a:pt x="9894997" y="831716"/>
                  <a:pt x="9955273" y="762873"/>
                  <a:pt x="10001236" y="815005"/>
                </a:cubicBezTo>
                <a:cubicBezTo>
                  <a:pt x="10028772" y="753449"/>
                  <a:pt x="10091564" y="850337"/>
                  <a:pt x="10117632" y="782177"/>
                </a:cubicBezTo>
                <a:cubicBezTo>
                  <a:pt x="10130058" y="807127"/>
                  <a:pt x="10129261" y="772661"/>
                  <a:pt x="10140216" y="791010"/>
                </a:cubicBezTo>
                <a:cubicBezTo>
                  <a:pt x="10119899" y="823246"/>
                  <a:pt x="10089300" y="809268"/>
                  <a:pt x="10059497" y="829757"/>
                </a:cubicBezTo>
                <a:cubicBezTo>
                  <a:pt x="10062435" y="842960"/>
                  <a:pt x="10065373" y="856165"/>
                  <a:pt x="10068311" y="869368"/>
                </a:cubicBezTo>
                <a:cubicBezTo>
                  <a:pt x="10076328" y="874513"/>
                  <a:pt x="10082876" y="873056"/>
                  <a:pt x="10090096" y="843733"/>
                </a:cubicBezTo>
                <a:cubicBezTo>
                  <a:pt x="10107598" y="860626"/>
                  <a:pt x="10077796" y="881115"/>
                  <a:pt x="10101848" y="896549"/>
                </a:cubicBezTo>
                <a:cubicBezTo>
                  <a:pt x="10095972" y="870141"/>
                  <a:pt x="10134588" y="889263"/>
                  <a:pt x="10119227" y="851109"/>
                </a:cubicBezTo>
                <a:cubicBezTo>
                  <a:pt x="10136730" y="868002"/>
                  <a:pt x="10142480" y="832077"/>
                  <a:pt x="10154905" y="857028"/>
                </a:cubicBezTo>
                <a:cubicBezTo>
                  <a:pt x="10141012" y="825476"/>
                  <a:pt x="10155576" y="829163"/>
                  <a:pt x="10148232" y="796154"/>
                </a:cubicBezTo>
                <a:cubicBezTo>
                  <a:pt x="10175221" y="824792"/>
                  <a:pt x="10183912" y="802073"/>
                  <a:pt x="10194069" y="785956"/>
                </a:cubicBezTo>
                <a:cubicBezTo>
                  <a:pt x="10210102" y="796246"/>
                  <a:pt x="10198475" y="805761"/>
                  <a:pt x="10207962" y="817507"/>
                </a:cubicBezTo>
                <a:cubicBezTo>
                  <a:pt x="10226138" y="806535"/>
                  <a:pt x="10260346" y="805850"/>
                  <a:pt x="10271302" y="824200"/>
                </a:cubicBezTo>
                <a:cubicBezTo>
                  <a:pt x="10255267" y="813910"/>
                  <a:pt x="10248047" y="843232"/>
                  <a:pt x="10233484" y="839544"/>
                </a:cubicBezTo>
                <a:cubicBezTo>
                  <a:pt x="10242968" y="851290"/>
                  <a:pt x="10234279" y="874010"/>
                  <a:pt x="10256861" y="882843"/>
                </a:cubicBezTo>
                <a:cubicBezTo>
                  <a:pt x="10252455" y="863037"/>
                  <a:pt x="10261940" y="874784"/>
                  <a:pt x="10264081" y="853521"/>
                </a:cubicBezTo>
                <a:cubicBezTo>
                  <a:pt x="10272895" y="893133"/>
                  <a:pt x="10345722" y="911572"/>
                  <a:pt x="10351473" y="875648"/>
                </a:cubicBezTo>
                <a:cubicBezTo>
                  <a:pt x="10366039" y="879336"/>
                  <a:pt x="10349332" y="896910"/>
                  <a:pt x="10365367" y="907201"/>
                </a:cubicBezTo>
                <a:cubicBezTo>
                  <a:pt x="10363897" y="900599"/>
                  <a:pt x="10370445" y="899142"/>
                  <a:pt x="10370445" y="899142"/>
                </a:cubicBezTo>
                <a:cubicBezTo>
                  <a:pt x="10371119" y="871277"/>
                  <a:pt x="10374728" y="856616"/>
                  <a:pt x="10357225" y="839725"/>
                </a:cubicBezTo>
                <a:cubicBezTo>
                  <a:pt x="10365243" y="844869"/>
                  <a:pt x="10378338" y="841955"/>
                  <a:pt x="10384885" y="840498"/>
                </a:cubicBezTo>
                <a:cubicBezTo>
                  <a:pt x="10372463" y="815548"/>
                  <a:pt x="10355755" y="833123"/>
                  <a:pt x="10357897" y="811860"/>
                </a:cubicBezTo>
                <a:cubicBezTo>
                  <a:pt x="10376869" y="835353"/>
                  <a:pt x="10379681" y="786227"/>
                  <a:pt x="10393574" y="817779"/>
                </a:cubicBezTo>
                <a:cubicBezTo>
                  <a:pt x="10392903" y="845644"/>
                  <a:pt x="10384885" y="840498"/>
                  <a:pt x="10384215" y="868363"/>
                </a:cubicBezTo>
                <a:cubicBezTo>
                  <a:pt x="10401716" y="885254"/>
                  <a:pt x="10408938" y="855932"/>
                  <a:pt x="10418424" y="867679"/>
                </a:cubicBezTo>
                <a:cubicBezTo>
                  <a:pt x="10414813" y="882340"/>
                  <a:pt x="10432317" y="899233"/>
                  <a:pt x="10428707" y="913893"/>
                </a:cubicBezTo>
                <a:cubicBezTo>
                  <a:pt x="10422159" y="915350"/>
                  <a:pt x="10405452" y="932926"/>
                  <a:pt x="10417876" y="957876"/>
                </a:cubicBezTo>
                <a:cubicBezTo>
                  <a:pt x="10425893" y="963020"/>
                  <a:pt x="10430177" y="920494"/>
                  <a:pt x="10438193" y="925641"/>
                </a:cubicBezTo>
                <a:cubicBezTo>
                  <a:pt x="10430973" y="954961"/>
                  <a:pt x="10465181" y="954277"/>
                  <a:pt x="10455025" y="970396"/>
                </a:cubicBezTo>
                <a:cubicBezTo>
                  <a:pt x="10463040" y="975541"/>
                  <a:pt x="10479748" y="957966"/>
                  <a:pt x="10460775" y="934472"/>
                </a:cubicBezTo>
                <a:cubicBezTo>
                  <a:pt x="10461572" y="968939"/>
                  <a:pt x="10451289" y="922726"/>
                  <a:pt x="10441804" y="910979"/>
                </a:cubicBezTo>
                <a:cubicBezTo>
                  <a:pt x="10441804" y="910979"/>
                  <a:pt x="10438193" y="925641"/>
                  <a:pt x="10436725" y="919038"/>
                </a:cubicBezTo>
                <a:cubicBezTo>
                  <a:pt x="10440333" y="904377"/>
                  <a:pt x="10432317" y="899233"/>
                  <a:pt x="10437396" y="891174"/>
                </a:cubicBezTo>
                <a:cubicBezTo>
                  <a:pt x="10450491" y="888260"/>
                  <a:pt x="10449820" y="916124"/>
                  <a:pt x="10467322" y="933015"/>
                </a:cubicBezTo>
                <a:cubicBezTo>
                  <a:pt x="10472402" y="924955"/>
                  <a:pt x="10472402" y="924955"/>
                  <a:pt x="10476013" y="910296"/>
                </a:cubicBezTo>
                <a:cubicBezTo>
                  <a:pt x="10473075" y="897092"/>
                  <a:pt x="10456367" y="914667"/>
                  <a:pt x="10458508" y="893404"/>
                </a:cubicBezTo>
                <a:cubicBezTo>
                  <a:pt x="10481092" y="902237"/>
                  <a:pt x="10502878" y="876603"/>
                  <a:pt x="10528397" y="898639"/>
                </a:cubicBezTo>
                <a:cubicBezTo>
                  <a:pt x="10505142" y="917670"/>
                  <a:pt x="10503001" y="938934"/>
                  <a:pt x="10478278" y="951363"/>
                </a:cubicBezTo>
                <a:cubicBezTo>
                  <a:pt x="10479748" y="957966"/>
                  <a:pt x="10481216" y="964567"/>
                  <a:pt x="10482686" y="971169"/>
                </a:cubicBezTo>
                <a:cubicBezTo>
                  <a:pt x="10507409" y="958740"/>
                  <a:pt x="10529194" y="933106"/>
                  <a:pt x="10548838" y="928735"/>
                </a:cubicBezTo>
                <a:cubicBezTo>
                  <a:pt x="10558325" y="940482"/>
                  <a:pt x="10559793" y="947084"/>
                  <a:pt x="10562731" y="960288"/>
                </a:cubicBezTo>
                <a:cubicBezTo>
                  <a:pt x="10561263" y="953685"/>
                  <a:pt x="10567811" y="952228"/>
                  <a:pt x="10567811" y="952228"/>
                </a:cubicBezTo>
                <a:cubicBezTo>
                  <a:pt x="10572890" y="944169"/>
                  <a:pt x="10564873" y="939025"/>
                  <a:pt x="10561935" y="925821"/>
                </a:cubicBezTo>
                <a:cubicBezTo>
                  <a:pt x="10575031" y="922906"/>
                  <a:pt x="10593206" y="911935"/>
                  <a:pt x="10599081" y="938342"/>
                </a:cubicBezTo>
                <a:cubicBezTo>
                  <a:pt x="10617259" y="927368"/>
                  <a:pt x="10638247" y="867268"/>
                  <a:pt x="10660158" y="903965"/>
                </a:cubicBezTo>
                <a:cubicBezTo>
                  <a:pt x="10653608" y="905423"/>
                  <a:pt x="10639839" y="936201"/>
                  <a:pt x="10618055" y="961834"/>
                </a:cubicBezTo>
                <a:cubicBezTo>
                  <a:pt x="10639169" y="964066"/>
                  <a:pt x="10649999" y="920083"/>
                  <a:pt x="10676989" y="948721"/>
                </a:cubicBezTo>
                <a:cubicBezTo>
                  <a:pt x="10659484" y="931830"/>
                  <a:pt x="10674721" y="907652"/>
                  <a:pt x="10663767" y="889304"/>
                </a:cubicBezTo>
                <a:cubicBezTo>
                  <a:pt x="10673254" y="901051"/>
                  <a:pt x="10675394" y="879787"/>
                  <a:pt x="10684880" y="891536"/>
                </a:cubicBezTo>
                <a:cubicBezTo>
                  <a:pt x="10674721" y="907652"/>
                  <a:pt x="10674051" y="935518"/>
                  <a:pt x="10685006" y="953866"/>
                </a:cubicBezTo>
                <a:cubicBezTo>
                  <a:pt x="10690756" y="917942"/>
                  <a:pt x="10703181" y="942893"/>
                  <a:pt x="10722153" y="966386"/>
                </a:cubicBezTo>
                <a:cubicBezTo>
                  <a:pt x="10744610" y="912888"/>
                  <a:pt x="10774537" y="954729"/>
                  <a:pt x="10802872" y="927639"/>
                </a:cubicBezTo>
                <a:cubicBezTo>
                  <a:pt x="10811686" y="967250"/>
                  <a:pt x="10771600" y="941527"/>
                  <a:pt x="10781883" y="987740"/>
                </a:cubicBezTo>
                <a:cubicBezTo>
                  <a:pt x="10805934" y="1003174"/>
                  <a:pt x="10813827" y="945988"/>
                  <a:pt x="10853239" y="999576"/>
                </a:cubicBezTo>
                <a:cubicBezTo>
                  <a:pt x="10861929" y="976856"/>
                  <a:pt x="10884512" y="985689"/>
                  <a:pt x="10904156" y="981318"/>
                </a:cubicBezTo>
                <a:cubicBezTo>
                  <a:pt x="10907765" y="966657"/>
                  <a:pt x="10898280" y="954911"/>
                  <a:pt x="10908439" y="938793"/>
                </a:cubicBezTo>
                <a:cubicBezTo>
                  <a:pt x="10916456" y="943938"/>
                  <a:pt x="10919395" y="957142"/>
                  <a:pt x="10924473" y="949083"/>
                </a:cubicBezTo>
                <a:cubicBezTo>
                  <a:pt x="10908439" y="938793"/>
                  <a:pt x="10912048" y="924132"/>
                  <a:pt x="10918597" y="922675"/>
                </a:cubicBezTo>
                <a:cubicBezTo>
                  <a:pt x="10937568" y="946169"/>
                  <a:pt x="10919395" y="957142"/>
                  <a:pt x="10915783" y="971802"/>
                </a:cubicBezTo>
                <a:cubicBezTo>
                  <a:pt x="10936896" y="974033"/>
                  <a:pt x="10913641" y="993065"/>
                  <a:pt x="10931147" y="1009957"/>
                </a:cubicBezTo>
                <a:cubicBezTo>
                  <a:pt x="10931817" y="982092"/>
                  <a:pt x="10941975" y="965974"/>
                  <a:pt x="10949321" y="998983"/>
                </a:cubicBezTo>
                <a:cubicBezTo>
                  <a:pt x="10931147" y="1009957"/>
                  <a:pt x="10937023" y="1036363"/>
                  <a:pt x="10914439" y="1027531"/>
                </a:cubicBezTo>
                <a:cubicBezTo>
                  <a:pt x="10922456" y="1032676"/>
                  <a:pt x="10923924" y="1039278"/>
                  <a:pt x="10923924" y="1039278"/>
                </a:cubicBezTo>
                <a:cubicBezTo>
                  <a:pt x="10934880" y="1057626"/>
                  <a:pt x="10947180" y="1020246"/>
                  <a:pt x="10946507" y="1048111"/>
                </a:cubicBezTo>
                <a:cubicBezTo>
                  <a:pt x="10929800" y="1065685"/>
                  <a:pt x="10904281" y="1043649"/>
                  <a:pt x="10889043" y="1067826"/>
                </a:cubicBezTo>
                <a:cubicBezTo>
                  <a:pt x="10890513" y="1074428"/>
                  <a:pt x="10906546" y="1084717"/>
                  <a:pt x="10902935" y="1099378"/>
                </a:cubicBezTo>
                <a:cubicBezTo>
                  <a:pt x="10891981" y="1081029"/>
                  <a:pt x="10883293" y="1103749"/>
                  <a:pt x="10870867" y="1078798"/>
                </a:cubicBezTo>
                <a:cubicBezTo>
                  <a:pt x="10875947" y="1070739"/>
                  <a:pt x="10881026" y="1062682"/>
                  <a:pt x="10873009" y="1057536"/>
                </a:cubicBezTo>
                <a:cubicBezTo>
                  <a:pt x="10858444" y="1053848"/>
                  <a:pt x="10836659" y="1079482"/>
                  <a:pt x="10847614" y="1097831"/>
                </a:cubicBezTo>
                <a:cubicBezTo>
                  <a:pt x="10836659" y="1079482"/>
                  <a:pt x="10833048" y="1094142"/>
                  <a:pt x="10822093" y="1075795"/>
                </a:cubicBezTo>
                <a:cubicBezTo>
                  <a:pt x="10829314" y="1046472"/>
                  <a:pt x="10846144" y="1091229"/>
                  <a:pt x="10853365" y="1061907"/>
                </a:cubicBezTo>
                <a:cubicBezTo>
                  <a:pt x="10827844" y="1039871"/>
                  <a:pt x="10824234" y="1054531"/>
                  <a:pt x="10802323" y="1017835"/>
                </a:cubicBezTo>
                <a:cubicBezTo>
                  <a:pt x="10797243" y="1025894"/>
                  <a:pt x="10797243" y="1025894"/>
                  <a:pt x="10790697" y="1027350"/>
                </a:cubicBezTo>
                <a:cubicBezTo>
                  <a:pt x="10795103" y="1047156"/>
                  <a:pt x="10798713" y="1032494"/>
                  <a:pt x="10809669" y="1050844"/>
                </a:cubicBezTo>
                <a:cubicBezTo>
                  <a:pt x="10804589" y="1058903"/>
                  <a:pt x="10806057" y="1065505"/>
                  <a:pt x="10808996" y="1078708"/>
                </a:cubicBezTo>
                <a:cubicBezTo>
                  <a:pt x="10806854" y="1099970"/>
                  <a:pt x="10789352" y="1083080"/>
                  <a:pt x="10787211" y="1104342"/>
                </a:cubicBezTo>
                <a:cubicBezTo>
                  <a:pt x="10793087" y="1130750"/>
                  <a:pt x="10813403" y="1098513"/>
                  <a:pt x="10806183" y="1127836"/>
                </a:cubicBezTo>
                <a:cubicBezTo>
                  <a:pt x="10799636" y="1129293"/>
                  <a:pt x="10787809" y="1130192"/>
                  <a:pt x="10776249" y="1128432"/>
                </a:cubicBezTo>
                <a:lnTo>
                  <a:pt x="10754797" y="1116809"/>
                </a:lnTo>
                <a:lnTo>
                  <a:pt x="10758478" y="1114200"/>
                </a:lnTo>
                <a:cubicBezTo>
                  <a:pt x="10761018" y="1110170"/>
                  <a:pt x="10762823" y="1102840"/>
                  <a:pt x="10764629" y="1095509"/>
                </a:cubicBezTo>
                <a:cubicBezTo>
                  <a:pt x="10737640" y="1066871"/>
                  <a:pt x="10712244" y="1107166"/>
                  <a:pt x="10693271" y="1083672"/>
                </a:cubicBezTo>
                <a:cubicBezTo>
                  <a:pt x="10688193" y="1091731"/>
                  <a:pt x="10697679" y="1103478"/>
                  <a:pt x="10705697" y="1108623"/>
                </a:cubicBezTo>
                <a:cubicBezTo>
                  <a:pt x="10698475" y="1137944"/>
                  <a:pt x="10690457" y="1132800"/>
                  <a:pt x="10677362" y="1135714"/>
                </a:cubicBezTo>
                <a:cubicBezTo>
                  <a:pt x="10647435" y="1093871"/>
                  <a:pt x="10619102" y="1120963"/>
                  <a:pt x="10589298" y="1141451"/>
                </a:cubicBezTo>
                <a:cubicBezTo>
                  <a:pt x="10592908" y="1126791"/>
                  <a:pt x="10607474" y="1130479"/>
                  <a:pt x="10596518" y="1112130"/>
                </a:cubicBezTo>
                <a:cubicBezTo>
                  <a:pt x="10584095" y="1087179"/>
                  <a:pt x="10581282" y="1136307"/>
                  <a:pt x="10565248" y="1126017"/>
                </a:cubicBezTo>
                <a:cubicBezTo>
                  <a:pt x="10563778" y="1119415"/>
                  <a:pt x="10567389" y="1104754"/>
                  <a:pt x="10557902" y="1093008"/>
                </a:cubicBezTo>
                <a:cubicBezTo>
                  <a:pt x="10557902" y="1093008"/>
                  <a:pt x="10557902" y="1093008"/>
                  <a:pt x="10550681" y="1122329"/>
                </a:cubicBezTo>
                <a:cubicBezTo>
                  <a:pt x="10522224" y="1087089"/>
                  <a:pt x="10518737" y="1164080"/>
                  <a:pt x="10497625" y="1161850"/>
                </a:cubicBezTo>
                <a:cubicBezTo>
                  <a:pt x="10475716" y="1125152"/>
                  <a:pt x="10440834" y="1153700"/>
                  <a:pt x="10456194" y="1191854"/>
                </a:cubicBezTo>
                <a:cubicBezTo>
                  <a:pt x="10456194" y="1191854"/>
                  <a:pt x="10469962" y="1161077"/>
                  <a:pt x="10469290" y="1188940"/>
                </a:cubicBezTo>
                <a:cubicBezTo>
                  <a:pt x="10459805" y="1177193"/>
                  <a:pt x="10480246" y="1207290"/>
                  <a:pt x="10475166" y="1215347"/>
                </a:cubicBezTo>
                <a:cubicBezTo>
                  <a:pt x="10459132" y="1205058"/>
                  <a:pt x="10451115" y="1199913"/>
                  <a:pt x="10435081" y="1189624"/>
                </a:cubicBezTo>
                <a:cubicBezTo>
                  <a:pt x="10447380" y="1152243"/>
                  <a:pt x="10442302" y="1160303"/>
                  <a:pt x="10459007" y="1142728"/>
                </a:cubicBezTo>
                <a:cubicBezTo>
                  <a:pt x="10428409" y="1128750"/>
                  <a:pt x="10395669" y="1136036"/>
                  <a:pt x="10388448" y="1165357"/>
                </a:cubicBezTo>
                <a:cubicBezTo>
                  <a:pt x="10385510" y="1152153"/>
                  <a:pt x="10362928" y="1143321"/>
                  <a:pt x="10362928" y="1143321"/>
                </a:cubicBezTo>
                <a:cubicBezTo>
                  <a:pt x="10365193" y="1184389"/>
                  <a:pt x="10333797" y="1135945"/>
                  <a:pt x="10323638" y="1152063"/>
                </a:cubicBezTo>
                <a:cubicBezTo>
                  <a:pt x="10325108" y="1158665"/>
                  <a:pt x="10320826" y="1201189"/>
                  <a:pt x="10312810" y="1196045"/>
                </a:cubicBezTo>
                <a:cubicBezTo>
                  <a:pt x="10308402" y="1176239"/>
                  <a:pt x="10305463" y="1163035"/>
                  <a:pt x="10294508" y="1144687"/>
                </a:cubicBezTo>
                <a:cubicBezTo>
                  <a:pt x="10282209" y="1182067"/>
                  <a:pt x="10267518" y="1116050"/>
                  <a:pt x="10256689" y="1160032"/>
                </a:cubicBezTo>
                <a:cubicBezTo>
                  <a:pt x="10269784" y="1157117"/>
                  <a:pt x="10266175" y="1171778"/>
                  <a:pt x="10262565" y="1186439"/>
                </a:cubicBezTo>
                <a:cubicBezTo>
                  <a:pt x="10247999" y="1182751"/>
                  <a:pt x="10223276" y="1195181"/>
                  <a:pt x="10230496" y="1165860"/>
                </a:cubicBezTo>
                <a:cubicBezTo>
                  <a:pt x="10221806" y="1188579"/>
                  <a:pt x="10192004" y="1209068"/>
                  <a:pt x="10161405" y="1195090"/>
                </a:cubicBezTo>
                <a:cubicBezTo>
                  <a:pt x="10161405" y="1195090"/>
                  <a:pt x="10161405" y="1195090"/>
                  <a:pt x="10152716" y="1217810"/>
                </a:cubicBezTo>
                <a:cubicBezTo>
                  <a:pt x="10136682" y="1207520"/>
                  <a:pt x="10159935" y="1188489"/>
                  <a:pt x="10150450" y="1176742"/>
                </a:cubicBezTo>
                <a:cubicBezTo>
                  <a:pt x="10125727" y="1189172"/>
                  <a:pt x="10118506" y="1218494"/>
                  <a:pt x="10089375" y="1211118"/>
                </a:cubicBezTo>
                <a:cubicBezTo>
                  <a:pt x="10101800" y="1236069"/>
                  <a:pt x="10102472" y="1208203"/>
                  <a:pt x="10113427" y="1226553"/>
                </a:cubicBezTo>
                <a:cubicBezTo>
                  <a:pt x="10098862" y="1222865"/>
                  <a:pt x="10071996" y="1256557"/>
                  <a:pt x="10066120" y="1230150"/>
                </a:cubicBezTo>
                <a:cubicBezTo>
                  <a:pt x="10067590" y="1236751"/>
                  <a:pt x="10085766" y="1225779"/>
                  <a:pt x="10076279" y="1214032"/>
                </a:cubicBezTo>
                <a:cubicBezTo>
                  <a:pt x="10063182" y="1216946"/>
                  <a:pt x="10045680" y="1200054"/>
                  <a:pt x="10038458" y="1229375"/>
                </a:cubicBezTo>
                <a:cubicBezTo>
                  <a:pt x="10046476" y="1234521"/>
                  <a:pt x="10058103" y="1225005"/>
                  <a:pt x="10057431" y="1252870"/>
                </a:cubicBezTo>
                <a:cubicBezTo>
                  <a:pt x="10042867" y="1249182"/>
                  <a:pt x="10032709" y="1265299"/>
                  <a:pt x="10031912" y="1230833"/>
                </a:cubicBezTo>
                <a:cubicBezTo>
                  <a:pt x="10034177" y="1271901"/>
                  <a:pt x="10021754" y="1246951"/>
                  <a:pt x="10011594" y="1263069"/>
                </a:cubicBezTo>
                <a:cubicBezTo>
                  <a:pt x="10021081" y="1274816"/>
                  <a:pt x="10027629" y="1273358"/>
                  <a:pt x="10040053" y="1298309"/>
                </a:cubicBezTo>
                <a:cubicBezTo>
                  <a:pt x="10042194" y="1277046"/>
                  <a:pt x="10051680" y="1288792"/>
                  <a:pt x="10053822" y="1267530"/>
                </a:cubicBezTo>
                <a:cubicBezTo>
                  <a:pt x="10091093" y="1342381"/>
                  <a:pt x="10116365" y="1239756"/>
                  <a:pt x="10162327" y="1291888"/>
                </a:cubicBezTo>
                <a:cubicBezTo>
                  <a:pt x="10177564" y="1267711"/>
                  <a:pt x="10202412" y="1317611"/>
                  <a:pt x="10213243" y="1273629"/>
                </a:cubicBezTo>
                <a:cubicBezTo>
                  <a:pt x="10250390" y="1286150"/>
                  <a:pt x="10286069" y="1292069"/>
                  <a:pt x="10315871" y="1271580"/>
                </a:cubicBezTo>
                <a:cubicBezTo>
                  <a:pt x="10312260" y="1286240"/>
                  <a:pt x="10321747" y="1297988"/>
                  <a:pt x="10324685" y="1311191"/>
                </a:cubicBezTo>
                <a:cubicBezTo>
                  <a:pt x="10331233" y="1309734"/>
                  <a:pt x="10342188" y="1328082"/>
                  <a:pt x="10350878" y="1305363"/>
                </a:cubicBezTo>
                <a:cubicBezTo>
                  <a:pt x="10361833" y="1323711"/>
                  <a:pt x="10366239" y="1343517"/>
                  <a:pt x="10370647" y="1363323"/>
                </a:cubicBezTo>
                <a:cubicBezTo>
                  <a:pt x="10374256" y="1348661"/>
                  <a:pt x="10384416" y="1332544"/>
                  <a:pt x="10381478" y="1319340"/>
                </a:cubicBezTo>
                <a:cubicBezTo>
                  <a:pt x="10401121" y="1314969"/>
                  <a:pt x="10413546" y="1339919"/>
                  <a:pt x="10415014" y="1346521"/>
                </a:cubicBezTo>
                <a:cubicBezTo>
                  <a:pt x="10417155" y="1325259"/>
                  <a:pt x="10415687" y="1318656"/>
                  <a:pt x="10430252" y="1322344"/>
                </a:cubicBezTo>
                <a:cubicBezTo>
                  <a:pt x="10436127" y="1348752"/>
                  <a:pt x="10415014" y="1346521"/>
                  <a:pt x="10427439" y="1371471"/>
                </a:cubicBezTo>
                <a:cubicBezTo>
                  <a:pt x="10432519" y="1363412"/>
                  <a:pt x="10449224" y="1345838"/>
                  <a:pt x="10456569" y="1378848"/>
                </a:cubicBezTo>
                <a:cubicBezTo>
                  <a:pt x="10460179" y="1364186"/>
                  <a:pt x="10468197" y="1369330"/>
                  <a:pt x="10479824" y="1359815"/>
                </a:cubicBezTo>
                <a:cubicBezTo>
                  <a:pt x="10468868" y="1341466"/>
                  <a:pt x="10465930" y="1328262"/>
                  <a:pt x="10474620" y="1305543"/>
                </a:cubicBezTo>
                <a:cubicBezTo>
                  <a:pt x="10492123" y="1322434"/>
                  <a:pt x="10471010" y="1320204"/>
                  <a:pt x="10483434" y="1345154"/>
                </a:cubicBezTo>
                <a:cubicBezTo>
                  <a:pt x="10498670" y="1320977"/>
                  <a:pt x="10520581" y="1357675"/>
                  <a:pt x="10538756" y="1346701"/>
                </a:cubicBezTo>
                <a:cubicBezTo>
                  <a:pt x="10530069" y="1369421"/>
                  <a:pt x="10523519" y="1370879"/>
                  <a:pt x="10535944" y="1395829"/>
                </a:cubicBezTo>
                <a:cubicBezTo>
                  <a:pt x="10526457" y="1384082"/>
                  <a:pt x="10527254" y="1418548"/>
                  <a:pt x="10520705" y="1420005"/>
                </a:cubicBezTo>
                <a:cubicBezTo>
                  <a:pt x="10504671" y="1409716"/>
                  <a:pt x="10499592" y="1417775"/>
                  <a:pt x="10486496" y="1420689"/>
                </a:cubicBezTo>
                <a:cubicBezTo>
                  <a:pt x="10488638" y="1399427"/>
                  <a:pt x="10504671" y="1409716"/>
                  <a:pt x="10493716" y="1391367"/>
                </a:cubicBezTo>
                <a:cubicBezTo>
                  <a:pt x="10486496" y="1420689"/>
                  <a:pt x="10460179" y="1364186"/>
                  <a:pt x="10463913" y="1411856"/>
                </a:cubicBezTo>
                <a:cubicBezTo>
                  <a:pt x="10438395" y="1389820"/>
                  <a:pt x="10423828" y="1386133"/>
                  <a:pt x="10394699" y="1378757"/>
                </a:cubicBezTo>
                <a:cubicBezTo>
                  <a:pt x="10389619" y="1386815"/>
                  <a:pt x="10392557" y="1400020"/>
                  <a:pt x="10394025" y="1406621"/>
                </a:cubicBezTo>
                <a:cubicBezTo>
                  <a:pt x="10386008" y="1401477"/>
                  <a:pt x="10384540" y="1394875"/>
                  <a:pt x="10380929" y="1409535"/>
                </a:cubicBezTo>
                <a:cubicBezTo>
                  <a:pt x="10364896" y="1399245"/>
                  <a:pt x="10383070" y="1388273"/>
                  <a:pt x="10373585" y="1376527"/>
                </a:cubicBezTo>
                <a:cubicBezTo>
                  <a:pt x="10357551" y="1366236"/>
                  <a:pt x="10353941" y="1380897"/>
                  <a:pt x="10359817" y="1407304"/>
                </a:cubicBezTo>
                <a:cubicBezTo>
                  <a:pt x="10343782" y="1397015"/>
                  <a:pt x="10347392" y="1382354"/>
                  <a:pt x="10339374" y="1377209"/>
                </a:cubicBezTo>
                <a:cubicBezTo>
                  <a:pt x="10318261" y="1374978"/>
                  <a:pt x="10319058" y="1409445"/>
                  <a:pt x="10289132" y="1367602"/>
                </a:cubicBezTo>
                <a:cubicBezTo>
                  <a:pt x="10285520" y="1382264"/>
                  <a:pt x="10301555" y="1392554"/>
                  <a:pt x="10289928" y="1402069"/>
                </a:cubicBezTo>
                <a:cubicBezTo>
                  <a:pt x="10268815" y="1399839"/>
                  <a:pt x="10267345" y="1393237"/>
                  <a:pt x="10279770" y="1418188"/>
                </a:cubicBezTo>
                <a:cubicBezTo>
                  <a:pt x="10273221" y="1419645"/>
                  <a:pt x="10262266" y="1401295"/>
                  <a:pt x="10249171" y="1404210"/>
                </a:cubicBezTo>
                <a:cubicBezTo>
                  <a:pt x="10223773" y="1444504"/>
                  <a:pt x="10185830" y="1397517"/>
                  <a:pt x="10158169" y="1396744"/>
                </a:cubicBezTo>
                <a:cubicBezTo>
                  <a:pt x="10150948" y="1426065"/>
                  <a:pt x="10135710" y="1450243"/>
                  <a:pt x="10153215" y="1467133"/>
                </a:cubicBezTo>
                <a:cubicBezTo>
                  <a:pt x="10156824" y="1452473"/>
                  <a:pt x="10153886" y="1439268"/>
                  <a:pt x="10166982" y="1436354"/>
                </a:cubicBezTo>
                <a:cubicBezTo>
                  <a:pt x="10183017" y="1446645"/>
                  <a:pt x="10158294" y="1459074"/>
                  <a:pt x="10174328" y="1469364"/>
                </a:cubicBezTo>
                <a:cubicBezTo>
                  <a:pt x="10223103" y="1472369"/>
                  <a:pt x="10268940" y="1462170"/>
                  <a:pt x="10322120" y="1484979"/>
                </a:cubicBezTo>
                <a:cubicBezTo>
                  <a:pt x="10321449" y="1512843"/>
                  <a:pt x="10303946" y="1495952"/>
                  <a:pt x="10298867" y="1504012"/>
                </a:cubicBezTo>
                <a:cubicBezTo>
                  <a:pt x="10298194" y="1531875"/>
                  <a:pt x="10316369" y="1520903"/>
                  <a:pt x="10307681" y="1543623"/>
                </a:cubicBezTo>
                <a:cubicBezTo>
                  <a:pt x="10306211" y="1537021"/>
                  <a:pt x="10304743" y="1530419"/>
                  <a:pt x="10296726" y="1525273"/>
                </a:cubicBezTo>
                <a:cubicBezTo>
                  <a:pt x="10286567" y="1541391"/>
                  <a:pt x="10284426" y="1562654"/>
                  <a:pt x="10269862" y="1558966"/>
                </a:cubicBezTo>
                <a:cubicBezTo>
                  <a:pt x="10288036" y="1547994"/>
                  <a:pt x="10265454" y="1539160"/>
                  <a:pt x="10274143" y="1516441"/>
                </a:cubicBezTo>
                <a:cubicBezTo>
                  <a:pt x="10282159" y="1521586"/>
                  <a:pt x="10285097" y="1534790"/>
                  <a:pt x="10291647" y="1533332"/>
                </a:cubicBezTo>
                <a:cubicBezTo>
                  <a:pt x="10287239" y="1513527"/>
                  <a:pt x="10297397" y="1497409"/>
                  <a:pt x="10281363" y="1487119"/>
                </a:cubicBezTo>
                <a:cubicBezTo>
                  <a:pt x="10291647" y="1533332"/>
                  <a:pt x="10266799" y="1483431"/>
                  <a:pt x="10259578" y="1512753"/>
                </a:cubicBezTo>
                <a:cubicBezTo>
                  <a:pt x="10269065" y="1524500"/>
                  <a:pt x="10253827" y="1548676"/>
                  <a:pt x="10247277" y="1550134"/>
                </a:cubicBezTo>
                <a:cubicBezTo>
                  <a:pt x="10218149" y="1542758"/>
                  <a:pt x="10161480" y="1596940"/>
                  <a:pt x="10131553" y="1555098"/>
                </a:cubicBezTo>
                <a:cubicBezTo>
                  <a:pt x="10127943" y="1569758"/>
                  <a:pt x="10143978" y="1580049"/>
                  <a:pt x="10140368" y="1594709"/>
                </a:cubicBezTo>
                <a:cubicBezTo>
                  <a:pt x="10110440" y="1552867"/>
                  <a:pt x="10105361" y="1560926"/>
                  <a:pt x="10084248" y="1558695"/>
                </a:cubicBezTo>
                <a:cubicBezTo>
                  <a:pt x="10102424" y="1547722"/>
                  <a:pt x="10089999" y="1522772"/>
                  <a:pt x="10106032" y="1533061"/>
                </a:cubicBezTo>
                <a:cubicBezTo>
                  <a:pt x="10107502" y="1539663"/>
                  <a:pt x="10102424" y="1547722"/>
                  <a:pt x="10110440" y="1552867"/>
                </a:cubicBezTo>
                <a:cubicBezTo>
                  <a:pt x="10115520" y="1544808"/>
                  <a:pt x="10127147" y="1535292"/>
                  <a:pt x="10122739" y="1515486"/>
                </a:cubicBezTo>
                <a:cubicBezTo>
                  <a:pt x="10117660" y="1523546"/>
                  <a:pt x="10064479" y="1500735"/>
                  <a:pt x="10080637" y="1573356"/>
                </a:cubicBezTo>
                <a:cubicBezTo>
                  <a:pt x="10064603" y="1563067"/>
                  <a:pt x="10054446" y="1579184"/>
                  <a:pt x="10044959" y="1567437"/>
                </a:cubicBezTo>
                <a:cubicBezTo>
                  <a:pt x="10045632" y="1539573"/>
                  <a:pt x="10068212" y="1548405"/>
                  <a:pt x="10049240" y="1524913"/>
                </a:cubicBezTo>
                <a:cubicBezTo>
                  <a:pt x="10038286" y="1506563"/>
                  <a:pt x="10035474" y="1555690"/>
                  <a:pt x="10019438" y="1545402"/>
                </a:cubicBezTo>
                <a:cubicBezTo>
                  <a:pt x="10037739" y="1596759"/>
                  <a:pt x="9983087" y="1567347"/>
                  <a:pt x="9983885" y="1601813"/>
                </a:cubicBezTo>
                <a:cubicBezTo>
                  <a:pt x="9979478" y="1582007"/>
                  <a:pt x="9987495" y="1587153"/>
                  <a:pt x="9984557" y="1573950"/>
                </a:cubicBezTo>
                <a:cubicBezTo>
                  <a:pt x="9975070" y="1562202"/>
                  <a:pt x="9953958" y="1559972"/>
                  <a:pt x="9959834" y="1586379"/>
                </a:cubicBezTo>
                <a:cubicBezTo>
                  <a:pt x="9947409" y="1561429"/>
                  <a:pt x="9948206" y="1595894"/>
                  <a:pt x="9934312" y="1564343"/>
                </a:cubicBezTo>
                <a:cubicBezTo>
                  <a:pt x="9922686" y="1573859"/>
                  <a:pt x="9911059" y="1583374"/>
                  <a:pt x="9923483" y="1608325"/>
                </a:cubicBezTo>
                <a:cubicBezTo>
                  <a:pt x="9905306" y="1619298"/>
                  <a:pt x="9914669" y="1568714"/>
                  <a:pt x="9897962" y="1586288"/>
                </a:cubicBezTo>
                <a:cubicBezTo>
                  <a:pt x="9902368" y="1606094"/>
                  <a:pt x="9905306" y="1619298"/>
                  <a:pt x="9882724" y="1610464"/>
                </a:cubicBezTo>
                <a:cubicBezTo>
                  <a:pt x="9873240" y="1598718"/>
                  <a:pt x="9884866" y="1589202"/>
                  <a:pt x="9876849" y="1584058"/>
                </a:cubicBezTo>
                <a:cubicBezTo>
                  <a:pt x="9862285" y="1580370"/>
                  <a:pt x="9873240" y="1598718"/>
                  <a:pt x="9876177" y="1611922"/>
                </a:cubicBezTo>
                <a:cubicBezTo>
                  <a:pt x="9866691" y="1600175"/>
                  <a:pt x="9861611" y="1608234"/>
                  <a:pt x="9858673" y="1595030"/>
                </a:cubicBezTo>
                <a:cubicBezTo>
                  <a:pt x="9846249" y="1570081"/>
                  <a:pt x="9878317" y="1590660"/>
                  <a:pt x="9865895" y="1565709"/>
                </a:cubicBezTo>
                <a:cubicBezTo>
                  <a:pt x="9843311" y="1556878"/>
                  <a:pt x="9828074" y="1581053"/>
                  <a:pt x="9841967" y="1612605"/>
                </a:cubicBezTo>
                <a:cubicBezTo>
                  <a:pt x="9829543" y="1587655"/>
                  <a:pt x="9802554" y="1559017"/>
                  <a:pt x="9812836" y="1605230"/>
                </a:cubicBezTo>
                <a:cubicBezTo>
                  <a:pt x="9799739" y="1608144"/>
                  <a:pt x="9803351" y="1593483"/>
                  <a:pt x="9800413" y="1580279"/>
                </a:cubicBezTo>
                <a:cubicBezTo>
                  <a:pt x="9764061" y="1602226"/>
                  <a:pt x="9738542" y="1580190"/>
                  <a:pt x="9705128" y="1615340"/>
                </a:cubicBezTo>
                <a:cubicBezTo>
                  <a:pt x="9689094" y="1605049"/>
                  <a:pt x="9692706" y="1590388"/>
                  <a:pt x="9689767" y="1577184"/>
                </a:cubicBezTo>
                <a:cubicBezTo>
                  <a:pt x="9673059" y="1594761"/>
                  <a:pt x="9668778" y="1637285"/>
                  <a:pt x="9645398" y="1593986"/>
                </a:cubicBezTo>
                <a:cubicBezTo>
                  <a:pt x="9638177" y="1623308"/>
                  <a:pt x="9627222" y="1604960"/>
                  <a:pt x="9623613" y="1619619"/>
                </a:cubicBezTo>
                <a:cubicBezTo>
                  <a:pt x="9622143" y="1613018"/>
                  <a:pt x="9620675" y="1606416"/>
                  <a:pt x="9612658" y="1601271"/>
                </a:cubicBezTo>
                <a:cubicBezTo>
                  <a:pt x="9609048" y="1615932"/>
                  <a:pt x="9565476" y="1667200"/>
                  <a:pt x="9561742" y="1619530"/>
                </a:cubicBezTo>
                <a:cubicBezTo>
                  <a:pt x="9546504" y="1643706"/>
                  <a:pt x="9529797" y="1661280"/>
                  <a:pt x="9527656" y="1682543"/>
                </a:cubicBezTo>
                <a:cubicBezTo>
                  <a:pt x="9496261" y="1634101"/>
                  <a:pt x="9444000" y="1708087"/>
                  <a:pt x="9451893" y="1650900"/>
                </a:cubicBezTo>
                <a:cubicBezTo>
                  <a:pt x="9435858" y="1640611"/>
                  <a:pt x="9446142" y="1686824"/>
                  <a:pt x="9425699" y="1656730"/>
                </a:cubicBezTo>
                <a:cubicBezTo>
                  <a:pt x="9414745" y="1638381"/>
                  <a:pt x="9446814" y="1658959"/>
                  <a:pt x="9434390" y="1634009"/>
                </a:cubicBezTo>
                <a:cubicBezTo>
                  <a:pt x="9418355" y="1623720"/>
                  <a:pt x="9384146" y="1624403"/>
                  <a:pt x="9400977" y="1669159"/>
                </a:cubicBezTo>
                <a:cubicBezTo>
                  <a:pt x="9406056" y="1661100"/>
                  <a:pt x="9427169" y="1663331"/>
                  <a:pt x="9423560" y="1677991"/>
                </a:cubicBezTo>
                <a:cubicBezTo>
                  <a:pt x="9400977" y="1669159"/>
                  <a:pt x="9376252" y="1681589"/>
                  <a:pt x="9357281" y="1658096"/>
                </a:cubicBezTo>
                <a:cubicBezTo>
                  <a:pt x="9345655" y="1667611"/>
                  <a:pt x="9368236" y="1676444"/>
                  <a:pt x="9358078" y="1692563"/>
                </a:cubicBezTo>
                <a:cubicBezTo>
                  <a:pt x="9339104" y="1669069"/>
                  <a:pt x="9344980" y="1695476"/>
                  <a:pt x="9330415" y="1691788"/>
                </a:cubicBezTo>
                <a:cubicBezTo>
                  <a:pt x="9339901" y="1703535"/>
                  <a:pt x="9349388" y="1715282"/>
                  <a:pt x="9352326" y="1728485"/>
                </a:cubicBezTo>
                <a:cubicBezTo>
                  <a:pt x="9362486" y="1712368"/>
                  <a:pt x="9374112" y="1702851"/>
                  <a:pt x="9394553" y="1732947"/>
                </a:cubicBezTo>
                <a:cubicBezTo>
                  <a:pt x="9384396" y="1749065"/>
                  <a:pt x="9363954" y="1718970"/>
                  <a:pt x="9361813" y="1740232"/>
                </a:cubicBezTo>
                <a:cubicBezTo>
                  <a:pt x="9339229" y="1731399"/>
                  <a:pt x="9335495" y="1683729"/>
                  <a:pt x="9318790" y="1701304"/>
                </a:cubicBezTo>
                <a:cubicBezTo>
                  <a:pt x="9315179" y="1715964"/>
                  <a:pt x="9326134" y="1734313"/>
                  <a:pt x="9315975" y="1750431"/>
                </a:cubicBezTo>
                <a:cubicBezTo>
                  <a:pt x="9315975" y="1750431"/>
                  <a:pt x="9315975" y="1750431"/>
                  <a:pt x="9306489" y="1738685"/>
                </a:cubicBezTo>
                <a:lnTo>
                  <a:pt x="9306465" y="1738922"/>
                </a:lnTo>
                <a:lnTo>
                  <a:pt x="9311618" y="1749764"/>
                </a:lnTo>
                <a:cubicBezTo>
                  <a:pt x="9282491" y="1802670"/>
                  <a:pt x="9240540" y="1841489"/>
                  <a:pt x="9191887" y="1880020"/>
                </a:cubicBezTo>
                <a:lnTo>
                  <a:pt x="9181378" y="1891668"/>
                </a:lnTo>
                <a:lnTo>
                  <a:pt x="9209886" y="1887497"/>
                </a:lnTo>
                <a:cubicBezTo>
                  <a:pt x="9223082" y="1888891"/>
                  <a:pt x="9237648" y="1892579"/>
                  <a:pt x="9252212" y="1896266"/>
                </a:cubicBezTo>
                <a:cubicBezTo>
                  <a:pt x="9246336" y="1869859"/>
                  <a:pt x="9265981" y="1865488"/>
                  <a:pt x="9268122" y="1844224"/>
                </a:cubicBezTo>
                <a:cubicBezTo>
                  <a:pt x="9285626" y="1861116"/>
                  <a:pt x="9268919" y="1878692"/>
                  <a:pt x="9284953" y="1888981"/>
                </a:cubicBezTo>
                <a:cubicBezTo>
                  <a:pt x="9292173" y="1859660"/>
                  <a:pt x="9297253" y="1851600"/>
                  <a:pt x="9308880" y="1842084"/>
                </a:cubicBezTo>
                <a:cubicBezTo>
                  <a:pt x="9305942" y="1828879"/>
                  <a:pt x="9300863" y="1836939"/>
                  <a:pt x="9297925" y="1823735"/>
                </a:cubicBezTo>
                <a:cubicBezTo>
                  <a:pt x="9315429" y="1840627"/>
                  <a:pt x="9316099" y="1812763"/>
                  <a:pt x="9305145" y="1794413"/>
                </a:cubicBezTo>
                <a:cubicBezTo>
                  <a:pt x="9321178" y="1804704"/>
                  <a:pt x="9323320" y="1783441"/>
                  <a:pt x="9340824" y="1800332"/>
                </a:cubicBezTo>
                <a:cubicBezTo>
                  <a:pt x="9340152" y="1828197"/>
                  <a:pt x="9329196" y="1809848"/>
                  <a:pt x="9324116" y="1817907"/>
                </a:cubicBezTo>
                <a:cubicBezTo>
                  <a:pt x="9340152" y="1828197"/>
                  <a:pt x="9328524" y="1837714"/>
                  <a:pt x="9321976" y="1839171"/>
                </a:cubicBezTo>
                <a:cubicBezTo>
                  <a:pt x="9335072" y="1836256"/>
                  <a:pt x="9351107" y="1846546"/>
                  <a:pt x="9354045" y="1859750"/>
                </a:cubicBezTo>
                <a:cubicBezTo>
                  <a:pt x="9352577" y="1853148"/>
                  <a:pt x="9343886" y="1875868"/>
                  <a:pt x="9351904" y="1881012"/>
                </a:cubicBezTo>
                <a:cubicBezTo>
                  <a:pt x="9375955" y="1896447"/>
                  <a:pt x="9385318" y="1845862"/>
                  <a:pt x="9406431" y="1848094"/>
                </a:cubicBezTo>
                <a:cubicBezTo>
                  <a:pt x="9402820" y="1862755"/>
                  <a:pt x="9392662" y="1878872"/>
                  <a:pt x="9408696" y="1889162"/>
                </a:cubicBezTo>
                <a:cubicBezTo>
                  <a:pt x="9414447" y="1853239"/>
                  <a:pt x="9426747" y="1815858"/>
                  <a:pt x="9447189" y="1845953"/>
                </a:cubicBezTo>
                <a:cubicBezTo>
                  <a:pt x="9445719" y="1839352"/>
                  <a:pt x="9426075" y="1843723"/>
                  <a:pt x="9437031" y="1862071"/>
                </a:cubicBezTo>
                <a:cubicBezTo>
                  <a:pt x="9456674" y="1857699"/>
                  <a:pt x="9471240" y="1861388"/>
                  <a:pt x="9481397" y="1845270"/>
                </a:cubicBezTo>
                <a:cubicBezTo>
                  <a:pt x="9490885" y="1857017"/>
                  <a:pt x="9500370" y="1868762"/>
                  <a:pt x="9501840" y="1875365"/>
                </a:cubicBezTo>
                <a:cubicBezTo>
                  <a:pt x="9513466" y="1865849"/>
                  <a:pt x="9506919" y="1867305"/>
                  <a:pt x="9515606" y="1844586"/>
                </a:cubicBezTo>
                <a:cubicBezTo>
                  <a:pt x="9517077" y="1851189"/>
                  <a:pt x="9523625" y="1849731"/>
                  <a:pt x="9531642" y="1854876"/>
                </a:cubicBezTo>
                <a:cubicBezTo>
                  <a:pt x="9534580" y="1868080"/>
                  <a:pt x="9529500" y="1876139"/>
                  <a:pt x="9537517" y="1881283"/>
                </a:cubicBezTo>
                <a:cubicBezTo>
                  <a:pt x="9574665" y="1893804"/>
                  <a:pt x="9586964" y="1856424"/>
                  <a:pt x="9618235" y="1842537"/>
                </a:cubicBezTo>
                <a:cubicBezTo>
                  <a:pt x="9614626" y="1857197"/>
                  <a:pt x="9619032" y="1877002"/>
                  <a:pt x="9623440" y="1896808"/>
                </a:cubicBezTo>
                <a:cubicBezTo>
                  <a:pt x="9635066" y="1887292"/>
                  <a:pt x="9644553" y="1899039"/>
                  <a:pt x="9653243" y="1876319"/>
                </a:cubicBezTo>
                <a:cubicBezTo>
                  <a:pt x="9643756" y="1864573"/>
                  <a:pt x="9623440" y="1896808"/>
                  <a:pt x="9629190" y="1860885"/>
                </a:cubicBezTo>
                <a:cubicBezTo>
                  <a:pt x="9640818" y="1851369"/>
                  <a:pt x="9658322" y="1868261"/>
                  <a:pt x="9677294" y="1891754"/>
                </a:cubicBezTo>
                <a:cubicBezTo>
                  <a:pt x="9691062" y="1860975"/>
                  <a:pt x="9659790" y="1874863"/>
                  <a:pt x="9660463" y="1846998"/>
                </a:cubicBezTo>
                <a:cubicBezTo>
                  <a:pt x="9683046" y="1855830"/>
                  <a:pt x="9701053" y="1851824"/>
                  <a:pt x="9716504" y="1844055"/>
                </a:cubicBezTo>
                <a:lnTo>
                  <a:pt x="9739222" y="1829817"/>
                </a:lnTo>
                <a:lnTo>
                  <a:pt x="9749996" y="1847862"/>
                </a:lnTo>
                <a:cubicBezTo>
                  <a:pt x="9751464" y="1854463"/>
                  <a:pt x="9752934" y="1861065"/>
                  <a:pt x="9760951" y="1866210"/>
                </a:cubicBezTo>
                <a:cubicBezTo>
                  <a:pt x="9780470" y="1799508"/>
                  <a:pt x="9834449" y="1856784"/>
                  <a:pt x="9865721" y="1842898"/>
                </a:cubicBezTo>
                <a:cubicBezTo>
                  <a:pt x="9860642" y="1850956"/>
                  <a:pt x="9857030" y="1865618"/>
                  <a:pt x="9873065" y="1875907"/>
                </a:cubicBezTo>
                <a:cubicBezTo>
                  <a:pt x="9881756" y="1853188"/>
                  <a:pt x="9883896" y="1831924"/>
                  <a:pt x="9896991" y="1829010"/>
                </a:cubicBezTo>
                <a:cubicBezTo>
                  <a:pt x="9898461" y="1835613"/>
                  <a:pt x="9901399" y="1848817"/>
                  <a:pt x="9902868" y="1855418"/>
                </a:cubicBezTo>
                <a:cubicBezTo>
                  <a:pt x="9924655" y="1829784"/>
                  <a:pt x="9958190" y="1856966"/>
                  <a:pt x="9983587" y="1816672"/>
                </a:cubicBezTo>
                <a:cubicBezTo>
                  <a:pt x="9979977" y="1831333"/>
                  <a:pt x="9981446" y="1837934"/>
                  <a:pt x="9982914" y="1844536"/>
                </a:cubicBezTo>
                <a:cubicBezTo>
                  <a:pt x="10027282" y="1827735"/>
                  <a:pt x="10023671" y="1842395"/>
                  <a:pt x="10060820" y="1854915"/>
                </a:cubicBezTo>
                <a:cubicBezTo>
                  <a:pt x="10057211" y="1869577"/>
                  <a:pt x="10058679" y="1876177"/>
                  <a:pt x="10061617" y="1889381"/>
                </a:cubicBezTo>
                <a:cubicBezTo>
                  <a:pt x="10075385" y="1858604"/>
                  <a:pt x="10079121" y="1906274"/>
                  <a:pt x="10087809" y="1883554"/>
                </a:cubicBezTo>
                <a:cubicBezTo>
                  <a:pt x="10092888" y="1875495"/>
                  <a:pt x="10096498" y="1860835"/>
                  <a:pt x="10093560" y="1847631"/>
                </a:cubicBezTo>
                <a:cubicBezTo>
                  <a:pt x="10103048" y="1859377"/>
                  <a:pt x="10111065" y="1864522"/>
                  <a:pt x="10116144" y="1856463"/>
                </a:cubicBezTo>
                <a:cubicBezTo>
                  <a:pt x="10114674" y="1849861"/>
                  <a:pt x="10105189" y="1838114"/>
                  <a:pt x="10103719" y="1831513"/>
                </a:cubicBezTo>
                <a:cubicBezTo>
                  <a:pt x="10132849" y="1838888"/>
                  <a:pt x="10121222" y="1848404"/>
                  <a:pt x="10148884" y="1849178"/>
                </a:cubicBezTo>
                <a:cubicBezTo>
                  <a:pt x="10139397" y="1837431"/>
                  <a:pt x="10123362" y="1827142"/>
                  <a:pt x="10134991" y="1817625"/>
                </a:cubicBezTo>
                <a:cubicBezTo>
                  <a:pt x="10164919" y="1859468"/>
                  <a:pt x="10211426" y="1821403"/>
                  <a:pt x="10211552" y="1883735"/>
                </a:cubicBezTo>
                <a:cubicBezTo>
                  <a:pt x="10227586" y="1894024"/>
                  <a:pt x="10236275" y="1871304"/>
                  <a:pt x="10250840" y="1874992"/>
                </a:cubicBezTo>
                <a:cubicBezTo>
                  <a:pt x="10252310" y="1881595"/>
                  <a:pt x="10247230" y="1889654"/>
                  <a:pt x="10248700" y="1896255"/>
                </a:cubicBezTo>
                <a:cubicBezTo>
                  <a:pt x="10265406" y="1878681"/>
                  <a:pt x="10275688" y="1924893"/>
                  <a:pt x="10285846" y="1908775"/>
                </a:cubicBezTo>
                <a:cubicBezTo>
                  <a:pt x="10287988" y="1887513"/>
                  <a:pt x="10275564" y="1862562"/>
                  <a:pt x="10276237" y="1834698"/>
                </a:cubicBezTo>
                <a:cubicBezTo>
                  <a:pt x="10290129" y="1866250"/>
                  <a:pt x="10322197" y="1886830"/>
                  <a:pt x="10318463" y="1839159"/>
                </a:cubicBezTo>
                <a:cubicBezTo>
                  <a:pt x="10420419" y="1864973"/>
                  <a:pt x="10513563" y="1851177"/>
                  <a:pt x="10612581" y="1863788"/>
                </a:cubicBezTo>
                <a:cubicBezTo>
                  <a:pt x="10611908" y="1891652"/>
                  <a:pt x="10596547" y="1853498"/>
                  <a:pt x="10586388" y="1869616"/>
                </a:cubicBezTo>
                <a:cubicBezTo>
                  <a:pt x="10592265" y="1896024"/>
                  <a:pt x="10576230" y="1885734"/>
                  <a:pt x="10587186" y="1904083"/>
                </a:cubicBezTo>
                <a:cubicBezTo>
                  <a:pt x="10592265" y="1896024"/>
                  <a:pt x="10595202" y="1909227"/>
                  <a:pt x="10601750" y="1907770"/>
                </a:cubicBezTo>
                <a:cubicBezTo>
                  <a:pt x="10605361" y="1893109"/>
                  <a:pt x="10597344" y="1887964"/>
                  <a:pt x="10602423" y="1879905"/>
                </a:cubicBezTo>
                <a:cubicBezTo>
                  <a:pt x="10616987" y="1883593"/>
                  <a:pt x="10613378" y="1898254"/>
                  <a:pt x="10616316" y="1911458"/>
                </a:cubicBezTo>
                <a:cubicBezTo>
                  <a:pt x="10622863" y="1910002"/>
                  <a:pt x="10630880" y="1915146"/>
                  <a:pt x="10637429" y="1913689"/>
                </a:cubicBezTo>
                <a:cubicBezTo>
                  <a:pt x="10641039" y="1899027"/>
                  <a:pt x="10639570" y="1892426"/>
                  <a:pt x="10638102" y="1885824"/>
                </a:cubicBezTo>
                <a:cubicBezTo>
                  <a:pt x="10619129" y="1862331"/>
                  <a:pt x="10614721" y="1842526"/>
                  <a:pt x="10603766" y="1824177"/>
                </a:cubicBezTo>
                <a:cubicBezTo>
                  <a:pt x="10613253" y="1835924"/>
                  <a:pt x="10615394" y="1814661"/>
                  <a:pt x="10632897" y="1831551"/>
                </a:cubicBezTo>
                <a:cubicBezTo>
                  <a:pt x="10629288" y="1846213"/>
                  <a:pt x="10617659" y="1855729"/>
                  <a:pt x="10633694" y="1866019"/>
                </a:cubicBezTo>
                <a:cubicBezTo>
                  <a:pt x="10650401" y="1848444"/>
                  <a:pt x="10683266" y="1903489"/>
                  <a:pt x="10702114" y="1864652"/>
                </a:cubicBezTo>
                <a:cubicBezTo>
                  <a:pt x="10713069" y="1883000"/>
                  <a:pt x="10713069" y="1883000"/>
                  <a:pt x="10715210" y="1861738"/>
                </a:cubicBezTo>
                <a:cubicBezTo>
                  <a:pt x="10726166" y="1880086"/>
                  <a:pt x="10732712" y="1878629"/>
                  <a:pt x="10739260" y="1877172"/>
                </a:cubicBezTo>
                <a:cubicBezTo>
                  <a:pt x="10737120" y="1898435"/>
                  <a:pt x="10721086" y="1888146"/>
                  <a:pt x="10710928" y="1904263"/>
                </a:cubicBezTo>
                <a:cubicBezTo>
                  <a:pt x="10740855" y="1946105"/>
                  <a:pt x="10751685" y="1902122"/>
                  <a:pt x="10774267" y="1910955"/>
                </a:cubicBezTo>
                <a:cubicBezTo>
                  <a:pt x="10781613" y="1943965"/>
                  <a:pt x="10796850" y="1919789"/>
                  <a:pt x="10806335" y="1931535"/>
                </a:cubicBezTo>
                <a:cubicBezTo>
                  <a:pt x="10810743" y="1951340"/>
                  <a:pt x="10788957" y="1976974"/>
                  <a:pt x="10806461" y="1993865"/>
                </a:cubicBezTo>
                <a:cubicBezTo>
                  <a:pt x="10813681" y="1964543"/>
                  <a:pt x="10831183" y="1981436"/>
                  <a:pt x="10842812" y="1971919"/>
                </a:cubicBezTo>
                <a:cubicBezTo>
                  <a:pt x="10844952" y="1950656"/>
                  <a:pt x="10839873" y="1958715"/>
                  <a:pt x="10840546" y="1930851"/>
                </a:cubicBezTo>
                <a:cubicBezTo>
                  <a:pt x="10859518" y="1954345"/>
                  <a:pt x="10858048" y="1947743"/>
                  <a:pt x="10877020" y="1971236"/>
                </a:cubicBezTo>
                <a:cubicBezTo>
                  <a:pt x="10866862" y="1987354"/>
                  <a:pt x="10874879" y="1992499"/>
                  <a:pt x="10880755" y="2018906"/>
                </a:cubicBezTo>
                <a:cubicBezTo>
                  <a:pt x="10869128" y="2028422"/>
                  <a:pt x="10856705" y="2003471"/>
                  <a:pt x="10850953" y="2039395"/>
                </a:cubicBezTo>
                <a:cubicBezTo>
                  <a:pt x="10814478" y="1999010"/>
                  <a:pt x="10794161" y="2031246"/>
                  <a:pt x="10757014" y="2018726"/>
                </a:cubicBezTo>
                <a:cubicBezTo>
                  <a:pt x="10747653" y="2069309"/>
                  <a:pt x="10722804" y="2019410"/>
                  <a:pt x="10706098" y="2036983"/>
                </a:cubicBezTo>
                <a:cubicBezTo>
                  <a:pt x="10714114" y="2042129"/>
                  <a:pt x="10715583" y="2048730"/>
                  <a:pt x="10710504" y="2056789"/>
                </a:cubicBezTo>
                <a:cubicBezTo>
                  <a:pt x="10699549" y="2038441"/>
                  <a:pt x="10697408" y="2059703"/>
                  <a:pt x="10678436" y="2036210"/>
                </a:cubicBezTo>
                <a:cubicBezTo>
                  <a:pt x="10682047" y="2021549"/>
                  <a:pt x="10685656" y="2006889"/>
                  <a:pt x="10676171" y="1995142"/>
                </a:cubicBezTo>
                <a:cubicBezTo>
                  <a:pt x="10669622" y="1996598"/>
                  <a:pt x="10669622" y="1996598"/>
                  <a:pt x="10663074" y="1998056"/>
                </a:cubicBezTo>
                <a:cubicBezTo>
                  <a:pt x="10654384" y="2020776"/>
                  <a:pt x="10671888" y="2037667"/>
                  <a:pt x="10663199" y="2060387"/>
                </a:cubicBezTo>
                <a:cubicBezTo>
                  <a:pt x="10645695" y="2043495"/>
                  <a:pt x="10645695" y="2043495"/>
                  <a:pt x="10638475" y="2072816"/>
                </a:cubicBezTo>
                <a:cubicBezTo>
                  <a:pt x="10634467" y="2070245"/>
                  <a:pt x="10632095" y="2067308"/>
                  <a:pt x="10630358" y="2063364"/>
                </a:cubicBezTo>
                <a:lnTo>
                  <a:pt x="10626101" y="2048050"/>
                </a:lnTo>
                <a:lnTo>
                  <a:pt x="10627574" y="2047960"/>
                </a:lnTo>
                <a:cubicBezTo>
                  <a:pt x="10632057" y="2047830"/>
                  <a:pt x="10636241" y="2047331"/>
                  <a:pt x="10639148" y="2044952"/>
                </a:cubicBezTo>
                <a:cubicBezTo>
                  <a:pt x="10629661" y="2033205"/>
                  <a:pt x="10646367" y="2015631"/>
                  <a:pt x="10630334" y="2005341"/>
                </a:cubicBezTo>
                <a:cubicBezTo>
                  <a:pt x="10621643" y="2028061"/>
                  <a:pt x="10597592" y="2012626"/>
                  <a:pt x="10588903" y="2035346"/>
                </a:cubicBezTo>
                <a:cubicBezTo>
                  <a:pt x="10574339" y="2031659"/>
                  <a:pt x="10575010" y="2003793"/>
                  <a:pt x="10567790" y="2033115"/>
                </a:cubicBezTo>
                <a:cubicBezTo>
                  <a:pt x="10558305" y="2021368"/>
                  <a:pt x="10561914" y="2006707"/>
                  <a:pt x="10545880" y="1996418"/>
                </a:cubicBezTo>
                <a:cubicBezTo>
                  <a:pt x="10545208" y="2024283"/>
                  <a:pt x="10537190" y="2019138"/>
                  <a:pt x="10532110" y="2027196"/>
                </a:cubicBezTo>
                <a:cubicBezTo>
                  <a:pt x="10524094" y="2022052"/>
                  <a:pt x="10516750" y="1989042"/>
                  <a:pt x="10511671" y="1997101"/>
                </a:cubicBezTo>
                <a:cubicBezTo>
                  <a:pt x="10516077" y="2016906"/>
                  <a:pt x="10527031" y="2035255"/>
                  <a:pt x="10518344" y="2057975"/>
                </a:cubicBezTo>
                <a:cubicBezTo>
                  <a:pt x="10501513" y="2013219"/>
                  <a:pt x="10497229" y="2055744"/>
                  <a:pt x="10480398" y="2010989"/>
                </a:cubicBezTo>
                <a:cubicBezTo>
                  <a:pt x="10479727" y="2038853"/>
                  <a:pt x="10476788" y="2025649"/>
                  <a:pt x="10466631" y="2041766"/>
                </a:cubicBezTo>
                <a:cubicBezTo>
                  <a:pt x="10477586" y="2060116"/>
                  <a:pt x="10497902" y="2027879"/>
                  <a:pt x="10498699" y="2062346"/>
                </a:cubicBezTo>
                <a:cubicBezTo>
                  <a:pt x="10480524" y="2073320"/>
                  <a:pt x="10463020" y="2056428"/>
                  <a:pt x="10443375" y="2060799"/>
                </a:cubicBezTo>
                <a:cubicBezTo>
                  <a:pt x="10452189" y="2100411"/>
                  <a:pt x="10405555" y="2076143"/>
                  <a:pt x="10388851" y="2093718"/>
                </a:cubicBezTo>
                <a:cubicBezTo>
                  <a:pt x="10406352" y="2110609"/>
                  <a:pt x="10456597" y="2120215"/>
                  <a:pt x="10453784" y="2169343"/>
                </a:cubicBezTo>
                <a:cubicBezTo>
                  <a:pt x="10460332" y="2167885"/>
                  <a:pt x="10466879" y="2166429"/>
                  <a:pt x="10470490" y="2151768"/>
                </a:cubicBezTo>
                <a:cubicBezTo>
                  <a:pt x="10462473" y="2146624"/>
                  <a:pt x="10459535" y="2133419"/>
                  <a:pt x="10464614" y="2125361"/>
                </a:cubicBezTo>
                <a:cubicBezTo>
                  <a:pt x="10488666" y="2140795"/>
                  <a:pt x="10468896" y="2082835"/>
                  <a:pt x="10490008" y="2085066"/>
                </a:cubicBezTo>
                <a:cubicBezTo>
                  <a:pt x="10486400" y="2099727"/>
                  <a:pt x="10482790" y="2114386"/>
                  <a:pt x="10492276" y="2126134"/>
                </a:cubicBezTo>
                <a:cubicBezTo>
                  <a:pt x="10500293" y="2131280"/>
                  <a:pt x="10500293" y="2131280"/>
                  <a:pt x="10506839" y="2129822"/>
                </a:cubicBezTo>
                <a:cubicBezTo>
                  <a:pt x="10506839" y="2129822"/>
                  <a:pt x="10506839" y="2129822"/>
                  <a:pt x="10515531" y="2107101"/>
                </a:cubicBezTo>
                <a:cubicBezTo>
                  <a:pt x="10525016" y="2118849"/>
                  <a:pt x="10538113" y="2115935"/>
                  <a:pt x="10549067" y="2134283"/>
                </a:cubicBezTo>
                <a:cubicBezTo>
                  <a:pt x="10548395" y="2162148"/>
                  <a:pt x="10530892" y="2145256"/>
                  <a:pt x="10527283" y="2159916"/>
                </a:cubicBezTo>
                <a:cubicBezTo>
                  <a:pt x="10536768" y="2171663"/>
                  <a:pt x="10544785" y="2176809"/>
                  <a:pt x="10549864" y="2168750"/>
                </a:cubicBezTo>
                <a:cubicBezTo>
                  <a:pt x="10548395" y="2162148"/>
                  <a:pt x="10552004" y="2147487"/>
                  <a:pt x="10555614" y="2132826"/>
                </a:cubicBezTo>
                <a:cubicBezTo>
                  <a:pt x="10549067" y="2134283"/>
                  <a:pt x="10547597" y="2127682"/>
                  <a:pt x="10551208" y="2113020"/>
                </a:cubicBezTo>
                <a:cubicBezTo>
                  <a:pt x="10568711" y="2129913"/>
                  <a:pt x="10586887" y="2118939"/>
                  <a:pt x="10608001" y="2121170"/>
                </a:cubicBezTo>
                <a:cubicBezTo>
                  <a:pt x="10618705" y="2014857"/>
                  <a:pt x="10701941" y="2141839"/>
                  <a:pt x="10716380" y="2083197"/>
                </a:cubicBezTo>
                <a:cubicBezTo>
                  <a:pt x="10707692" y="2105916"/>
                  <a:pt x="10710630" y="2119120"/>
                  <a:pt x="10715036" y="2138926"/>
                </a:cubicBezTo>
                <a:cubicBezTo>
                  <a:pt x="10688047" y="2110287"/>
                  <a:pt x="10653041" y="2076503"/>
                  <a:pt x="10650228" y="2125631"/>
                </a:cubicBezTo>
                <a:cubicBezTo>
                  <a:pt x="10637804" y="2100682"/>
                  <a:pt x="10626176" y="2110197"/>
                  <a:pt x="10613080" y="2113111"/>
                </a:cubicBezTo>
                <a:cubicBezTo>
                  <a:pt x="10625503" y="2138061"/>
                  <a:pt x="10634194" y="2115342"/>
                  <a:pt x="10643008" y="2154953"/>
                </a:cubicBezTo>
                <a:cubicBezTo>
                  <a:pt x="10644351" y="2099224"/>
                  <a:pt x="10676544" y="2182133"/>
                  <a:pt x="10671340" y="2127862"/>
                </a:cubicBezTo>
                <a:cubicBezTo>
                  <a:pt x="10699799" y="2163102"/>
                  <a:pt x="10707020" y="2133780"/>
                  <a:pt x="10724523" y="2150673"/>
                </a:cubicBezTo>
                <a:cubicBezTo>
                  <a:pt x="10720913" y="2165333"/>
                  <a:pt x="10712896" y="2160188"/>
                  <a:pt x="10723851" y="2178537"/>
                </a:cubicBezTo>
                <a:cubicBezTo>
                  <a:pt x="10727460" y="2163876"/>
                  <a:pt x="10741353" y="2195428"/>
                  <a:pt x="10742823" y="2202030"/>
                </a:cubicBezTo>
                <a:cubicBezTo>
                  <a:pt x="10736946" y="2175623"/>
                  <a:pt x="10755918" y="2199115"/>
                  <a:pt x="10756591" y="2171251"/>
                </a:cubicBezTo>
                <a:cubicBezTo>
                  <a:pt x="10748574" y="2166106"/>
                  <a:pt x="10742024" y="2167563"/>
                  <a:pt x="10744166" y="2146301"/>
                </a:cubicBezTo>
                <a:cubicBezTo>
                  <a:pt x="10761671" y="2163192"/>
                  <a:pt x="10770360" y="2140473"/>
                  <a:pt x="10790800" y="2170567"/>
                </a:cubicBezTo>
                <a:cubicBezTo>
                  <a:pt x="10785722" y="2178627"/>
                  <a:pt x="10782111" y="2193287"/>
                  <a:pt x="10790127" y="2198432"/>
                </a:cubicBezTo>
                <a:cubicBezTo>
                  <a:pt x="10803225" y="2195518"/>
                  <a:pt x="10798817" y="2175714"/>
                  <a:pt x="10808975" y="2159595"/>
                </a:cubicBezTo>
                <a:cubicBezTo>
                  <a:pt x="10825806" y="2204351"/>
                  <a:pt x="10839575" y="2173573"/>
                  <a:pt x="10862954" y="2216871"/>
                </a:cubicBezTo>
                <a:cubicBezTo>
                  <a:pt x="10874581" y="2207355"/>
                  <a:pt x="10893553" y="2230849"/>
                  <a:pt x="10908120" y="2234536"/>
                </a:cubicBezTo>
                <a:cubicBezTo>
                  <a:pt x="10901571" y="2235993"/>
                  <a:pt x="10905979" y="2255800"/>
                  <a:pt x="10907447" y="2262401"/>
                </a:cubicBezTo>
                <a:cubicBezTo>
                  <a:pt x="10913996" y="2260944"/>
                  <a:pt x="10942453" y="2296186"/>
                  <a:pt x="10933639" y="2256574"/>
                </a:cubicBezTo>
                <a:cubicBezTo>
                  <a:pt x="10949675" y="2266863"/>
                  <a:pt x="10938047" y="2276379"/>
                  <a:pt x="10949002" y="2294729"/>
                </a:cubicBezTo>
                <a:cubicBezTo>
                  <a:pt x="10952613" y="2280067"/>
                  <a:pt x="10966504" y="2311619"/>
                  <a:pt x="10971585" y="2303560"/>
                </a:cubicBezTo>
                <a:cubicBezTo>
                  <a:pt x="10971386" y="2294943"/>
                  <a:pt x="10970601" y="2289488"/>
                  <a:pt x="10969389" y="2285969"/>
                </a:cubicBezTo>
                <a:lnTo>
                  <a:pt x="10968858" y="2285305"/>
                </a:lnTo>
                <a:lnTo>
                  <a:pt x="10989874" y="2304687"/>
                </a:lnTo>
                <a:cubicBezTo>
                  <a:pt x="10992529" y="2312757"/>
                  <a:pt x="10993096" y="2323024"/>
                  <a:pt x="11000042" y="2338801"/>
                </a:cubicBezTo>
                <a:cubicBezTo>
                  <a:pt x="11005794" y="2302876"/>
                  <a:pt x="11032110" y="2359380"/>
                  <a:pt x="11040800" y="2336660"/>
                </a:cubicBezTo>
                <a:cubicBezTo>
                  <a:pt x="11038659" y="2357923"/>
                  <a:pt x="11029172" y="2346177"/>
                  <a:pt x="11027031" y="2367439"/>
                </a:cubicBezTo>
                <a:cubicBezTo>
                  <a:pt x="11008060" y="2343945"/>
                  <a:pt x="10996433" y="2353462"/>
                  <a:pt x="10989884" y="2354919"/>
                </a:cubicBezTo>
                <a:cubicBezTo>
                  <a:pt x="10991353" y="2361521"/>
                  <a:pt x="10994291" y="2374724"/>
                  <a:pt x="10987744" y="2376180"/>
                </a:cubicBezTo>
                <a:cubicBezTo>
                  <a:pt x="10981868" y="2349773"/>
                  <a:pt x="10953534" y="2376864"/>
                  <a:pt x="10943375" y="2392982"/>
                </a:cubicBezTo>
                <a:cubicBezTo>
                  <a:pt x="10928810" y="2389294"/>
                  <a:pt x="10932420" y="2374633"/>
                  <a:pt x="10922934" y="2362887"/>
                </a:cubicBezTo>
                <a:cubicBezTo>
                  <a:pt x="10914244" y="2385606"/>
                  <a:pt x="10888053" y="2391435"/>
                  <a:pt x="10882177" y="2365028"/>
                </a:cubicBezTo>
                <a:cubicBezTo>
                  <a:pt x="10881379" y="2330561"/>
                  <a:pt x="10899680" y="2381919"/>
                  <a:pt x="10903289" y="2367258"/>
                </a:cubicBezTo>
                <a:cubicBezTo>
                  <a:pt x="10898883" y="2347452"/>
                  <a:pt x="10915589" y="2329878"/>
                  <a:pt x="10904633" y="2311530"/>
                </a:cubicBezTo>
                <a:cubicBezTo>
                  <a:pt x="10891537" y="2314443"/>
                  <a:pt x="10901024" y="2326189"/>
                  <a:pt x="10897413" y="2340850"/>
                </a:cubicBezTo>
                <a:cubicBezTo>
                  <a:pt x="10879911" y="2323959"/>
                  <a:pt x="10877769" y="2345222"/>
                  <a:pt x="10869752" y="2340077"/>
                </a:cubicBezTo>
                <a:cubicBezTo>
                  <a:pt x="10853717" y="2329787"/>
                  <a:pt x="10870425" y="2312213"/>
                  <a:pt x="10855859" y="2308524"/>
                </a:cubicBezTo>
                <a:cubicBezTo>
                  <a:pt x="10855187" y="2336389"/>
                  <a:pt x="10843559" y="2345906"/>
                  <a:pt x="10828995" y="2342216"/>
                </a:cubicBezTo>
                <a:cubicBezTo>
                  <a:pt x="10834872" y="2368625"/>
                  <a:pt x="10836340" y="2375226"/>
                  <a:pt x="10834199" y="2396489"/>
                </a:cubicBezTo>
                <a:cubicBezTo>
                  <a:pt x="10810148" y="2381055"/>
                  <a:pt x="10794908" y="2405232"/>
                  <a:pt x="10777407" y="2388340"/>
                </a:cubicBezTo>
                <a:cubicBezTo>
                  <a:pt x="10772999" y="2368535"/>
                  <a:pt x="10797051" y="2383969"/>
                  <a:pt x="10784626" y="2359019"/>
                </a:cubicBezTo>
                <a:cubicBezTo>
                  <a:pt x="10767920" y="2376593"/>
                  <a:pt x="10760576" y="2343584"/>
                  <a:pt x="10745338" y="2367761"/>
                </a:cubicBezTo>
                <a:cubicBezTo>
                  <a:pt x="10740930" y="2347955"/>
                  <a:pt x="10710332" y="2333978"/>
                  <a:pt x="10700173" y="2350096"/>
                </a:cubicBezTo>
                <a:cubicBezTo>
                  <a:pt x="10682670" y="2333203"/>
                  <a:pt x="10699377" y="2315629"/>
                  <a:pt x="10675325" y="2300194"/>
                </a:cubicBezTo>
                <a:cubicBezTo>
                  <a:pt x="10681201" y="2326602"/>
                  <a:pt x="10657149" y="2311168"/>
                  <a:pt x="10657946" y="2345635"/>
                </a:cubicBezTo>
                <a:cubicBezTo>
                  <a:pt x="10653540" y="2325829"/>
                  <a:pt x="10651398" y="2347091"/>
                  <a:pt x="10641912" y="2335344"/>
                </a:cubicBezTo>
                <a:cubicBezTo>
                  <a:pt x="10640442" y="2328742"/>
                  <a:pt x="10644053" y="2314081"/>
                  <a:pt x="10636036" y="2308937"/>
                </a:cubicBezTo>
                <a:cubicBezTo>
                  <a:pt x="10638974" y="2322140"/>
                  <a:pt x="10630958" y="2316995"/>
                  <a:pt x="10625879" y="2325054"/>
                </a:cubicBezTo>
                <a:cubicBezTo>
                  <a:pt x="10609844" y="2314765"/>
                  <a:pt x="10620002" y="2298646"/>
                  <a:pt x="10609048" y="2280297"/>
                </a:cubicBezTo>
                <a:cubicBezTo>
                  <a:pt x="10604765" y="2322823"/>
                  <a:pt x="10592339" y="2297873"/>
                  <a:pt x="10580712" y="2307388"/>
                </a:cubicBezTo>
                <a:cubicBezTo>
                  <a:pt x="10591667" y="2325738"/>
                  <a:pt x="10606233" y="2329425"/>
                  <a:pt x="10620800" y="2333114"/>
                </a:cubicBezTo>
                <a:cubicBezTo>
                  <a:pt x="10599014" y="2358748"/>
                  <a:pt x="10569087" y="2316903"/>
                  <a:pt x="10552378" y="2334480"/>
                </a:cubicBezTo>
                <a:cubicBezTo>
                  <a:pt x="10582980" y="2348458"/>
                  <a:pt x="10616516" y="2375639"/>
                  <a:pt x="10634693" y="2364666"/>
                </a:cubicBezTo>
                <a:cubicBezTo>
                  <a:pt x="10633223" y="2358064"/>
                  <a:pt x="10623738" y="2346317"/>
                  <a:pt x="10628817" y="2338258"/>
                </a:cubicBezTo>
                <a:cubicBezTo>
                  <a:pt x="10646318" y="2355149"/>
                  <a:pt x="10639772" y="2356607"/>
                  <a:pt x="10655806" y="2366896"/>
                </a:cubicBezTo>
                <a:cubicBezTo>
                  <a:pt x="10652194" y="2381557"/>
                  <a:pt x="10648586" y="2396218"/>
                  <a:pt x="10651524" y="2409422"/>
                </a:cubicBezTo>
                <a:cubicBezTo>
                  <a:pt x="10616516" y="2375639"/>
                  <a:pt x="10584448" y="2355059"/>
                  <a:pt x="10575087" y="2405644"/>
                </a:cubicBezTo>
                <a:cubicBezTo>
                  <a:pt x="10577228" y="2384381"/>
                  <a:pt x="10554644" y="2375549"/>
                  <a:pt x="10560520" y="2401955"/>
                </a:cubicBezTo>
                <a:cubicBezTo>
                  <a:pt x="10543019" y="2385065"/>
                  <a:pt x="10559723" y="2367490"/>
                  <a:pt x="10550238" y="2355743"/>
                </a:cubicBezTo>
                <a:cubicBezTo>
                  <a:pt x="10538611" y="2365258"/>
                  <a:pt x="10529126" y="2353512"/>
                  <a:pt x="10524047" y="2361571"/>
                </a:cubicBezTo>
                <a:cubicBezTo>
                  <a:pt x="10532064" y="2366715"/>
                  <a:pt x="10553177" y="2368947"/>
                  <a:pt x="10544487" y="2391666"/>
                </a:cubicBezTo>
                <a:cubicBezTo>
                  <a:pt x="10542346" y="2412929"/>
                  <a:pt x="10524047" y="2361571"/>
                  <a:pt x="10521905" y="2382834"/>
                </a:cubicBezTo>
                <a:cubicBezTo>
                  <a:pt x="10522701" y="2417300"/>
                  <a:pt x="10521233" y="2410697"/>
                  <a:pt x="10511075" y="2426816"/>
                </a:cubicBezTo>
                <a:cubicBezTo>
                  <a:pt x="10527109" y="2437105"/>
                  <a:pt x="10516951" y="2453223"/>
                  <a:pt x="10518419" y="2459826"/>
                </a:cubicBezTo>
                <a:cubicBezTo>
                  <a:pt x="10499447" y="2436332"/>
                  <a:pt x="10509730" y="2482545"/>
                  <a:pt x="10504651" y="2490603"/>
                </a:cubicBezTo>
                <a:cubicBezTo>
                  <a:pt x="10487148" y="2473712"/>
                  <a:pt x="10503854" y="2456137"/>
                  <a:pt x="10492899" y="2437788"/>
                </a:cubicBezTo>
                <a:cubicBezTo>
                  <a:pt x="10482740" y="2453907"/>
                  <a:pt x="10468177" y="2450219"/>
                  <a:pt x="10453610" y="2446530"/>
                </a:cubicBezTo>
                <a:cubicBezTo>
                  <a:pt x="10457221" y="2431871"/>
                  <a:pt x="10466707" y="2443617"/>
                  <a:pt x="10454283" y="2418667"/>
                </a:cubicBezTo>
                <a:cubicBezTo>
                  <a:pt x="10447734" y="2420123"/>
                  <a:pt x="10443328" y="2400318"/>
                  <a:pt x="10433840" y="2388571"/>
                </a:cubicBezTo>
                <a:cubicBezTo>
                  <a:pt x="10441186" y="2421581"/>
                  <a:pt x="10414196" y="2392942"/>
                  <a:pt x="10403242" y="2374594"/>
                </a:cubicBezTo>
                <a:cubicBezTo>
                  <a:pt x="10394553" y="2397313"/>
                  <a:pt x="10381456" y="2400228"/>
                  <a:pt x="10393879" y="2425179"/>
                </a:cubicBezTo>
                <a:cubicBezTo>
                  <a:pt x="10369829" y="2409744"/>
                  <a:pt x="10373439" y="2395082"/>
                  <a:pt x="10369031" y="2375277"/>
                </a:cubicBezTo>
                <a:cubicBezTo>
                  <a:pt x="10361813" y="2404598"/>
                  <a:pt x="10334823" y="2375961"/>
                  <a:pt x="10335619" y="2410426"/>
                </a:cubicBezTo>
                <a:cubicBezTo>
                  <a:pt x="10329070" y="2411884"/>
                  <a:pt x="10321727" y="2378875"/>
                  <a:pt x="10318116" y="2393535"/>
                </a:cubicBezTo>
                <a:cubicBezTo>
                  <a:pt x="10324790" y="2454409"/>
                  <a:pt x="10371298" y="2416345"/>
                  <a:pt x="10388128" y="2461101"/>
                </a:cubicBezTo>
                <a:cubicBezTo>
                  <a:pt x="10367016" y="2458871"/>
                  <a:pt x="10350981" y="2448580"/>
                  <a:pt x="10336416" y="2444893"/>
                </a:cubicBezTo>
                <a:cubicBezTo>
                  <a:pt x="10354716" y="2496251"/>
                  <a:pt x="10339480" y="2520427"/>
                  <a:pt x="10349762" y="2566641"/>
                </a:cubicBezTo>
                <a:cubicBezTo>
                  <a:pt x="10327851" y="2529944"/>
                  <a:pt x="10303925" y="2576840"/>
                  <a:pt x="10271184" y="2584125"/>
                </a:cubicBezTo>
                <a:cubicBezTo>
                  <a:pt x="10281342" y="2568008"/>
                  <a:pt x="10278404" y="2554803"/>
                  <a:pt x="10295111" y="2537229"/>
                </a:cubicBezTo>
                <a:cubicBezTo>
                  <a:pt x="10260104" y="2503446"/>
                  <a:pt x="10228036" y="2482867"/>
                  <a:pt x="10207719" y="2515102"/>
                </a:cubicBezTo>
                <a:cubicBezTo>
                  <a:pt x="10169774" y="2468116"/>
                  <a:pt x="10155336" y="2526759"/>
                  <a:pt x="10115921" y="2473170"/>
                </a:cubicBezTo>
                <a:cubicBezTo>
                  <a:pt x="10113779" y="2494433"/>
                  <a:pt x="10102824" y="2476084"/>
                  <a:pt x="10097745" y="2484143"/>
                </a:cubicBezTo>
                <a:cubicBezTo>
                  <a:pt x="10097745" y="2484143"/>
                  <a:pt x="10097745" y="2484143"/>
                  <a:pt x="10078773" y="2460649"/>
                </a:cubicBezTo>
                <a:cubicBezTo>
                  <a:pt x="10051908" y="2494343"/>
                  <a:pt x="10004477" y="2435608"/>
                  <a:pt x="9978285" y="2441436"/>
                </a:cubicBezTo>
                <a:cubicBezTo>
                  <a:pt x="9979755" y="2448037"/>
                  <a:pt x="9987772" y="2453183"/>
                  <a:pt x="9989240" y="2459785"/>
                </a:cubicBezTo>
                <a:cubicBezTo>
                  <a:pt x="9982693" y="2461242"/>
                  <a:pt x="9975472" y="2490564"/>
                  <a:pt x="9969597" y="2464156"/>
                </a:cubicBezTo>
                <a:cubicBezTo>
                  <a:pt x="9979082" y="2475903"/>
                  <a:pt x="9971738" y="2442893"/>
                  <a:pt x="9965189" y="2444350"/>
                </a:cubicBezTo>
                <a:cubicBezTo>
                  <a:pt x="9960111" y="2452409"/>
                  <a:pt x="9914945" y="2434744"/>
                  <a:pt x="9908396" y="2436200"/>
                </a:cubicBezTo>
                <a:cubicBezTo>
                  <a:pt x="9912007" y="2421541"/>
                  <a:pt x="9931652" y="2417169"/>
                  <a:pt x="9922167" y="2405422"/>
                </a:cubicBezTo>
                <a:cubicBezTo>
                  <a:pt x="9906131" y="2395133"/>
                  <a:pt x="9893035" y="2398046"/>
                  <a:pt x="9878470" y="2394359"/>
                </a:cubicBezTo>
                <a:cubicBezTo>
                  <a:pt x="9877798" y="2422224"/>
                  <a:pt x="9888753" y="2440572"/>
                  <a:pt x="9886612" y="2461834"/>
                </a:cubicBezTo>
                <a:cubicBezTo>
                  <a:pt x="9876330" y="2415622"/>
                  <a:pt x="9856560" y="2357662"/>
                  <a:pt x="9831165" y="2397957"/>
                </a:cubicBezTo>
                <a:cubicBezTo>
                  <a:pt x="9840650" y="2409703"/>
                  <a:pt x="9835571" y="2417763"/>
                  <a:pt x="9842120" y="2416305"/>
                </a:cubicBezTo>
                <a:cubicBezTo>
                  <a:pt x="9831289" y="2460288"/>
                  <a:pt x="9804300" y="2431650"/>
                  <a:pt x="9783982" y="2463885"/>
                </a:cubicBezTo>
                <a:cubicBezTo>
                  <a:pt x="9760603" y="2420585"/>
                  <a:pt x="9746163" y="2479229"/>
                  <a:pt x="9706751" y="2425640"/>
                </a:cubicBezTo>
                <a:cubicBezTo>
                  <a:pt x="9704609" y="2446903"/>
                  <a:pt x="9692184" y="2421953"/>
                  <a:pt x="9691513" y="2449817"/>
                </a:cubicBezTo>
                <a:cubicBezTo>
                  <a:pt x="9692981" y="2456418"/>
                  <a:pt x="9700998" y="2461565"/>
                  <a:pt x="9702468" y="2468166"/>
                </a:cubicBezTo>
                <a:cubicBezTo>
                  <a:pt x="9675477" y="2439527"/>
                  <a:pt x="9667587" y="2496713"/>
                  <a:pt x="9635518" y="2476135"/>
                </a:cubicBezTo>
                <a:cubicBezTo>
                  <a:pt x="9641268" y="2440211"/>
                  <a:pt x="9676275" y="2473994"/>
                  <a:pt x="9668931" y="2440984"/>
                </a:cubicBezTo>
                <a:cubicBezTo>
                  <a:pt x="9644879" y="2425549"/>
                  <a:pt x="9582335" y="2453324"/>
                  <a:pt x="9593166" y="2409342"/>
                </a:cubicBezTo>
                <a:cubicBezTo>
                  <a:pt x="9573521" y="2413712"/>
                  <a:pt x="9546656" y="2447405"/>
                  <a:pt x="9516059" y="2433428"/>
                </a:cubicBezTo>
                <a:cubicBezTo>
                  <a:pt x="9497084" y="2409934"/>
                  <a:pt x="9494146" y="2396730"/>
                  <a:pt x="9481050" y="2399645"/>
                </a:cubicBezTo>
                <a:cubicBezTo>
                  <a:pt x="9475174" y="2373237"/>
                  <a:pt x="9488271" y="2370323"/>
                  <a:pt x="9483863" y="2350518"/>
                </a:cubicBezTo>
                <a:cubicBezTo>
                  <a:pt x="9475846" y="2345373"/>
                  <a:pt x="9477316" y="2351975"/>
                  <a:pt x="9470767" y="2353432"/>
                </a:cubicBezTo>
                <a:cubicBezTo>
                  <a:pt x="9467158" y="2368093"/>
                  <a:pt x="9476644" y="2379839"/>
                  <a:pt x="9466487" y="2395957"/>
                </a:cubicBezTo>
                <a:cubicBezTo>
                  <a:pt x="9448981" y="2379066"/>
                  <a:pt x="9465690" y="2361492"/>
                  <a:pt x="9454735" y="2343142"/>
                </a:cubicBezTo>
                <a:cubicBezTo>
                  <a:pt x="9437229" y="2326251"/>
                  <a:pt x="9451919" y="2392270"/>
                  <a:pt x="9432947" y="2368777"/>
                </a:cubicBezTo>
                <a:cubicBezTo>
                  <a:pt x="9438026" y="2360717"/>
                  <a:pt x="9435088" y="2347513"/>
                  <a:pt x="9425603" y="2335767"/>
                </a:cubicBezTo>
                <a:cubicBezTo>
                  <a:pt x="9407428" y="2346739"/>
                  <a:pt x="9423463" y="2357030"/>
                  <a:pt x="9421321" y="2378293"/>
                </a:cubicBezTo>
                <a:cubicBezTo>
                  <a:pt x="9408898" y="2353341"/>
                  <a:pt x="9411162" y="2394409"/>
                  <a:pt x="9398739" y="2369459"/>
                </a:cubicBezTo>
                <a:cubicBezTo>
                  <a:pt x="9387783" y="2351111"/>
                  <a:pt x="9410366" y="2359943"/>
                  <a:pt x="9399410" y="2341595"/>
                </a:cubicBezTo>
                <a:cubicBezTo>
                  <a:pt x="9386987" y="2316645"/>
                  <a:pt x="9385642" y="2372374"/>
                  <a:pt x="9374015" y="2381890"/>
                </a:cubicBezTo>
                <a:cubicBezTo>
                  <a:pt x="9387110" y="2378976"/>
                  <a:pt x="9412632" y="2401012"/>
                  <a:pt x="9403941" y="2423732"/>
                </a:cubicBezTo>
                <a:cubicBezTo>
                  <a:pt x="9383196" y="2423150"/>
                  <a:pt x="9364481" y="2414324"/>
                  <a:pt x="9346609" y="2417975"/>
                </a:cubicBezTo>
                <a:lnTo>
                  <a:pt x="9332030" y="2425068"/>
                </a:lnTo>
                <a:lnTo>
                  <a:pt x="9326305" y="2410694"/>
                </a:lnTo>
                <a:cubicBezTo>
                  <a:pt x="9326374" y="2399419"/>
                  <a:pt x="9327444" y="2388788"/>
                  <a:pt x="9318692" y="2380342"/>
                </a:cubicBezTo>
                <a:cubicBezTo>
                  <a:pt x="9312941" y="2416266"/>
                  <a:pt x="9293172" y="2358306"/>
                  <a:pt x="9284482" y="2381025"/>
                </a:cubicBezTo>
                <a:cubicBezTo>
                  <a:pt x="9295437" y="2399374"/>
                  <a:pt x="9315083" y="2395004"/>
                  <a:pt x="9309330" y="2430926"/>
                </a:cubicBezTo>
                <a:cubicBezTo>
                  <a:pt x="9293296" y="2420636"/>
                  <a:pt x="9288891" y="2400832"/>
                  <a:pt x="9279403" y="2389085"/>
                </a:cubicBezTo>
                <a:cubicBezTo>
                  <a:pt x="9279403" y="2389085"/>
                  <a:pt x="9279403" y="2389085"/>
                  <a:pt x="9268573" y="2433067"/>
                </a:cubicBezTo>
                <a:cubicBezTo>
                  <a:pt x="9244522" y="2417632"/>
                  <a:pt x="9227815" y="2435207"/>
                  <a:pt x="9210313" y="2418315"/>
                </a:cubicBezTo>
                <a:cubicBezTo>
                  <a:pt x="9217532" y="2388994"/>
                  <a:pt x="9213251" y="2431518"/>
                  <a:pt x="9223409" y="2415402"/>
                </a:cubicBezTo>
                <a:cubicBezTo>
                  <a:pt x="9221939" y="2408800"/>
                  <a:pt x="9212454" y="2397052"/>
                  <a:pt x="9210984" y="2390451"/>
                </a:cubicBezTo>
                <a:cubicBezTo>
                  <a:pt x="9202296" y="2413170"/>
                  <a:pt x="9180510" y="2438805"/>
                  <a:pt x="9157928" y="2429972"/>
                </a:cubicBezTo>
                <a:cubicBezTo>
                  <a:pt x="9141892" y="2419683"/>
                  <a:pt x="9158600" y="2402107"/>
                  <a:pt x="9142565" y="2391818"/>
                </a:cubicBezTo>
                <a:cubicBezTo>
                  <a:pt x="9127999" y="2388129"/>
                  <a:pt x="9118514" y="2376383"/>
                  <a:pt x="9119310" y="2410849"/>
                </a:cubicBezTo>
                <a:cubicBezTo>
                  <a:pt x="9103276" y="2400561"/>
                  <a:pt x="9106887" y="2385899"/>
                  <a:pt x="9102480" y="2366094"/>
                </a:cubicBezTo>
                <a:cubicBezTo>
                  <a:pt x="9089382" y="2369007"/>
                  <a:pt x="9084303" y="2377066"/>
                  <a:pt x="9072677" y="2386583"/>
                </a:cubicBezTo>
                <a:cubicBezTo>
                  <a:pt x="9079897" y="2357261"/>
                  <a:pt x="9074818" y="2365320"/>
                  <a:pt x="9057314" y="2348429"/>
                </a:cubicBezTo>
                <a:cubicBezTo>
                  <a:pt x="9055173" y="2369692"/>
                  <a:pt x="9040608" y="2366003"/>
                  <a:pt x="9042750" y="2344740"/>
                </a:cubicBezTo>
                <a:cubicBezTo>
                  <a:pt x="9075489" y="2337455"/>
                  <a:pt x="9112638" y="2349975"/>
                  <a:pt x="9154864" y="2354437"/>
                </a:cubicBezTo>
                <a:cubicBezTo>
                  <a:pt x="9145379" y="2342690"/>
                  <a:pt x="9155537" y="2326573"/>
                  <a:pt x="9151129" y="2306768"/>
                </a:cubicBezTo>
                <a:cubicBezTo>
                  <a:pt x="9113309" y="2322111"/>
                  <a:pt x="9033140" y="2270663"/>
                  <a:pt x="9031122" y="2354257"/>
                </a:cubicBezTo>
                <a:cubicBezTo>
                  <a:pt x="9018026" y="2357171"/>
                  <a:pt x="9026715" y="2334451"/>
                  <a:pt x="9010680" y="2324162"/>
                </a:cubicBezTo>
                <a:cubicBezTo>
                  <a:pt x="9007071" y="2338822"/>
                  <a:pt x="8992505" y="2335134"/>
                  <a:pt x="8979409" y="2338048"/>
                </a:cubicBezTo>
                <a:cubicBezTo>
                  <a:pt x="8985286" y="2364456"/>
                  <a:pt x="8969251" y="2354166"/>
                  <a:pt x="8973657" y="2373971"/>
                </a:cubicBezTo>
                <a:cubicBezTo>
                  <a:pt x="8988224" y="2377659"/>
                  <a:pt x="8997709" y="2389406"/>
                  <a:pt x="9006398" y="2366686"/>
                </a:cubicBezTo>
                <a:cubicBezTo>
                  <a:pt x="8998381" y="2361542"/>
                  <a:pt x="8990364" y="2356397"/>
                  <a:pt x="8995443" y="2348338"/>
                </a:cubicBezTo>
                <a:cubicBezTo>
                  <a:pt x="9004931" y="2360085"/>
                  <a:pt x="9007071" y="2338822"/>
                  <a:pt x="9018026" y="2357171"/>
                </a:cubicBezTo>
                <a:cubicBezTo>
                  <a:pt x="9015885" y="2378433"/>
                  <a:pt x="9034857" y="2401927"/>
                  <a:pt x="9026167" y="2424646"/>
                </a:cubicBezTo>
                <a:cubicBezTo>
                  <a:pt x="9013072" y="2427560"/>
                  <a:pt x="9021761" y="2404840"/>
                  <a:pt x="9005727" y="2394551"/>
                </a:cubicBezTo>
                <a:cubicBezTo>
                  <a:pt x="9001444" y="2437076"/>
                  <a:pt x="8956155" y="2357080"/>
                  <a:pt x="8970845" y="2423099"/>
                </a:cubicBezTo>
                <a:cubicBezTo>
                  <a:pt x="8964298" y="2424556"/>
                  <a:pt x="8957748" y="2426012"/>
                  <a:pt x="8952669" y="2434072"/>
                </a:cubicBezTo>
                <a:cubicBezTo>
                  <a:pt x="8944652" y="2428927"/>
                  <a:pt x="8943855" y="2394461"/>
                  <a:pt x="8933696" y="2410578"/>
                </a:cubicBezTo>
                <a:cubicBezTo>
                  <a:pt x="8935166" y="2417181"/>
                  <a:pt x="8936634" y="2423782"/>
                  <a:pt x="8938104" y="2430384"/>
                </a:cubicBezTo>
                <a:cubicBezTo>
                  <a:pt x="8923538" y="2426697"/>
                  <a:pt x="8910444" y="2429610"/>
                  <a:pt x="8895877" y="2425923"/>
                </a:cubicBezTo>
                <a:cubicBezTo>
                  <a:pt x="8906833" y="2444271"/>
                  <a:pt x="8876234" y="2430294"/>
                  <a:pt x="8893736" y="2447186"/>
                </a:cubicBezTo>
                <a:cubicBezTo>
                  <a:pt x="8903895" y="2431067"/>
                  <a:pt x="8921398" y="2447959"/>
                  <a:pt x="8937431" y="2458248"/>
                </a:cubicBezTo>
                <a:cubicBezTo>
                  <a:pt x="8908303" y="2450873"/>
                  <a:pt x="8912709" y="2470678"/>
                  <a:pt x="8894532" y="2481651"/>
                </a:cubicBezTo>
                <a:cubicBezTo>
                  <a:pt x="8891594" y="2468447"/>
                  <a:pt x="8896674" y="2460389"/>
                  <a:pt x="8887188" y="2448642"/>
                </a:cubicBezTo>
                <a:cubicBezTo>
                  <a:pt x="8882109" y="2456701"/>
                  <a:pt x="8880640" y="2450099"/>
                  <a:pt x="8875561" y="2458158"/>
                </a:cubicBezTo>
                <a:cubicBezTo>
                  <a:pt x="8879968" y="2477964"/>
                  <a:pt x="8876359" y="2492625"/>
                  <a:pt x="8885844" y="2504371"/>
                </a:cubicBezTo>
                <a:cubicBezTo>
                  <a:pt x="8896002" y="2488254"/>
                  <a:pt x="8914975" y="2511747"/>
                  <a:pt x="8922196" y="2482425"/>
                </a:cubicBezTo>
                <a:cubicBezTo>
                  <a:pt x="8931681" y="2494171"/>
                  <a:pt x="8934619" y="2507375"/>
                  <a:pt x="8944105" y="2519121"/>
                </a:cubicBezTo>
                <a:cubicBezTo>
                  <a:pt x="8967359" y="2500090"/>
                  <a:pt x="8963624" y="2452419"/>
                  <a:pt x="9000100" y="2492805"/>
                </a:cubicBezTo>
                <a:cubicBezTo>
                  <a:pt x="9011055" y="2511154"/>
                  <a:pt x="8981925" y="2503778"/>
                  <a:pt x="9000897" y="2527271"/>
                </a:cubicBezTo>
                <a:cubicBezTo>
                  <a:pt x="9008117" y="2497950"/>
                  <a:pt x="9008117" y="2497950"/>
                  <a:pt x="9021213" y="2495036"/>
                </a:cubicBezTo>
                <a:cubicBezTo>
                  <a:pt x="9032167" y="2513385"/>
                  <a:pt x="8997959" y="2514068"/>
                  <a:pt x="9016932" y="2537561"/>
                </a:cubicBezTo>
                <a:cubicBezTo>
                  <a:pt x="9019072" y="2516299"/>
                  <a:pt x="9033637" y="2519986"/>
                  <a:pt x="9031371" y="2478918"/>
                </a:cubicBezTo>
                <a:cubicBezTo>
                  <a:pt x="9058360" y="2507557"/>
                  <a:pt x="9017604" y="2509697"/>
                  <a:pt x="9044593" y="2538334"/>
                </a:cubicBezTo>
                <a:cubicBezTo>
                  <a:pt x="9050343" y="2502411"/>
                  <a:pt x="9069315" y="2525905"/>
                  <a:pt x="9053953" y="2487751"/>
                </a:cubicBezTo>
                <a:cubicBezTo>
                  <a:pt x="9075864" y="2524448"/>
                  <a:pt x="9088960" y="2521533"/>
                  <a:pt x="9081616" y="2488523"/>
                </a:cubicBezTo>
                <a:cubicBezTo>
                  <a:pt x="9089633" y="2493670"/>
                  <a:pt x="9089633" y="2493670"/>
                  <a:pt x="9094712" y="2485610"/>
                </a:cubicBezTo>
                <a:cubicBezTo>
                  <a:pt x="9102729" y="2490755"/>
                  <a:pt x="9104994" y="2531823"/>
                  <a:pt x="9116622" y="2522307"/>
                </a:cubicBezTo>
                <a:cubicBezTo>
                  <a:pt x="9120232" y="2507647"/>
                  <a:pt x="9115824" y="2487841"/>
                  <a:pt x="9112886" y="2474637"/>
                </a:cubicBezTo>
                <a:cubicBezTo>
                  <a:pt x="9125983" y="2471723"/>
                  <a:pt x="9144158" y="2460750"/>
                  <a:pt x="9150034" y="2487157"/>
                </a:cubicBezTo>
                <a:cubicBezTo>
                  <a:pt x="9140549" y="2475411"/>
                  <a:pt x="9130391" y="2491529"/>
                  <a:pt x="9122374" y="2486385"/>
                </a:cubicBezTo>
                <a:cubicBezTo>
                  <a:pt x="9155910" y="2513565"/>
                  <a:pt x="9181307" y="2473271"/>
                  <a:pt x="9195997" y="2539289"/>
                </a:cubicBezTo>
                <a:cubicBezTo>
                  <a:pt x="9204685" y="2516570"/>
                  <a:pt x="9225126" y="2546664"/>
                  <a:pt x="9233816" y="2523945"/>
                </a:cubicBezTo>
                <a:cubicBezTo>
                  <a:pt x="9220719" y="2526860"/>
                  <a:pt x="9205358" y="2488706"/>
                  <a:pt x="9199606" y="2524628"/>
                </a:cubicBezTo>
                <a:cubicBezTo>
                  <a:pt x="9199606" y="2524628"/>
                  <a:pt x="9199606" y="2524628"/>
                  <a:pt x="9180634" y="2501135"/>
                </a:cubicBezTo>
                <a:cubicBezTo>
                  <a:pt x="9185713" y="2493076"/>
                  <a:pt x="9184245" y="2486474"/>
                  <a:pt x="9189324" y="2478415"/>
                </a:cubicBezTo>
                <a:cubicBezTo>
                  <a:pt x="9200279" y="2496765"/>
                  <a:pt x="9219923" y="2492392"/>
                  <a:pt x="9235958" y="2502682"/>
                </a:cubicBezTo>
                <a:cubicBezTo>
                  <a:pt x="9240364" y="2522489"/>
                  <a:pt x="9236754" y="2537148"/>
                  <a:pt x="9246241" y="2548896"/>
                </a:cubicBezTo>
                <a:cubicBezTo>
                  <a:pt x="9260009" y="2518117"/>
                  <a:pt x="9293546" y="2545298"/>
                  <a:pt x="9301563" y="2550443"/>
                </a:cubicBezTo>
                <a:cubicBezTo>
                  <a:pt x="9294218" y="2517434"/>
                  <a:pt x="9315331" y="2519665"/>
                  <a:pt x="9307987" y="2486655"/>
                </a:cubicBezTo>
                <a:cubicBezTo>
                  <a:pt x="9309455" y="2493257"/>
                  <a:pt x="9316004" y="2491800"/>
                  <a:pt x="9314534" y="2485198"/>
                </a:cubicBezTo>
                <a:cubicBezTo>
                  <a:pt x="9321880" y="2518207"/>
                  <a:pt x="9341524" y="2513835"/>
                  <a:pt x="9334303" y="2543158"/>
                </a:cubicBezTo>
                <a:cubicBezTo>
                  <a:pt x="9347400" y="2540244"/>
                  <a:pt x="9346604" y="2505778"/>
                  <a:pt x="9343666" y="2492574"/>
                </a:cubicBezTo>
                <a:cubicBezTo>
                  <a:pt x="9361167" y="2509465"/>
                  <a:pt x="9399660" y="2466256"/>
                  <a:pt x="9382281" y="2511695"/>
                </a:cubicBezTo>
                <a:cubicBezTo>
                  <a:pt x="9391768" y="2523443"/>
                  <a:pt x="9415021" y="2504410"/>
                  <a:pt x="9414350" y="2532275"/>
                </a:cubicBezTo>
                <a:cubicBezTo>
                  <a:pt x="9409270" y="2540334"/>
                  <a:pt x="9398316" y="2521985"/>
                  <a:pt x="9396174" y="2543248"/>
                </a:cubicBezTo>
                <a:cubicBezTo>
                  <a:pt x="9410068" y="2574802"/>
                  <a:pt x="9415818" y="2538877"/>
                  <a:pt x="9433322" y="2555770"/>
                </a:cubicBezTo>
                <a:cubicBezTo>
                  <a:pt x="9433322" y="2555770"/>
                  <a:pt x="9433322" y="2555770"/>
                  <a:pt x="9428243" y="2563828"/>
                </a:cubicBezTo>
                <a:cubicBezTo>
                  <a:pt x="9429711" y="2570430"/>
                  <a:pt x="9431181" y="2577032"/>
                  <a:pt x="9426101" y="2585090"/>
                </a:cubicBezTo>
                <a:cubicBezTo>
                  <a:pt x="9424633" y="2578489"/>
                  <a:pt x="9413679" y="2560140"/>
                  <a:pt x="9408600" y="2568199"/>
                </a:cubicBezTo>
                <a:cubicBezTo>
                  <a:pt x="9410068" y="2574802"/>
                  <a:pt x="9404988" y="2582861"/>
                  <a:pt x="9406458" y="2589462"/>
                </a:cubicBezTo>
                <a:cubicBezTo>
                  <a:pt x="9421023" y="2593149"/>
                  <a:pt x="9445074" y="2608584"/>
                  <a:pt x="9447887" y="2559457"/>
                </a:cubicBezTo>
                <a:cubicBezTo>
                  <a:pt x="9471938" y="2574891"/>
                  <a:pt x="9493052" y="2577122"/>
                  <a:pt x="9509759" y="2559548"/>
                </a:cubicBezTo>
                <a:cubicBezTo>
                  <a:pt x="9498804" y="2541199"/>
                  <a:pt x="9494398" y="2521393"/>
                  <a:pt x="9498007" y="2506732"/>
                </a:cubicBezTo>
                <a:cubicBezTo>
                  <a:pt x="9516308" y="2558091"/>
                  <a:pt x="9509633" y="2497216"/>
                  <a:pt x="9528605" y="2520708"/>
                </a:cubicBezTo>
                <a:cubicBezTo>
                  <a:pt x="9534481" y="2547116"/>
                  <a:pt x="9506821" y="2546344"/>
                  <a:pt x="9520713" y="2577896"/>
                </a:cubicBezTo>
                <a:cubicBezTo>
                  <a:pt x="9546908" y="2572068"/>
                  <a:pt x="9578975" y="2592647"/>
                  <a:pt x="9591275" y="2555266"/>
                </a:cubicBezTo>
                <a:cubicBezTo>
                  <a:pt x="9621201" y="2597108"/>
                  <a:pt x="9654615" y="2561959"/>
                  <a:pt x="9683072" y="2597199"/>
                </a:cubicBezTo>
                <a:cubicBezTo>
                  <a:pt x="9679463" y="2611860"/>
                  <a:pt x="9671446" y="2606715"/>
                  <a:pt x="9674384" y="2619918"/>
                </a:cubicBezTo>
                <a:cubicBezTo>
                  <a:pt x="9696966" y="2628751"/>
                  <a:pt x="9684667" y="2666131"/>
                  <a:pt x="9702842" y="2655158"/>
                </a:cubicBezTo>
                <a:cubicBezTo>
                  <a:pt x="9699904" y="2641955"/>
                  <a:pt x="9688948" y="2623607"/>
                  <a:pt x="9692560" y="2608945"/>
                </a:cubicBezTo>
                <a:cubicBezTo>
                  <a:pt x="9699779" y="2579625"/>
                  <a:pt x="9723830" y="2595059"/>
                  <a:pt x="9735458" y="2585543"/>
                </a:cubicBezTo>
                <a:cubicBezTo>
                  <a:pt x="9725971" y="2573796"/>
                  <a:pt x="9716486" y="2562049"/>
                  <a:pt x="9718627" y="2540787"/>
                </a:cubicBezTo>
                <a:cubicBezTo>
                  <a:pt x="9725174" y="2539330"/>
                  <a:pt x="9742678" y="2556221"/>
                  <a:pt x="9754305" y="2546705"/>
                </a:cubicBezTo>
                <a:cubicBezTo>
                  <a:pt x="9749226" y="2554764"/>
                  <a:pt x="9758711" y="2566511"/>
                  <a:pt x="9761649" y="2579714"/>
                </a:cubicBezTo>
                <a:cubicBezTo>
                  <a:pt x="9742678" y="2556221"/>
                  <a:pt x="9734662" y="2551076"/>
                  <a:pt x="9723033" y="2560592"/>
                </a:cubicBezTo>
                <a:cubicBezTo>
                  <a:pt x="9739068" y="2570882"/>
                  <a:pt x="9744148" y="2562824"/>
                  <a:pt x="9743476" y="2590688"/>
                </a:cubicBezTo>
                <a:cubicBezTo>
                  <a:pt x="9764587" y="2592918"/>
                  <a:pt x="9787171" y="2601751"/>
                  <a:pt x="9800267" y="2598837"/>
                </a:cubicBezTo>
                <a:cubicBezTo>
                  <a:pt x="9798126" y="2620100"/>
                  <a:pt x="9812018" y="2651651"/>
                  <a:pt x="9825115" y="2648738"/>
                </a:cubicBezTo>
                <a:cubicBezTo>
                  <a:pt x="9817894" y="2678059"/>
                  <a:pt x="9801064" y="2633303"/>
                  <a:pt x="9798923" y="2654566"/>
                </a:cubicBezTo>
                <a:cubicBezTo>
                  <a:pt x="9811346" y="2679516"/>
                  <a:pt x="9828850" y="2696408"/>
                  <a:pt x="9841150" y="2659027"/>
                </a:cubicBezTo>
                <a:cubicBezTo>
                  <a:pt x="9828725" y="2634076"/>
                  <a:pt x="9830195" y="2640679"/>
                  <a:pt x="9832335" y="2619416"/>
                </a:cubicBezTo>
                <a:cubicBezTo>
                  <a:pt x="9816301" y="2609126"/>
                  <a:pt x="9826583" y="2655339"/>
                  <a:pt x="9807610" y="2631846"/>
                </a:cubicBezTo>
                <a:cubicBezTo>
                  <a:pt x="9811222" y="2617186"/>
                  <a:pt x="9819239" y="2622330"/>
                  <a:pt x="9821381" y="2601067"/>
                </a:cubicBezTo>
                <a:cubicBezTo>
                  <a:pt x="9850510" y="2608444"/>
                  <a:pt x="9897144" y="2632710"/>
                  <a:pt x="9909444" y="2595330"/>
                </a:cubicBezTo>
                <a:cubicBezTo>
                  <a:pt x="9925478" y="2605619"/>
                  <a:pt x="9921869" y="2620281"/>
                  <a:pt x="9931354" y="2632026"/>
                </a:cubicBezTo>
                <a:cubicBezTo>
                  <a:pt x="9936433" y="2623968"/>
                  <a:pt x="9936433" y="2623968"/>
                  <a:pt x="9942981" y="2622511"/>
                </a:cubicBezTo>
                <a:cubicBezTo>
                  <a:pt x="9948059" y="2614452"/>
                  <a:pt x="9935637" y="2589502"/>
                  <a:pt x="9951670" y="2599791"/>
                </a:cubicBezTo>
                <a:cubicBezTo>
                  <a:pt x="9964094" y="2624742"/>
                  <a:pt x="10022356" y="2639493"/>
                  <a:pt x="10026639" y="2596968"/>
                </a:cubicBezTo>
                <a:cubicBezTo>
                  <a:pt x="10041203" y="2600655"/>
                  <a:pt x="10024497" y="2618230"/>
                  <a:pt x="10033983" y="2629977"/>
                </a:cubicBezTo>
                <a:cubicBezTo>
                  <a:pt x="10039061" y="2621918"/>
                  <a:pt x="10042000" y="2635122"/>
                  <a:pt x="10050016" y="2640267"/>
                </a:cubicBezTo>
                <a:cubicBezTo>
                  <a:pt x="10052159" y="2619004"/>
                  <a:pt x="10061644" y="2630750"/>
                  <a:pt x="10071131" y="2642497"/>
                </a:cubicBezTo>
                <a:cubicBezTo>
                  <a:pt x="10076210" y="2634439"/>
                  <a:pt x="10068193" y="2629293"/>
                  <a:pt x="10073272" y="2621235"/>
                </a:cubicBezTo>
                <a:cubicBezTo>
                  <a:pt x="10084227" y="2639584"/>
                  <a:pt x="10094386" y="2623465"/>
                  <a:pt x="10105341" y="2641813"/>
                </a:cubicBezTo>
                <a:cubicBezTo>
                  <a:pt x="10100262" y="2649872"/>
                  <a:pt x="10103200" y="2663076"/>
                  <a:pt x="10104668" y="2669678"/>
                </a:cubicBezTo>
                <a:cubicBezTo>
                  <a:pt x="10109747" y="2661619"/>
                  <a:pt x="10116296" y="2660163"/>
                  <a:pt x="10121375" y="2652103"/>
                </a:cubicBezTo>
                <a:cubicBezTo>
                  <a:pt x="10113358" y="2646959"/>
                  <a:pt x="10113358" y="2646959"/>
                  <a:pt x="10105341" y="2641813"/>
                </a:cubicBezTo>
                <a:cubicBezTo>
                  <a:pt x="10116968" y="2632299"/>
                  <a:pt x="10123515" y="2630841"/>
                  <a:pt x="10128594" y="2622782"/>
                </a:cubicBezTo>
                <a:cubicBezTo>
                  <a:pt x="10129391" y="2657249"/>
                  <a:pt x="10149708" y="2625013"/>
                  <a:pt x="10165071" y="2663167"/>
                </a:cubicBezTo>
                <a:cubicBezTo>
                  <a:pt x="10186856" y="2637533"/>
                  <a:pt x="10222534" y="2643452"/>
                  <a:pt x="10264088" y="2675777"/>
                </a:cubicBezTo>
                <a:cubicBezTo>
                  <a:pt x="10264761" y="2647913"/>
                  <a:pt x="10267699" y="2661117"/>
                  <a:pt x="10278655" y="2679465"/>
                </a:cubicBezTo>
                <a:cubicBezTo>
                  <a:pt x="10295361" y="2661889"/>
                  <a:pt x="10328100" y="2654604"/>
                  <a:pt x="10341994" y="2686158"/>
                </a:cubicBezTo>
                <a:cubicBezTo>
                  <a:pt x="10354294" y="2648776"/>
                  <a:pt x="10392238" y="2695764"/>
                  <a:pt x="10396644" y="2715570"/>
                </a:cubicBezTo>
                <a:cubicBezTo>
                  <a:pt x="10395176" y="2708968"/>
                  <a:pt x="10383549" y="2718484"/>
                  <a:pt x="10391565" y="2723628"/>
                </a:cubicBezTo>
                <a:cubicBezTo>
                  <a:pt x="10401052" y="2735375"/>
                  <a:pt x="10407599" y="2733918"/>
                  <a:pt x="10412679" y="2725859"/>
                </a:cubicBezTo>
                <a:cubicBezTo>
                  <a:pt x="10411211" y="2719256"/>
                  <a:pt x="10401723" y="2707511"/>
                  <a:pt x="10406803" y="2699451"/>
                </a:cubicBezTo>
                <a:cubicBezTo>
                  <a:pt x="10422838" y="2709742"/>
                  <a:pt x="10432996" y="2693623"/>
                  <a:pt x="10446092" y="2690709"/>
                </a:cubicBezTo>
                <a:cubicBezTo>
                  <a:pt x="10420696" y="2731003"/>
                  <a:pt x="10430980" y="2777216"/>
                  <a:pt x="10402520" y="2741977"/>
                </a:cubicBezTo>
                <a:cubicBezTo>
                  <a:pt x="10387285" y="2766153"/>
                  <a:pt x="10371250" y="2755863"/>
                  <a:pt x="10361092" y="2771982"/>
                </a:cubicBezTo>
                <a:cubicBezTo>
                  <a:pt x="10345056" y="2761691"/>
                  <a:pt x="10347198" y="2740429"/>
                  <a:pt x="10334102" y="2743344"/>
                </a:cubicBezTo>
                <a:cubicBezTo>
                  <a:pt x="10329694" y="2723538"/>
                  <a:pt x="10353746" y="2738973"/>
                  <a:pt x="10341322" y="2714021"/>
                </a:cubicBezTo>
                <a:cubicBezTo>
                  <a:pt x="10315129" y="2719850"/>
                  <a:pt x="10275840" y="2728592"/>
                  <a:pt x="10270089" y="2764516"/>
                </a:cubicBezTo>
                <a:cubicBezTo>
                  <a:pt x="10260604" y="2752769"/>
                  <a:pt x="10269292" y="2730049"/>
                  <a:pt x="10253258" y="2719760"/>
                </a:cubicBezTo>
                <a:cubicBezTo>
                  <a:pt x="10247508" y="2755683"/>
                  <a:pt x="10212501" y="2721901"/>
                  <a:pt x="10205953" y="2723358"/>
                </a:cubicBezTo>
                <a:cubicBezTo>
                  <a:pt x="10212501" y="2721901"/>
                  <a:pt x="10217580" y="2713841"/>
                  <a:pt x="10227739" y="2697723"/>
                </a:cubicBezTo>
                <a:cubicBezTo>
                  <a:pt x="10240162" y="2722675"/>
                  <a:pt x="10266355" y="2716846"/>
                  <a:pt x="10260479" y="2690438"/>
                </a:cubicBezTo>
                <a:cubicBezTo>
                  <a:pt x="10234959" y="2668402"/>
                  <a:pt x="10219721" y="2692579"/>
                  <a:pt x="10195670" y="2677144"/>
                </a:cubicBezTo>
                <a:cubicBezTo>
                  <a:pt x="10195670" y="2677144"/>
                  <a:pt x="10197138" y="2683746"/>
                  <a:pt x="10192061" y="2691804"/>
                </a:cubicBezTo>
                <a:cubicBezTo>
                  <a:pt x="10196467" y="2711610"/>
                  <a:pt x="10213172" y="2694036"/>
                  <a:pt x="10209563" y="2708697"/>
                </a:cubicBezTo>
                <a:cubicBezTo>
                  <a:pt x="10200076" y="2696950"/>
                  <a:pt x="10200875" y="2731416"/>
                  <a:pt x="10195795" y="2739475"/>
                </a:cubicBezTo>
                <a:cubicBezTo>
                  <a:pt x="10165868" y="2697633"/>
                  <a:pt x="10175477" y="2771710"/>
                  <a:pt x="10146347" y="2764335"/>
                </a:cubicBezTo>
                <a:cubicBezTo>
                  <a:pt x="10147020" y="2736471"/>
                  <a:pt x="10169601" y="2745303"/>
                  <a:pt x="10158645" y="2726954"/>
                </a:cubicBezTo>
                <a:cubicBezTo>
                  <a:pt x="10139003" y="2731326"/>
                  <a:pt x="10117890" y="2729095"/>
                  <a:pt x="10099713" y="2740068"/>
                </a:cubicBezTo>
                <a:cubicBezTo>
                  <a:pt x="10090228" y="2728321"/>
                  <a:pt x="10093837" y="2713661"/>
                  <a:pt x="10085820" y="2708515"/>
                </a:cubicBezTo>
                <a:cubicBezTo>
                  <a:pt x="10074194" y="2718032"/>
                  <a:pt x="10070582" y="2732692"/>
                  <a:pt x="10065503" y="2740752"/>
                </a:cubicBezTo>
                <a:cubicBezTo>
                  <a:pt x="10053080" y="2715800"/>
                  <a:pt x="10069786" y="2698226"/>
                  <a:pt x="10063910" y="2671819"/>
                </a:cubicBezTo>
                <a:cubicBezTo>
                  <a:pt x="10054424" y="2660072"/>
                  <a:pt x="10050814" y="2674733"/>
                  <a:pt x="10042797" y="2669588"/>
                </a:cubicBezTo>
                <a:cubicBezTo>
                  <a:pt x="10050143" y="2702598"/>
                  <a:pt x="10027560" y="2693765"/>
                  <a:pt x="10027560" y="2693765"/>
                </a:cubicBezTo>
                <a:cubicBezTo>
                  <a:pt x="10033436" y="2720172"/>
                  <a:pt x="10017402" y="2709883"/>
                  <a:pt x="10021808" y="2729688"/>
                </a:cubicBezTo>
                <a:cubicBezTo>
                  <a:pt x="10021808" y="2729688"/>
                  <a:pt x="10023278" y="2736290"/>
                  <a:pt x="10023278" y="2736290"/>
                </a:cubicBezTo>
                <a:cubicBezTo>
                  <a:pt x="10007243" y="2726000"/>
                  <a:pt x="10023949" y="2708426"/>
                  <a:pt x="10006447" y="2691534"/>
                </a:cubicBezTo>
                <a:cubicBezTo>
                  <a:pt x="9983864" y="2682701"/>
                  <a:pt x="9985457" y="2751633"/>
                  <a:pt x="9967953" y="2734742"/>
                </a:cubicBezTo>
                <a:cubicBezTo>
                  <a:pt x="9978111" y="2718625"/>
                  <a:pt x="9976643" y="2712022"/>
                  <a:pt x="9967156" y="2700276"/>
                </a:cubicBezTo>
                <a:cubicBezTo>
                  <a:pt x="9941638" y="2678240"/>
                  <a:pt x="9936684" y="2748629"/>
                  <a:pt x="9931603" y="2756689"/>
                </a:cubicBezTo>
                <a:cubicBezTo>
                  <a:pt x="9935214" y="2742027"/>
                  <a:pt x="9925727" y="2730281"/>
                  <a:pt x="9922789" y="2717077"/>
                </a:cubicBezTo>
                <a:cubicBezTo>
                  <a:pt x="9926400" y="2702417"/>
                  <a:pt x="9951123" y="2689986"/>
                  <a:pt x="9940168" y="2671639"/>
                </a:cubicBezTo>
                <a:cubicBezTo>
                  <a:pt x="9909568" y="2657660"/>
                  <a:pt x="9921319" y="2710476"/>
                  <a:pt x="9898066" y="2729506"/>
                </a:cubicBezTo>
                <a:cubicBezTo>
                  <a:pt x="9888580" y="2717761"/>
                  <a:pt x="9893660" y="2709702"/>
                  <a:pt x="9884172" y="2697955"/>
                </a:cubicBezTo>
                <a:cubicBezTo>
                  <a:pt x="9880562" y="2712616"/>
                  <a:pt x="9875482" y="2720674"/>
                  <a:pt x="9871873" y="2735335"/>
                </a:cubicBezTo>
                <a:cubicBezTo>
                  <a:pt x="9881358" y="2747081"/>
                  <a:pt x="9896598" y="2722905"/>
                  <a:pt x="9895925" y="2750770"/>
                </a:cubicBezTo>
                <a:cubicBezTo>
                  <a:pt x="9881358" y="2747081"/>
                  <a:pt x="9865325" y="2736792"/>
                  <a:pt x="9861716" y="2751453"/>
                </a:cubicBezTo>
                <a:cubicBezTo>
                  <a:pt x="9898863" y="2763974"/>
                  <a:pt x="9933071" y="2763290"/>
                  <a:pt x="9968751" y="2769209"/>
                </a:cubicBezTo>
                <a:cubicBezTo>
                  <a:pt x="9951374" y="2814648"/>
                  <a:pt x="9871873" y="2735335"/>
                  <a:pt x="9871998" y="2797667"/>
                </a:cubicBezTo>
                <a:cubicBezTo>
                  <a:pt x="9868388" y="2812327"/>
                  <a:pt x="9860370" y="2807183"/>
                  <a:pt x="9847273" y="2810097"/>
                </a:cubicBezTo>
                <a:cubicBezTo>
                  <a:pt x="9852353" y="2802038"/>
                  <a:pt x="9857432" y="2793979"/>
                  <a:pt x="9847947" y="2782231"/>
                </a:cubicBezTo>
                <a:cubicBezTo>
                  <a:pt x="9828302" y="2786603"/>
                  <a:pt x="9809330" y="2763109"/>
                  <a:pt x="9788217" y="2760879"/>
                </a:cubicBezTo>
                <a:cubicBezTo>
                  <a:pt x="9786747" y="2754276"/>
                  <a:pt x="9791827" y="2746218"/>
                  <a:pt x="9790357" y="2739616"/>
                </a:cubicBezTo>
                <a:cubicBezTo>
                  <a:pt x="9780200" y="2755733"/>
                  <a:pt x="9767775" y="2730784"/>
                  <a:pt x="9765634" y="2752046"/>
                </a:cubicBezTo>
                <a:cubicBezTo>
                  <a:pt x="9773651" y="2757190"/>
                  <a:pt x="9778731" y="2749132"/>
                  <a:pt x="9788217" y="2760879"/>
                </a:cubicBezTo>
                <a:cubicBezTo>
                  <a:pt x="9774448" y="2791657"/>
                  <a:pt x="9759884" y="2787969"/>
                  <a:pt x="9755600" y="2830494"/>
                </a:cubicBezTo>
                <a:cubicBezTo>
                  <a:pt x="9731549" y="2815060"/>
                  <a:pt x="9746913" y="2853214"/>
                  <a:pt x="9713375" y="2826033"/>
                </a:cubicBezTo>
                <a:cubicBezTo>
                  <a:pt x="9702544" y="2870016"/>
                  <a:pt x="9652973" y="2832545"/>
                  <a:pt x="9626779" y="2838373"/>
                </a:cubicBezTo>
                <a:cubicBezTo>
                  <a:pt x="9625311" y="2831770"/>
                  <a:pt x="9630390" y="2823712"/>
                  <a:pt x="9628920" y="2817110"/>
                </a:cubicBezTo>
                <a:cubicBezTo>
                  <a:pt x="9622373" y="2818567"/>
                  <a:pt x="9622373" y="2818567"/>
                  <a:pt x="9614356" y="2813422"/>
                </a:cubicBezTo>
                <a:cubicBezTo>
                  <a:pt x="9625311" y="2831770"/>
                  <a:pt x="9616623" y="2854492"/>
                  <a:pt x="9599117" y="2837599"/>
                </a:cubicBezTo>
                <a:cubicBezTo>
                  <a:pt x="9589632" y="2825853"/>
                  <a:pt x="9594711" y="2817793"/>
                  <a:pt x="9593241" y="2811191"/>
                </a:cubicBezTo>
                <a:cubicBezTo>
                  <a:pt x="9583083" y="2827310"/>
                  <a:pt x="9591100" y="2832454"/>
                  <a:pt x="9584553" y="2833911"/>
                </a:cubicBezTo>
                <a:cubicBezTo>
                  <a:pt x="9576536" y="2828767"/>
                  <a:pt x="9581615" y="2820707"/>
                  <a:pt x="9572128" y="2808962"/>
                </a:cubicBezTo>
                <a:cubicBezTo>
                  <a:pt x="9568519" y="2823621"/>
                  <a:pt x="9576536" y="2828767"/>
                  <a:pt x="9571457" y="2836825"/>
                </a:cubicBezTo>
                <a:cubicBezTo>
                  <a:pt x="9553280" y="2847798"/>
                  <a:pt x="9518274" y="2814015"/>
                  <a:pt x="9512523" y="2849939"/>
                </a:cubicBezTo>
                <a:cubicBezTo>
                  <a:pt x="9495020" y="2833047"/>
                  <a:pt x="9518274" y="2814015"/>
                  <a:pt x="9502240" y="2803726"/>
                </a:cubicBezTo>
                <a:cubicBezTo>
                  <a:pt x="9482721" y="2870428"/>
                  <a:pt x="9447714" y="2836645"/>
                  <a:pt x="9420724" y="2808006"/>
                </a:cubicBezTo>
                <a:cubicBezTo>
                  <a:pt x="9422195" y="2814609"/>
                  <a:pt x="9427273" y="2806549"/>
                  <a:pt x="9417787" y="2794804"/>
                </a:cubicBezTo>
                <a:cubicBezTo>
                  <a:pt x="9430883" y="2791889"/>
                  <a:pt x="9443183" y="2754508"/>
                  <a:pt x="9429290" y="2722955"/>
                </a:cubicBezTo>
                <a:cubicBezTo>
                  <a:pt x="9419132" y="2739074"/>
                  <a:pt x="9423538" y="2758879"/>
                  <a:pt x="9407504" y="2748590"/>
                </a:cubicBezTo>
                <a:cubicBezTo>
                  <a:pt x="9411910" y="2768394"/>
                  <a:pt x="9421397" y="2780142"/>
                  <a:pt x="9411240" y="2796260"/>
                </a:cubicBezTo>
                <a:cubicBezTo>
                  <a:pt x="9393735" y="2779369"/>
                  <a:pt x="9410443" y="2761794"/>
                  <a:pt x="9399488" y="2743445"/>
                </a:cubicBezTo>
                <a:cubicBezTo>
                  <a:pt x="9386391" y="2746359"/>
                  <a:pt x="9381983" y="2726553"/>
                  <a:pt x="9371825" y="2742672"/>
                </a:cubicBezTo>
                <a:cubicBezTo>
                  <a:pt x="9366871" y="2813061"/>
                  <a:pt x="9313690" y="2790251"/>
                  <a:pt x="9293374" y="2822487"/>
                </a:cubicBezTo>
                <a:cubicBezTo>
                  <a:pt x="9296983" y="2807826"/>
                  <a:pt x="9302062" y="2799767"/>
                  <a:pt x="9291107" y="2781418"/>
                </a:cubicBezTo>
                <a:cubicBezTo>
                  <a:pt x="9279479" y="2790935"/>
                  <a:pt x="9268525" y="2772586"/>
                  <a:pt x="9270791" y="2813654"/>
                </a:cubicBezTo>
                <a:cubicBezTo>
                  <a:pt x="9243802" y="2785015"/>
                  <a:pt x="9271588" y="2848121"/>
                  <a:pt x="9254084" y="2831229"/>
                </a:cubicBezTo>
                <a:cubicBezTo>
                  <a:pt x="9256225" y="2809966"/>
                  <a:pt x="9253287" y="2796762"/>
                  <a:pt x="9248881" y="2776957"/>
                </a:cubicBezTo>
                <a:cubicBezTo>
                  <a:pt x="9240864" y="2771812"/>
                  <a:pt x="9242332" y="2778414"/>
                  <a:pt x="9235785" y="2779871"/>
                </a:cubicBezTo>
                <a:cubicBezTo>
                  <a:pt x="9238723" y="2793075"/>
                  <a:pt x="9248208" y="2804821"/>
                  <a:pt x="9238048" y="2820939"/>
                </a:cubicBezTo>
                <a:cubicBezTo>
                  <a:pt x="9224156" y="2789386"/>
                  <a:pt x="9215467" y="2812106"/>
                  <a:pt x="9219875" y="2831913"/>
                </a:cubicBezTo>
                <a:cubicBezTo>
                  <a:pt x="9158675" y="2803957"/>
                  <a:pt x="9111493" y="2869886"/>
                  <a:pt x="9061126" y="2797948"/>
                </a:cubicBezTo>
                <a:cubicBezTo>
                  <a:pt x="9060454" y="2825813"/>
                  <a:pt x="9042950" y="2808921"/>
                  <a:pt x="9042279" y="2836786"/>
                </a:cubicBezTo>
                <a:cubicBezTo>
                  <a:pt x="9020368" y="2800089"/>
                  <a:pt x="9011679" y="2822808"/>
                  <a:pt x="9004460" y="2852130"/>
                </a:cubicBezTo>
                <a:cubicBezTo>
                  <a:pt x="8981876" y="2843297"/>
                  <a:pt x="8970920" y="2824948"/>
                  <a:pt x="8965169" y="2860872"/>
                </a:cubicBezTo>
                <a:cubicBezTo>
                  <a:pt x="8949136" y="2850582"/>
                  <a:pt x="8972390" y="2831551"/>
                  <a:pt x="8962903" y="2819804"/>
                </a:cubicBezTo>
                <a:cubicBezTo>
                  <a:pt x="8946871" y="2809515"/>
                  <a:pt x="8946198" y="2837379"/>
                  <a:pt x="8932305" y="2805826"/>
                </a:cubicBezTo>
                <a:cubicBezTo>
                  <a:pt x="8930164" y="2827089"/>
                  <a:pt x="8922145" y="2821945"/>
                  <a:pt x="8914129" y="2816800"/>
                </a:cubicBezTo>
                <a:cubicBezTo>
                  <a:pt x="8912660" y="2810198"/>
                  <a:pt x="8917739" y="2802139"/>
                  <a:pt x="8916269" y="2795538"/>
                </a:cubicBezTo>
                <a:cubicBezTo>
                  <a:pt x="8860275" y="2821854"/>
                  <a:pt x="8780900" y="2804872"/>
                  <a:pt x="8742409" y="2848081"/>
                </a:cubicBezTo>
                <a:cubicBezTo>
                  <a:pt x="8758444" y="2858370"/>
                  <a:pt x="8781697" y="2839338"/>
                  <a:pt x="8794122" y="2864288"/>
                </a:cubicBezTo>
                <a:cubicBezTo>
                  <a:pt x="8792652" y="2857687"/>
                  <a:pt x="8779555" y="2860601"/>
                  <a:pt x="8787573" y="2865746"/>
                </a:cubicBezTo>
                <a:cubicBezTo>
                  <a:pt x="8797060" y="2877492"/>
                  <a:pt x="8811625" y="2881180"/>
                  <a:pt x="8805749" y="2854772"/>
                </a:cubicBezTo>
                <a:cubicBezTo>
                  <a:pt x="8826862" y="2857003"/>
                  <a:pt x="8821112" y="2892927"/>
                  <a:pt x="8818971" y="2914189"/>
                </a:cubicBezTo>
                <a:cubicBezTo>
                  <a:pt x="8793449" y="2892154"/>
                  <a:pt x="8751894" y="2859828"/>
                  <a:pt x="8757099" y="2914099"/>
                </a:cubicBezTo>
                <a:cubicBezTo>
                  <a:pt x="8744674" y="2889148"/>
                  <a:pt x="8738924" y="2925072"/>
                  <a:pt x="8727969" y="2906724"/>
                </a:cubicBezTo>
                <a:cubicBezTo>
                  <a:pt x="8730111" y="2885461"/>
                  <a:pt x="8746144" y="2895750"/>
                  <a:pt x="8735189" y="2877401"/>
                </a:cubicBezTo>
                <a:cubicBezTo>
                  <a:pt x="8725703" y="2865655"/>
                  <a:pt x="8714075" y="2875171"/>
                  <a:pt x="8710466" y="2889833"/>
                </a:cubicBezTo>
                <a:cubicBezTo>
                  <a:pt x="8711934" y="2896433"/>
                  <a:pt x="8719951" y="2901579"/>
                  <a:pt x="8714872" y="2909637"/>
                </a:cubicBezTo>
                <a:cubicBezTo>
                  <a:pt x="8703917" y="2891289"/>
                  <a:pt x="8699511" y="2871483"/>
                  <a:pt x="8708200" y="2848764"/>
                </a:cubicBezTo>
                <a:cubicBezTo>
                  <a:pt x="8722765" y="2852451"/>
                  <a:pt x="8727173" y="2872257"/>
                  <a:pt x="8734392" y="2842935"/>
                </a:cubicBezTo>
                <a:cubicBezTo>
                  <a:pt x="8716889" y="2826044"/>
                  <a:pt x="8733595" y="2808469"/>
                  <a:pt x="8716092" y="2791578"/>
                </a:cubicBezTo>
                <a:cubicBezTo>
                  <a:pt x="8711013" y="2799637"/>
                  <a:pt x="8702996" y="2794493"/>
                  <a:pt x="8697916" y="2802552"/>
                </a:cubicBezTo>
                <a:cubicBezTo>
                  <a:pt x="8704590" y="2863426"/>
                  <a:pt x="8672646" y="2905176"/>
                  <a:pt x="8647921" y="2917606"/>
                </a:cubicBezTo>
                <a:cubicBezTo>
                  <a:pt x="8663159" y="2893429"/>
                  <a:pt x="8634029" y="2886054"/>
                  <a:pt x="8635499" y="2892655"/>
                </a:cubicBezTo>
                <a:cubicBezTo>
                  <a:pt x="8636294" y="2927122"/>
                  <a:pt x="8602758" y="2899941"/>
                  <a:pt x="8581644" y="2897711"/>
                </a:cubicBezTo>
                <a:cubicBezTo>
                  <a:pt x="8586724" y="2889652"/>
                  <a:pt x="8591804" y="2881592"/>
                  <a:pt x="8588866" y="2868389"/>
                </a:cubicBezTo>
                <a:cubicBezTo>
                  <a:pt x="8572830" y="2858099"/>
                  <a:pt x="8579503" y="2918973"/>
                  <a:pt x="8563468" y="2908683"/>
                </a:cubicBezTo>
                <a:cubicBezTo>
                  <a:pt x="8562672" y="2874218"/>
                  <a:pt x="8548905" y="2904995"/>
                  <a:pt x="8542355" y="2906453"/>
                </a:cubicBezTo>
                <a:cubicBezTo>
                  <a:pt x="8545967" y="2891791"/>
                  <a:pt x="8523383" y="2882959"/>
                  <a:pt x="8520445" y="2869755"/>
                </a:cubicBezTo>
                <a:cubicBezTo>
                  <a:pt x="8516835" y="2884416"/>
                  <a:pt x="8508818" y="2879271"/>
                  <a:pt x="8510286" y="2885874"/>
                </a:cubicBezTo>
                <a:cubicBezTo>
                  <a:pt x="8516835" y="2884416"/>
                  <a:pt x="8531400" y="2888105"/>
                  <a:pt x="8522711" y="2910824"/>
                </a:cubicBezTo>
                <a:cubicBezTo>
                  <a:pt x="8505208" y="2893932"/>
                  <a:pt x="8492112" y="2896846"/>
                  <a:pt x="8499456" y="2929855"/>
                </a:cubicBezTo>
                <a:cubicBezTo>
                  <a:pt x="8483422" y="2919566"/>
                  <a:pt x="8501597" y="2908594"/>
                  <a:pt x="8485563" y="2898303"/>
                </a:cubicBezTo>
                <a:cubicBezTo>
                  <a:pt x="8479812" y="2934226"/>
                  <a:pt x="8479016" y="2899760"/>
                  <a:pt x="8465919" y="2902675"/>
                </a:cubicBezTo>
                <a:cubicBezTo>
                  <a:pt x="8462310" y="2917336"/>
                  <a:pt x="8465247" y="2930539"/>
                  <a:pt x="8474732" y="2942286"/>
                </a:cubicBezTo>
                <a:cubicBezTo>
                  <a:pt x="8468857" y="2915879"/>
                  <a:pt x="8495847" y="2944516"/>
                  <a:pt x="8508943" y="2941603"/>
                </a:cubicBezTo>
                <a:cubicBezTo>
                  <a:pt x="8503864" y="2949660"/>
                  <a:pt x="8513349" y="2961408"/>
                  <a:pt x="8509740" y="2976068"/>
                </a:cubicBezTo>
                <a:cubicBezTo>
                  <a:pt x="8501723" y="2970923"/>
                  <a:pt x="8487158" y="2967236"/>
                  <a:pt x="8483546" y="2981897"/>
                </a:cubicBezTo>
                <a:cubicBezTo>
                  <a:pt x="8487954" y="3001703"/>
                  <a:pt x="8495972" y="3006847"/>
                  <a:pt x="8510536" y="3010534"/>
                </a:cubicBezTo>
                <a:cubicBezTo>
                  <a:pt x="8482875" y="3009761"/>
                  <a:pt x="8473388" y="2998015"/>
                  <a:pt x="8451478" y="2961317"/>
                </a:cubicBezTo>
                <a:cubicBezTo>
                  <a:pt x="8442789" y="2984037"/>
                  <a:pt x="8419410" y="2940738"/>
                  <a:pt x="8404844" y="2937051"/>
                </a:cubicBezTo>
                <a:cubicBezTo>
                  <a:pt x="8400438" y="2917245"/>
                  <a:pt x="8410595" y="2901126"/>
                  <a:pt x="8406189" y="2881321"/>
                </a:cubicBezTo>
                <a:cubicBezTo>
                  <a:pt x="8394562" y="2890838"/>
                  <a:pt x="8378528" y="2880548"/>
                  <a:pt x="8360353" y="2891520"/>
                </a:cubicBezTo>
                <a:cubicBezTo>
                  <a:pt x="8363291" y="2904724"/>
                  <a:pt x="8369167" y="2931132"/>
                  <a:pt x="8353132" y="2920843"/>
                </a:cubicBezTo>
                <a:cubicBezTo>
                  <a:pt x="8348726" y="2901037"/>
                  <a:pt x="8369838" y="2903267"/>
                  <a:pt x="8350866" y="2879774"/>
                </a:cubicBezTo>
                <a:cubicBezTo>
                  <a:pt x="8350194" y="2907639"/>
                  <a:pt x="8345787" y="2887833"/>
                  <a:pt x="8332691" y="2890747"/>
                </a:cubicBezTo>
                <a:cubicBezTo>
                  <a:pt x="8335629" y="2903951"/>
                  <a:pt x="8332018" y="2918611"/>
                  <a:pt x="8334956" y="2931815"/>
                </a:cubicBezTo>
                <a:cubicBezTo>
                  <a:pt x="8341505" y="2930358"/>
                  <a:pt x="8362619" y="2932589"/>
                  <a:pt x="8359008" y="2947250"/>
                </a:cubicBezTo>
                <a:cubicBezTo>
                  <a:pt x="8345911" y="2950164"/>
                  <a:pt x="8334956" y="2931815"/>
                  <a:pt x="8332814" y="2953078"/>
                </a:cubicBezTo>
                <a:cubicBezTo>
                  <a:pt x="8337222" y="2972884"/>
                  <a:pt x="8353928" y="2955308"/>
                  <a:pt x="8350319" y="2969969"/>
                </a:cubicBezTo>
                <a:cubicBezTo>
                  <a:pt x="8342302" y="2964824"/>
                  <a:pt x="8338691" y="2979485"/>
                  <a:pt x="8341629" y="2992689"/>
                </a:cubicBezTo>
                <a:cubicBezTo>
                  <a:pt x="8330675" y="2974341"/>
                  <a:pt x="8321188" y="2962593"/>
                  <a:pt x="8324798" y="2947934"/>
                </a:cubicBezTo>
                <a:cubicBezTo>
                  <a:pt x="8311703" y="2950847"/>
                  <a:pt x="8302216" y="2939100"/>
                  <a:pt x="8297136" y="2947159"/>
                </a:cubicBezTo>
                <a:cubicBezTo>
                  <a:pt x="8287651" y="2935413"/>
                  <a:pt x="8277367" y="2889200"/>
                  <a:pt x="8267209" y="2905317"/>
                </a:cubicBezTo>
                <a:cubicBezTo>
                  <a:pt x="8251973" y="2929494"/>
                  <a:pt x="8281102" y="2936870"/>
                  <a:pt x="8265866" y="2961047"/>
                </a:cubicBezTo>
                <a:cubicBezTo>
                  <a:pt x="8248362" y="2944155"/>
                  <a:pt x="8271617" y="2925123"/>
                  <a:pt x="8254113" y="2908231"/>
                </a:cubicBezTo>
                <a:cubicBezTo>
                  <a:pt x="8226451" y="2907458"/>
                  <a:pt x="8203870" y="2898626"/>
                  <a:pt x="8185023" y="2937463"/>
                </a:cubicBezTo>
                <a:cubicBezTo>
                  <a:pt x="8182755" y="2896395"/>
                  <a:pt x="8163909" y="2935231"/>
                  <a:pt x="8155892" y="2930087"/>
                </a:cubicBezTo>
                <a:cubicBezTo>
                  <a:pt x="8147874" y="2924943"/>
                  <a:pt x="8139060" y="2885332"/>
                  <a:pt x="8127434" y="2894847"/>
                </a:cubicBezTo>
                <a:cubicBezTo>
                  <a:pt x="8125293" y="2916109"/>
                  <a:pt x="8119540" y="2952033"/>
                  <a:pt x="8109382" y="2968150"/>
                </a:cubicBezTo>
                <a:cubicBezTo>
                  <a:pt x="8106443" y="2954947"/>
                  <a:pt x="8098427" y="2949802"/>
                  <a:pt x="8088941" y="2938056"/>
                </a:cubicBezTo>
                <a:cubicBezTo>
                  <a:pt x="8075048" y="2906503"/>
                  <a:pt x="8108584" y="2933685"/>
                  <a:pt x="8096161" y="2908734"/>
                </a:cubicBezTo>
                <a:cubicBezTo>
                  <a:pt x="8081596" y="2905046"/>
                  <a:pt x="8053934" y="2904272"/>
                  <a:pt x="8053262" y="2932137"/>
                </a:cubicBezTo>
                <a:cubicBezTo>
                  <a:pt x="8062748" y="2943883"/>
                  <a:pt x="8071439" y="2921164"/>
                  <a:pt x="8077315" y="2947572"/>
                </a:cubicBezTo>
                <a:cubicBezTo>
                  <a:pt x="8056996" y="2979807"/>
                  <a:pt x="8005956" y="2935735"/>
                  <a:pt x="7993658" y="2973114"/>
                </a:cubicBezTo>
                <a:cubicBezTo>
                  <a:pt x="7955041" y="2953992"/>
                  <a:pt x="7933130" y="2917295"/>
                  <a:pt x="7922299" y="2961277"/>
                </a:cubicBezTo>
                <a:cubicBezTo>
                  <a:pt x="7912814" y="2949530"/>
                  <a:pt x="7908406" y="2929725"/>
                  <a:pt x="7898249" y="2945843"/>
                </a:cubicBezTo>
                <a:cubicBezTo>
                  <a:pt x="7906265" y="2950988"/>
                  <a:pt x="7901187" y="2959047"/>
                  <a:pt x="7917221" y="2969337"/>
                </a:cubicBezTo>
                <a:cubicBezTo>
                  <a:pt x="7917221" y="2969337"/>
                  <a:pt x="7917221" y="2969337"/>
                  <a:pt x="7904923" y="3006717"/>
                </a:cubicBezTo>
                <a:cubicBezTo>
                  <a:pt x="7886621" y="2955359"/>
                  <a:pt x="7868571" y="3028664"/>
                  <a:pt x="7853209" y="2990509"/>
                </a:cubicBezTo>
                <a:cubicBezTo>
                  <a:pt x="7869244" y="3000798"/>
                  <a:pt x="7871385" y="2979537"/>
                  <a:pt x="7861898" y="2967790"/>
                </a:cubicBezTo>
                <a:cubicBezTo>
                  <a:pt x="7856819" y="2975849"/>
                  <a:pt x="7836378" y="2945752"/>
                  <a:pt x="7834237" y="2967015"/>
                </a:cubicBezTo>
                <a:cubicBezTo>
                  <a:pt x="7848130" y="2998568"/>
                  <a:pt x="7824078" y="2983134"/>
                  <a:pt x="7820469" y="2997794"/>
                </a:cubicBezTo>
                <a:cubicBezTo>
                  <a:pt x="7804434" y="2987505"/>
                  <a:pt x="7822609" y="2976532"/>
                  <a:pt x="7806576" y="2966241"/>
                </a:cubicBezTo>
                <a:cubicBezTo>
                  <a:pt x="7800027" y="2967699"/>
                  <a:pt x="7802965" y="2980903"/>
                  <a:pt x="7794947" y="2975758"/>
                </a:cubicBezTo>
                <a:cubicBezTo>
                  <a:pt x="7795620" y="2947893"/>
                  <a:pt x="7824751" y="2955269"/>
                  <a:pt x="7809388" y="2917115"/>
                </a:cubicBezTo>
                <a:cubicBezTo>
                  <a:pt x="7802168" y="2946436"/>
                  <a:pt x="7761286" y="2886245"/>
                  <a:pt x="7761410" y="2948577"/>
                </a:cubicBezTo>
                <a:cubicBezTo>
                  <a:pt x="7759941" y="2941975"/>
                  <a:pt x="7757003" y="2928771"/>
                  <a:pt x="7748985" y="2923626"/>
                </a:cubicBezTo>
                <a:cubicBezTo>
                  <a:pt x="7746844" y="2944890"/>
                  <a:pt x="7722795" y="2929454"/>
                  <a:pt x="7728670" y="2955862"/>
                </a:cubicBezTo>
                <a:cubicBezTo>
                  <a:pt x="7738156" y="2967608"/>
                  <a:pt x="7737359" y="2933143"/>
                  <a:pt x="7749783" y="2958093"/>
                </a:cubicBezTo>
                <a:cubicBezTo>
                  <a:pt x="7727998" y="2983726"/>
                  <a:pt x="7711963" y="2973437"/>
                  <a:pt x="7707681" y="3015962"/>
                </a:cubicBezTo>
                <a:cubicBezTo>
                  <a:pt x="7696726" y="2997613"/>
                  <a:pt x="7706884" y="2981496"/>
                  <a:pt x="7695929" y="2963147"/>
                </a:cubicBezTo>
                <a:cubicBezTo>
                  <a:pt x="7716370" y="2993242"/>
                  <a:pt x="7727201" y="2949260"/>
                  <a:pt x="7714777" y="2924308"/>
                </a:cubicBezTo>
                <a:cubicBezTo>
                  <a:pt x="7706087" y="2947030"/>
                  <a:pt x="7690053" y="2936739"/>
                  <a:pt x="7673347" y="2954314"/>
                </a:cubicBezTo>
                <a:cubicBezTo>
                  <a:pt x="7676285" y="2967518"/>
                  <a:pt x="7685771" y="2979265"/>
                  <a:pt x="7693789" y="2984410"/>
                </a:cubicBezTo>
                <a:cubicBezTo>
                  <a:pt x="7688037" y="3020334"/>
                  <a:pt x="7677081" y="3001984"/>
                  <a:pt x="7666924" y="3018102"/>
                </a:cubicBezTo>
                <a:cubicBezTo>
                  <a:pt x="7650889" y="3007813"/>
                  <a:pt x="7654500" y="2993152"/>
                  <a:pt x="7651562" y="2979948"/>
                </a:cubicBezTo>
                <a:cubicBezTo>
                  <a:pt x="7634182" y="3025388"/>
                  <a:pt x="7586079" y="2994519"/>
                  <a:pt x="7575250" y="3038500"/>
                </a:cubicBezTo>
                <a:cubicBezTo>
                  <a:pt x="7570843" y="3018695"/>
                  <a:pt x="7574452" y="3004035"/>
                  <a:pt x="7570046" y="2984230"/>
                </a:cubicBezTo>
                <a:cubicBezTo>
                  <a:pt x="7547465" y="2975396"/>
                  <a:pt x="7565764" y="3026753"/>
                  <a:pt x="7548261" y="3009862"/>
                </a:cubicBezTo>
                <a:cubicBezTo>
                  <a:pt x="7546791" y="3003261"/>
                  <a:pt x="7551871" y="2995202"/>
                  <a:pt x="7543853" y="2990058"/>
                </a:cubicBezTo>
                <a:cubicBezTo>
                  <a:pt x="7538774" y="2998116"/>
                  <a:pt x="7527147" y="3007632"/>
                  <a:pt x="7531553" y="3027437"/>
                </a:cubicBezTo>
                <a:cubicBezTo>
                  <a:pt x="7544650" y="3024524"/>
                  <a:pt x="7551199" y="3023067"/>
                  <a:pt x="7559216" y="3028211"/>
                </a:cubicBezTo>
                <a:cubicBezTo>
                  <a:pt x="7554137" y="3036271"/>
                  <a:pt x="7563623" y="3048017"/>
                  <a:pt x="7573109" y="3059763"/>
                </a:cubicBezTo>
                <a:cubicBezTo>
                  <a:pt x="7554933" y="3070737"/>
                  <a:pt x="7532351" y="3061904"/>
                  <a:pt x="7512706" y="3066276"/>
                </a:cubicBezTo>
                <a:cubicBezTo>
                  <a:pt x="7497470" y="3090452"/>
                  <a:pt x="7514972" y="3107343"/>
                  <a:pt x="7517910" y="3120546"/>
                </a:cubicBezTo>
                <a:cubicBezTo>
                  <a:pt x="7493859" y="3105112"/>
                  <a:pt x="7508425" y="3108800"/>
                  <a:pt x="7487983" y="3078705"/>
                </a:cubicBezTo>
                <a:cubicBezTo>
                  <a:pt x="7505362" y="3033266"/>
                  <a:pt x="7524335" y="3056760"/>
                  <a:pt x="7541040" y="3039184"/>
                </a:cubicBezTo>
                <a:cubicBezTo>
                  <a:pt x="7525006" y="3028894"/>
                  <a:pt x="7530085" y="3020836"/>
                  <a:pt x="7514051" y="3010546"/>
                </a:cubicBezTo>
                <a:cubicBezTo>
                  <a:pt x="7508175" y="2984139"/>
                  <a:pt x="7521271" y="2981224"/>
                  <a:pt x="7513926" y="2948215"/>
                </a:cubicBezTo>
                <a:cubicBezTo>
                  <a:pt x="7516863" y="2961418"/>
                  <a:pt x="7538649" y="2935784"/>
                  <a:pt x="7530632" y="2930640"/>
                </a:cubicBezTo>
                <a:cubicBezTo>
                  <a:pt x="7518208" y="2905690"/>
                  <a:pt x="7499361" y="2944526"/>
                  <a:pt x="7511784" y="2969477"/>
                </a:cubicBezTo>
                <a:cubicBezTo>
                  <a:pt x="7492812" y="2945984"/>
                  <a:pt x="7477576" y="2970160"/>
                  <a:pt x="7480514" y="2983364"/>
                </a:cubicBezTo>
                <a:cubicBezTo>
                  <a:pt x="7492937" y="3008315"/>
                  <a:pt x="7492140" y="2973848"/>
                  <a:pt x="7501627" y="2985596"/>
                </a:cubicBezTo>
                <a:cubicBezTo>
                  <a:pt x="7503096" y="2992197"/>
                  <a:pt x="7506034" y="3005401"/>
                  <a:pt x="7514051" y="3010546"/>
                </a:cubicBezTo>
                <a:cubicBezTo>
                  <a:pt x="7475560" y="3053755"/>
                  <a:pt x="7369868" y="2980269"/>
                  <a:pt x="7390434" y="3072696"/>
                </a:cubicBezTo>
                <a:cubicBezTo>
                  <a:pt x="7388964" y="3066094"/>
                  <a:pt x="7402060" y="3063179"/>
                  <a:pt x="7406468" y="3082987"/>
                </a:cubicBezTo>
                <a:cubicBezTo>
                  <a:pt x="7399919" y="3084443"/>
                  <a:pt x="7378807" y="3082212"/>
                  <a:pt x="7388292" y="3093959"/>
                </a:cubicBezTo>
                <a:cubicBezTo>
                  <a:pt x="7402857" y="3097646"/>
                  <a:pt x="7411546" y="3074927"/>
                  <a:pt x="7426783" y="3050750"/>
                </a:cubicBezTo>
                <a:cubicBezTo>
                  <a:pt x="7448694" y="3087448"/>
                  <a:pt x="7451508" y="3038320"/>
                  <a:pt x="7470480" y="3061813"/>
                </a:cubicBezTo>
                <a:cubicBezTo>
                  <a:pt x="7461790" y="3084533"/>
                  <a:pt x="7455914" y="3058126"/>
                  <a:pt x="7444288" y="3067642"/>
                </a:cubicBezTo>
                <a:cubicBezTo>
                  <a:pt x="7453773" y="3079389"/>
                  <a:pt x="7450164" y="3094049"/>
                  <a:pt x="7459649" y="3105796"/>
                </a:cubicBezTo>
                <a:cubicBezTo>
                  <a:pt x="7442943" y="3123371"/>
                  <a:pt x="7455368" y="3148321"/>
                  <a:pt x="7437863" y="3131430"/>
                </a:cubicBezTo>
                <a:cubicBezTo>
                  <a:pt x="7431987" y="3105023"/>
                  <a:pt x="7458181" y="3099194"/>
                  <a:pt x="7437739" y="3069098"/>
                </a:cubicBezTo>
                <a:cubicBezTo>
                  <a:pt x="7425439" y="3106480"/>
                  <a:pt x="7415281" y="3122596"/>
                  <a:pt x="7421158" y="3149004"/>
                </a:cubicBezTo>
                <a:cubicBezTo>
                  <a:pt x="7430644" y="3160751"/>
                  <a:pt x="7445880" y="3136574"/>
                  <a:pt x="7445208" y="3164438"/>
                </a:cubicBezTo>
                <a:cubicBezTo>
                  <a:pt x="7438660" y="3165896"/>
                  <a:pt x="7432112" y="3167353"/>
                  <a:pt x="7433582" y="3173955"/>
                </a:cubicBezTo>
                <a:cubicBezTo>
                  <a:pt x="7418220" y="3135800"/>
                  <a:pt x="7391354" y="3169493"/>
                  <a:pt x="7386151" y="3115222"/>
                </a:cubicBezTo>
                <a:cubicBezTo>
                  <a:pt x="7385478" y="3143085"/>
                  <a:pt x="7346987" y="3186294"/>
                  <a:pt x="7319997" y="3157657"/>
                </a:cubicBezTo>
                <a:cubicBezTo>
                  <a:pt x="7328014" y="3162801"/>
                  <a:pt x="7329484" y="3169404"/>
                  <a:pt x="7324405" y="3177462"/>
                </a:cubicBezTo>
                <a:cubicBezTo>
                  <a:pt x="7322936" y="3170861"/>
                  <a:pt x="7314918" y="3165715"/>
                  <a:pt x="7311308" y="3180376"/>
                </a:cubicBezTo>
                <a:cubicBezTo>
                  <a:pt x="7306902" y="3160570"/>
                  <a:pt x="7303963" y="3147366"/>
                  <a:pt x="7307573" y="3132706"/>
                </a:cubicBezTo>
                <a:cubicBezTo>
                  <a:pt x="7323608" y="3142995"/>
                  <a:pt x="7335235" y="3133479"/>
                  <a:pt x="7354880" y="3129109"/>
                </a:cubicBezTo>
                <a:cubicBezTo>
                  <a:pt x="7345393" y="3117362"/>
                  <a:pt x="7355552" y="3101244"/>
                  <a:pt x="7346065" y="3089497"/>
                </a:cubicBezTo>
                <a:cubicBezTo>
                  <a:pt x="7340314" y="3125421"/>
                  <a:pt x="7298759" y="3093094"/>
                  <a:pt x="7287930" y="3137077"/>
                </a:cubicBezTo>
                <a:cubicBezTo>
                  <a:pt x="7297415" y="3148823"/>
                  <a:pt x="7302494" y="3140764"/>
                  <a:pt x="7300353" y="3162027"/>
                </a:cubicBezTo>
                <a:cubicBezTo>
                  <a:pt x="7283648" y="3179602"/>
                  <a:pt x="7243561" y="3153878"/>
                  <a:pt x="7253844" y="3200090"/>
                </a:cubicBezTo>
                <a:cubicBezTo>
                  <a:pt x="7241420" y="3175140"/>
                  <a:pt x="7227527" y="3143588"/>
                  <a:pt x="7223245" y="3186114"/>
                </a:cubicBezTo>
                <a:cubicBezTo>
                  <a:pt x="7213758" y="3174368"/>
                  <a:pt x="7212290" y="3167765"/>
                  <a:pt x="7202803" y="3156019"/>
                </a:cubicBezTo>
                <a:cubicBezTo>
                  <a:pt x="7204944" y="3134757"/>
                  <a:pt x="7220307" y="3172910"/>
                  <a:pt x="7220979" y="3145045"/>
                </a:cubicBezTo>
                <a:cubicBezTo>
                  <a:pt x="7193989" y="3116407"/>
                  <a:pt x="7226059" y="3136986"/>
                  <a:pt x="7221652" y="3117180"/>
                </a:cubicBezTo>
                <a:cubicBezTo>
                  <a:pt x="7204148" y="3100290"/>
                  <a:pt x="7202006" y="3121553"/>
                  <a:pt x="7193989" y="3116407"/>
                </a:cubicBezTo>
                <a:cubicBezTo>
                  <a:pt x="7207882" y="3147960"/>
                  <a:pt x="7188239" y="3152330"/>
                  <a:pt x="7202132" y="3183883"/>
                </a:cubicBezTo>
                <a:cubicBezTo>
                  <a:pt x="7196256" y="3157475"/>
                  <a:pt x="7164187" y="3136896"/>
                  <a:pt x="7164984" y="3171362"/>
                </a:cubicBezTo>
                <a:cubicBezTo>
                  <a:pt x="7156967" y="3166218"/>
                  <a:pt x="7150419" y="3167675"/>
                  <a:pt x="7148949" y="3161073"/>
                </a:cubicBezTo>
                <a:cubicBezTo>
                  <a:pt x="7132119" y="3116317"/>
                  <a:pt x="7177284" y="3133983"/>
                  <a:pt x="7155373" y="3097285"/>
                </a:cubicBezTo>
                <a:cubicBezTo>
                  <a:pt x="7200537" y="3114951"/>
                  <a:pt x="7225933" y="3074656"/>
                  <a:pt x="7258675" y="3067371"/>
                </a:cubicBezTo>
                <a:cubicBezTo>
                  <a:pt x="7236763" y="3030672"/>
                  <a:pt x="7228871" y="3087860"/>
                  <a:pt x="7220057" y="3048249"/>
                </a:cubicBezTo>
                <a:cubicBezTo>
                  <a:pt x="7208431" y="3057764"/>
                  <a:pt x="7209900" y="3064366"/>
                  <a:pt x="7207758" y="3085628"/>
                </a:cubicBezTo>
                <a:cubicBezTo>
                  <a:pt x="7183706" y="3070194"/>
                  <a:pt x="7201210" y="3087085"/>
                  <a:pt x="7193865" y="3054077"/>
                </a:cubicBezTo>
                <a:cubicBezTo>
                  <a:pt x="7183706" y="3070194"/>
                  <a:pt x="7174220" y="3058447"/>
                  <a:pt x="7180096" y="3084855"/>
                </a:cubicBezTo>
                <a:cubicBezTo>
                  <a:pt x="7158983" y="3082625"/>
                  <a:pt x="7176361" y="3037184"/>
                  <a:pt x="7165406" y="3018835"/>
                </a:cubicBezTo>
                <a:cubicBezTo>
                  <a:pt x="7156717" y="3041555"/>
                  <a:pt x="7134807" y="3004858"/>
                  <a:pt x="7126118" y="3027577"/>
                </a:cubicBezTo>
                <a:cubicBezTo>
                  <a:pt x="7134135" y="3032723"/>
                  <a:pt x="7137073" y="3045926"/>
                  <a:pt x="7140011" y="3059130"/>
                </a:cubicBezTo>
                <a:cubicBezTo>
                  <a:pt x="7140683" y="3031267"/>
                  <a:pt x="7151638" y="3049614"/>
                  <a:pt x="7155249" y="3034953"/>
                </a:cubicBezTo>
                <a:cubicBezTo>
                  <a:pt x="7157620" y="3037890"/>
                  <a:pt x="7159949" y="3042568"/>
                  <a:pt x="7161961" y="3047750"/>
                </a:cubicBezTo>
                <a:lnTo>
                  <a:pt x="7164021" y="3054529"/>
                </a:lnTo>
                <a:lnTo>
                  <a:pt x="7162788" y="3051464"/>
                </a:lnTo>
                <a:cubicBezTo>
                  <a:pt x="7161693" y="3050408"/>
                  <a:pt x="7160557" y="3051093"/>
                  <a:pt x="7159656" y="3054759"/>
                </a:cubicBezTo>
                <a:cubicBezTo>
                  <a:pt x="7149497" y="3070878"/>
                  <a:pt x="7150966" y="3077480"/>
                  <a:pt x="7153904" y="3090683"/>
                </a:cubicBezTo>
                <a:cubicBezTo>
                  <a:pt x="7139339" y="3086995"/>
                  <a:pt x="7108739" y="3073018"/>
                  <a:pt x="7113146" y="3092823"/>
                </a:cubicBezTo>
                <a:cubicBezTo>
                  <a:pt x="7130650" y="3109715"/>
                  <a:pt x="7131322" y="3081851"/>
                  <a:pt x="7148825" y="3098741"/>
                </a:cubicBezTo>
                <a:cubicBezTo>
                  <a:pt x="7143073" y="3134665"/>
                  <a:pt x="7129180" y="3103113"/>
                  <a:pt x="7128508" y="3130978"/>
                </a:cubicBezTo>
                <a:cubicBezTo>
                  <a:pt x="7118225" y="3084766"/>
                  <a:pt x="7065841" y="3096421"/>
                  <a:pt x="7076123" y="3142634"/>
                </a:cubicBezTo>
                <a:cubicBezTo>
                  <a:pt x="7060089" y="3132344"/>
                  <a:pt x="7060762" y="3104480"/>
                  <a:pt x="7050603" y="3120597"/>
                </a:cubicBezTo>
                <a:cubicBezTo>
                  <a:pt x="7045525" y="3128656"/>
                  <a:pt x="7055010" y="3140402"/>
                  <a:pt x="7049931" y="3148462"/>
                </a:cubicBezTo>
                <a:cubicBezTo>
                  <a:pt x="7038975" y="3130114"/>
                  <a:pt x="7044852" y="3156521"/>
                  <a:pt x="7039773" y="3164581"/>
                </a:cubicBezTo>
                <a:cubicBezTo>
                  <a:pt x="7025207" y="3160893"/>
                  <a:pt x="7015721" y="3149145"/>
                  <a:pt x="7002625" y="3152059"/>
                </a:cubicBezTo>
                <a:cubicBezTo>
                  <a:pt x="7012784" y="3135942"/>
                  <a:pt x="7021303" y="3120188"/>
                  <a:pt x="7027821" y="3103147"/>
                </a:cubicBezTo>
                <a:lnTo>
                  <a:pt x="7033026" y="3080767"/>
                </a:lnTo>
                <a:lnTo>
                  <a:pt x="7035241" y="3082443"/>
                </a:lnTo>
                <a:lnTo>
                  <a:pt x="7034247" y="3075525"/>
                </a:lnTo>
                <a:lnTo>
                  <a:pt x="7040993" y="3046519"/>
                </a:lnTo>
                <a:cubicBezTo>
                  <a:pt x="7034444" y="3047977"/>
                  <a:pt x="7032272" y="3053657"/>
                  <a:pt x="7032104" y="3060622"/>
                </a:cubicBezTo>
                <a:lnTo>
                  <a:pt x="7034247" y="3075525"/>
                </a:lnTo>
                <a:lnTo>
                  <a:pt x="7033026" y="3080767"/>
                </a:lnTo>
                <a:lnTo>
                  <a:pt x="7022973" y="3073155"/>
                </a:lnTo>
                <a:cubicBezTo>
                  <a:pt x="7012425" y="3070631"/>
                  <a:pt x="7006310" y="3083684"/>
                  <a:pt x="6998094" y="3069922"/>
                </a:cubicBezTo>
                <a:cubicBezTo>
                  <a:pt x="7001703" y="3055262"/>
                  <a:pt x="6992217" y="3043514"/>
                  <a:pt x="6982731" y="3031768"/>
                </a:cubicBezTo>
                <a:cubicBezTo>
                  <a:pt x="6970431" y="3069150"/>
                  <a:pt x="6955070" y="3030995"/>
                  <a:pt x="6948522" y="3032452"/>
                </a:cubicBezTo>
                <a:cubicBezTo>
                  <a:pt x="6944911" y="3047112"/>
                  <a:pt x="6939832" y="3055171"/>
                  <a:pt x="6949318" y="3066918"/>
                </a:cubicBezTo>
                <a:cubicBezTo>
                  <a:pt x="6949318" y="3066918"/>
                  <a:pt x="6966025" y="3049343"/>
                  <a:pt x="6963884" y="3070606"/>
                </a:cubicBezTo>
                <a:cubicBezTo>
                  <a:pt x="6963884" y="3070606"/>
                  <a:pt x="6948646" y="3094782"/>
                  <a:pt x="6950116" y="3101385"/>
                </a:cubicBezTo>
                <a:cubicBezTo>
                  <a:pt x="6953725" y="3086723"/>
                  <a:pt x="6974839" y="3088954"/>
                  <a:pt x="6972698" y="3110217"/>
                </a:cubicBezTo>
                <a:cubicBezTo>
                  <a:pt x="6968415" y="3152743"/>
                  <a:pt x="6946505" y="3116046"/>
                  <a:pt x="6942222" y="3158571"/>
                </a:cubicBezTo>
                <a:cubicBezTo>
                  <a:pt x="6932737" y="3146824"/>
                  <a:pt x="6937816" y="3138765"/>
                  <a:pt x="6936346" y="3132163"/>
                </a:cubicBezTo>
                <a:cubicBezTo>
                  <a:pt x="6923252" y="3135078"/>
                  <a:pt x="6892650" y="3121100"/>
                  <a:pt x="6899996" y="3154109"/>
                </a:cubicBezTo>
                <a:cubicBezTo>
                  <a:pt x="6866460" y="3126928"/>
                  <a:pt x="6870194" y="3174598"/>
                  <a:pt x="6850548" y="3178970"/>
                </a:cubicBezTo>
                <a:cubicBezTo>
                  <a:pt x="6850548" y="3178970"/>
                  <a:pt x="6831577" y="3155476"/>
                  <a:pt x="6838922" y="3188485"/>
                </a:cubicBezTo>
                <a:cubicBezTo>
                  <a:pt x="6822887" y="3178196"/>
                  <a:pt x="6826499" y="3163535"/>
                  <a:pt x="6818481" y="3158391"/>
                </a:cubicBezTo>
                <a:cubicBezTo>
                  <a:pt x="6819277" y="3192857"/>
                  <a:pt x="6785740" y="3165676"/>
                  <a:pt x="6775582" y="3181793"/>
                </a:cubicBezTo>
                <a:cubicBezTo>
                  <a:pt x="6774112" y="3175192"/>
                  <a:pt x="6771175" y="3161989"/>
                  <a:pt x="6761689" y="3150241"/>
                </a:cubicBezTo>
                <a:cubicBezTo>
                  <a:pt x="6745655" y="3139950"/>
                  <a:pt x="6759548" y="3171503"/>
                  <a:pt x="6751531" y="3166359"/>
                </a:cubicBezTo>
                <a:cubicBezTo>
                  <a:pt x="6750061" y="3159757"/>
                  <a:pt x="6748593" y="3153155"/>
                  <a:pt x="6739106" y="3141407"/>
                </a:cubicBezTo>
                <a:cubicBezTo>
                  <a:pt x="6738435" y="3169274"/>
                  <a:pt x="6729621" y="3129661"/>
                  <a:pt x="6726009" y="3144321"/>
                </a:cubicBezTo>
                <a:cubicBezTo>
                  <a:pt x="6714383" y="3153838"/>
                  <a:pt x="6730416" y="3164128"/>
                  <a:pt x="6726807" y="3178789"/>
                </a:cubicBezTo>
                <a:cubicBezTo>
                  <a:pt x="6704224" y="3169956"/>
                  <a:pt x="6691926" y="3207337"/>
                  <a:pt x="6669343" y="3198504"/>
                </a:cubicBezTo>
                <a:cubicBezTo>
                  <a:pt x="6672953" y="3183844"/>
                  <a:pt x="6671484" y="3177241"/>
                  <a:pt x="6670015" y="3170640"/>
                </a:cubicBezTo>
                <a:cubicBezTo>
                  <a:pt x="6654778" y="3194816"/>
                  <a:pt x="6649698" y="3202875"/>
                  <a:pt x="6640884" y="3163263"/>
                </a:cubicBezTo>
                <a:cubicBezTo>
                  <a:pt x="6625648" y="3187440"/>
                  <a:pt x="6603861" y="3213075"/>
                  <a:pt x="6581951" y="3176376"/>
                </a:cubicBezTo>
                <a:cubicBezTo>
                  <a:pt x="6573263" y="3199097"/>
                  <a:pt x="6562308" y="3180747"/>
                  <a:pt x="6550679" y="3190264"/>
                </a:cubicBezTo>
                <a:cubicBezTo>
                  <a:pt x="6555086" y="3210070"/>
                  <a:pt x="6547069" y="3204925"/>
                  <a:pt x="6546398" y="3232789"/>
                </a:cubicBezTo>
                <a:cubicBezTo>
                  <a:pt x="6533974" y="3207839"/>
                  <a:pt x="6532504" y="3201238"/>
                  <a:pt x="6520877" y="3210753"/>
                </a:cubicBezTo>
                <a:cubicBezTo>
                  <a:pt x="6515001" y="3184345"/>
                  <a:pt x="6537583" y="3193178"/>
                  <a:pt x="6542662" y="3185118"/>
                </a:cubicBezTo>
                <a:cubicBezTo>
                  <a:pt x="6530238" y="3160168"/>
                  <a:pt x="6532380" y="3138905"/>
                  <a:pt x="6534521" y="3117643"/>
                </a:cubicBezTo>
                <a:cubicBezTo>
                  <a:pt x="6519956" y="3113955"/>
                  <a:pt x="6505391" y="3110267"/>
                  <a:pt x="6512735" y="3143277"/>
                </a:cubicBezTo>
                <a:cubicBezTo>
                  <a:pt x="6490152" y="3134445"/>
                  <a:pt x="6464633" y="3112408"/>
                  <a:pt x="6455271" y="3162992"/>
                </a:cubicBezTo>
                <a:cubicBezTo>
                  <a:pt x="6447254" y="3157847"/>
                  <a:pt x="6453004" y="3121923"/>
                  <a:pt x="6441378" y="3131440"/>
                </a:cubicBezTo>
                <a:cubicBezTo>
                  <a:pt x="6442848" y="3138042"/>
                  <a:pt x="6444316" y="3144644"/>
                  <a:pt x="6445786" y="3151246"/>
                </a:cubicBezTo>
                <a:cubicBezTo>
                  <a:pt x="6410778" y="3117463"/>
                  <a:pt x="6375223" y="3173875"/>
                  <a:pt x="6330060" y="3156210"/>
                </a:cubicBezTo>
                <a:cubicBezTo>
                  <a:pt x="6349033" y="3179703"/>
                  <a:pt x="6346095" y="3166499"/>
                  <a:pt x="6366535" y="3196594"/>
                </a:cubicBezTo>
                <a:cubicBezTo>
                  <a:pt x="6367207" y="3168730"/>
                  <a:pt x="6382569" y="3206885"/>
                  <a:pt x="6383242" y="3179019"/>
                </a:cubicBezTo>
                <a:cubicBezTo>
                  <a:pt x="6375223" y="3173875"/>
                  <a:pt x="6370144" y="3181933"/>
                  <a:pt x="6375223" y="3173875"/>
                </a:cubicBezTo>
                <a:cubicBezTo>
                  <a:pt x="6398479" y="3154843"/>
                  <a:pt x="6418919" y="3184938"/>
                  <a:pt x="6442175" y="3165906"/>
                </a:cubicBezTo>
                <a:cubicBezTo>
                  <a:pt x="6438564" y="3180566"/>
                  <a:pt x="6425468" y="3183481"/>
                  <a:pt x="6442971" y="3200372"/>
                </a:cubicBezTo>
                <a:cubicBezTo>
                  <a:pt x="6434282" y="3223093"/>
                  <a:pt x="6426265" y="3217948"/>
                  <a:pt x="6413842" y="3192998"/>
                </a:cubicBezTo>
                <a:cubicBezTo>
                  <a:pt x="6410231" y="3207657"/>
                  <a:pt x="6383366" y="3241351"/>
                  <a:pt x="6367332" y="3231061"/>
                </a:cubicBezTo>
                <a:cubicBezTo>
                  <a:pt x="6364394" y="3217857"/>
                  <a:pt x="6369473" y="3209798"/>
                  <a:pt x="6361456" y="3204654"/>
                </a:cubicBezTo>
                <a:cubicBezTo>
                  <a:pt x="6350501" y="3186304"/>
                  <a:pt x="6349830" y="3214169"/>
                  <a:pt x="6343280" y="3215626"/>
                </a:cubicBezTo>
                <a:cubicBezTo>
                  <a:pt x="6343280" y="3215626"/>
                  <a:pt x="6343280" y="3215626"/>
                  <a:pt x="6354236" y="3233975"/>
                </a:cubicBezTo>
                <a:cubicBezTo>
                  <a:pt x="6326574" y="3233201"/>
                  <a:pt x="6295302" y="3247088"/>
                  <a:pt x="6270580" y="3259519"/>
                </a:cubicBezTo>
                <a:cubicBezTo>
                  <a:pt x="6254544" y="3249228"/>
                  <a:pt x="6258155" y="3234568"/>
                  <a:pt x="6250138" y="3229424"/>
                </a:cubicBezTo>
                <a:cubicBezTo>
                  <a:pt x="6245059" y="3237482"/>
                  <a:pt x="6246527" y="3244084"/>
                  <a:pt x="6241448" y="3252142"/>
                </a:cubicBezTo>
                <a:cubicBezTo>
                  <a:pt x="6231963" y="3240396"/>
                  <a:pt x="6237042" y="3232337"/>
                  <a:pt x="6235573" y="3225734"/>
                </a:cubicBezTo>
                <a:cubicBezTo>
                  <a:pt x="6230494" y="3233794"/>
                  <a:pt x="6219539" y="3215445"/>
                  <a:pt x="6217399" y="3236708"/>
                </a:cubicBezTo>
                <a:cubicBezTo>
                  <a:pt x="6225416" y="3241853"/>
                  <a:pt x="6226884" y="3248454"/>
                  <a:pt x="6228354" y="3255056"/>
                </a:cubicBezTo>
                <a:cubicBezTo>
                  <a:pt x="6220337" y="3249912"/>
                  <a:pt x="6211645" y="3272632"/>
                  <a:pt x="6200690" y="3254283"/>
                </a:cubicBezTo>
                <a:cubicBezTo>
                  <a:pt x="6205770" y="3246224"/>
                  <a:pt x="6210849" y="3238166"/>
                  <a:pt x="6194815" y="3227875"/>
                </a:cubicBezTo>
                <a:cubicBezTo>
                  <a:pt x="6191205" y="3242537"/>
                  <a:pt x="6188267" y="3229333"/>
                  <a:pt x="6186126" y="3250595"/>
                </a:cubicBezTo>
                <a:cubicBezTo>
                  <a:pt x="6189064" y="3263798"/>
                  <a:pt x="6190533" y="3270401"/>
                  <a:pt x="6192002" y="3277003"/>
                </a:cubicBezTo>
                <a:cubicBezTo>
                  <a:pt x="6168623" y="3233704"/>
                  <a:pt x="6160730" y="3290890"/>
                  <a:pt x="6138148" y="3282057"/>
                </a:cubicBezTo>
                <a:cubicBezTo>
                  <a:pt x="6135210" y="3268853"/>
                  <a:pt x="6146837" y="3259338"/>
                  <a:pt x="6137351" y="3247591"/>
                </a:cubicBezTo>
                <a:cubicBezTo>
                  <a:pt x="6097266" y="3221867"/>
                  <a:pt x="6051554" y="3294396"/>
                  <a:pt x="5991027" y="3238577"/>
                </a:cubicBezTo>
                <a:cubicBezTo>
                  <a:pt x="5992495" y="3245180"/>
                  <a:pt x="6001984" y="3256926"/>
                  <a:pt x="5996902" y="3264985"/>
                </a:cubicBezTo>
                <a:cubicBezTo>
                  <a:pt x="5977257" y="3269355"/>
                  <a:pt x="5993965" y="3251782"/>
                  <a:pt x="5977930" y="3241491"/>
                </a:cubicBezTo>
                <a:cubicBezTo>
                  <a:pt x="5963364" y="3237804"/>
                  <a:pt x="5987416" y="3253238"/>
                  <a:pt x="5977257" y="3269355"/>
                </a:cubicBezTo>
                <a:cubicBezTo>
                  <a:pt x="5967772" y="3257610"/>
                  <a:pt x="5971381" y="3242948"/>
                  <a:pt x="5955348" y="3232658"/>
                </a:cubicBezTo>
                <a:cubicBezTo>
                  <a:pt x="5946659" y="3255379"/>
                  <a:pt x="5929156" y="3238486"/>
                  <a:pt x="5918997" y="3254605"/>
                </a:cubicBezTo>
                <a:cubicBezTo>
                  <a:pt x="5928484" y="3266352"/>
                  <a:pt x="5929953" y="3272953"/>
                  <a:pt x="5932891" y="3286157"/>
                </a:cubicBezTo>
                <a:cubicBezTo>
                  <a:pt x="5924873" y="3281012"/>
                  <a:pt x="5919795" y="3289071"/>
                  <a:pt x="5921264" y="3295672"/>
                </a:cubicBezTo>
                <a:cubicBezTo>
                  <a:pt x="5894274" y="3267035"/>
                  <a:pt x="5889992" y="3309560"/>
                  <a:pt x="5867409" y="3300728"/>
                </a:cubicBezTo>
                <a:cubicBezTo>
                  <a:pt x="5858594" y="3261117"/>
                  <a:pt x="5884116" y="3283152"/>
                  <a:pt x="5895743" y="3273637"/>
                </a:cubicBezTo>
                <a:cubicBezTo>
                  <a:pt x="5887725" y="3268493"/>
                  <a:pt x="5892805" y="3260433"/>
                  <a:pt x="5884789" y="3255288"/>
                </a:cubicBezTo>
                <a:cubicBezTo>
                  <a:pt x="5865142" y="3259659"/>
                  <a:pt x="5844029" y="3257427"/>
                  <a:pt x="5817837" y="3263256"/>
                </a:cubicBezTo>
                <a:cubicBezTo>
                  <a:pt x="5835341" y="3280148"/>
                  <a:pt x="5849906" y="3283837"/>
                  <a:pt x="5861533" y="3274321"/>
                </a:cubicBezTo>
                <a:cubicBezTo>
                  <a:pt x="5857923" y="3288981"/>
                  <a:pt x="5865939" y="3294125"/>
                  <a:pt x="5867409" y="3300728"/>
                </a:cubicBezTo>
                <a:cubicBezTo>
                  <a:pt x="5840420" y="3272089"/>
                  <a:pt x="5855781" y="3310243"/>
                  <a:pt x="5834668" y="3308013"/>
                </a:cubicBezTo>
                <a:cubicBezTo>
                  <a:pt x="5831731" y="3294809"/>
                  <a:pt x="5812758" y="3271316"/>
                  <a:pt x="5799662" y="3274229"/>
                </a:cubicBezTo>
                <a:cubicBezTo>
                  <a:pt x="5805539" y="3300637"/>
                  <a:pt x="5813556" y="3305781"/>
                  <a:pt x="5816493" y="3318985"/>
                </a:cubicBezTo>
                <a:cubicBezTo>
                  <a:pt x="5807007" y="3307238"/>
                  <a:pt x="5803397" y="3321899"/>
                  <a:pt x="5790973" y="3296950"/>
                </a:cubicBezTo>
                <a:cubicBezTo>
                  <a:pt x="5788832" y="3318213"/>
                  <a:pt x="5770657" y="3329185"/>
                  <a:pt x="5763312" y="3296176"/>
                </a:cubicBezTo>
                <a:cubicBezTo>
                  <a:pt x="5744463" y="3335013"/>
                  <a:pt x="5721883" y="3326180"/>
                  <a:pt x="5694219" y="3325407"/>
                </a:cubicBezTo>
                <a:cubicBezTo>
                  <a:pt x="5682593" y="3334923"/>
                  <a:pt x="5697956" y="3373077"/>
                  <a:pt x="5683389" y="3369389"/>
                </a:cubicBezTo>
                <a:cubicBezTo>
                  <a:pt x="5682593" y="3334923"/>
                  <a:pt x="5667357" y="3359100"/>
                  <a:pt x="5660011" y="3326090"/>
                </a:cubicBezTo>
                <a:cubicBezTo>
                  <a:pt x="5644101" y="3378131"/>
                  <a:pt x="5602546" y="3345805"/>
                  <a:pt x="5601202" y="3401535"/>
                </a:cubicBezTo>
                <a:cubicBezTo>
                  <a:pt x="5590247" y="3383186"/>
                  <a:pt x="5589575" y="3411051"/>
                  <a:pt x="5575010" y="3407363"/>
                </a:cubicBezTo>
                <a:cubicBezTo>
                  <a:pt x="5573415" y="3338431"/>
                  <a:pt x="5511670" y="3400670"/>
                  <a:pt x="5502981" y="3423390"/>
                </a:cubicBezTo>
                <a:cubicBezTo>
                  <a:pt x="5487618" y="3385236"/>
                  <a:pt x="5518217" y="3399214"/>
                  <a:pt x="5513810" y="3379408"/>
                </a:cubicBezTo>
                <a:cubicBezTo>
                  <a:pt x="5504324" y="3367660"/>
                  <a:pt x="5494839" y="3355914"/>
                  <a:pt x="5481742" y="3358829"/>
                </a:cubicBezTo>
                <a:cubicBezTo>
                  <a:pt x="5494167" y="3383779"/>
                  <a:pt x="5483211" y="3365430"/>
                  <a:pt x="5476662" y="3366888"/>
                </a:cubicBezTo>
                <a:cubicBezTo>
                  <a:pt x="5482539" y="3393295"/>
                  <a:pt x="5475990" y="3394751"/>
                  <a:pt x="5473849" y="3416014"/>
                </a:cubicBezTo>
                <a:cubicBezTo>
                  <a:pt x="5464364" y="3404268"/>
                  <a:pt x="5474522" y="3388150"/>
                  <a:pt x="5470115" y="3368344"/>
                </a:cubicBezTo>
                <a:cubicBezTo>
                  <a:pt x="5452612" y="3351453"/>
                  <a:pt x="5439516" y="3354367"/>
                  <a:pt x="5430701" y="3314756"/>
                </a:cubicBezTo>
                <a:cubicBezTo>
                  <a:pt x="5430028" y="3342620"/>
                  <a:pt x="5435904" y="3369028"/>
                  <a:pt x="5433765" y="3390289"/>
                </a:cubicBezTo>
                <a:cubicBezTo>
                  <a:pt x="5421341" y="3365339"/>
                  <a:pt x="5401694" y="3369711"/>
                  <a:pt x="5384191" y="3352819"/>
                </a:cubicBezTo>
                <a:cubicBezTo>
                  <a:pt x="5390068" y="3379227"/>
                  <a:pt x="5415588" y="3401263"/>
                  <a:pt x="5419995" y="3421069"/>
                </a:cubicBezTo>
                <a:cubicBezTo>
                  <a:pt x="5401820" y="3432041"/>
                  <a:pt x="5384191" y="3352819"/>
                  <a:pt x="5361734" y="3406317"/>
                </a:cubicBezTo>
                <a:cubicBezTo>
                  <a:pt x="5397413" y="3412236"/>
                  <a:pt x="5398210" y="3446703"/>
                  <a:pt x="5435357" y="3459224"/>
                </a:cubicBezTo>
                <a:cubicBezTo>
                  <a:pt x="5422262" y="3462139"/>
                  <a:pt x="5397538" y="3474568"/>
                  <a:pt x="5386583" y="3456220"/>
                </a:cubicBezTo>
                <a:cubicBezTo>
                  <a:pt x="5393131" y="3454762"/>
                  <a:pt x="5393131" y="3454762"/>
                  <a:pt x="5398210" y="3446703"/>
                </a:cubicBezTo>
                <a:cubicBezTo>
                  <a:pt x="5377770" y="3416607"/>
                  <a:pt x="5363203" y="3412919"/>
                  <a:pt x="5350108" y="3415834"/>
                </a:cubicBezTo>
                <a:cubicBezTo>
                  <a:pt x="5352248" y="3394571"/>
                  <a:pt x="5358796" y="3393114"/>
                  <a:pt x="5339824" y="3369620"/>
                </a:cubicBezTo>
                <a:cubicBezTo>
                  <a:pt x="5334745" y="3377680"/>
                  <a:pt x="5323790" y="3359331"/>
                  <a:pt x="5320181" y="3373991"/>
                </a:cubicBezTo>
                <a:cubicBezTo>
                  <a:pt x="5331136" y="3392341"/>
                  <a:pt x="5341294" y="3376222"/>
                  <a:pt x="5332604" y="3398943"/>
                </a:cubicBezTo>
                <a:cubicBezTo>
                  <a:pt x="5311491" y="3396712"/>
                  <a:pt x="5300536" y="3378362"/>
                  <a:pt x="5302802" y="3419431"/>
                </a:cubicBezTo>
                <a:cubicBezTo>
                  <a:pt x="5280891" y="3382733"/>
                  <a:pt x="5251089" y="3403222"/>
                  <a:pt x="5263512" y="3428172"/>
                </a:cubicBezTo>
                <a:cubicBezTo>
                  <a:pt x="5255495" y="3423028"/>
                  <a:pt x="5254028" y="3416426"/>
                  <a:pt x="5246009" y="3411282"/>
                </a:cubicBezTo>
                <a:cubicBezTo>
                  <a:pt x="5245338" y="3439146"/>
                  <a:pt x="5235850" y="3427400"/>
                  <a:pt x="5224224" y="3436915"/>
                </a:cubicBezTo>
                <a:cubicBezTo>
                  <a:pt x="5211800" y="3411965"/>
                  <a:pt x="5215410" y="3397303"/>
                  <a:pt x="5200846" y="3393616"/>
                </a:cubicBezTo>
                <a:cubicBezTo>
                  <a:pt x="5192156" y="3416336"/>
                  <a:pt x="5183466" y="3439056"/>
                  <a:pt x="5159415" y="3423621"/>
                </a:cubicBezTo>
                <a:cubicBezTo>
                  <a:pt x="5163025" y="3408960"/>
                  <a:pt x="5185607" y="3417793"/>
                  <a:pt x="5179732" y="3391386"/>
                </a:cubicBezTo>
                <a:cubicBezTo>
                  <a:pt x="5166635" y="3394300"/>
                  <a:pt x="5162228" y="3374494"/>
                  <a:pt x="5155680" y="3375951"/>
                </a:cubicBezTo>
                <a:cubicBezTo>
                  <a:pt x="5140442" y="3400128"/>
                  <a:pt x="5132425" y="3394983"/>
                  <a:pt x="5128144" y="3437509"/>
                </a:cubicBezTo>
                <a:cubicBezTo>
                  <a:pt x="5093136" y="3403726"/>
                  <a:pt x="5080961" y="3503437"/>
                  <a:pt x="5033533" y="3444703"/>
                </a:cubicBezTo>
                <a:cubicBezTo>
                  <a:pt x="5037940" y="3464509"/>
                  <a:pt x="5037940" y="3464509"/>
                  <a:pt x="5032860" y="3472567"/>
                </a:cubicBezTo>
                <a:cubicBezTo>
                  <a:pt x="5010276" y="3463735"/>
                  <a:pt x="5021107" y="3419753"/>
                  <a:pt x="5002932" y="3430726"/>
                </a:cubicBezTo>
                <a:cubicBezTo>
                  <a:pt x="4997853" y="3438784"/>
                  <a:pt x="5015355" y="3455676"/>
                  <a:pt x="5003729" y="3465193"/>
                </a:cubicBezTo>
                <a:cubicBezTo>
                  <a:pt x="4985555" y="3476165"/>
                  <a:pt x="4968052" y="3459274"/>
                  <a:pt x="4962298" y="3495197"/>
                </a:cubicBezTo>
                <a:cubicBezTo>
                  <a:pt x="4946265" y="3484907"/>
                  <a:pt x="4964439" y="3473935"/>
                  <a:pt x="4954953" y="3462188"/>
                </a:cubicBezTo>
                <a:cubicBezTo>
                  <a:pt x="4941858" y="3465101"/>
                  <a:pt x="4919276" y="3456269"/>
                  <a:pt x="4914994" y="3498795"/>
                </a:cubicBezTo>
                <a:cubicBezTo>
                  <a:pt x="4900428" y="3495107"/>
                  <a:pt x="4890941" y="3483360"/>
                  <a:pt x="4875704" y="3507536"/>
                </a:cubicBezTo>
                <a:cubicBezTo>
                  <a:pt x="4866220" y="3495790"/>
                  <a:pt x="4869829" y="3481129"/>
                  <a:pt x="4853794" y="3470839"/>
                </a:cubicBezTo>
                <a:cubicBezTo>
                  <a:pt x="4854591" y="3505306"/>
                  <a:pt x="4829742" y="3455405"/>
                  <a:pt x="4829072" y="3483269"/>
                </a:cubicBezTo>
                <a:cubicBezTo>
                  <a:pt x="4832009" y="3496473"/>
                  <a:pt x="4829868" y="3517736"/>
                  <a:pt x="4832806" y="3530940"/>
                </a:cubicBezTo>
                <a:cubicBezTo>
                  <a:pt x="4813834" y="3507447"/>
                  <a:pt x="4835618" y="3481812"/>
                  <a:pt x="4816648" y="3458319"/>
                </a:cubicBezTo>
                <a:cubicBezTo>
                  <a:pt x="4813039" y="3472980"/>
                  <a:pt x="4803551" y="3461233"/>
                  <a:pt x="4797001" y="3462689"/>
                </a:cubicBezTo>
                <a:cubicBezTo>
                  <a:pt x="4806490" y="3474437"/>
                  <a:pt x="4809427" y="3487640"/>
                  <a:pt x="4805815" y="3502301"/>
                </a:cubicBezTo>
                <a:cubicBezTo>
                  <a:pt x="4789782" y="3492011"/>
                  <a:pt x="4798471" y="3469292"/>
                  <a:pt x="4785375" y="3472207"/>
                </a:cubicBezTo>
                <a:cubicBezTo>
                  <a:pt x="4783233" y="3493468"/>
                  <a:pt x="4787641" y="3513275"/>
                  <a:pt x="4797126" y="3525021"/>
                </a:cubicBezTo>
                <a:cubicBezTo>
                  <a:pt x="4778154" y="3501528"/>
                  <a:pt x="4796455" y="3552886"/>
                  <a:pt x="4785499" y="3534537"/>
                </a:cubicBezTo>
                <a:cubicBezTo>
                  <a:pt x="4782563" y="3521334"/>
                  <a:pt x="4777482" y="3529392"/>
                  <a:pt x="4767995" y="3517646"/>
                </a:cubicBezTo>
                <a:cubicBezTo>
                  <a:pt x="4773075" y="3509587"/>
                  <a:pt x="4781092" y="3514732"/>
                  <a:pt x="4778154" y="3501528"/>
                </a:cubicBezTo>
                <a:cubicBezTo>
                  <a:pt x="4759183" y="3478034"/>
                  <a:pt x="4757041" y="3499296"/>
                  <a:pt x="4745415" y="3508813"/>
                </a:cubicBezTo>
                <a:cubicBezTo>
                  <a:pt x="4756369" y="3527162"/>
                  <a:pt x="4755572" y="3492695"/>
                  <a:pt x="4767995" y="3517646"/>
                </a:cubicBezTo>
                <a:cubicBezTo>
                  <a:pt x="4763715" y="3560171"/>
                  <a:pt x="4735257" y="3524931"/>
                  <a:pt x="4747007" y="3577745"/>
                </a:cubicBezTo>
                <a:cubicBezTo>
                  <a:pt x="4741131" y="3551338"/>
                  <a:pt x="4733115" y="3546193"/>
                  <a:pt x="4723628" y="3534447"/>
                </a:cubicBezTo>
                <a:cubicBezTo>
                  <a:pt x="4728708" y="3526388"/>
                  <a:pt x="4730849" y="3505124"/>
                  <a:pt x="4727911" y="3491921"/>
                </a:cubicBezTo>
                <a:cubicBezTo>
                  <a:pt x="4714814" y="3494836"/>
                  <a:pt x="4682746" y="3474256"/>
                  <a:pt x="4691561" y="3513866"/>
                </a:cubicBezTo>
                <a:cubicBezTo>
                  <a:pt x="4693701" y="3492604"/>
                  <a:pt x="4717752" y="3508039"/>
                  <a:pt x="4723628" y="3534447"/>
                </a:cubicBezTo>
                <a:cubicBezTo>
                  <a:pt x="4706923" y="3552020"/>
                  <a:pt x="4685808" y="3549791"/>
                  <a:pt x="4672041" y="3580569"/>
                </a:cubicBezTo>
                <a:cubicBezTo>
                  <a:pt x="4653069" y="3557076"/>
                  <a:pt x="4643707" y="3607659"/>
                  <a:pt x="4633423" y="3561446"/>
                </a:cubicBezTo>
                <a:cubicBezTo>
                  <a:pt x="4624735" y="3584166"/>
                  <a:pt x="4608701" y="3573877"/>
                  <a:pt x="4606560" y="3595140"/>
                </a:cubicBezTo>
                <a:cubicBezTo>
                  <a:pt x="4599215" y="3562130"/>
                  <a:pt x="4581836" y="3607570"/>
                  <a:pt x="4569412" y="3582619"/>
                </a:cubicBezTo>
                <a:cubicBezTo>
                  <a:pt x="4571553" y="3561358"/>
                  <a:pt x="4590524" y="3584850"/>
                  <a:pt x="4592666" y="3563588"/>
                </a:cubicBezTo>
                <a:cubicBezTo>
                  <a:pt x="4564208" y="3528348"/>
                  <a:pt x="4610843" y="3552615"/>
                  <a:pt x="4596948" y="3521063"/>
                </a:cubicBezTo>
                <a:cubicBezTo>
                  <a:pt x="4580914" y="3510772"/>
                  <a:pt x="4575835" y="3518832"/>
                  <a:pt x="4567818" y="3513686"/>
                </a:cubicBezTo>
                <a:cubicBezTo>
                  <a:pt x="4562067" y="3549610"/>
                  <a:pt x="4543892" y="3560583"/>
                  <a:pt x="4531593" y="3597963"/>
                </a:cubicBezTo>
                <a:cubicBezTo>
                  <a:pt x="4520638" y="3579615"/>
                  <a:pt x="4537343" y="3562040"/>
                  <a:pt x="4526388" y="3543692"/>
                </a:cubicBezTo>
                <a:cubicBezTo>
                  <a:pt x="4528530" y="3522429"/>
                  <a:pt x="4552581" y="3537862"/>
                  <a:pt x="4540156" y="3512913"/>
                </a:cubicBezTo>
                <a:cubicBezTo>
                  <a:pt x="4521982" y="3523886"/>
                  <a:pt x="4511824" y="3540004"/>
                  <a:pt x="4486303" y="3517968"/>
                </a:cubicBezTo>
                <a:cubicBezTo>
                  <a:pt x="4476144" y="3534085"/>
                  <a:pt x="4468924" y="3563406"/>
                  <a:pt x="4448483" y="3533312"/>
                </a:cubicBezTo>
                <a:cubicBezTo>
                  <a:pt x="4428840" y="3537683"/>
                  <a:pt x="4438449" y="3611760"/>
                  <a:pt x="4412928" y="3589724"/>
                </a:cubicBezTo>
                <a:cubicBezTo>
                  <a:pt x="4423086" y="3573606"/>
                  <a:pt x="4420149" y="3560403"/>
                  <a:pt x="4414272" y="3533996"/>
                </a:cubicBezTo>
                <a:cubicBezTo>
                  <a:pt x="4393958" y="3566230"/>
                  <a:pt x="4348793" y="3548566"/>
                  <a:pt x="4351058" y="3589632"/>
                </a:cubicBezTo>
                <a:cubicBezTo>
                  <a:pt x="4363482" y="3614584"/>
                  <a:pt x="4345182" y="3563225"/>
                  <a:pt x="4365624" y="3593321"/>
                </a:cubicBezTo>
                <a:cubicBezTo>
                  <a:pt x="4365624" y="3593321"/>
                  <a:pt x="4365624" y="3593321"/>
                  <a:pt x="4351856" y="3624099"/>
                </a:cubicBezTo>
                <a:cubicBezTo>
                  <a:pt x="4344510" y="3591089"/>
                  <a:pt x="4324865" y="3595461"/>
                  <a:pt x="4318316" y="3596919"/>
                </a:cubicBezTo>
                <a:cubicBezTo>
                  <a:pt x="4322052" y="3644588"/>
                  <a:pt x="4296531" y="3622553"/>
                  <a:pt x="4287842" y="3645271"/>
                </a:cubicBezTo>
                <a:cubicBezTo>
                  <a:pt x="4271809" y="3634982"/>
                  <a:pt x="4268870" y="3621778"/>
                  <a:pt x="4262322" y="3623235"/>
                </a:cubicBezTo>
                <a:cubicBezTo>
                  <a:pt x="4250022" y="3660616"/>
                  <a:pt x="4305345" y="3662165"/>
                  <a:pt x="4277012" y="3689254"/>
                </a:cubicBezTo>
                <a:cubicBezTo>
                  <a:pt x="4274746" y="3648186"/>
                  <a:pt x="4226644" y="3617316"/>
                  <a:pt x="4211406" y="3641494"/>
                </a:cubicBezTo>
                <a:cubicBezTo>
                  <a:pt x="4212874" y="3648096"/>
                  <a:pt x="4215812" y="3661299"/>
                  <a:pt x="4217282" y="3667902"/>
                </a:cubicBezTo>
                <a:cubicBezTo>
                  <a:pt x="4201248" y="3657611"/>
                  <a:pt x="4212874" y="3648096"/>
                  <a:pt x="4196840" y="3637806"/>
                </a:cubicBezTo>
                <a:cubicBezTo>
                  <a:pt x="4178665" y="3648779"/>
                  <a:pt x="4186012" y="3681787"/>
                  <a:pt x="4165570" y="3651693"/>
                </a:cubicBezTo>
                <a:cubicBezTo>
                  <a:pt x="4161959" y="3666354"/>
                  <a:pt x="4171446" y="3678101"/>
                  <a:pt x="4167835" y="3692762"/>
                </a:cubicBezTo>
                <a:cubicBezTo>
                  <a:pt x="4158349" y="3681015"/>
                  <a:pt x="4161959" y="3666354"/>
                  <a:pt x="4153941" y="3661210"/>
                </a:cubicBezTo>
                <a:cubicBezTo>
                  <a:pt x="4138704" y="3685386"/>
                  <a:pt x="4127078" y="3694902"/>
                  <a:pt x="4109575" y="3678010"/>
                </a:cubicBezTo>
                <a:cubicBezTo>
                  <a:pt x="4099416" y="3694128"/>
                  <a:pt x="4121998" y="3702960"/>
                  <a:pt x="4111840" y="3719078"/>
                </a:cubicBezTo>
                <a:cubicBezTo>
                  <a:pt x="4103823" y="3713934"/>
                  <a:pt x="4093664" y="3730050"/>
                  <a:pt x="4087116" y="3731508"/>
                </a:cubicBezTo>
                <a:cubicBezTo>
                  <a:pt x="4090728" y="3716847"/>
                  <a:pt x="4095805" y="3708790"/>
                  <a:pt x="4086319" y="3697042"/>
                </a:cubicBezTo>
                <a:cubicBezTo>
                  <a:pt x="4036873" y="3721903"/>
                  <a:pt x="3999053" y="3737246"/>
                  <a:pt x="3945200" y="3742300"/>
                </a:cubicBezTo>
                <a:cubicBezTo>
                  <a:pt x="3946668" y="3748902"/>
                  <a:pt x="3954685" y="3754047"/>
                  <a:pt x="3949606" y="3762105"/>
                </a:cubicBezTo>
                <a:cubicBezTo>
                  <a:pt x="3938650" y="3743758"/>
                  <a:pt x="3937980" y="3771622"/>
                  <a:pt x="3928491" y="3759876"/>
                </a:cubicBezTo>
                <a:cubicBezTo>
                  <a:pt x="3927024" y="3753274"/>
                  <a:pt x="3924085" y="3740070"/>
                  <a:pt x="3916068" y="3734926"/>
                </a:cubicBezTo>
                <a:cubicBezTo>
                  <a:pt x="3905910" y="3751043"/>
                  <a:pt x="3888408" y="3734151"/>
                  <a:pt x="3881186" y="3763473"/>
                </a:cubicBezTo>
                <a:cubicBezTo>
                  <a:pt x="3871701" y="3751726"/>
                  <a:pt x="3870231" y="3745125"/>
                  <a:pt x="3867294" y="3731920"/>
                </a:cubicBezTo>
                <a:cubicBezTo>
                  <a:pt x="3856463" y="3775903"/>
                  <a:pt x="3828005" y="3740663"/>
                  <a:pt x="3812767" y="3764840"/>
                </a:cubicBezTo>
                <a:cubicBezTo>
                  <a:pt x="3820785" y="3769985"/>
                  <a:pt x="3822253" y="3776587"/>
                  <a:pt x="3822253" y="3776587"/>
                </a:cubicBezTo>
                <a:cubicBezTo>
                  <a:pt x="3827334" y="3768528"/>
                  <a:pt x="3843367" y="3778817"/>
                  <a:pt x="3851385" y="3783961"/>
                </a:cubicBezTo>
                <a:cubicBezTo>
                  <a:pt x="3839758" y="3793478"/>
                  <a:pt x="3828129" y="3802995"/>
                  <a:pt x="3828926" y="3837460"/>
                </a:cubicBezTo>
                <a:cubicBezTo>
                  <a:pt x="3804875" y="3822027"/>
                  <a:pt x="3836147" y="3808139"/>
                  <a:pt x="3825192" y="3789790"/>
                </a:cubicBezTo>
                <a:cubicBezTo>
                  <a:pt x="3788842" y="3811737"/>
                  <a:pt x="3734440" y="3906986"/>
                  <a:pt x="3689274" y="3889321"/>
                </a:cubicBezTo>
                <a:cubicBezTo>
                  <a:pt x="3688603" y="3917186"/>
                  <a:pt x="3679116" y="3905439"/>
                  <a:pt x="3672568" y="3906896"/>
                </a:cubicBezTo>
                <a:cubicBezTo>
                  <a:pt x="3663755" y="3867285"/>
                  <a:pt x="3705981" y="3871746"/>
                  <a:pt x="3684071" y="3835050"/>
                </a:cubicBezTo>
                <a:cubicBezTo>
                  <a:pt x="3657879" y="3840878"/>
                  <a:pt x="3634624" y="3859910"/>
                  <a:pt x="3607759" y="3893602"/>
                </a:cubicBezTo>
                <a:cubicBezTo>
                  <a:pt x="3590256" y="3876711"/>
                  <a:pt x="3593866" y="3862050"/>
                  <a:pt x="3606289" y="3887000"/>
                </a:cubicBezTo>
                <a:cubicBezTo>
                  <a:pt x="3601883" y="3867195"/>
                  <a:pt x="3631686" y="3846706"/>
                  <a:pt x="3619261" y="3821755"/>
                </a:cubicBezTo>
                <a:cubicBezTo>
                  <a:pt x="3599617" y="3826126"/>
                  <a:pt x="3580770" y="3864963"/>
                  <a:pt x="3578629" y="3886226"/>
                </a:cubicBezTo>
                <a:cubicBezTo>
                  <a:pt x="3583708" y="3878167"/>
                  <a:pt x="3574222" y="3866420"/>
                  <a:pt x="3566205" y="3861276"/>
                </a:cubicBezTo>
                <a:cubicBezTo>
                  <a:pt x="3535730" y="3909629"/>
                  <a:pt x="3496441" y="3918372"/>
                  <a:pt x="3476250" y="4012938"/>
                </a:cubicBezTo>
                <a:cubicBezTo>
                  <a:pt x="3458746" y="3996046"/>
                  <a:pt x="3462357" y="3981385"/>
                  <a:pt x="3457950" y="3961580"/>
                </a:cubicBezTo>
                <a:cubicBezTo>
                  <a:pt x="3465967" y="3966726"/>
                  <a:pt x="3470374" y="3986531"/>
                  <a:pt x="3475453" y="3978471"/>
                </a:cubicBezTo>
                <a:cubicBezTo>
                  <a:pt x="3482001" y="3977014"/>
                  <a:pt x="3480531" y="3970413"/>
                  <a:pt x="3476125" y="3950607"/>
                </a:cubicBezTo>
                <a:cubicBezTo>
                  <a:pt x="3464499" y="3960124"/>
                  <a:pt x="3455012" y="3948377"/>
                  <a:pt x="3443383" y="3957892"/>
                </a:cubicBezTo>
                <a:cubicBezTo>
                  <a:pt x="3451402" y="3963038"/>
                  <a:pt x="3447790" y="3977698"/>
                  <a:pt x="3449260" y="3984300"/>
                </a:cubicBezTo>
                <a:cubicBezTo>
                  <a:pt x="3437632" y="3993817"/>
                  <a:pt x="3422271" y="3955662"/>
                  <a:pt x="3417192" y="3963720"/>
                </a:cubicBezTo>
                <a:cubicBezTo>
                  <a:pt x="3420130" y="3976924"/>
                  <a:pt x="3415051" y="3984983"/>
                  <a:pt x="3416520" y="3991585"/>
                </a:cubicBezTo>
                <a:cubicBezTo>
                  <a:pt x="3428147" y="3982069"/>
                  <a:pt x="3428147" y="3982069"/>
                  <a:pt x="3440571" y="4007020"/>
                </a:cubicBezTo>
                <a:cubicBezTo>
                  <a:pt x="3445649" y="3998961"/>
                  <a:pt x="3453666" y="4004105"/>
                  <a:pt x="3466764" y="4001190"/>
                </a:cubicBezTo>
                <a:cubicBezTo>
                  <a:pt x="3458073" y="4023911"/>
                  <a:pt x="3487877" y="4003422"/>
                  <a:pt x="3479188" y="4026142"/>
                </a:cubicBezTo>
                <a:cubicBezTo>
                  <a:pt x="3467560" y="4035658"/>
                  <a:pt x="3472640" y="4027598"/>
                  <a:pt x="3455135" y="4010708"/>
                </a:cubicBezTo>
                <a:cubicBezTo>
                  <a:pt x="3426005" y="4003331"/>
                  <a:pt x="3423193" y="4052458"/>
                  <a:pt x="3405016" y="4063431"/>
                </a:cubicBezTo>
                <a:cubicBezTo>
                  <a:pt x="3410767" y="4027509"/>
                  <a:pt x="3416520" y="3991585"/>
                  <a:pt x="3402628" y="3960033"/>
                </a:cubicBezTo>
                <a:cubicBezTo>
                  <a:pt x="3380043" y="3951200"/>
                  <a:pt x="3378701" y="4006929"/>
                  <a:pt x="3359055" y="4011300"/>
                </a:cubicBezTo>
                <a:cubicBezTo>
                  <a:pt x="3337145" y="3974603"/>
                  <a:pt x="3329925" y="4003925"/>
                  <a:pt x="3321909" y="3998780"/>
                </a:cubicBezTo>
                <a:cubicBezTo>
                  <a:pt x="3327784" y="4025187"/>
                  <a:pt x="3295840" y="4066939"/>
                  <a:pt x="3289964" y="4040531"/>
                </a:cubicBezTo>
                <a:cubicBezTo>
                  <a:pt x="3296513" y="4039074"/>
                  <a:pt x="3313218" y="4021500"/>
                  <a:pt x="3295716" y="4004609"/>
                </a:cubicBezTo>
                <a:cubicBezTo>
                  <a:pt x="3293575" y="4025871"/>
                  <a:pt x="3285557" y="4020725"/>
                  <a:pt x="3273930" y="4030242"/>
                </a:cubicBezTo>
                <a:cubicBezTo>
                  <a:pt x="3281946" y="4035387"/>
                  <a:pt x="3271789" y="4051505"/>
                  <a:pt x="3286353" y="4055192"/>
                </a:cubicBezTo>
                <a:cubicBezTo>
                  <a:pt x="3264569" y="4080825"/>
                  <a:pt x="3269648" y="4072768"/>
                  <a:pt x="3247861" y="4098401"/>
                </a:cubicBezTo>
                <a:cubicBezTo>
                  <a:pt x="3209918" y="4051414"/>
                  <a:pt x="3217387" y="4146754"/>
                  <a:pt x="3177973" y="4093166"/>
                </a:cubicBezTo>
                <a:cubicBezTo>
                  <a:pt x="3175833" y="4114428"/>
                  <a:pt x="3166347" y="4102681"/>
                  <a:pt x="3159126" y="4132003"/>
                </a:cubicBezTo>
                <a:cubicBezTo>
                  <a:pt x="3156860" y="4090934"/>
                  <a:pt x="3157532" y="4063071"/>
                  <a:pt x="3163284" y="4027147"/>
                </a:cubicBezTo>
                <a:cubicBezTo>
                  <a:pt x="3125465" y="4042491"/>
                  <a:pt x="3078159" y="4046089"/>
                  <a:pt x="3074673" y="4123080"/>
                </a:cubicBezTo>
                <a:cubicBezTo>
                  <a:pt x="3047011" y="4122307"/>
                  <a:pt x="3001174" y="4132506"/>
                  <a:pt x="2996220" y="4202895"/>
                </a:cubicBezTo>
                <a:cubicBezTo>
                  <a:pt x="3042181" y="4255026"/>
                  <a:pt x="3058639" y="4112790"/>
                  <a:pt x="3095115" y="4153175"/>
                </a:cubicBezTo>
                <a:cubicBezTo>
                  <a:pt x="3087097" y="4148030"/>
                  <a:pt x="3092848" y="4112107"/>
                  <a:pt x="3100865" y="4117252"/>
                </a:cubicBezTo>
                <a:cubicBezTo>
                  <a:pt x="3103803" y="4130455"/>
                  <a:pt x="3105272" y="4137058"/>
                  <a:pt x="3108211" y="4150261"/>
                </a:cubicBezTo>
                <a:cubicBezTo>
                  <a:pt x="3124916" y="4132687"/>
                  <a:pt x="3120386" y="4050550"/>
                  <a:pt x="3150984" y="4064527"/>
                </a:cubicBezTo>
                <a:cubicBezTo>
                  <a:pt x="3146702" y="4107053"/>
                  <a:pt x="3130120" y="4186959"/>
                  <a:pt x="3103929" y="4192787"/>
                </a:cubicBezTo>
                <a:cubicBezTo>
                  <a:pt x="3100991" y="4179583"/>
                  <a:pt x="3117696" y="4162008"/>
                  <a:pt x="3101662" y="4151717"/>
                </a:cubicBezTo>
                <a:cubicBezTo>
                  <a:pt x="3087893" y="4182498"/>
                  <a:pt x="3076266" y="4192012"/>
                  <a:pt x="3068375" y="4249198"/>
                </a:cubicBezTo>
                <a:cubicBezTo>
                  <a:pt x="3052340" y="4238908"/>
                  <a:pt x="3031226" y="4236679"/>
                  <a:pt x="3010113" y="4234447"/>
                </a:cubicBezTo>
                <a:cubicBezTo>
                  <a:pt x="3000753" y="4285031"/>
                  <a:pt x="2983248" y="4268139"/>
                  <a:pt x="2988452" y="4322412"/>
                </a:cubicBezTo>
                <a:cubicBezTo>
                  <a:pt x="2972418" y="4312122"/>
                  <a:pt x="2989124" y="4294547"/>
                  <a:pt x="2971621" y="4277656"/>
                </a:cubicBezTo>
                <a:cubicBezTo>
                  <a:pt x="2951977" y="4282027"/>
                  <a:pt x="2966542" y="4285715"/>
                  <a:pt x="2952649" y="4254163"/>
                </a:cubicBezTo>
                <a:cubicBezTo>
                  <a:pt x="2952649" y="4254163"/>
                  <a:pt x="2952649" y="4254163"/>
                  <a:pt x="2936739" y="4306205"/>
                </a:cubicBezTo>
                <a:cubicBezTo>
                  <a:pt x="2920705" y="4295913"/>
                  <a:pt x="2914157" y="4297371"/>
                  <a:pt x="2904000" y="4313489"/>
                </a:cubicBezTo>
                <a:cubicBezTo>
                  <a:pt x="2914954" y="4331838"/>
                  <a:pt x="2917095" y="4310575"/>
                  <a:pt x="2925112" y="4315719"/>
                </a:cubicBezTo>
                <a:cubicBezTo>
                  <a:pt x="2916423" y="4338439"/>
                  <a:pt x="2919361" y="4351643"/>
                  <a:pt x="2922299" y="4364846"/>
                </a:cubicBezTo>
                <a:cubicBezTo>
                  <a:pt x="2907734" y="4361159"/>
                  <a:pt x="2905593" y="4382421"/>
                  <a:pt x="2893169" y="4357471"/>
                </a:cubicBezTo>
                <a:cubicBezTo>
                  <a:pt x="2890231" y="4344267"/>
                  <a:pt x="2893841" y="4329606"/>
                  <a:pt x="2882886" y="4311257"/>
                </a:cubicBezTo>
                <a:cubicBezTo>
                  <a:pt x="2877133" y="4347181"/>
                  <a:pt x="2869914" y="4376502"/>
                  <a:pt x="2857615" y="4413883"/>
                </a:cubicBezTo>
                <a:cubicBezTo>
                  <a:pt x="2840784" y="4369128"/>
                  <a:pt x="2843173" y="4472526"/>
                  <a:pt x="2819795" y="4429228"/>
                </a:cubicBezTo>
                <a:cubicBezTo>
                  <a:pt x="2813919" y="4402821"/>
                  <a:pt x="2829952" y="4413110"/>
                  <a:pt x="2824077" y="4386702"/>
                </a:cubicBezTo>
                <a:cubicBezTo>
                  <a:pt x="2833563" y="4398448"/>
                  <a:pt x="2835705" y="4377187"/>
                  <a:pt x="2842252" y="4375730"/>
                </a:cubicBezTo>
                <a:cubicBezTo>
                  <a:pt x="2839315" y="4362527"/>
                  <a:pt x="2837846" y="4355924"/>
                  <a:pt x="2829829" y="4350780"/>
                </a:cubicBezTo>
                <a:cubicBezTo>
                  <a:pt x="2829829" y="4350780"/>
                  <a:pt x="2829829" y="4350780"/>
                  <a:pt x="2816060" y="4381558"/>
                </a:cubicBezTo>
                <a:cubicBezTo>
                  <a:pt x="2807246" y="4341946"/>
                  <a:pt x="2796415" y="4385928"/>
                  <a:pt x="2778911" y="4369037"/>
                </a:cubicBezTo>
                <a:cubicBezTo>
                  <a:pt x="2797759" y="4330199"/>
                  <a:pt x="2836377" y="4349323"/>
                  <a:pt x="2825297" y="4268643"/>
                </a:cubicBezTo>
                <a:cubicBezTo>
                  <a:pt x="2794696" y="4254665"/>
                  <a:pt x="2773834" y="4377097"/>
                  <a:pt x="2746718" y="4286128"/>
                </a:cubicBezTo>
                <a:cubicBezTo>
                  <a:pt x="2733622" y="4289041"/>
                  <a:pt x="2730012" y="4303702"/>
                  <a:pt x="2726402" y="4318363"/>
                </a:cubicBezTo>
                <a:cubicBezTo>
                  <a:pt x="2734419" y="4323507"/>
                  <a:pt x="2743905" y="4335253"/>
                  <a:pt x="2738826" y="4343313"/>
                </a:cubicBezTo>
                <a:cubicBezTo>
                  <a:pt x="2688582" y="4333707"/>
                  <a:pt x="2661046" y="4395264"/>
                  <a:pt x="2609333" y="4379055"/>
                </a:cubicBezTo>
                <a:cubicBezTo>
                  <a:pt x="2618819" y="4390802"/>
                  <a:pt x="2607192" y="4400319"/>
                  <a:pt x="2608661" y="4406920"/>
                </a:cubicBezTo>
                <a:cubicBezTo>
                  <a:pt x="2596237" y="4381970"/>
                  <a:pt x="2597033" y="4416437"/>
                  <a:pt x="2580999" y="4406146"/>
                </a:cubicBezTo>
                <a:cubicBezTo>
                  <a:pt x="2588219" y="4376825"/>
                  <a:pt x="2604254" y="4387114"/>
                  <a:pt x="2591831" y="4362164"/>
                </a:cubicBezTo>
                <a:cubicBezTo>
                  <a:pt x="2572185" y="4366535"/>
                  <a:pt x="2552541" y="4370907"/>
                  <a:pt x="2540915" y="4380422"/>
                </a:cubicBezTo>
                <a:cubicBezTo>
                  <a:pt x="2524879" y="4370132"/>
                  <a:pt x="2529960" y="4362073"/>
                  <a:pt x="2520472" y="4350328"/>
                </a:cubicBezTo>
                <a:cubicBezTo>
                  <a:pt x="2521941" y="4356929"/>
                  <a:pt x="2524879" y="4370132"/>
                  <a:pt x="2519800" y="4378192"/>
                </a:cubicBezTo>
                <a:cubicBezTo>
                  <a:pt x="2510314" y="4366445"/>
                  <a:pt x="2507376" y="4353242"/>
                  <a:pt x="2491342" y="4342951"/>
                </a:cubicBezTo>
                <a:cubicBezTo>
                  <a:pt x="2489201" y="4364214"/>
                  <a:pt x="2486263" y="4351010"/>
                  <a:pt x="2485591" y="4378874"/>
                </a:cubicBezTo>
                <a:cubicBezTo>
                  <a:pt x="2473167" y="4353925"/>
                  <a:pt x="2475308" y="4332662"/>
                  <a:pt x="2464353" y="4314313"/>
                </a:cubicBezTo>
                <a:cubicBezTo>
                  <a:pt x="2452725" y="4323829"/>
                  <a:pt x="2444036" y="4346549"/>
                  <a:pt x="2433081" y="4328201"/>
                </a:cubicBezTo>
                <a:cubicBezTo>
                  <a:pt x="2433081" y="4328201"/>
                  <a:pt x="2433081" y="4328201"/>
                  <a:pt x="2436691" y="4313540"/>
                </a:cubicBezTo>
                <a:cubicBezTo>
                  <a:pt x="2430143" y="4314997"/>
                  <a:pt x="2428674" y="4308395"/>
                  <a:pt x="2435222" y="4306938"/>
                </a:cubicBezTo>
                <a:cubicBezTo>
                  <a:pt x="2439629" y="4326744"/>
                  <a:pt x="2456335" y="4309169"/>
                  <a:pt x="2453397" y="4295965"/>
                </a:cubicBezTo>
                <a:cubicBezTo>
                  <a:pt x="2427206" y="4301793"/>
                  <a:pt x="2414109" y="4304706"/>
                  <a:pt x="2400340" y="4335486"/>
                </a:cubicBezTo>
                <a:cubicBezTo>
                  <a:pt x="2392995" y="4302476"/>
                  <a:pt x="2385775" y="4331798"/>
                  <a:pt x="2379899" y="4305391"/>
                </a:cubicBezTo>
                <a:cubicBezTo>
                  <a:pt x="2382837" y="4318595"/>
                  <a:pt x="2379227" y="4333254"/>
                  <a:pt x="2369740" y="4321509"/>
                </a:cubicBezTo>
                <a:cubicBezTo>
                  <a:pt x="2371882" y="4300245"/>
                  <a:pt x="2374023" y="4278984"/>
                  <a:pt x="2355051" y="4255490"/>
                </a:cubicBezTo>
                <a:cubicBezTo>
                  <a:pt x="2366679" y="4245974"/>
                  <a:pt x="2379774" y="4243060"/>
                  <a:pt x="2383385" y="4228399"/>
                </a:cubicBezTo>
                <a:cubicBezTo>
                  <a:pt x="2373898" y="4216652"/>
                  <a:pt x="2390605" y="4199079"/>
                  <a:pt x="2373102" y="4182185"/>
                </a:cubicBezTo>
                <a:cubicBezTo>
                  <a:pt x="2363741" y="4232771"/>
                  <a:pt x="2350644" y="4235685"/>
                  <a:pt x="2325920" y="4248114"/>
                </a:cubicBezTo>
                <a:lnTo>
                  <a:pt x="2328639" y="4264887"/>
                </a:lnTo>
                <a:lnTo>
                  <a:pt x="2317453" y="4244802"/>
                </a:lnTo>
                <a:cubicBezTo>
                  <a:pt x="2311890" y="4239111"/>
                  <a:pt x="2305877" y="4235252"/>
                  <a:pt x="2301869" y="4232680"/>
                </a:cubicBezTo>
                <a:cubicBezTo>
                  <a:pt x="2303338" y="4239281"/>
                  <a:pt x="2312152" y="4278893"/>
                  <a:pt x="2296118" y="4268604"/>
                </a:cubicBezTo>
                <a:cubicBezTo>
                  <a:pt x="2301197" y="4260544"/>
                  <a:pt x="2295321" y="4234137"/>
                  <a:pt x="2291712" y="4248798"/>
                </a:cubicBezTo>
                <a:cubicBezTo>
                  <a:pt x="2281553" y="4264915"/>
                  <a:pt x="2292508" y="4283263"/>
                  <a:pt x="2282348" y="4299382"/>
                </a:cubicBezTo>
                <a:cubicBezTo>
                  <a:pt x="2272864" y="4287635"/>
                  <a:pt x="2265519" y="4254626"/>
                  <a:pt x="2260439" y="4262685"/>
                </a:cubicBezTo>
                <a:cubicBezTo>
                  <a:pt x="2269926" y="4274432"/>
                  <a:pt x="2267111" y="4323558"/>
                  <a:pt x="2252547" y="4319870"/>
                </a:cubicBezTo>
                <a:cubicBezTo>
                  <a:pt x="2241592" y="4301523"/>
                  <a:pt x="2254688" y="4298608"/>
                  <a:pt x="2251750" y="4285404"/>
                </a:cubicBezTo>
                <a:cubicBezTo>
                  <a:pt x="2243061" y="4308125"/>
                  <a:pt x="2237857" y="4253852"/>
                  <a:pt x="2234246" y="4268513"/>
                </a:cubicBezTo>
                <a:cubicBezTo>
                  <a:pt x="2246871" y="4302079"/>
                  <a:pt x="2230405" y="4326530"/>
                  <a:pt x="2211856" y="4332931"/>
                </a:cubicBezTo>
                <a:lnTo>
                  <a:pt x="2194195" y="4332981"/>
                </a:lnTo>
                <a:lnTo>
                  <a:pt x="2210320" y="4315409"/>
                </a:lnTo>
                <a:cubicBezTo>
                  <a:pt x="2202303" y="4310265"/>
                  <a:pt x="2207382" y="4302205"/>
                  <a:pt x="2199365" y="4297061"/>
                </a:cubicBezTo>
                <a:cubicBezTo>
                  <a:pt x="2162341" y="4346871"/>
                  <a:pt x="2125195" y="4334350"/>
                  <a:pt x="2086030" y="4405424"/>
                </a:cubicBezTo>
                <a:cubicBezTo>
                  <a:pt x="2075075" y="4387076"/>
                  <a:pt x="2071466" y="4401735"/>
                  <a:pt x="2060511" y="4383387"/>
                </a:cubicBezTo>
                <a:cubicBezTo>
                  <a:pt x="2071340" y="4339406"/>
                  <a:pt x="2104080" y="4332121"/>
                  <a:pt x="2103957" y="4269789"/>
                </a:cubicBezTo>
                <a:cubicBezTo>
                  <a:pt x="2103957" y="4269789"/>
                  <a:pt x="2103957" y="4269789"/>
                  <a:pt x="2101019" y="4256585"/>
                </a:cubicBezTo>
                <a:cubicBezTo>
                  <a:pt x="2070544" y="4304939"/>
                  <a:pt x="2053961" y="4384844"/>
                  <a:pt x="2009470" y="4339315"/>
                </a:cubicBezTo>
                <a:cubicBezTo>
                  <a:pt x="1981135" y="4366406"/>
                  <a:pt x="1949192" y="4408156"/>
                  <a:pt x="1920734" y="4372918"/>
                </a:cubicBezTo>
                <a:cubicBezTo>
                  <a:pt x="1923672" y="4386121"/>
                  <a:pt x="1918593" y="4394178"/>
                  <a:pt x="1910576" y="4389034"/>
                </a:cubicBezTo>
                <a:cubicBezTo>
                  <a:pt x="1914185" y="4374374"/>
                  <a:pt x="1917796" y="4359714"/>
                  <a:pt x="1908309" y="4347966"/>
                </a:cubicBezTo>
                <a:cubicBezTo>
                  <a:pt x="1896682" y="4357483"/>
                  <a:pt x="1888665" y="4352337"/>
                  <a:pt x="1877710" y="4333989"/>
                </a:cubicBezTo>
                <a:cubicBezTo>
                  <a:pt x="1872630" y="4342048"/>
                  <a:pt x="1864614" y="4336903"/>
                  <a:pt x="1877038" y="4361854"/>
                </a:cubicBezTo>
                <a:cubicBezTo>
                  <a:pt x="1875568" y="4355251"/>
                  <a:pt x="1879180" y="4340592"/>
                  <a:pt x="1880648" y="4347193"/>
                </a:cubicBezTo>
                <a:cubicBezTo>
                  <a:pt x="1887994" y="4380203"/>
                  <a:pt x="1865411" y="4371370"/>
                  <a:pt x="1859659" y="4407293"/>
                </a:cubicBezTo>
                <a:cubicBezTo>
                  <a:pt x="1836952" y="4336129"/>
                  <a:pt x="1799132" y="4351473"/>
                  <a:pt x="1767065" y="4330895"/>
                </a:cubicBezTo>
                <a:cubicBezTo>
                  <a:pt x="1767736" y="4303030"/>
                  <a:pt x="1743685" y="4287595"/>
                  <a:pt x="1727651" y="4277306"/>
                </a:cubicBezTo>
                <a:cubicBezTo>
                  <a:pt x="1716571" y="4196626"/>
                  <a:pt x="1750655" y="4133611"/>
                  <a:pt x="1787678" y="4083801"/>
                </a:cubicBezTo>
                <a:cubicBezTo>
                  <a:pt x="1800102" y="4108751"/>
                  <a:pt x="1785538" y="4105064"/>
                  <a:pt x="1789944" y="4124870"/>
                </a:cubicBezTo>
                <a:cubicBezTo>
                  <a:pt x="1813995" y="4140304"/>
                  <a:pt x="1808792" y="4086031"/>
                  <a:pt x="1831374" y="4094864"/>
                </a:cubicBezTo>
                <a:cubicBezTo>
                  <a:pt x="1822436" y="3992922"/>
                  <a:pt x="1912764" y="4028254"/>
                  <a:pt x="1928674" y="3976212"/>
                </a:cubicBezTo>
                <a:cubicBezTo>
                  <a:pt x="1976778" y="4007080"/>
                  <a:pt x="2020348" y="3955814"/>
                  <a:pt x="2035586" y="3931637"/>
                </a:cubicBezTo>
                <a:cubicBezTo>
                  <a:pt x="2027569" y="3926492"/>
                  <a:pt x="2007251" y="3958728"/>
                  <a:pt x="1998438" y="3919116"/>
                </a:cubicBezTo>
                <a:cubicBezTo>
                  <a:pt x="2021693" y="3900084"/>
                  <a:pt x="2045744" y="3915519"/>
                  <a:pt x="2056573" y="3871537"/>
                </a:cubicBezTo>
                <a:cubicBezTo>
                  <a:pt x="2079157" y="3880369"/>
                  <a:pt x="2118445" y="3871627"/>
                  <a:pt x="2116179" y="3830559"/>
                </a:cubicBezTo>
                <a:cubicBezTo>
                  <a:pt x="2130745" y="3834246"/>
                  <a:pt x="2119117" y="3843763"/>
                  <a:pt x="2130072" y="3862110"/>
                </a:cubicBezTo>
                <a:cubicBezTo>
                  <a:pt x="2148248" y="3851137"/>
                  <a:pt x="2151061" y="3802011"/>
                  <a:pt x="2175112" y="3817445"/>
                </a:cubicBezTo>
                <a:cubicBezTo>
                  <a:pt x="2172972" y="3838708"/>
                  <a:pt x="2147451" y="3816671"/>
                  <a:pt x="2153327" y="3843080"/>
                </a:cubicBezTo>
                <a:cubicBezTo>
                  <a:pt x="2172972" y="3838708"/>
                  <a:pt x="2203572" y="3852685"/>
                  <a:pt x="2186741" y="3807929"/>
                </a:cubicBezTo>
                <a:cubicBezTo>
                  <a:pt x="2223887" y="3820451"/>
                  <a:pt x="2260238" y="3798504"/>
                  <a:pt x="2290040" y="3778015"/>
                </a:cubicBezTo>
                <a:cubicBezTo>
                  <a:pt x="2286306" y="3730345"/>
                  <a:pt x="2316780" y="3681991"/>
                  <a:pt x="2341504" y="3669562"/>
                </a:cubicBezTo>
                <a:cubicBezTo>
                  <a:pt x="2329081" y="3644611"/>
                  <a:pt x="2324673" y="3624806"/>
                  <a:pt x="2312250" y="3599855"/>
                </a:cubicBezTo>
                <a:cubicBezTo>
                  <a:pt x="2307170" y="3607914"/>
                  <a:pt x="2300622" y="3609372"/>
                  <a:pt x="2298481" y="3630634"/>
                </a:cubicBezTo>
                <a:cubicBezTo>
                  <a:pt x="2307966" y="3642380"/>
                  <a:pt x="2310904" y="3655584"/>
                  <a:pt x="2307295" y="3670244"/>
                </a:cubicBezTo>
                <a:cubicBezTo>
                  <a:pt x="2286182" y="3668013"/>
                  <a:pt x="2265067" y="3665784"/>
                  <a:pt x="2249830" y="3689960"/>
                </a:cubicBezTo>
                <a:cubicBezTo>
                  <a:pt x="2241813" y="3684815"/>
                  <a:pt x="2245424" y="3670154"/>
                  <a:pt x="2237407" y="3665010"/>
                </a:cubicBezTo>
                <a:cubicBezTo>
                  <a:pt x="2236734" y="3692874"/>
                  <a:pt x="2225779" y="3674526"/>
                  <a:pt x="2215622" y="3690642"/>
                </a:cubicBezTo>
                <a:cubicBezTo>
                  <a:pt x="2217090" y="3697245"/>
                  <a:pt x="2225107" y="3702390"/>
                  <a:pt x="2225107" y="3702390"/>
                </a:cubicBezTo>
                <a:cubicBezTo>
                  <a:pt x="2217090" y="3697245"/>
                  <a:pt x="2209072" y="3692100"/>
                  <a:pt x="2202525" y="3693557"/>
                </a:cubicBezTo>
                <a:cubicBezTo>
                  <a:pt x="2211214" y="3670838"/>
                  <a:pt x="2239548" y="3643747"/>
                  <a:pt x="2225655" y="3612195"/>
                </a:cubicBezTo>
                <a:cubicBezTo>
                  <a:pt x="2200932" y="3624624"/>
                  <a:pt x="2191569" y="3675210"/>
                  <a:pt x="2167518" y="3659775"/>
                </a:cubicBezTo>
                <a:cubicBezTo>
                  <a:pt x="2158033" y="3648028"/>
                  <a:pt x="2174738" y="3630453"/>
                  <a:pt x="2158704" y="3620164"/>
                </a:cubicBezTo>
                <a:cubicBezTo>
                  <a:pt x="2137591" y="3617932"/>
                  <a:pt x="2130371" y="3647254"/>
                  <a:pt x="2111398" y="3623760"/>
                </a:cubicBezTo>
                <a:cubicBezTo>
                  <a:pt x="2116477" y="3615702"/>
                  <a:pt x="2120088" y="3601040"/>
                  <a:pt x="2110601" y="3589295"/>
                </a:cubicBezTo>
                <a:cubicBezTo>
                  <a:pt x="2093099" y="3572403"/>
                  <a:pt x="2087347" y="3608325"/>
                  <a:pt x="2066906" y="3578231"/>
                </a:cubicBezTo>
                <a:cubicBezTo>
                  <a:pt x="2068376" y="3584833"/>
                  <a:pt x="2069844" y="3591435"/>
                  <a:pt x="2064764" y="3599494"/>
                </a:cubicBezTo>
                <a:cubicBezTo>
                  <a:pt x="2044324" y="3569399"/>
                  <a:pt x="2024679" y="3573769"/>
                  <a:pt x="2014522" y="3589888"/>
                </a:cubicBezTo>
                <a:cubicBezTo>
                  <a:pt x="1984593" y="3548046"/>
                  <a:pt x="1975904" y="3570766"/>
                  <a:pt x="1956932" y="3547271"/>
                </a:cubicBezTo>
                <a:cubicBezTo>
                  <a:pt x="2015741" y="3471827"/>
                  <a:pt x="2087097" y="3483665"/>
                  <a:pt x="2142968" y="3395015"/>
                </a:cubicBezTo>
                <a:cubicBezTo>
                  <a:pt x="2173567" y="3408993"/>
                  <a:pt x="2187335" y="3378215"/>
                  <a:pt x="2207652" y="3345979"/>
                </a:cubicBezTo>
                <a:cubicBezTo>
                  <a:pt x="2234642" y="3374617"/>
                  <a:pt x="2262976" y="3347526"/>
                  <a:pt x="2264319" y="3291797"/>
                </a:cubicBezTo>
                <a:cubicBezTo>
                  <a:pt x="2247614" y="3309372"/>
                  <a:pt x="2238251" y="3359957"/>
                  <a:pt x="2220749" y="3343065"/>
                </a:cubicBezTo>
                <a:cubicBezTo>
                  <a:pt x="2241065" y="3310829"/>
                  <a:pt x="2263522" y="3257332"/>
                  <a:pt x="2294122" y="3271308"/>
                </a:cubicBezTo>
                <a:cubicBezTo>
                  <a:pt x="2281699" y="3246358"/>
                  <a:pt x="2306421" y="3233929"/>
                  <a:pt x="2312970" y="3232472"/>
                </a:cubicBezTo>
                <a:cubicBezTo>
                  <a:pt x="2310829" y="3253734"/>
                  <a:pt x="2294122" y="3271308"/>
                  <a:pt x="2299999" y="3297715"/>
                </a:cubicBezTo>
                <a:cubicBezTo>
                  <a:pt x="2323252" y="3278684"/>
                  <a:pt x="2316580" y="3217810"/>
                  <a:pt x="2339835" y="3198778"/>
                </a:cubicBezTo>
                <a:cubicBezTo>
                  <a:pt x="2341303" y="3205380"/>
                  <a:pt x="2344241" y="3218584"/>
                  <a:pt x="2352258" y="3223729"/>
                </a:cubicBezTo>
                <a:cubicBezTo>
                  <a:pt x="2357337" y="3215670"/>
                  <a:pt x="2379122" y="3190036"/>
                  <a:pt x="2379919" y="3224503"/>
                </a:cubicBezTo>
                <a:cubicBezTo>
                  <a:pt x="2384999" y="3216444"/>
                  <a:pt x="2386468" y="3223046"/>
                  <a:pt x="2391547" y="3214987"/>
                </a:cubicBezTo>
                <a:cubicBezTo>
                  <a:pt x="2387139" y="3195180"/>
                  <a:pt x="2397299" y="3179063"/>
                  <a:pt x="2392892" y="3159258"/>
                </a:cubicBezTo>
                <a:cubicBezTo>
                  <a:pt x="2384875" y="3154114"/>
                  <a:pt x="2384875" y="3154114"/>
                  <a:pt x="2379795" y="3162172"/>
                </a:cubicBezTo>
                <a:cubicBezTo>
                  <a:pt x="2374716" y="3170230"/>
                  <a:pt x="2384201" y="3181977"/>
                  <a:pt x="2372575" y="3191493"/>
                </a:cubicBezTo>
                <a:cubicBezTo>
                  <a:pt x="2360151" y="3166543"/>
                  <a:pt x="2365355" y="3220816"/>
                  <a:pt x="2354399" y="3202466"/>
                </a:cubicBezTo>
                <a:cubicBezTo>
                  <a:pt x="2353603" y="3168000"/>
                  <a:pt x="2364558" y="3186349"/>
                  <a:pt x="2373247" y="3163629"/>
                </a:cubicBezTo>
                <a:cubicBezTo>
                  <a:pt x="2367371" y="3137222"/>
                  <a:pt x="2351337" y="3126932"/>
                  <a:pt x="2346258" y="3134990"/>
                </a:cubicBezTo>
                <a:cubicBezTo>
                  <a:pt x="2348399" y="3113728"/>
                  <a:pt x="2358557" y="3097610"/>
                  <a:pt x="2347602" y="3079262"/>
                </a:cubicBezTo>
                <a:cubicBezTo>
                  <a:pt x="2341851" y="3115185"/>
                  <a:pt x="2321659" y="3209750"/>
                  <a:pt x="2296810" y="3159851"/>
                </a:cubicBezTo>
                <a:cubicBezTo>
                  <a:pt x="2291731" y="3167909"/>
                  <a:pt x="2280105" y="3177426"/>
                  <a:pt x="2273557" y="3178883"/>
                </a:cubicBezTo>
                <a:cubicBezTo>
                  <a:pt x="2275026" y="3185484"/>
                  <a:pt x="2284512" y="3197232"/>
                  <a:pt x="2279433" y="3205290"/>
                </a:cubicBezTo>
                <a:cubicBezTo>
                  <a:pt x="2269947" y="3193543"/>
                  <a:pt x="2261929" y="3188399"/>
                  <a:pt x="2256849" y="3196457"/>
                </a:cubicBezTo>
                <a:cubicBezTo>
                  <a:pt x="2187883" y="3288019"/>
                  <a:pt x="2097679" y="3315020"/>
                  <a:pt x="2028587" y="3344251"/>
                </a:cubicBezTo>
                <a:cubicBezTo>
                  <a:pt x="2044497" y="3292210"/>
                  <a:pt x="2051045" y="3290754"/>
                  <a:pt x="2058266" y="3261431"/>
                </a:cubicBezTo>
                <a:cubicBezTo>
                  <a:pt x="2045169" y="3264345"/>
                  <a:pt x="2026993" y="3275318"/>
                  <a:pt x="2008818" y="3286291"/>
                </a:cubicBezTo>
                <a:cubicBezTo>
                  <a:pt x="2000801" y="3281146"/>
                  <a:pt x="1986908" y="3249594"/>
                  <a:pt x="1981829" y="3257653"/>
                </a:cubicBezTo>
                <a:cubicBezTo>
                  <a:pt x="1984094" y="3298722"/>
                  <a:pt x="1946151" y="3251735"/>
                  <a:pt x="1941869" y="3294260"/>
                </a:cubicBezTo>
                <a:cubicBezTo>
                  <a:pt x="1929443" y="3269309"/>
                  <a:pt x="1927301" y="3290572"/>
                  <a:pt x="1906190" y="3288342"/>
                </a:cubicBezTo>
                <a:cubicBezTo>
                  <a:pt x="1914878" y="3265622"/>
                  <a:pt x="1924363" y="3277369"/>
                  <a:pt x="1927975" y="3262707"/>
                </a:cubicBezTo>
                <a:cubicBezTo>
                  <a:pt x="1917019" y="3244359"/>
                  <a:pt x="1912612" y="3224553"/>
                  <a:pt x="1906064" y="3226010"/>
                </a:cubicBezTo>
                <a:cubicBezTo>
                  <a:pt x="1920505" y="3167368"/>
                  <a:pt x="1950980" y="3119014"/>
                  <a:pt x="1988003" y="3069204"/>
                </a:cubicBezTo>
                <a:cubicBezTo>
                  <a:pt x="2001770" y="3038426"/>
                  <a:pt x="2046014" y="2959293"/>
                  <a:pt x="2080224" y="2958611"/>
                </a:cubicBezTo>
                <a:cubicBezTo>
                  <a:pt x="2099744" y="2891909"/>
                  <a:pt x="2160819" y="2857533"/>
                  <a:pt x="2197169" y="2835586"/>
                </a:cubicBezTo>
                <a:cubicBezTo>
                  <a:pt x="2226174" y="2780631"/>
                  <a:pt x="2263994" y="2765287"/>
                  <a:pt x="2300346" y="2743339"/>
                </a:cubicBezTo>
                <a:cubicBezTo>
                  <a:pt x="2301814" y="2749942"/>
                  <a:pt x="2303284" y="2756544"/>
                  <a:pt x="2304752" y="2763146"/>
                </a:cubicBezTo>
                <a:cubicBezTo>
                  <a:pt x="2313440" y="2740426"/>
                  <a:pt x="2347651" y="2739742"/>
                  <a:pt x="2333757" y="2708190"/>
                </a:cubicBezTo>
                <a:cubicBezTo>
                  <a:pt x="2333757" y="2708190"/>
                  <a:pt x="2333757" y="2708190"/>
                  <a:pt x="2360747" y="2736829"/>
                </a:cubicBezTo>
                <a:lnTo>
                  <a:pt x="2385545" y="2710742"/>
                </a:lnTo>
                <a:lnTo>
                  <a:pt x="2383121" y="2709794"/>
                </a:lnTo>
                <a:cubicBezTo>
                  <a:pt x="2338520" y="2692966"/>
                  <a:pt x="2293715" y="2680891"/>
                  <a:pt x="2247606" y="2699222"/>
                </a:cubicBezTo>
                <a:cubicBezTo>
                  <a:pt x="2247606" y="2699222"/>
                  <a:pt x="2247606" y="2699222"/>
                  <a:pt x="2229239" y="2657818"/>
                </a:cubicBezTo>
                <a:cubicBezTo>
                  <a:pt x="2201271" y="2683697"/>
                  <a:pt x="2181745" y="2669320"/>
                  <a:pt x="2162218" y="2654945"/>
                </a:cubicBezTo>
                <a:cubicBezTo>
                  <a:pt x="2161928" y="2661701"/>
                  <a:pt x="2168340" y="2668745"/>
                  <a:pt x="2161348" y="2675216"/>
                </a:cubicBezTo>
                <a:cubicBezTo>
                  <a:pt x="2147944" y="2674641"/>
                  <a:pt x="2136279" y="2633524"/>
                  <a:pt x="2122296" y="2646462"/>
                </a:cubicBezTo>
                <a:cubicBezTo>
                  <a:pt x="2067809" y="2664435"/>
                  <a:pt x="2008358" y="2641577"/>
                  <a:pt x="1955900" y="2612250"/>
                </a:cubicBezTo>
                <a:cubicBezTo>
                  <a:pt x="1955611" y="2619006"/>
                  <a:pt x="1955031" y="2632521"/>
                  <a:pt x="1948040" y="2638990"/>
                </a:cubicBezTo>
                <a:cubicBezTo>
                  <a:pt x="1882757" y="2595574"/>
                  <a:pt x="1808745" y="2599170"/>
                  <a:pt x="1742013" y="2589539"/>
                </a:cubicBezTo>
                <a:cubicBezTo>
                  <a:pt x="1735891" y="2575738"/>
                  <a:pt x="1742882" y="2569267"/>
                  <a:pt x="1730058" y="2555179"/>
                </a:cubicBezTo>
                <a:cubicBezTo>
                  <a:pt x="1715205" y="2588389"/>
                  <a:pt x="1702959" y="2560786"/>
                  <a:pt x="1688396" y="2587239"/>
                </a:cubicBezTo>
                <a:cubicBezTo>
                  <a:pt x="1676731" y="2546122"/>
                  <a:pt x="1655175" y="2579046"/>
                  <a:pt x="1636518" y="2544398"/>
                </a:cubicBezTo>
                <a:cubicBezTo>
                  <a:pt x="1608550" y="2570277"/>
                  <a:pt x="1556382" y="2534192"/>
                  <a:pt x="1516170" y="2532468"/>
                </a:cubicBezTo>
                <a:cubicBezTo>
                  <a:pt x="1518488" y="2478411"/>
                  <a:pt x="1462263" y="2536926"/>
                  <a:pt x="1437193" y="2495232"/>
                </a:cubicBezTo>
                <a:cubicBezTo>
                  <a:pt x="1430202" y="2501703"/>
                  <a:pt x="1436324" y="2515505"/>
                  <a:pt x="1429043" y="2528732"/>
                </a:cubicBezTo>
                <a:cubicBezTo>
                  <a:pt x="1422630" y="2521688"/>
                  <a:pt x="1410674" y="2487326"/>
                  <a:pt x="1395821" y="2520538"/>
                </a:cubicBezTo>
                <a:cubicBezTo>
                  <a:pt x="1363759" y="2485314"/>
                  <a:pt x="1329958" y="2490634"/>
                  <a:pt x="1303150" y="2489484"/>
                </a:cubicBezTo>
                <a:cubicBezTo>
                  <a:pt x="1290616" y="2468639"/>
                  <a:pt x="1318003" y="2456274"/>
                  <a:pt x="1298767" y="2435141"/>
                </a:cubicBezTo>
                <a:cubicBezTo>
                  <a:pt x="1263807" y="2467490"/>
                  <a:pt x="1243410" y="2473384"/>
                  <a:pt x="1203198" y="2471660"/>
                </a:cubicBezTo>
                <a:cubicBezTo>
                  <a:pt x="1204357" y="2444632"/>
                  <a:pt x="1217183" y="2458720"/>
                  <a:pt x="1224464" y="2445494"/>
                </a:cubicBezTo>
                <a:cubicBezTo>
                  <a:pt x="1211639" y="2431405"/>
                  <a:pt x="1232325" y="2418752"/>
                  <a:pt x="1219500" y="2404664"/>
                </a:cubicBezTo>
                <a:cubicBezTo>
                  <a:pt x="1198525" y="2424073"/>
                  <a:pt x="1177839" y="2436725"/>
                  <a:pt x="1165304" y="2415878"/>
                </a:cubicBezTo>
                <a:cubicBezTo>
                  <a:pt x="1172296" y="2409409"/>
                  <a:pt x="1191822" y="2423786"/>
                  <a:pt x="1186279" y="2396469"/>
                </a:cubicBezTo>
                <a:cubicBezTo>
                  <a:pt x="1172875" y="2395894"/>
                  <a:pt x="1153058" y="2388275"/>
                  <a:pt x="1132083" y="2407685"/>
                </a:cubicBezTo>
                <a:cubicBezTo>
                  <a:pt x="1125960" y="2393883"/>
                  <a:pt x="1132952" y="2387413"/>
                  <a:pt x="1120128" y="2373324"/>
                </a:cubicBezTo>
                <a:cubicBezTo>
                  <a:pt x="1106144" y="2386264"/>
                  <a:pt x="1093608" y="2365418"/>
                  <a:pt x="1085168" y="2405673"/>
                </a:cubicBezTo>
                <a:cubicBezTo>
                  <a:pt x="1060098" y="2363981"/>
                  <a:pt x="1032131" y="2389859"/>
                  <a:pt x="1005322" y="2388710"/>
                </a:cubicBezTo>
                <a:cubicBezTo>
                  <a:pt x="998041" y="2401937"/>
                  <a:pt x="1024269" y="2416601"/>
                  <a:pt x="1010286" y="2429540"/>
                </a:cubicBezTo>
                <a:cubicBezTo>
                  <a:pt x="990760" y="2415164"/>
                  <a:pt x="1012604" y="2375484"/>
                  <a:pt x="992208" y="2381378"/>
                </a:cubicBezTo>
                <a:cubicBezTo>
                  <a:pt x="991629" y="2394893"/>
                  <a:pt x="983188" y="2435148"/>
                  <a:pt x="970942" y="2407544"/>
                </a:cubicBezTo>
                <a:cubicBezTo>
                  <a:pt x="978223" y="2394318"/>
                  <a:pt x="985216" y="2387848"/>
                  <a:pt x="978803" y="2380803"/>
                </a:cubicBezTo>
                <a:cubicBezTo>
                  <a:pt x="946163" y="2359095"/>
                  <a:pt x="912652" y="2357658"/>
                  <a:pt x="879141" y="2356221"/>
                </a:cubicBezTo>
                <a:cubicBezTo>
                  <a:pt x="879141" y="2356221"/>
                  <a:pt x="879431" y="2349464"/>
                  <a:pt x="879431" y="2349464"/>
                </a:cubicBezTo>
                <a:cubicBezTo>
                  <a:pt x="853201" y="2334800"/>
                  <a:pt x="800744" y="2305473"/>
                  <a:pt x="799005" y="2346016"/>
                </a:cubicBezTo>
                <a:cubicBezTo>
                  <a:pt x="792883" y="2332214"/>
                  <a:pt x="785891" y="2338683"/>
                  <a:pt x="779189" y="2338396"/>
                </a:cubicBezTo>
                <a:cubicBezTo>
                  <a:pt x="786471" y="2325170"/>
                  <a:pt x="793462" y="2318700"/>
                  <a:pt x="787340" y="2304898"/>
                </a:cubicBezTo>
                <a:cubicBezTo>
                  <a:pt x="781227" y="2330022"/>
                  <a:pt x="773136" y="2313175"/>
                  <a:pt x="766034" y="2317312"/>
                </a:cubicBezTo>
                <a:lnTo>
                  <a:pt x="759599" y="2330319"/>
                </a:lnTo>
                <a:lnTo>
                  <a:pt x="759409" y="2329933"/>
                </a:lnTo>
                <a:cubicBezTo>
                  <a:pt x="754926" y="2317048"/>
                  <a:pt x="750478" y="2303318"/>
                  <a:pt x="739845" y="2316401"/>
                </a:cubicBezTo>
                <a:cubicBezTo>
                  <a:pt x="734303" y="2289085"/>
                  <a:pt x="719739" y="2315539"/>
                  <a:pt x="713617" y="2301737"/>
                </a:cubicBezTo>
                <a:cubicBezTo>
                  <a:pt x="721188" y="2281753"/>
                  <a:pt x="734013" y="2295842"/>
                  <a:pt x="728179" y="2275284"/>
                </a:cubicBezTo>
                <a:cubicBezTo>
                  <a:pt x="701662" y="2267376"/>
                  <a:pt x="675142" y="2259470"/>
                  <a:pt x="647465" y="2278592"/>
                </a:cubicBezTo>
                <a:cubicBezTo>
                  <a:pt x="654457" y="2272122"/>
                  <a:pt x="655036" y="2258608"/>
                  <a:pt x="655326" y="2251851"/>
                </a:cubicBezTo>
                <a:cubicBezTo>
                  <a:pt x="648335" y="2258320"/>
                  <a:pt x="642211" y="2244518"/>
                  <a:pt x="634929" y="2257746"/>
                </a:cubicBezTo>
                <a:cubicBezTo>
                  <a:pt x="627937" y="2264215"/>
                  <a:pt x="634349" y="2271260"/>
                  <a:pt x="627068" y="2284486"/>
                </a:cubicBezTo>
                <a:cubicBezTo>
                  <a:pt x="614534" y="2263640"/>
                  <a:pt x="607832" y="2263353"/>
                  <a:pt x="594427" y="2262778"/>
                </a:cubicBezTo>
                <a:cubicBezTo>
                  <a:pt x="600840" y="2269823"/>
                  <a:pt x="592978" y="2296564"/>
                  <a:pt x="586856" y="2282762"/>
                </a:cubicBezTo>
                <a:cubicBezTo>
                  <a:pt x="602289" y="2236037"/>
                  <a:pt x="567039" y="2275143"/>
                  <a:pt x="554504" y="2254297"/>
                </a:cubicBezTo>
                <a:cubicBezTo>
                  <a:pt x="555083" y="2240782"/>
                  <a:pt x="575769" y="2228131"/>
                  <a:pt x="569647" y="2214329"/>
                </a:cubicBezTo>
                <a:cubicBezTo>
                  <a:pt x="554794" y="2247540"/>
                  <a:pt x="542549" y="2219936"/>
                  <a:pt x="528855" y="2226119"/>
                </a:cubicBezTo>
                <a:cubicBezTo>
                  <a:pt x="541100" y="2253722"/>
                  <a:pt x="507589" y="2252285"/>
                  <a:pt x="501177" y="2245241"/>
                </a:cubicBezTo>
                <a:cubicBezTo>
                  <a:pt x="514871" y="2239058"/>
                  <a:pt x="522442" y="2219074"/>
                  <a:pt x="516899" y="2191758"/>
                </a:cubicBezTo>
                <a:cubicBezTo>
                  <a:pt x="509907" y="2198228"/>
                  <a:pt x="501756" y="2231726"/>
                  <a:pt x="495634" y="2217924"/>
                </a:cubicBezTo>
                <a:cubicBezTo>
                  <a:pt x="511645" y="2157686"/>
                  <a:pt x="450747" y="2168613"/>
                  <a:pt x="430931" y="2160995"/>
                </a:cubicBezTo>
                <a:cubicBezTo>
                  <a:pt x="437344" y="2168038"/>
                  <a:pt x="437054" y="2174796"/>
                  <a:pt x="430062" y="2181266"/>
                </a:cubicBezTo>
                <a:cubicBezTo>
                  <a:pt x="417817" y="2153663"/>
                  <a:pt x="423070" y="2187735"/>
                  <a:pt x="416658" y="2180691"/>
                </a:cubicBezTo>
                <a:cubicBezTo>
                  <a:pt x="416658" y="2180691"/>
                  <a:pt x="416658" y="2180691"/>
                  <a:pt x="397710" y="2152801"/>
                </a:cubicBezTo>
                <a:cubicBezTo>
                  <a:pt x="418396" y="2140148"/>
                  <a:pt x="405861" y="2119302"/>
                  <a:pt x="406440" y="2105787"/>
                </a:cubicBezTo>
                <a:cubicBezTo>
                  <a:pt x="425967" y="2120164"/>
                  <a:pt x="432090" y="2133966"/>
                  <a:pt x="453065" y="2114557"/>
                </a:cubicBezTo>
                <a:cubicBezTo>
                  <a:pt x="464731" y="2155674"/>
                  <a:pt x="466179" y="2121888"/>
                  <a:pt x="484548" y="2163293"/>
                </a:cubicBezTo>
                <a:cubicBezTo>
                  <a:pt x="478716" y="2142735"/>
                  <a:pt x="499401" y="2130082"/>
                  <a:pt x="505813" y="2137127"/>
                </a:cubicBezTo>
                <a:cubicBezTo>
                  <a:pt x="505523" y="2143884"/>
                  <a:pt x="491540" y="2156824"/>
                  <a:pt x="497952" y="2163868"/>
                </a:cubicBezTo>
                <a:cubicBezTo>
                  <a:pt x="504944" y="2157399"/>
                  <a:pt x="503205" y="2197940"/>
                  <a:pt x="510776" y="2177957"/>
                </a:cubicBezTo>
                <a:cubicBezTo>
                  <a:pt x="518348" y="2157974"/>
                  <a:pt x="512515" y="2137415"/>
                  <a:pt x="526789" y="2117718"/>
                </a:cubicBezTo>
                <a:cubicBezTo>
                  <a:pt x="532622" y="2138277"/>
                  <a:pt x="504944" y="2157399"/>
                  <a:pt x="524181" y="2178532"/>
                </a:cubicBezTo>
                <a:cubicBezTo>
                  <a:pt x="546026" y="2138852"/>
                  <a:pt x="555953" y="2220511"/>
                  <a:pt x="571386" y="2173786"/>
                </a:cubicBezTo>
                <a:cubicBezTo>
                  <a:pt x="572255" y="2153515"/>
                  <a:pt x="559430" y="2139426"/>
                  <a:pt x="567002" y="2119442"/>
                </a:cubicBezTo>
                <a:cubicBezTo>
                  <a:pt x="578957" y="2153802"/>
                  <a:pt x="579246" y="2147045"/>
                  <a:pt x="577798" y="2180831"/>
                </a:cubicBezTo>
                <a:cubicBezTo>
                  <a:pt x="606635" y="2134680"/>
                  <a:pt x="638696" y="2169903"/>
                  <a:pt x="665215" y="2177810"/>
                </a:cubicBezTo>
                <a:cubicBezTo>
                  <a:pt x="665505" y="2171053"/>
                  <a:pt x="665795" y="2164296"/>
                  <a:pt x="672497" y="2164583"/>
                </a:cubicBezTo>
                <a:cubicBezTo>
                  <a:pt x="666374" y="2150782"/>
                  <a:pt x="658803" y="2170765"/>
                  <a:pt x="652970" y="2150207"/>
                </a:cubicBezTo>
                <a:cubicBezTo>
                  <a:pt x="674235" y="2124041"/>
                  <a:pt x="671627" y="2184855"/>
                  <a:pt x="685321" y="2178672"/>
                </a:cubicBezTo>
                <a:cubicBezTo>
                  <a:pt x="685900" y="2165158"/>
                  <a:pt x="686770" y="2144887"/>
                  <a:pt x="699884" y="2152218"/>
                </a:cubicBezTo>
                <a:cubicBezTo>
                  <a:pt x="678619" y="2178384"/>
                  <a:pt x="705718" y="2172777"/>
                  <a:pt x="711261" y="2200093"/>
                </a:cubicBezTo>
                <a:cubicBezTo>
                  <a:pt x="732525" y="2173927"/>
                  <a:pt x="797519" y="2224100"/>
                  <a:pt x="806538" y="2170331"/>
                </a:cubicBezTo>
                <a:cubicBezTo>
                  <a:pt x="819653" y="2177663"/>
                  <a:pt x="812371" y="2190890"/>
                  <a:pt x="811791" y="2204404"/>
                </a:cubicBezTo>
                <a:cubicBezTo>
                  <a:pt x="831899" y="2205266"/>
                  <a:pt x="857837" y="2226687"/>
                  <a:pt x="878814" y="2207277"/>
                </a:cubicBezTo>
                <a:cubicBezTo>
                  <a:pt x="871821" y="2213747"/>
                  <a:pt x="864540" y="2226974"/>
                  <a:pt x="870662" y="2240776"/>
                </a:cubicBezTo>
                <a:cubicBezTo>
                  <a:pt x="877655" y="2234306"/>
                  <a:pt x="884067" y="2241351"/>
                  <a:pt x="891638" y="2221367"/>
                </a:cubicBezTo>
                <a:cubicBezTo>
                  <a:pt x="892218" y="2207852"/>
                  <a:pt x="885806" y="2200808"/>
                  <a:pt x="886385" y="2187293"/>
                </a:cubicBezTo>
                <a:cubicBezTo>
                  <a:pt x="892507" y="2201095"/>
                  <a:pt x="906780" y="2181399"/>
                  <a:pt x="912614" y="2201958"/>
                </a:cubicBezTo>
                <a:cubicBezTo>
                  <a:pt x="898630" y="2214896"/>
                  <a:pt x="897760" y="2235168"/>
                  <a:pt x="910586" y="2249257"/>
                </a:cubicBezTo>
                <a:cubicBezTo>
                  <a:pt x="932430" y="2209576"/>
                  <a:pt x="962174" y="2298856"/>
                  <a:pt x="978186" y="2238617"/>
                </a:cubicBezTo>
                <a:cubicBezTo>
                  <a:pt x="991590" y="2239191"/>
                  <a:pt x="991300" y="2245949"/>
                  <a:pt x="990721" y="2259463"/>
                </a:cubicBezTo>
                <a:cubicBezTo>
                  <a:pt x="998583" y="2232722"/>
                  <a:pt x="1017529" y="2260612"/>
                  <a:pt x="1011697" y="2240053"/>
                </a:cubicBezTo>
                <a:cubicBezTo>
                  <a:pt x="1005285" y="2233009"/>
                  <a:pt x="998583" y="2232722"/>
                  <a:pt x="1005864" y="2219495"/>
                </a:cubicBezTo>
                <a:cubicBezTo>
                  <a:pt x="1018978" y="2226827"/>
                  <a:pt x="1037926" y="2254717"/>
                  <a:pt x="1057743" y="2262336"/>
                </a:cubicBezTo>
                <a:cubicBezTo>
                  <a:pt x="1051330" y="2255292"/>
                  <a:pt x="1058322" y="2248823"/>
                  <a:pt x="1058612" y="2242065"/>
                </a:cubicBezTo>
                <a:cubicBezTo>
                  <a:pt x="1052489" y="2228264"/>
                  <a:pt x="1045497" y="2234733"/>
                  <a:pt x="1039374" y="2220932"/>
                </a:cubicBezTo>
                <a:cubicBezTo>
                  <a:pt x="1087448" y="2195915"/>
                  <a:pt x="1117772" y="2271681"/>
                  <a:pt x="1160012" y="2226104"/>
                </a:cubicBezTo>
                <a:cubicBezTo>
                  <a:pt x="1179250" y="2247238"/>
                  <a:pt x="1153020" y="2232575"/>
                  <a:pt x="1159142" y="2246376"/>
                </a:cubicBezTo>
                <a:cubicBezTo>
                  <a:pt x="1185082" y="2267797"/>
                  <a:pt x="1212470" y="2255433"/>
                  <a:pt x="1238409" y="2276854"/>
                </a:cubicBezTo>
                <a:cubicBezTo>
                  <a:pt x="1267536" y="2223946"/>
                  <a:pt x="1296411" y="2333497"/>
                  <a:pt x="1319414" y="2266788"/>
                </a:cubicBezTo>
                <a:cubicBezTo>
                  <a:pt x="1324377" y="2307618"/>
                  <a:pt x="1353215" y="2261468"/>
                  <a:pt x="1364590" y="2309342"/>
                </a:cubicBezTo>
                <a:cubicBezTo>
                  <a:pt x="1379444" y="2276131"/>
                  <a:pt x="1391979" y="2296977"/>
                  <a:pt x="1405383" y="2297552"/>
                </a:cubicBezTo>
                <a:cubicBezTo>
                  <a:pt x="1403645" y="2338095"/>
                  <a:pt x="1450849" y="2333350"/>
                  <a:pt x="1465991" y="2293382"/>
                </a:cubicBezTo>
                <a:cubicBezTo>
                  <a:pt x="1478816" y="2307471"/>
                  <a:pt x="1465122" y="2313653"/>
                  <a:pt x="1471245" y="2327455"/>
                </a:cubicBezTo>
                <a:cubicBezTo>
                  <a:pt x="1478816" y="2307471"/>
                  <a:pt x="1483780" y="2348301"/>
                  <a:pt x="1497764" y="2335361"/>
                </a:cubicBezTo>
                <a:cubicBezTo>
                  <a:pt x="1491641" y="2321559"/>
                  <a:pt x="1499502" y="2294819"/>
                  <a:pt x="1512327" y="2308908"/>
                </a:cubicBezTo>
                <a:cubicBezTo>
                  <a:pt x="1505045" y="2322134"/>
                  <a:pt x="1491351" y="2328317"/>
                  <a:pt x="1497474" y="2342118"/>
                </a:cubicBezTo>
                <a:cubicBezTo>
                  <a:pt x="1510009" y="2362964"/>
                  <a:pt x="1525442" y="2316240"/>
                  <a:pt x="1538845" y="2316814"/>
                </a:cubicBezTo>
                <a:cubicBezTo>
                  <a:pt x="1537976" y="2337086"/>
                  <a:pt x="1537686" y="2343842"/>
                  <a:pt x="1550801" y="2351175"/>
                </a:cubicBezTo>
                <a:cubicBezTo>
                  <a:pt x="1565364" y="2324721"/>
                  <a:pt x="1578188" y="2338810"/>
                  <a:pt x="1599744" y="2305886"/>
                </a:cubicBezTo>
                <a:cubicBezTo>
                  <a:pt x="1586340" y="2305311"/>
                  <a:pt x="1586629" y="2298555"/>
                  <a:pt x="1593911" y="2285327"/>
                </a:cubicBezTo>
                <a:cubicBezTo>
                  <a:pt x="1593911" y="2285327"/>
                  <a:pt x="1600034" y="2299129"/>
                  <a:pt x="1600324" y="2292373"/>
                </a:cubicBezTo>
                <a:cubicBezTo>
                  <a:pt x="1600903" y="2278858"/>
                  <a:pt x="1588078" y="2264769"/>
                  <a:pt x="1595070" y="2258299"/>
                </a:cubicBezTo>
                <a:cubicBezTo>
                  <a:pt x="1620719" y="2286477"/>
                  <a:pt x="1622747" y="2239177"/>
                  <a:pt x="1647529" y="2287627"/>
                </a:cubicBezTo>
                <a:cubicBezTo>
                  <a:pt x="1640247" y="2300854"/>
                  <a:pt x="1614597" y="2272676"/>
                  <a:pt x="1632964" y="2314081"/>
                </a:cubicBezTo>
                <a:cubicBezTo>
                  <a:pt x="1625393" y="2334065"/>
                  <a:pt x="1606736" y="2299417"/>
                  <a:pt x="1605577" y="2326445"/>
                </a:cubicBezTo>
                <a:cubicBezTo>
                  <a:pt x="1611989" y="2333490"/>
                  <a:pt x="1625972" y="2320550"/>
                  <a:pt x="1631225" y="2354624"/>
                </a:cubicBezTo>
                <a:cubicBezTo>
                  <a:pt x="1646080" y="2321413"/>
                  <a:pt x="1651333" y="2355486"/>
                  <a:pt x="1665606" y="2335789"/>
                </a:cubicBezTo>
                <a:cubicBezTo>
                  <a:pt x="1659773" y="2315230"/>
                  <a:pt x="1652202" y="2335214"/>
                  <a:pt x="1646080" y="2321413"/>
                </a:cubicBezTo>
                <a:cubicBezTo>
                  <a:pt x="1660063" y="2308473"/>
                  <a:pt x="1646949" y="2301141"/>
                  <a:pt x="1647529" y="2287627"/>
                </a:cubicBezTo>
                <a:cubicBezTo>
                  <a:pt x="1661802" y="2267930"/>
                  <a:pt x="1668503" y="2268217"/>
                  <a:pt x="1674626" y="2282019"/>
                </a:cubicBezTo>
                <a:cubicBezTo>
                  <a:pt x="1674046" y="2295534"/>
                  <a:pt x="1660353" y="2301716"/>
                  <a:pt x="1666765" y="2308760"/>
                </a:cubicBezTo>
                <a:cubicBezTo>
                  <a:pt x="1673756" y="2302291"/>
                  <a:pt x="1673177" y="2315805"/>
                  <a:pt x="1679879" y="2316093"/>
                </a:cubicBezTo>
                <a:cubicBezTo>
                  <a:pt x="1687162" y="2302865"/>
                  <a:pt x="1674336" y="2288776"/>
                  <a:pt x="1688321" y="2275837"/>
                </a:cubicBezTo>
                <a:cubicBezTo>
                  <a:pt x="1720382" y="2311059"/>
                  <a:pt x="1762623" y="2265484"/>
                  <a:pt x="1779542" y="2340675"/>
                </a:cubicBezTo>
                <a:cubicBezTo>
                  <a:pt x="1779542" y="2340675"/>
                  <a:pt x="1799359" y="2348294"/>
                  <a:pt x="1793816" y="2320978"/>
                </a:cubicBezTo>
                <a:cubicBezTo>
                  <a:pt x="1794396" y="2307464"/>
                  <a:pt x="1773420" y="2326873"/>
                  <a:pt x="1781281" y="2300132"/>
                </a:cubicBezTo>
                <a:cubicBezTo>
                  <a:pt x="1794106" y="2314220"/>
                  <a:pt x="1848882" y="2289491"/>
                  <a:pt x="1832869" y="2349731"/>
                </a:cubicBezTo>
                <a:cubicBezTo>
                  <a:pt x="1832579" y="2356488"/>
                  <a:pt x="1839281" y="2356775"/>
                  <a:pt x="1839571" y="2350018"/>
                </a:cubicBezTo>
                <a:cubicBezTo>
                  <a:pt x="1853555" y="2337078"/>
                  <a:pt x="1840730" y="2322990"/>
                  <a:pt x="1854714" y="2310050"/>
                </a:cubicBezTo>
                <a:cubicBezTo>
                  <a:pt x="1901049" y="2325576"/>
                  <a:pt x="1966911" y="2355478"/>
                  <a:pt x="2001581" y="2329887"/>
                </a:cubicBezTo>
                <a:cubicBezTo>
                  <a:pt x="2053459" y="2372729"/>
                  <a:pt x="2114357" y="2361801"/>
                  <a:pt x="2167396" y="2377615"/>
                </a:cubicBezTo>
                <a:cubicBezTo>
                  <a:pt x="2160983" y="2370570"/>
                  <a:pt x="2161272" y="2363813"/>
                  <a:pt x="2161562" y="2357056"/>
                </a:cubicBezTo>
                <a:cubicBezTo>
                  <a:pt x="2199167" y="2419593"/>
                  <a:pt x="2267926" y="2381925"/>
                  <a:pt x="2313682" y="2410965"/>
                </a:cubicBezTo>
                <a:cubicBezTo>
                  <a:pt x="2320964" y="2397738"/>
                  <a:pt x="2314551" y="2390694"/>
                  <a:pt x="2321833" y="2377467"/>
                </a:cubicBezTo>
                <a:cubicBezTo>
                  <a:pt x="2354185" y="2405932"/>
                  <a:pt x="2388276" y="2393855"/>
                  <a:pt x="2420915" y="2415564"/>
                </a:cubicBezTo>
                <a:cubicBezTo>
                  <a:pt x="2414504" y="2408518"/>
                  <a:pt x="2414793" y="2401762"/>
                  <a:pt x="2421785" y="2395292"/>
                </a:cubicBezTo>
                <a:cubicBezTo>
                  <a:pt x="2433742" y="2429652"/>
                  <a:pt x="2459970" y="2444316"/>
                  <a:pt x="2475113" y="2404348"/>
                </a:cubicBezTo>
                <a:cubicBezTo>
                  <a:pt x="2506595" y="2453085"/>
                  <a:pt x="2549415" y="2393996"/>
                  <a:pt x="2587599" y="2443020"/>
                </a:cubicBezTo>
                <a:cubicBezTo>
                  <a:pt x="2582057" y="2415703"/>
                  <a:pt x="2614987" y="2430655"/>
                  <a:pt x="2600425" y="2457108"/>
                </a:cubicBezTo>
                <a:cubicBezTo>
                  <a:pt x="2601294" y="2436837"/>
                  <a:pt x="2573616" y="2455958"/>
                  <a:pt x="2579739" y="2469760"/>
                </a:cubicBezTo>
                <a:cubicBezTo>
                  <a:pt x="2599265" y="2484137"/>
                  <a:pt x="2585282" y="2497076"/>
                  <a:pt x="2597817" y="2517922"/>
                </a:cubicBezTo>
                <a:cubicBezTo>
                  <a:pt x="2624915" y="2512315"/>
                  <a:pt x="2620530" y="2457970"/>
                  <a:pt x="2621109" y="2444457"/>
                </a:cubicBezTo>
                <a:lnTo>
                  <a:pt x="2638529" y="2450119"/>
                </a:lnTo>
                <a:lnTo>
                  <a:pt x="2636738" y="2432912"/>
                </a:lnTo>
                <a:cubicBezTo>
                  <a:pt x="2649835" y="2429997"/>
                  <a:pt x="2659321" y="2441744"/>
                  <a:pt x="2659993" y="2413879"/>
                </a:cubicBezTo>
                <a:cubicBezTo>
                  <a:pt x="2678965" y="2437373"/>
                  <a:pt x="2686981" y="2442518"/>
                  <a:pt x="2698609" y="2433002"/>
                </a:cubicBezTo>
                <a:cubicBezTo>
                  <a:pt x="2693131" y="2423828"/>
                  <a:pt x="2692933" y="2415212"/>
                  <a:pt x="2694371" y="2406230"/>
                </a:cubicBezTo>
                <a:lnTo>
                  <a:pt x="2697569" y="2389640"/>
                </a:lnTo>
                <a:lnTo>
                  <a:pt x="2570554" y="2373218"/>
                </a:lnTo>
                <a:cubicBezTo>
                  <a:pt x="2316942" y="2334948"/>
                  <a:pt x="2063928" y="2285173"/>
                  <a:pt x="1811566" y="2220196"/>
                </a:cubicBezTo>
                <a:cubicBezTo>
                  <a:pt x="1778345" y="2212002"/>
                  <a:pt x="1724438" y="2216460"/>
                  <a:pt x="1698790" y="2188282"/>
                </a:cubicBezTo>
                <a:cubicBezTo>
                  <a:pt x="1677523" y="2214448"/>
                  <a:pt x="1658287" y="2193315"/>
                  <a:pt x="1630608" y="2212437"/>
                </a:cubicBezTo>
                <a:cubicBezTo>
                  <a:pt x="1630898" y="2205680"/>
                  <a:pt x="1625645" y="2171607"/>
                  <a:pt x="1618364" y="2184834"/>
                </a:cubicBezTo>
                <a:cubicBezTo>
                  <a:pt x="1610213" y="2218331"/>
                  <a:pt x="1578150" y="2183109"/>
                  <a:pt x="1571738" y="2176064"/>
                </a:cubicBezTo>
                <a:cubicBezTo>
                  <a:pt x="1552501" y="2154931"/>
                  <a:pt x="1516963" y="2200794"/>
                  <a:pt x="1511710" y="2166721"/>
                </a:cubicBezTo>
                <a:cubicBezTo>
                  <a:pt x="1518701" y="2160252"/>
                  <a:pt x="1532396" y="2154069"/>
                  <a:pt x="1538808" y="2161114"/>
                </a:cubicBezTo>
                <a:cubicBezTo>
                  <a:pt x="1521309" y="2099437"/>
                  <a:pt x="1470337" y="2192025"/>
                  <a:pt x="1446138" y="2130061"/>
                </a:cubicBezTo>
                <a:cubicBezTo>
                  <a:pt x="1403897" y="2175637"/>
                  <a:pt x="1347632" y="2078451"/>
                  <a:pt x="1331331" y="2145447"/>
                </a:cubicBezTo>
                <a:cubicBezTo>
                  <a:pt x="1325499" y="2124888"/>
                  <a:pt x="1318217" y="2138115"/>
                  <a:pt x="1312385" y="2117557"/>
                </a:cubicBezTo>
                <a:cubicBezTo>
                  <a:pt x="1304524" y="2144297"/>
                  <a:pt x="1271302" y="2136104"/>
                  <a:pt x="1279743" y="2095849"/>
                </a:cubicBezTo>
                <a:cubicBezTo>
                  <a:pt x="1246233" y="2094411"/>
                  <a:pt x="1217975" y="2127048"/>
                  <a:pt x="1192326" y="2098869"/>
                </a:cubicBezTo>
                <a:cubicBezTo>
                  <a:pt x="1192906" y="2085355"/>
                  <a:pt x="1206889" y="2072416"/>
                  <a:pt x="1200766" y="2058615"/>
                </a:cubicBezTo>
                <a:cubicBezTo>
                  <a:pt x="1200477" y="2065371"/>
                  <a:pt x="1180081" y="2071266"/>
                  <a:pt x="1192616" y="2092112"/>
                </a:cubicBezTo>
                <a:cubicBezTo>
                  <a:pt x="1158525" y="2104190"/>
                  <a:pt x="1127044" y="2055453"/>
                  <a:pt x="1092374" y="2081045"/>
                </a:cubicBezTo>
                <a:cubicBezTo>
                  <a:pt x="1093243" y="2060773"/>
                  <a:pt x="1073426" y="2053154"/>
                  <a:pt x="1071978" y="2086939"/>
                </a:cubicBezTo>
                <a:cubicBezTo>
                  <a:pt x="1065855" y="2073138"/>
                  <a:pt x="1066145" y="2066381"/>
                  <a:pt x="1066435" y="2059624"/>
                </a:cubicBezTo>
                <a:cubicBezTo>
                  <a:pt x="1052740" y="2065806"/>
                  <a:pt x="1034083" y="2031159"/>
                  <a:pt x="1025642" y="2071414"/>
                </a:cubicBezTo>
                <a:cubicBezTo>
                  <a:pt x="1012528" y="2064081"/>
                  <a:pt x="999124" y="2063507"/>
                  <a:pt x="986009" y="2056175"/>
                </a:cubicBezTo>
                <a:cubicBezTo>
                  <a:pt x="975213" y="1994786"/>
                  <a:pt x="899171" y="2045682"/>
                  <a:pt x="868268" y="1983431"/>
                </a:cubicBezTo>
                <a:cubicBezTo>
                  <a:pt x="825738" y="2035763"/>
                  <a:pt x="790162" y="1925925"/>
                  <a:pt x="747341" y="1985015"/>
                </a:cubicBezTo>
                <a:cubicBezTo>
                  <a:pt x="741797" y="1957699"/>
                  <a:pt x="733647" y="1991197"/>
                  <a:pt x="727814" y="1970638"/>
                </a:cubicBezTo>
                <a:cubicBezTo>
                  <a:pt x="755781" y="1944760"/>
                  <a:pt x="781721" y="1966181"/>
                  <a:pt x="815810" y="1954103"/>
                </a:cubicBezTo>
                <a:cubicBezTo>
                  <a:pt x="816390" y="1940589"/>
                  <a:pt x="816969" y="1927075"/>
                  <a:pt x="817549" y="1913561"/>
                </a:cubicBezTo>
                <a:cubicBezTo>
                  <a:pt x="811137" y="1906516"/>
                  <a:pt x="804435" y="1906229"/>
                  <a:pt x="789872" y="1932683"/>
                </a:cubicBezTo>
                <a:cubicBezTo>
                  <a:pt x="777337" y="1911837"/>
                  <a:pt x="811426" y="1899759"/>
                  <a:pt x="792190" y="1878626"/>
                </a:cubicBezTo>
                <a:cubicBezTo>
                  <a:pt x="791031" y="1905654"/>
                  <a:pt x="758679" y="1877189"/>
                  <a:pt x="763642" y="1918019"/>
                </a:cubicBezTo>
                <a:cubicBezTo>
                  <a:pt x="751108" y="1897173"/>
                  <a:pt x="736254" y="1930384"/>
                  <a:pt x="730712" y="1903067"/>
                </a:cubicBezTo>
                <a:cubicBezTo>
                  <a:pt x="735965" y="1937141"/>
                  <a:pt x="722851" y="1929809"/>
                  <a:pt x="721402" y="1963594"/>
                </a:cubicBezTo>
                <a:cubicBezTo>
                  <a:pt x="702744" y="1928947"/>
                  <a:pt x="688470" y="1948643"/>
                  <a:pt x="674487" y="1961583"/>
                </a:cubicBezTo>
                <a:cubicBezTo>
                  <a:pt x="661663" y="1947493"/>
                  <a:pt x="675356" y="1941311"/>
                  <a:pt x="669234" y="1927510"/>
                </a:cubicBezTo>
                <a:cubicBezTo>
                  <a:pt x="648837" y="1933405"/>
                  <a:pt x="615617" y="1925211"/>
                  <a:pt x="609784" y="1904652"/>
                </a:cubicBezTo>
                <a:cubicBezTo>
                  <a:pt x="622609" y="1918740"/>
                  <a:pt x="637172" y="1892287"/>
                  <a:pt x="650285" y="1899619"/>
                </a:cubicBezTo>
                <a:cubicBezTo>
                  <a:pt x="644163" y="1885818"/>
                  <a:pt x="658437" y="1866121"/>
                  <a:pt x="638910" y="1851744"/>
                </a:cubicBezTo>
                <a:cubicBezTo>
                  <a:pt x="638041" y="1872016"/>
                  <a:pt x="631919" y="1858214"/>
                  <a:pt x="624347" y="1878198"/>
                </a:cubicBezTo>
                <a:cubicBezTo>
                  <a:pt x="626086" y="1837655"/>
                  <a:pt x="560513" y="1800995"/>
                  <a:pt x="545661" y="1834206"/>
                </a:cubicBezTo>
                <a:cubicBezTo>
                  <a:pt x="532546" y="1826875"/>
                  <a:pt x="553232" y="1814223"/>
                  <a:pt x="540407" y="1800133"/>
                </a:cubicBezTo>
                <a:cubicBezTo>
                  <a:pt x="540117" y="1806891"/>
                  <a:pt x="533415" y="1806603"/>
                  <a:pt x="533415" y="1806603"/>
                </a:cubicBezTo>
                <a:cubicBezTo>
                  <a:pt x="525553" y="1833344"/>
                  <a:pt x="518272" y="1846571"/>
                  <a:pt x="530807" y="1867418"/>
                </a:cubicBezTo>
                <a:cubicBezTo>
                  <a:pt x="524394" y="1860373"/>
                  <a:pt x="510990" y="1859799"/>
                  <a:pt x="504289" y="1859511"/>
                </a:cubicBezTo>
                <a:cubicBezTo>
                  <a:pt x="509832" y="1886827"/>
                  <a:pt x="530518" y="1874175"/>
                  <a:pt x="522946" y="1894158"/>
                </a:cubicBezTo>
                <a:cubicBezTo>
                  <a:pt x="510701" y="1866555"/>
                  <a:pt x="495269" y="1913280"/>
                  <a:pt x="490016" y="1879208"/>
                </a:cubicBezTo>
                <a:cubicBezTo>
                  <a:pt x="497877" y="1852466"/>
                  <a:pt x="504289" y="1859511"/>
                  <a:pt x="512149" y="1832769"/>
                </a:cubicBezTo>
                <a:cubicBezTo>
                  <a:pt x="499615" y="1811924"/>
                  <a:pt x="485051" y="1838378"/>
                  <a:pt x="478928" y="1824576"/>
                </a:cubicBezTo>
                <a:cubicBezTo>
                  <a:pt x="486210" y="1811349"/>
                  <a:pt x="473675" y="1790502"/>
                  <a:pt x="480956" y="1777275"/>
                </a:cubicBezTo>
                <a:cubicBezTo>
                  <a:pt x="487659" y="1777563"/>
                  <a:pt x="508345" y="1764910"/>
                  <a:pt x="502802" y="1737595"/>
                </a:cubicBezTo>
                <a:cubicBezTo>
                  <a:pt x="496390" y="1730551"/>
                  <a:pt x="481246" y="1770519"/>
                  <a:pt x="474834" y="1763473"/>
                </a:cubicBezTo>
                <a:cubicBezTo>
                  <a:pt x="489398" y="1737020"/>
                  <a:pt x="456177" y="1728827"/>
                  <a:pt x="470160" y="1715886"/>
                </a:cubicBezTo>
                <a:cubicBezTo>
                  <a:pt x="463748" y="1708842"/>
                  <a:pt x="443062" y="1721493"/>
                  <a:pt x="455308" y="1749097"/>
                </a:cubicBezTo>
                <a:cubicBezTo>
                  <a:pt x="463458" y="1715599"/>
                  <a:pt x="461430" y="1762898"/>
                  <a:pt x="467553" y="1776700"/>
                </a:cubicBezTo>
                <a:cubicBezTo>
                  <a:pt x="467553" y="1776700"/>
                  <a:pt x="474834" y="1763473"/>
                  <a:pt x="474544" y="1770231"/>
                </a:cubicBezTo>
                <a:cubicBezTo>
                  <a:pt x="467263" y="1783458"/>
                  <a:pt x="473675" y="1790502"/>
                  <a:pt x="466683" y="1796972"/>
                </a:cubicBezTo>
                <a:cubicBezTo>
                  <a:pt x="453280" y="1796397"/>
                  <a:pt x="461140" y="1769656"/>
                  <a:pt x="448606" y="1748810"/>
                </a:cubicBezTo>
                <a:cubicBezTo>
                  <a:pt x="441613" y="1755280"/>
                  <a:pt x="441613" y="1755280"/>
                  <a:pt x="434332" y="1768507"/>
                </a:cubicBezTo>
                <a:cubicBezTo>
                  <a:pt x="433753" y="1782021"/>
                  <a:pt x="454439" y="1769369"/>
                  <a:pt x="446868" y="1789353"/>
                </a:cubicBezTo>
                <a:cubicBezTo>
                  <a:pt x="427340" y="1774976"/>
                  <a:pt x="399662" y="1794098"/>
                  <a:pt x="380715" y="1766208"/>
                </a:cubicBezTo>
                <a:cubicBezTo>
                  <a:pt x="408103" y="1753844"/>
                  <a:pt x="415674" y="1733859"/>
                  <a:pt x="442772" y="1728252"/>
                </a:cubicBezTo>
                <a:cubicBezTo>
                  <a:pt x="443062" y="1721493"/>
                  <a:pt x="443352" y="1714737"/>
                  <a:pt x="443642" y="1707980"/>
                </a:cubicBezTo>
                <a:cubicBezTo>
                  <a:pt x="416544" y="1713587"/>
                  <a:pt x="388866" y="1732709"/>
                  <a:pt x="368760" y="1731847"/>
                </a:cubicBezTo>
                <a:cubicBezTo>
                  <a:pt x="362637" y="1718045"/>
                  <a:pt x="362927" y="1711288"/>
                  <a:pt x="363506" y="1697773"/>
                </a:cubicBezTo>
                <a:cubicBezTo>
                  <a:pt x="363217" y="1704532"/>
                  <a:pt x="356514" y="1704244"/>
                  <a:pt x="356514" y="1704244"/>
                </a:cubicBezTo>
                <a:cubicBezTo>
                  <a:pt x="349522" y="1710713"/>
                  <a:pt x="355934" y="1717757"/>
                  <a:pt x="355355" y="1731272"/>
                </a:cubicBezTo>
                <a:cubicBezTo>
                  <a:pt x="341951" y="1730697"/>
                  <a:pt x="321556" y="1736592"/>
                  <a:pt x="322715" y="1709564"/>
                </a:cubicBezTo>
                <a:cubicBezTo>
                  <a:pt x="302318" y="1715458"/>
                  <a:pt x="266489" y="1768079"/>
                  <a:pt x="254823" y="1726961"/>
                </a:cubicBezTo>
                <a:cubicBezTo>
                  <a:pt x="261526" y="1727249"/>
                  <a:pt x="282791" y="1701083"/>
                  <a:pt x="310468" y="1681961"/>
                </a:cubicBezTo>
                <a:cubicBezTo>
                  <a:pt x="290652" y="1674341"/>
                  <a:pt x="268807" y="1714021"/>
                  <a:pt x="250150" y="1679374"/>
                </a:cubicBezTo>
                <a:cubicBezTo>
                  <a:pt x="262685" y="1700220"/>
                  <a:pt x="241709" y="1719631"/>
                  <a:pt x="247542" y="1740188"/>
                </a:cubicBezTo>
                <a:cubicBezTo>
                  <a:pt x="241419" y="1726386"/>
                  <a:pt x="233848" y="1746371"/>
                  <a:pt x="227725" y="1732568"/>
                </a:cubicBezTo>
                <a:cubicBezTo>
                  <a:pt x="241709" y="1719631"/>
                  <a:pt x="249570" y="1692888"/>
                  <a:pt x="243737" y="1672329"/>
                </a:cubicBezTo>
                <a:cubicBezTo>
                  <a:pt x="228884" y="1705540"/>
                  <a:pt x="223341" y="1678225"/>
                  <a:pt x="211097" y="1650622"/>
                </a:cubicBezTo>
                <a:cubicBezTo>
                  <a:pt x="175557" y="1696484"/>
                  <a:pt x="157480" y="1648323"/>
                  <a:pt x="123099" y="1667156"/>
                </a:cubicBezTo>
                <a:cubicBezTo>
                  <a:pt x="124838" y="1626614"/>
                  <a:pt x="156900" y="1661836"/>
                  <a:pt x="158929" y="1614537"/>
                </a:cubicBezTo>
                <a:cubicBezTo>
                  <a:pt x="139690" y="1593403"/>
                  <a:pt x="117267" y="1646598"/>
                  <a:pt x="93066" y="1584635"/>
                </a:cubicBezTo>
                <a:cubicBezTo>
                  <a:pt x="78792" y="1604331"/>
                  <a:pt x="59265" y="1589955"/>
                  <a:pt x="39160" y="1589092"/>
                </a:cubicBezTo>
                <a:cubicBezTo>
                  <a:pt x="31878" y="1602320"/>
                  <a:pt x="38001" y="1616121"/>
                  <a:pt x="24016" y="1629060"/>
                </a:cubicBezTo>
                <a:cubicBezTo>
                  <a:pt x="17603" y="1622016"/>
                  <a:pt x="18183" y="1608502"/>
                  <a:pt x="11191" y="1614971"/>
                </a:cubicBezTo>
                <a:cubicBezTo>
                  <a:pt x="24016" y="1629060"/>
                  <a:pt x="16734" y="1642288"/>
                  <a:pt x="10032" y="1642000"/>
                </a:cubicBezTo>
                <a:cubicBezTo>
                  <a:pt x="-2212" y="1614396"/>
                  <a:pt x="18183" y="1608502"/>
                  <a:pt x="25465" y="1595274"/>
                </a:cubicBezTo>
                <a:cubicBezTo>
                  <a:pt x="5648" y="1587655"/>
                  <a:pt x="33037" y="1575290"/>
                  <a:pt x="20501" y="1554444"/>
                </a:cubicBezTo>
                <a:cubicBezTo>
                  <a:pt x="12640" y="1581186"/>
                  <a:pt x="-1343" y="1594125"/>
                  <a:pt x="105" y="1560340"/>
                </a:cubicBezTo>
                <a:cubicBezTo>
                  <a:pt x="20501" y="1554444"/>
                  <a:pt x="21660" y="1527416"/>
                  <a:pt x="41188" y="1541793"/>
                </a:cubicBezTo>
                <a:cubicBezTo>
                  <a:pt x="34776" y="1534749"/>
                  <a:pt x="35065" y="1527991"/>
                  <a:pt x="35065" y="1527991"/>
                </a:cubicBezTo>
                <a:cubicBezTo>
                  <a:pt x="29232" y="1507432"/>
                  <a:pt x="7677" y="1540356"/>
                  <a:pt x="15537" y="1513614"/>
                </a:cubicBezTo>
                <a:cubicBezTo>
                  <a:pt x="36224" y="1500963"/>
                  <a:pt x="55171" y="1528853"/>
                  <a:pt x="76147" y="1509444"/>
                </a:cubicBezTo>
                <a:cubicBezTo>
                  <a:pt x="76436" y="1502687"/>
                  <a:pt x="63611" y="1488598"/>
                  <a:pt x="70894" y="1475372"/>
                </a:cubicBezTo>
                <a:cubicBezTo>
                  <a:pt x="76726" y="1495930"/>
                  <a:pt x="90999" y="1476234"/>
                  <a:pt x="96543" y="1503549"/>
                </a:cubicBezTo>
                <a:cubicBezTo>
                  <a:pt x="89551" y="1510019"/>
                  <a:pt x="82559" y="1516488"/>
                  <a:pt x="88971" y="1523533"/>
                </a:cubicBezTo>
                <a:cubicBezTo>
                  <a:pt x="102086" y="1530865"/>
                  <a:pt x="129763" y="1511743"/>
                  <a:pt x="123931" y="1491184"/>
                </a:cubicBezTo>
                <a:cubicBezTo>
                  <a:pt x="129763" y="1511743"/>
                  <a:pt x="137045" y="1498517"/>
                  <a:pt x="142877" y="1519074"/>
                </a:cubicBezTo>
                <a:cubicBezTo>
                  <a:pt x="128315" y="1545529"/>
                  <a:pt x="123641" y="1497942"/>
                  <a:pt x="109077" y="1524395"/>
                </a:cubicBezTo>
                <a:cubicBezTo>
                  <a:pt x="128025" y="1552286"/>
                  <a:pt x="135306" y="1539059"/>
                  <a:pt x="146972" y="1580176"/>
                </a:cubicBezTo>
                <a:cubicBezTo>
                  <a:pt x="153965" y="1573707"/>
                  <a:pt x="153965" y="1573707"/>
                  <a:pt x="160667" y="1573994"/>
                </a:cubicBezTo>
                <a:cubicBezTo>
                  <a:pt x="161536" y="1553723"/>
                  <a:pt x="154255" y="1566950"/>
                  <a:pt x="148421" y="1546391"/>
                </a:cubicBezTo>
                <a:cubicBezTo>
                  <a:pt x="155414" y="1539922"/>
                  <a:pt x="155704" y="1533164"/>
                  <a:pt x="156283" y="1519649"/>
                </a:cubicBezTo>
                <a:cubicBezTo>
                  <a:pt x="163854" y="1499666"/>
                  <a:pt x="176389" y="1520511"/>
                  <a:pt x="183960" y="1500528"/>
                </a:cubicBezTo>
                <a:cubicBezTo>
                  <a:pt x="185119" y="1473499"/>
                  <a:pt x="157152" y="1499379"/>
                  <a:pt x="171715" y="1472925"/>
                </a:cubicBezTo>
                <a:cubicBezTo>
                  <a:pt x="178417" y="1473212"/>
                  <a:pt x="190073" y="1475404"/>
                  <a:pt x="200784" y="1480095"/>
                </a:cubicBezTo>
                <a:lnTo>
                  <a:pt x="218496" y="1496876"/>
                </a:lnTo>
                <a:lnTo>
                  <a:pt x="214265" y="1498443"/>
                </a:lnTo>
                <a:cubicBezTo>
                  <a:pt x="210769" y="1501678"/>
                  <a:pt x="207128" y="1508291"/>
                  <a:pt x="203487" y="1514904"/>
                </a:cubicBezTo>
                <a:cubicBezTo>
                  <a:pt x="222145" y="1549552"/>
                  <a:pt x="257103" y="1517203"/>
                  <a:pt x="269349" y="1544807"/>
                </a:cubicBezTo>
                <a:cubicBezTo>
                  <a:pt x="276341" y="1538337"/>
                  <a:pt x="270219" y="1524535"/>
                  <a:pt x="263805" y="1517491"/>
                </a:cubicBezTo>
                <a:cubicBezTo>
                  <a:pt x="278369" y="1491037"/>
                  <a:pt x="284782" y="1498082"/>
                  <a:pt x="298186" y="1498656"/>
                </a:cubicBezTo>
                <a:cubicBezTo>
                  <a:pt x="316263" y="1546819"/>
                  <a:pt x="350644" y="1527984"/>
                  <a:pt x="384734" y="1515907"/>
                </a:cubicBezTo>
                <a:cubicBezTo>
                  <a:pt x="377452" y="1529133"/>
                  <a:pt x="364337" y="1521801"/>
                  <a:pt x="370170" y="1542360"/>
                </a:cubicBezTo>
                <a:cubicBezTo>
                  <a:pt x="375713" y="1569676"/>
                  <a:pt x="391146" y="1522951"/>
                  <a:pt x="403971" y="1537040"/>
                </a:cubicBezTo>
                <a:cubicBezTo>
                  <a:pt x="403681" y="1543797"/>
                  <a:pt x="396399" y="1557024"/>
                  <a:pt x="402522" y="1570825"/>
                </a:cubicBezTo>
                <a:cubicBezTo>
                  <a:pt x="402522" y="1570825"/>
                  <a:pt x="402522" y="1570825"/>
                  <a:pt x="417085" y="1544372"/>
                </a:cubicBezTo>
                <a:cubicBezTo>
                  <a:pt x="435452" y="1585777"/>
                  <a:pt x="458747" y="1512311"/>
                  <a:pt x="478563" y="1519930"/>
                </a:cubicBezTo>
                <a:cubicBezTo>
                  <a:pt x="490228" y="1561048"/>
                  <a:pt x="531310" y="1542501"/>
                  <a:pt x="526347" y="1501671"/>
                </a:cubicBezTo>
                <a:cubicBezTo>
                  <a:pt x="526347" y="1501671"/>
                  <a:pt x="505083" y="1527837"/>
                  <a:pt x="512943" y="1501096"/>
                </a:cubicBezTo>
                <a:cubicBezTo>
                  <a:pt x="519066" y="1514898"/>
                  <a:pt x="507111" y="1480537"/>
                  <a:pt x="514102" y="1474068"/>
                </a:cubicBezTo>
                <a:cubicBezTo>
                  <a:pt x="526927" y="1488156"/>
                  <a:pt x="533339" y="1495201"/>
                  <a:pt x="546164" y="1509290"/>
                </a:cubicBezTo>
                <a:cubicBezTo>
                  <a:pt x="524609" y="1542213"/>
                  <a:pt x="531600" y="1535743"/>
                  <a:pt x="510915" y="1548395"/>
                </a:cubicBezTo>
                <a:cubicBezTo>
                  <a:pt x="536853" y="1569816"/>
                  <a:pt x="570364" y="1571253"/>
                  <a:pt x="584927" y="1544800"/>
                </a:cubicBezTo>
                <a:cubicBezTo>
                  <a:pt x="584348" y="1558314"/>
                  <a:pt x="603875" y="1572690"/>
                  <a:pt x="603875" y="1572690"/>
                </a:cubicBezTo>
                <a:cubicBezTo>
                  <a:pt x="612315" y="1532435"/>
                  <a:pt x="630105" y="1587355"/>
                  <a:pt x="644088" y="1574415"/>
                </a:cubicBezTo>
                <a:cubicBezTo>
                  <a:pt x="644377" y="1567658"/>
                  <a:pt x="659520" y="1527690"/>
                  <a:pt x="665932" y="1534734"/>
                </a:cubicBezTo>
                <a:cubicBezTo>
                  <a:pt x="665063" y="1555005"/>
                  <a:pt x="664483" y="1568520"/>
                  <a:pt x="670317" y="1589079"/>
                </a:cubicBezTo>
                <a:cubicBezTo>
                  <a:pt x="691872" y="1556155"/>
                  <a:pt x="688975" y="1623726"/>
                  <a:pt x="710818" y="1584045"/>
                </a:cubicBezTo>
                <a:cubicBezTo>
                  <a:pt x="697415" y="1583470"/>
                  <a:pt x="704696" y="1570244"/>
                  <a:pt x="711978" y="1557017"/>
                </a:cubicBezTo>
                <a:cubicBezTo>
                  <a:pt x="725092" y="1564350"/>
                  <a:pt x="752190" y="1558741"/>
                  <a:pt x="737628" y="1585195"/>
                </a:cubicBezTo>
                <a:cubicBezTo>
                  <a:pt x="751901" y="1565499"/>
                  <a:pt x="785991" y="1553422"/>
                  <a:pt x="811931" y="1574842"/>
                </a:cubicBezTo>
                <a:cubicBezTo>
                  <a:pt x="811931" y="1574842"/>
                  <a:pt x="811931" y="1574842"/>
                  <a:pt x="826204" y="1555146"/>
                </a:cubicBezTo>
                <a:cubicBezTo>
                  <a:pt x="839028" y="1569235"/>
                  <a:pt x="811641" y="1581599"/>
                  <a:pt x="817763" y="1595401"/>
                </a:cubicBezTo>
                <a:cubicBezTo>
                  <a:pt x="844861" y="1589793"/>
                  <a:pt x="859425" y="1563340"/>
                  <a:pt x="885653" y="1578004"/>
                </a:cubicBezTo>
                <a:cubicBezTo>
                  <a:pt x="880110" y="1550687"/>
                  <a:pt x="872249" y="1577429"/>
                  <a:pt x="866416" y="1556870"/>
                </a:cubicBezTo>
                <a:cubicBezTo>
                  <a:pt x="879530" y="1564202"/>
                  <a:pt x="914201" y="1538611"/>
                  <a:pt x="913042" y="1565639"/>
                </a:cubicBezTo>
                <a:cubicBezTo>
                  <a:pt x="913331" y="1558882"/>
                  <a:pt x="892935" y="1564777"/>
                  <a:pt x="899058" y="1578578"/>
                </a:cubicBezTo>
                <a:cubicBezTo>
                  <a:pt x="912462" y="1579153"/>
                  <a:pt x="924997" y="1599999"/>
                  <a:pt x="939560" y="1573546"/>
                </a:cubicBezTo>
                <a:cubicBezTo>
                  <a:pt x="933147" y="1566501"/>
                  <a:pt x="919454" y="1572684"/>
                  <a:pt x="927315" y="1545942"/>
                </a:cubicBezTo>
                <a:cubicBezTo>
                  <a:pt x="940430" y="1553274"/>
                  <a:pt x="954413" y="1540335"/>
                  <a:pt x="946262" y="1573834"/>
                </a:cubicBezTo>
                <a:cubicBezTo>
                  <a:pt x="954703" y="1533578"/>
                  <a:pt x="960245" y="1560894"/>
                  <a:pt x="974229" y="1547954"/>
                </a:cubicBezTo>
                <a:cubicBezTo>
                  <a:pt x="968107" y="1534153"/>
                  <a:pt x="961404" y="1533865"/>
                  <a:pt x="955862" y="1506549"/>
                </a:cubicBezTo>
                <a:cubicBezTo>
                  <a:pt x="948290" y="1526533"/>
                  <a:pt x="942168" y="1512732"/>
                  <a:pt x="934596" y="1532716"/>
                </a:cubicBezTo>
                <a:cubicBezTo>
                  <a:pt x="917967" y="1450768"/>
                  <a:pt x="866996" y="1543356"/>
                  <a:pt x="836093" y="1481105"/>
                </a:cubicBezTo>
                <a:cubicBezTo>
                  <a:pt x="815118" y="1500514"/>
                  <a:pt x="804031" y="1445883"/>
                  <a:pt x="782186" y="1485563"/>
                </a:cubicBezTo>
                <a:cubicBezTo>
                  <a:pt x="749545" y="1463855"/>
                  <a:pt x="716613" y="1448903"/>
                  <a:pt x="682525" y="1460981"/>
                </a:cubicBezTo>
                <a:cubicBezTo>
                  <a:pt x="689806" y="1447754"/>
                  <a:pt x="683684" y="1433952"/>
                  <a:pt x="684263" y="1420439"/>
                </a:cubicBezTo>
                <a:cubicBezTo>
                  <a:pt x="677560" y="1420151"/>
                  <a:pt x="671727" y="1399592"/>
                  <a:pt x="657454" y="1419289"/>
                </a:cubicBezTo>
                <a:cubicBezTo>
                  <a:pt x="651621" y="1398730"/>
                  <a:pt x="652490" y="1378459"/>
                  <a:pt x="653360" y="1358187"/>
                </a:cubicBezTo>
                <a:cubicBezTo>
                  <a:pt x="646078" y="1371414"/>
                  <a:pt x="632094" y="1384353"/>
                  <a:pt x="631515" y="1397868"/>
                </a:cubicBezTo>
                <a:cubicBezTo>
                  <a:pt x="611408" y="1397006"/>
                  <a:pt x="605865" y="1369690"/>
                  <a:pt x="606155" y="1362932"/>
                </a:cubicBezTo>
                <a:cubicBezTo>
                  <a:pt x="598584" y="1382916"/>
                  <a:pt x="598294" y="1389674"/>
                  <a:pt x="585179" y="1382341"/>
                </a:cubicBezTo>
                <a:cubicBezTo>
                  <a:pt x="586338" y="1355313"/>
                  <a:pt x="606155" y="1362932"/>
                  <a:pt x="600612" y="1335617"/>
                </a:cubicBezTo>
                <a:cubicBezTo>
                  <a:pt x="593620" y="1342086"/>
                  <a:pt x="572935" y="1354739"/>
                  <a:pt x="574383" y="1320953"/>
                </a:cubicBezTo>
                <a:cubicBezTo>
                  <a:pt x="567102" y="1334180"/>
                  <a:pt x="560689" y="1327136"/>
                  <a:pt x="546994" y="1333318"/>
                </a:cubicBezTo>
                <a:cubicBezTo>
                  <a:pt x="552828" y="1353876"/>
                  <a:pt x="552248" y="1367391"/>
                  <a:pt x="537975" y="1387088"/>
                </a:cubicBezTo>
                <a:cubicBezTo>
                  <a:pt x="525440" y="1366242"/>
                  <a:pt x="545256" y="1373860"/>
                  <a:pt x="539713" y="1346545"/>
                </a:cubicBezTo>
                <a:cubicBezTo>
                  <a:pt x="518738" y="1365954"/>
                  <a:pt x="507072" y="1324837"/>
                  <a:pt x="486676" y="1330731"/>
                </a:cubicBezTo>
                <a:cubicBezTo>
                  <a:pt x="500949" y="1311035"/>
                  <a:pt x="507652" y="1311322"/>
                  <a:pt x="502108" y="1284006"/>
                </a:cubicBezTo>
                <a:cubicBezTo>
                  <a:pt x="508231" y="1297808"/>
                  <a:pt x="516383" y="1264310"/>
                  <a:pt x="523085" y="1264597"/>
                </a:cubicBezTo>
                <a:cubicBezTo>
                  <a:pt x="535909" y="1278686"/>
                  <a:pt x="542900" y="1272216"/>
                  <a:pt x="556305" y="1272791"/>
                </a:cubicBezTo>
                <a:cubicBezTo>
                  <a:pt x="548733" y="1292775"/>
                  <a:pt x="535909" y="1278686"/>
                  <a:pt x="541741" y="1299245"/>
                </a:cubicBezTo>
                <a:cubicBezTo>
                  <a:pt x="556305" y="1272791"/>
                  <a:pt x="567102" y="1334180"/>
                  <a:pt x="575832" y="1287168"/>
                </a:cubicBezTo>
                <a:cubicBezTo>
                  <a:pt x="594779" y="1315058"/>
                  <a:pt x="607893" y="1322390"/>
                  <a:pt x="634122" y="1337054"/>
                </a:cubicBezTo>
                <a:cubicBezTo>
                  <a:pt x="641115" y="1330584"/>
                  <a:pt x="641695" y="1317070"/>
                  <a:pt x="641984" y="1310313"/>
                </a:cubicBezTo>
                <a:cubicBezTo>
                  <a:pt x="648396" y="1317357"/>
                  <a:pt x="648107" y="1324114"/>
                  <a:pt x="655388" y="1310888"/>
                </a:cubicBezTo>
                <a:cubicBezTo>
                  <a:pt x="668212" y="1324976"/>
                  <a:pt x="647817" y="1330872"/>
                  <a:pt x="653939" y="1344673"/>
                </a:cubicBezTo>
                <a:cubicBezTo>
                  <a:pt x="666763" y="1358762"/>
                  <a:pt x="674045" y="1345535"/>
                  <a:pt x="675204" y="1318507"/>
                </a:cubicBezTo>
                <a:cubicBezTo>
                  <a:pt x="688030" y="1332596"/>
                  <a:pt x="680747" y="1345822"/>
                  <a:pt x="687161" y="1352867"/>
                </a:cubicBezTo>
                <a:cubicBezTo>
                  <a:pt x="706976" y="1360486"/>
                  <a:pt x="715127" y="1326988"/>
                  <a:pt x="733205" y="1375151"/>
                </a:cubicBezTo>
                <a:cubicBezTo>
                  <a:pt x="740488" y="1361923"/>
                  <a:pt x="727663" y="1347834"/>
                  <a:pt x="741357" y="1341652"/>
                </a:cubicBezTo>
                <a:cubicBezTo>
                  <a:pt x="761173" y="1349271"/>
                  <a:pt x="760883" y="1356029"/>
                  <a:pt x="755340" y="1328712"/>
                </a:cubicBezTo>
                <a:cubicBezTo>
                  <a:pt x="762042" y="1329000"/>
                  <a:pt x="767874" y="1349558"/>
                  <a:pt x="781279" y="1350133"/>
                </a:cubicBezTo>
                <a:cubicBezTo>
                  <a:pt x="816239" y="1317785"/>
                  <a:pt x="840729" y="1372991"/>
                  <a:pt x="867248" y="1380898"/>
                </a:cubicBezTo>
                <a:cubicBezTo>
                  <a:pt x="881811" y="1354444"/>
                  <a:pt x="902786" y="1335035"/>
                  <a:pt x="890251" y="1314189"/>
                </a:cubicBezTo>
                <a:cubicBezTo>
                  <a:pt x="882970" y="1327416"/>
                  <a:pt x="882390" y="1340930"/>
                  <a:pt x="868987" y="1340356"/>
                </a:cubicBezTo>
                <a:cubicBezTo>
                  <a:pt x="856161" y="1326266"/>
                  <a:pt x="883260" y="1320659"/>
                  <a:pt x="870435" y="1306570"/>
                </a:cubicBezTo>
                <a:cubicBezTo>
                  <a:pt x="824100" y="1291043"/>
                  <a:pt x="777185" y="1289032"/>
                  <a:pt x="731719" y="1253235"/>
                </a:cubicBezTo>
                <a:cubicBezTo>
                  <a:pt x="739580" y="1226494"/>
                  <a:pt x="752115" y="1247340"/>
                  <a:pt x="759107" y="1240870"/>
                </a:cubicBezTo>
                <a:cubicBezTo>
                  <a:pt x="766967" y="1214129"/>
                  <a:pt x="746572" y="1220024"/>
                  <a:pt x="760845" y="1200327"/>
                </a:cubicBezTo>
                <a:cubicBezTo>
                  <a:pt x="760555" y="1207085"/>
                  <a:pt x="760266" y="1213842"/>
                  <a:pt x="766678" y="1220886"/>
                </a:cubicBezTo>
                <a:cubicBezTo>
                  <a:pt x="780662" y="1207947"/>
                  <a:pt x="788233" y="1187963"/>
                  <a:pt x="801347" y="1195295"/>
                </a:cubicBezTo>
                <a:cubicBezTo>
                  <a:pt x="780952" y="1201189"/>
                  <a:pt x="800478" y="1215566"/>
                  <a:pt x="786205" y="1235263"/>
                </a:cubicBezTo>
                <a:cubicBezTo>
                  <a:pt x="779793" y="1228218"/>
                  <a:pt x="780372" y="1214704"/>
                  <a:pt x="773669" y="1214416"/>
                </a:cubicBezTo>
                <a:cubicBezTo>
                  <a:pt x="772800" y="1234688"/>
                  <a:pt x="758817" y="1247628"/>
                  <a:pt x="771641" y="1261716"/>
                </a:cubicBezTo>
                <a:cubicBezTo>
                  <a:pt x="773669" y="1214416"/>
                  <a:pt x="784756" y="1269049"/>
                  <a:pt x="799319" y="1242594"/>
                </a:cubicBezTo>
                <a:cubicBezTo>
                  <a:pt x="793196" y="1228793"/>
                  <a:pt x="814172" y="1209384"/>
                  <a:pt x="820875" y="1209671"/>
                </a:cubicBezTo>
                <a:cubicBezTo>
                  <a:pt x="847103" y="1224335"/>
                  <a:pt x="915863" y="1186666"/>
                  <a:pt x="933941" y="1234828"/>
                </a:cubicBezTo>
                <a:cubicBezTo>
                  <a:pt x="941222" y="1221601"/>
                  <a:pt x="928398" y="1207512"/>
                  <a:pt x="935680" y="1194286"/>
                </a:cubicBezTo>
                <a:cubicBezTo>
                  <a:pt x="953758" y="1242447"/>
                  <a:pt x="960749" y="1235978"/>
                  <a:pt x="980566" y="1243597"/>
                </a:cubicBezTo>
                <a:cubicBezTo>
                  <a:pt x="960170" y="1249492"/>
                  <a:pt x="965713" y="1276808"/>
                  <a:pt x="952889" y="1262719"/>
                </a:cubicBezTo>
                <a:cubicBezTo>
                  <a:pt x="953178" y="1255962"/>
                  <a:pt x="960170" y="1249492"/>
                  <a:pt x="953758" y="1242447"/>
                </a:cubicBezTo>
                <a:cubicBezTo>
                  <a:pt x="946765" y="1248917"/>
                  <a:pt x="933072" y="1255100"/>
                  <a:pt x="932203" y="1275371"/>
                </a:cubicBezTo>
                <a:cubicBezTo>
                  <a:pt x="939194" y="1268901"/>
                  <a:pt x="984660" y="1304698"/>
                  <a:pt x="987848" y="1230370"/>
                </a:cubicBezTo>
                <a:cubicBezTo>
                  <a:pt x="1000673" y="1244459"/>
                  <a:pt x="1014656" y="1231519"/>
                  <a:pt x="1020778" y="1245321"/>
                </a:cubicBezTo>
                <a:cubicBezTo>
                  <a:pt x="1012918" y="1272062"/>
                  <a:pt x="993391" y="1257686"/>
                  <a:pt x="1005636" y="1285289"/>
                </a:cubicBezTo>
                <a:cubicBezTo>
                  <a:pt x="1011469" y="1305848"/>
                  <a:pt x="1026901" y="1259123"/>
                  <a:pt x="1039727" y="1273212"/>
                </a:cubicBezTo>
                <a:cubicBezTo>
                  <a:pt x="1035342" y="1218868"/>
                  <a:pt x="1080518" y="1261422"/>
                  <a:pt x="1088669" y="1227924"/>
                </a:cubicBezTo>
                <a:cubicBezTo>
                  <a:pt x="1087800" y="1248195"/>
                  <a:pt x="1081388" y="1241151"/>
                  <a:pt x="1080808" y="1254664"/>
                </a:cubicBezTo>
                <a:cubicBezTo>
                  <a:pt x="1086931" y="1268466"/>
                  <a:pt x="1106747" y="1276085"/>
                  <a:pt x="1107906" y="1249057"/>
                </a:cubicBezTo>
                <a:cubicBezTo>
                  <a:pt x="1113449" y="1276373"/>
                  <a:pt x="1121600" y="1242875"/>
                  <a:pt x="1126854" y="1276948"/>
                </a:cubicBezTo>
                <a:cubicBezTo>
                  <a:pt x="1140547" y="1270766"/>
                  <a:pt x="1154242" y="1264583"/>
                  <a:pt x="1148698" y="1237267"/>
                </a:cubicBezTo>
                <a:cubicBezTo>
                  <a:pt x="1169095" y="1231372"/>
                  <a:pt x="1146959" y="1277810"/>
                  <a:pt x="1167646" y="1265158"/>
                </a:cubicBezTo>
                <a:cubicBezTo>
                  <a:pt x="1168515" y="1244887"/>
                  <a:pt x="1169095" y="1231372"/>
                  <a:pt x="1188621" y="1245749"/>
                </a:cubicBezTo>
                <a:cubicBezTo>
                  <a:pt x="1194743" y="1259550"/>
                  <a:pt x="1181050" y="1265733"/>
                  <a:pt x="1187462" y="1272777"/>
                </a:cubicBezTo>
                <a:cubicBezTo>
                  <a:pt x="1200576" y="1280109"/>
                  <a:pt x="1194743" y="1259550"/>
                  <a:pt x="1195323" y="1246036"/>
                </a:cubicBezTo>
                <a:cubicBezTo>
                  <a:pt x="1201445" y="1259837"/>
                  <a:pt x="1208438" y="1253368"/>
                  <a:pt x="1207858" y="1266883"/>
                </a:cubicBezTo>
                <a:cubicBezTo>
                  <a:pt x="1213402" y="1294198"/>
                  <a:pt x="1187752" y="1266020"/>
                  <a:pt x="1193295" y="1293336"/>
                </a:cubicBezTo>
                <a:cubicBezTo>
                  <a:pt x="1212823" y="1307712"/>
                  <a:pt x="1233797" y="1288304"/>
                  <a:pt x="1228544" y="1254230"/>
                </a:cubicBezTo>
                <a:cubicBezTo>
                  <a:pt x="1234087" y="1281546"/>
                  <a:pt x="1252745" y="1316194"/>
                  <a:pt x="1254773" y="1268894"/>
                </a:cubicBezTo>
                <a:cubicBezTo>
                  <a:pt x="1268178" y="1269469"/>
                  <a:pt x="1260896" y="1282695"/>
                  <a:pt x="1260316" y="1296210"/>
                </a:cubicBezTo>
                <a:cubicBezTo>
                  <a:pt x="1301109" y="1284420"/>
                  <a:pt x="1320055" y="1312310"/>
                  <a:pt x="1361427" y="1287006"/>
                </a:cubicBezTo>
                <a:cubicBezTo>
                  <a:pt x="1374251" y="1301095"/>
                  <a:pt x="1366970" y="1314322"/>
                  <a:pt x="1366391" y="1327836"/>
                </a:cubicBezTo>
                <a:cubicBezTo>
                  <a:pt x="1387078" y="1315184"/>
                  <a:pt x="1402220" y="1275217"/>
                  <a:pt x="1413595" y="1323091"/>
                </a:cubicBezTo>
                <a:cubicBezTo>
                  <a:pt x="1428160" y="1296638"/>
                  <a:pt x="1433993" y="1317196"/>
                  <a:pt x="1441274" y="1303969"/>
                </a:cubicBezTo>
                <a:cubicBezTo>
                  <a:pt x="1440984" y="1310726"/>
                  <a:pt x="1440694" y="1317483"/>
                  <a:pt x="1447106" y="1324528"/>
                </a:cubicBezTo>
                <a:cubicBezTo>
                  <a:pt x="1454388" y="1311301"/>
                  <a:pt x="1509743" y="1273057"/>
                  <a:pt x="1501013" y="1320069"/>
                </a:cubicBezTo>
                <a:cubicBezTo>
                  <a:pt x="1521989" y="1300661"/>
                  <a:pt x="1542675" y="1288009"/>
                  <a:pt x="1550246" y="1268025"/>
                </a:cubicBezTo>
                <a:cubicBezTo>
                  <a:pt x="1568034" y="1322943"/>
                  <a:pt x="1637663" y="1265004"/>
                  <a:pt x="1615238" y="1318198"/>
                </a:cubicBezTo>
                <a:cubicBezTo>
                  <a:pt x="1628063" y="1332288"/>
                  <a:pt x="1630091" y="1284988"/>
                  <a:pt x="1642047" y="1319348"/>
                </a:cubicBezTo>
                <a:cubicBezTo>
                  <a:pt x="1647880" y="1339907"/>
                  <a:pt x="1622230" y="1311729"/>
                  <a:pt x="1627773" y="1339044"/>
                </a:cubicBezTo>
                <a:cubicBezTo>
                  <a:pt x="1640599" y="1353134"/>
                  <a:pt x="1673818" y="1361327"/>
                  <a:pt x="1669145" y="1313741"/>
                </a:cubicBezTo>
                <a:cubicBezTo>
                  <a:pt x="1662153" y="1320210"/>
                  <a:pt x="1642337" y="1312591"/>
                  <a:pt x="1649618" y="1299364"/>
                </a:cubicBezTo>
                <a:cubicBezTo>
                  <a:pt x="1669145" y="1313741"/>
                  <a:pt x="1696244" y="1308133"/>
                  <a:pt x="1708488" y="1335736"/>
                </a:cubicBezTo>
                <a:cubicBezTo>
                  <a:pt x="1722182" y="1329553"/>
                  <a:pt x="1702656" y="1315178"/>
                  <a:pt x="1716639" y="1302238"/>
                </a:cubicBezTo>
                <a:cubicBezTo>
                  <a:pt x="1728886" y="1329841"/>
                  <a:pt x="1730045" y="1302813"/>
                  <a:pt x="1743159" y="1310145"/>
                </a:cubicBezTo>
                <a:cubicBezTo>
                  <a:pt x="1737036" y="1296343"/>
                  <a:pt x="1730914" y="1282541"/>
                  <a:pt x="1731493" y="1269028"/>
                </a:cubicBezTo>
                <a:cubicBezTo>
                  <a:pt x="1717508" y="1281966"/>
                  <a:pt x="1703814" y="1288149"/>
                  <a:pt x="1691860" y="1253789"/>
                </a:cubicBezTo>
                <a:cubicBezTo>
                  <a:pt x="1705843" y="1240849"/>
                  <a:pt x="1717798" y="1275210"/>
                  <a:pt x="1725369" y="1255226"/>
                </a:cubicBezTo>
                <a:cubicBezTo>
                  <a:pt x="1744897" y="1269602"/>
                  <a:pt x="1736167" y="1316614"/>
                  <a:pt x="1756852" y="1303962"/>
                </a:cubicBezTo>
                <a:cubicBezTo>
                  <a:pt x="1764133" y="1290736"/>
                  <a:pt x="1758301" y="1270177"/>
                  <a:pt x="1772285" y="1257237"/>
                </a:cubicBezTo>
                <a:cubicBezTo>
                  <a:pt x="1772285" y="1257237"/>
                  <a:pt x="1772285" y="1257237"/>
                  <a:pt x="1778408" y="1271039"/>
                </a:cubicBezTo>
                <a:cubicBezTo>
                  <a:pt x="1778408" y="1271039"/>
                  <a:pt x="1778698" y="1264282"/>
                  <a:pt x="1785110" y="1271327"/>
                </a:cubicBezTo>
                <a:cubicBezTo>
                  <a:pt x="1770836" y="1291023"/>
                  <a:pt x="1763554" y="1304249"/>
                  <a:pt x="1762974" y="1317764"/>
                </a:cubicBezTo>
                <a:cubicBezTo>
                  <a:pt x="1783372" y="1311869"/>
                  <a:pt x="1768808" y="1338323"/>
                  <a:pt x="1767939" y="1358594"/>
                </a:cubicBezTo>
                <a:cubicBezTo>
                  <a:pt x="1780764" y="1372682"/>
                  <a:pt x="1782502" y="1332140"/>
                  <a:pt x="1802898" y="1326245"/>
                </a:cubicBezTo>
                <a:cubicBezTo>
                  <a:pt x="1815143" y="1353849"/>
                  <a:pt x="1855066" y="1362330"/>
                  <a:pt x="1857673" y="1301516"/>
                </a:cubicBezTo>
                <a:cubicBezTo>
                  <a:pt x="1869919" y="1329119"/>
                  <a:pt x="1848943" y="1348528"/>
                  <a:pt x="1854486" y="1375844"/>
                </a:cubicBezTo>
                <a:cubicBezTo>
                  <a:pt x="1862058" y="1355861"/>
                  <a:pt x="1876331" y="1336163"/>
                  <a:pt x="1877200" y="1315893"/>
                </a:cubicBezTo>
                <a:cubicBezTo>
                  <a:pt x="1890026" y="1329981"/>
                  <a:pt x="1903139" y="1337313"/>
                  <a:pt x="1917413" y="1317617"/>
                </a:cubicBezTo>
                <a:cubicBezTo>
                  <a:pt x="1929948" y="1338462"/>
                  <a:pt x="1895858" y="1350540"/>
                  <a:pt x="1914806" y="1378430"/>
                </a:cubicBezTo>
                <a:cubicBezTo>
                  <a:pt x="1928789" y="1365491"/>
                  <a:pt x="1936070" y="1352264"/>
                  <a:pt x="1943353" y="1339037"/>
                </a:cubicBezTo>
                <a:cubicBezTo>
                  <a:pt x="1941614" y="1379580"/>
                  <a:pt x="1955887" y="1359884"/>
                  <a:pt x="1975124" y="1381017"/>
                </a:cubicBezTo>
                <a:cubicBezTo>
                  <a:pt x="1975414" y="1374260"/>
                  <a:pt x="1975703" y="1367503"/>
                  <a:pt x="1982695" y="1361034"/>
                </a:cubicBezTo>
                <a:cubicBezTo>
                  <a:pt x="1995231" y="1381879"/>
                  <a:pt x="2028452" y="1390074"/>
                  <a:pt x="2037182" y="1343061"/>
                </a:cubicBezTo>
                <a:cubicBezTo>
                  <a:pt x="2042725" y="1370377"/>
                  <a:pt x="2062831" y="1371239"/>
                  <a:pt x="2070692" y="1344497"/>
                </a:cubicBezTo>
                <a:cubicBezTo>
                  <a:pt x="2081779" y="1399130"/>
                  <a:pt x="2104492" y="1339178"/>
                  <a:pt x="2116738" y="1366782"/>
                </a:cubicBezTo>
                <a:cubicBezTo>
                  <a:pt x="2124600" y="1340040"/>
                  <a:pt x="2123731" y="1360311"/>
                  <a:pt x="2130433" y="1360599"/>
                </a:cubicBezTo>
                <a:cubicBezTo>
                  <a:pt x="2131012" y="1347084"/>
                  <a:pt x="2131302" y="1340327"/>
                  <a:pt x="2124889" y="1333283"/>
                </a:cubicBezTo>
                <a:cubicBezTo>
                  <a:pt x="2138583" y="1327101"/>
                  <a:pt x="2152856" y="1307404"/>
                  <a:pt x="2158689" y="1327963"/>
                </a:cubicBezTo>
                <a:cubicBezTo>
                  <a:pt x="2151407" y="1341189"/>
                  <a:pt x="2131881" y="1326814"/>
                  <a:pt x="2137134" y="1360886"/>
                </a:cubicBezTo>
                <a:cubicBezTo>
                  <a:pt x="2164522" y="1348521"/>
                  <a:pt x="2182311" y="1403440"/>
                  <a:pt x="2202706" y="1397546"/>
                </a:cubicBezTo>
                <a:cubicBezTo>
                  <a:pt x="2216690" y="1384606"/>
                  <a:pt x="2223682" y="1378136"/>
                  <a:pt x="2218139" y="1350820"/>
                </a:cubicBezTo>
                <a:cubicBezTo>
                  <a:pt x="2199191" y="1322930"/>
                  <a:pt x="2209699" y="1391075"/>
                  <a:pt x="2190461" y="1369943"/>
                </a:cubicBezTo>
                <a:cubicBezTo>
                  <a:pt x="2204734" y="1350245"/>
                  <a:pt x="2192490" y="1322642"/>
                  <a:pt x="2200061" y="1302658"/>
                </a:cubicBezTo>
                <a:cubicBezTo>
                  <a:pt x="2205024" y="1343488"/>
                  <a:pt x="2219008" y="1330550"/>
                  <a:pt x="2231832" y="1344638"/>
                </a:cubicBezTo>
                <a:cubicBezTo>
                  <a:pt x="2224551" y="1357865"/>
                  <a:pt x="2216980" y="1377849"/>
                  <a:pt x="2229514" y="1398695"/>
                </a:cubicBezTo>
                <a:cubicBezTo>
                  <a:pt x="2236507" y="1392225"/>
                  <a:pt x="2237956" y="1358440"/>
                  <a:pt x="2244078" y="1372242"/>
                </a:cubicBezTo>
                <a:cubicBezTo>
                  <a:pt x="2243788" y="1378999"/>
                  <a:pt x="2243209" y="1392512"/>
                  <a:pt x="2242919" y="1399270"/>
                </a:cubicBezTo>
                <a:cubicBezTo>
                  <a:pt x="2256323" y="1399845"/>
                  <a:pt x="2270307" y="1386905"/>
                  <a:pt x="2283712" y="1387480"/>
                </a:cubicBezTo>
                <a:cubicBezTo>
                  <a:pt x="2288385" y="1435067"/>
                  <a:pt x="2330336" y="1396248"/>
                  <a:pt x="2355985" y="1424427"/>
                </a:cubicBezTo>
                <a:cubicBezTo>
                  <a:pt x="2349863" y="1410625"/>
                  <a:pt x="2356854" y="1404156"/>
                  <a:pt x="2357434" y="1390641"/>
                </a:cubicBezTo>
                <a:cubicBezTo>
                  <a:pt x="2363846" y="1397685"/>
                  <a:pt x="2369968" y="1411487"/>
                  <a:pt x="2377539" y="1391503"/>
                </a:cubicBezTo>
                <a:cubicBezTo>
                  <a:pt x="2388627" y="1446135"/>
                  <a:pt x="2410761" y="1399697"/>
                  <a:pt x="2424456" y="1393515"/>
                </a:cubicBezTo>
                <a:cubicBezTo>
                  <a:pt x="2423297" y="1420543"/>
                  <a:pt x="2437281" y="1407605"/>
                  <a:pt x="2436411" y="1427876"/>
                </a:cubicBezTo>
                <a:cubicBezTo>
                  <a:pt x="2422138" y="1447572"/>
                  <a:pt x="2415145" y="1454042"/>
                  <a:pt x="2408733" y="1446997"/>
                </a:cubicBezTo>
                <a:cubicBezTo>
                  <a:pt x="2413406" y="1494584"/>
                  <a:pt x="2447497" y="1482507"/>
                  <a:pt x="2461770" y="1462810"/>
                </a:cubicBezTo>
                <a:cubicBezTo>
                  <a:pt x="2455358" y="1455766"/>
                  <a:pt x="2441375" y="1468706"/>
                  <a:pt x="2435832" y="1441389"/>
                </a:cubicBezTo>
                <a:cubicBezTo>
                  <a:pt x="2463219" y="1429025"/>
                  <a:pt x="2496150" y="1443976"/>
                  <a:pt x="2524118" y="1418097"/>
                </a:cubicBezTo>
                <a:cubicBezTo>
                  <a:pt x="2524407" y="1411340"/>
                  <a:pt x="2524697" y="1404582"/>
                  <a:pt x="2518285" y="1397538"/>
                </a:cubicBezTo>
                <a:cubicBezTo>
                  <a:pt x="2518285" y="1397538"/>
                  <a:pt x="2518285" y="1397538"/>
                  <a:pt x="2532849" y="1371085"/>
                </a:cubicBezTo>
                <a:cubicBezTo>
                  <a:pt x="2545383" y="1391931"/>
                  <a:pt x="2531400" y="1404870"/>
                  <a:pt x="2543935" y="1425716"/>
                </a:cubicBezTo>
                <a:cubicBezTo>
                  <a:pt x="2562882" y="1453607"/>
                  <a:pt x="2565490" y="1392793"/>
                  <a:pt x="2577155" y="1433911"/>
                </a:cubicBezTo>
                <a:cubicBezTo>
                  <a:pt x="2592007" y="1400700"/>
                  <a:pt x="2565779" y="1386036"/>
                  <a:pt x="2552085" y="1392219"/>
                </a:cubicBezTo>
                <a:cubicBezTo>
                  <a:pt x="2566939" y="1359007"/>
                  <a:pt x="2585016" y="1407169"/>
                  <a:pt x="2586464" y="1373384"/>
                </a:cubicBezTo>
                <a:cubicBezTo>
                  <a:pt x="2598710" y="1400987"/>
                  <a:pt x="2577445" y="1427153"/>
                  <a:pt x="2596103" y="1461801"/>
                </a:cubicBezTo>
                <a:cubicBezTo>
                  <a:pt x="2610375" y="1442104"/>
                  <a:pt x="2662833" y="1471432"/>
                  <a:pt x="2659608" y="1390060"/>
                </a:cubicBezTo>
                <a:cubicBezTo>
                  <a:pt x="2645335" y="1409755"/>
                  <a:pt x="2631931" y="1409181"/>
                  <a:pt x="2611824" y="1408319"/>
                </a:cubicBezTo>
                <a:cubicBezTo>
                  <a:pt x="2619686" y="1381578"/>
                  <a:pt x="2631931" y="1409181"/>
                  <a:pt x="2626678" y="1375108"/>
                </a:cubicBezTo>
                <a:cubicBezTo>
                  <a:pt x="2652617" y="1396529"/>
                  <a:pt x="2693989" y="1371225"/>
                  <a:pt x="2706523" y="1392072"/>
                </a:cubicBezTo>
                <a:cubicBezTo>
                  <a:pt x="2700111" y="1385026"/>
                  <a:pt x="2693119" y="1391497"/>
                  <a:pt x="2693119" y="1391497"/>
                </a:cubicBezTo>
                <a:cubicBezTo>
                  <a:pt x="2698952" y="1412055"/>
                  <a:pt x="2712646" y="1405873"/>
                  <a:pt x="2698373" y="1425569"/>
                </a:cubicBezTo>
                <a:cubicBezTo>
                  <a:pt x="2684100" y="1445266"/>
                  <a:pt x="2699821" y="1391784"/>
                  <a:pt x="2685548" y="1411480"/>
                </a:cubicBezTo>
                <a:cubicBezTo>
                  <a:pt x="2664572" y="1430889"/>
                  <a:pt x="2691671" y="1425282"/>
                  <a:pt x="2684100" y="1445266"/>
                </a:cubicBezTo>
                <a:cubicBezTo>
                  <a:pt x="2671275" y="1431176"/>
                  <a:pt x="2669536" y="1471719"/>
                  <a:pt x="2649719" y="1464100"/>
                </a:cubicBezTo>
                <a:cubicBezTo>
                  <a:pt x="2661964" y="1491703"/>
                  <a:pt x="2669246" y="1478477"/>
                  <a:pt x="2682651" y="1479052"/>
                </a:cubicBezTo>
                <a:cubicBezTo>
                  <a:pt x="2683230" y="1465537"/>
                  <a:pt x="2691091" y="1438796"/>
                  <a:pt x="2703915" y="1452885"/>
                </a:cubicBezTo>
                <a:cubicBezTo>
                  <a:pt x="2703336" y="1466399"/>
                  <a:pt x="2696055" y="1479627"/>
                  <a:pt x="2695475" y="1493140"/>
                </a:cubicBezTo>
                <a:cubicBezTo>
                  <a:pt x="2708879" y="1493715"/>
                  <a:pt x="2722573" y="1487533"/>
                  <a:pt x="2716740" y="1466974"/>
                </a:cubicBezTo>
                <a:cubicBezTo>
                  <a:pt x="2703046" y="1473156"/>
                  <a:pt x="2711776" y="1426144"/>
                  <a:pt x="2698083" y="1432326"/>
                </a:cubicBezTo>
                <a:cubicBezTo>
                  <a:pt x="2712935" y="1399116"/>
                  <a:pt x="2717899" y="1439946"/>
                  <a:pt x="2731304" y="1440521"/>
                </a:cubicBezTo>
                <a:cubicBezTo>
                  <a:pt x="2738296" y="1434050"/>
                  <a:pt x="2745288" y="1427581"/>
                  <a:pt x="2739165" y="1413779"/>
                </a:cubicBezTo>
                <a:cubicBezTo>
                  <a:pt x="2732174" y="1420249"/>
                  <a:pt x="2725760" y="1413204"/>
                  <a:pt x="2712646" y="1405873"/>
                </a:cubicBezTo>
                <a:cubicBezTo>
                  <a:pt x="2720796" y="1372374"/>
                  <a:pt x="2726050" y="1406447"/>
                  <a:pt x="2740614" y="1379994"/>
                </a:cubicBezTo>
                <a:cubicBezTo>
                  <a:pt x="2720796" y="1372374"/>
                  <a:pt x="2707103" y="1378557"/>
                  <a:pt x="2693989" y="1371225"/>
                </a:cubicBezTo>
                <a:cubicBezTo>
                  <a:pt x="2694278" y="1364468"/>
                  <a:pt x="2701270" y="1357998"/>
                  <a:pt x="2701850" y="1344484"/>
                </a:cubicBezTo>
                <a:cubicBezTo>
                  <a:pt x="2688156" y="1350667"/>
                  <a:pt x="2681453" y="1350379"/>
                  <a:pt x="2687287" y="1370937"/>
                </a:cubicBezTo>
                <a:cubicBezTo>
                  <a:pt x="2667759" y="1356561"/>
                  <a:pt x="2654355" y="1355986"/>
                  <a:pt x="2640372" y="1368925"/>
                </a:cubicBezTo>
                <a:cubicBezTo>
                  <a:pt x="2647943" y="1348942"/>
                  <a:pt x="2634538" y="1348367"/>
                  <a:pt x="2626967" y="1368350"/>
                </a:cubicBezTo>
                <a:cubicBezTo>
                  <a:pt x="2627547" y="1354837"/>
                  <a:pt x="2627837" y="1348080"/>
                  <a:pt x="2628126" y="1341322"/>
                </a:cubicBezTo>
                <a:cubicBezTo>
                  <a:pt x="2621424" y="1341035"/>
                  <a:pt x="2614432" y="1347505"/>
                  <a:pt x="2607150" y="1360732"/>
                </a:cubicBezTo>
                <a:cubicBezTo>
                  <a:pt x="2595484" y="1319614"/>
                  <a:pt x="2574510" y="1339023"/>
                  <a:pt x="2560526" y="1351963"/>
                </a:cubicBezTo>
                <a:cubicBezTo>
                  <a:pt x="2567808" y="1338736"/>
                  <a:pt x="2554983" y="1324648"/>
                  <a:pt x="2555272" y="1317890"/>
                </a:cubicBezTo>
                <a:cubicBezTo>
                  <a:pt x="2533428" y="1357570"/>
                  <a:pt x="2496692" y="1274761"/>
                  <a:pt x="2480681" y="1335000"/>
                </a:cubicBezTo>
                <a:cubicBezTo>
                  <a:pt x="2475138" y="1307684"/>
                  <a:pt x="2460573" y="1334138"/>
                  <a:pt x="2453871" y="1333850"/>
                </a:cubicBezTo>
                <a:cubicBezTo>
                  <a:pt x="2441047" y="1319762"/>
                  <a:pt x="2448329" y="1306535"/>
                  <a:pt x="2442206" y="1292733"/>
                </a:cubicBezTo>
                <a:cubicBezTo>
                  <a:pt x="2426774" y="1339459"/>
                  <a:pt x="2396161" y="1270450"/>
                  <a:pt x="2375474" y="1283102"/>
                </a:cubicBezTo>
                <a:cubicBezTo>
                  <a:pt x="2375184" y="1289859"/>
                  <a:pt x="2374894" y="1296617"/>
                  <a:pt x="2374315" y="1310130"/>
                </a:cubicBezTo>
                <a:cubicBezTo>
                  <a:pt x="2354499" y="1302511"/>
                  <a:pt x="2354499" y="1302511"/>
                  <a:pt x="2334682" y="1294892"/>
                </a:cubicBezTo>
                <a:cubicBezTo>
                  <a:pt x="2335262" y="1281378"/>
                  <a:pt x="2355078" y="1288997"/>
                  <a:pt x="2342834" y="1261394"/>
                </a:cubicBezTo>
                <a:cubicBezTo>
                  <a:pt x="2312837" y="1334573"/>
                  <a:pt x="2268531" y="1271747"/>
                  <a:pt x="2241722" y="1270598"/>
                </a:cubicBezTo>
                <a:cubicBezTo>
                  <a:pt x="2241143" y="1284111"/>
                  <a:pt x="2247265" y="1297913"/>
                  <a:pt x="2233281" y="1310853"/>
                </a:cubicBezTo>
                <a:cubicBezTo>
                  <a:pt x="2227449" y="1290294"/>
                  <a:pt x="2213465" y="1303233"/>
                  <a:pt x="2200350" y="1295901"/>
                </a:cubicBezTo>
                <a:cubicBezTo>
                  <a:pt x="2214335" y="1282962"/>
                  <a:pt x="2214914" y="1269448"/>
                  <a:pt x="2215494" y="1255934"/>
                </a:cubicBezTo>
                <a:cubicBezTo>
                  <a:pt x="2162745" y="1233363"/>
                  <a:pt x="2086995" y="1277501"/>
                  <a:pt x="2049389" y="1214963"/>
                </a:cubicBezTo>
                <a:cubicBezTo>
                  <a:pt x="2055801" y="1222008"/>
                  <a:pt x="2062214" y="1229052"/>
                  <a:pt x="2069785" y="1209068"/>
                </a:cubicBezTo>
                <a:cubicBezTo>
                  <a:pt x="2056671" y="1201737"/>
                  <a:pt x="2063952" y="1188509"/>
                  <a:pt x="2057830" y="1174708"/>
                </a:cubicBezTo>
                <a:cubicBezTo>
                  <a:pt x="2042398" y="1221433"/>
                  <a:pt x="2038304" y="1160331"/>
                  <a:pt x="2024608" y="1166513"/>
                </a:cubicBezTo>
                <a:cubicBezTo>
                  <a:pt x="2010625" y="1179453"/>
                  <a:pt x="2023449" y="1193543"/>
                  <a:pt x="2009466" y="1206482"/>
                </a:cubicBezTo>
                <a:cubicBezTo>
                  <a:pt x="2004213" y="1172408"/>
                  <a:pt x="1997221" y="1178878"/>
                  <a:pt x="1984396" y="1164788"/>
                </a:cubicBezTo>
                <a:cubicBezTo>
                  <a:pt x="1977114" y="1178016"/>
                  <a:pt x="1983527" y="1185061"/>
                  <a:pt x="1983237" y="1191818"/>
                </a:cubicBezTo>
                <a:cubicBezTo>
                  <a:pt x="1970122" y="1184486"/>
                  <a:pt x="1942155" y="1210365"/>
                  <a:pt x="1943314" y="1183336"/>
                </a:cubicBezTo>
                <a:cubicBezTo>
                  <a:pt x="1950017" y="1183624"/>
                  <a:pt x="1956139" y="1197426"/>
                  <a:pt x="1970412" y="1177728"/>
                </a:cubicBezTo>
                <a:cubicBezTo>
                  <a:pt x="1944183" y="1163064"/>
                  <a:pt x="1958167" y="1150124"/>
                  <a:pt x="1952914" y="1116052"/>
                </a:cubicBezTo>
                <a:cubicBezTo>
                  <a:pt x="1938930" y="1128992"/>
                  <a:pt x="1945052" y="1142793"/>
                  <a:pt x="1944473" y="1156307"/>
                </a:cubicBezTo>
                <a:cubicBezTo>
                  <a:pt x="1924078" y="1162202"/>
                  <a:pt x="1897849" y="1147538"/>
                  <a:pt x="1871620" y="1132875"/>
                </a:cubicBezTo>
                <a:cubicBezTo>
                  <a:pt x="1870461" y="1159903"/>
                  <a:pt x="1850354" y="1159041"/>
                  <a:pt x="1842783" y="1179026"/>
                </a:cubicBezTo>
                <a:cubicBezTo>
                  <a:pt x="1830248" y="1158179"/>
                  <a:pt x="1850934" y="1145526"/>
                  <a:pt x="1838110" y="1131438"/>
                </a:cubicBezTo>
                <a:cubicBezTo>
                  <a:pt x="1823546" y="1157891"/>
                  <a:pt x="1816553" y="1164362"/>
                  <a:pt x="1802860" y="1170543"/>
                </a:cubicBezTo>
                <a:cubicBezTo>
                  <a:pt x="1802280" y="1184059"/>
                  <a:pt x="1809272" y="1177589"/>
                  <a:pt x="1808693" y="1191103"/>
                </a:cubicBezTo>
                <a:cubicBezTo>
                  <a:pt x="1796158" y="1170256"/>
                  <a:pt x="1788297" y="1196998"/>
                  <a:pt x="1794130" y="1217557"/>
                </a:cubicBezTo>
                <a:cubicBezTo>
                  <a:pt x="1781306" y="1203467"/>
                  <a:pt x="1773734" y="1223451"/>
                  <a:pt x="1761198" y="1202605"/>
                </a:cubicBezTo>
                <a:cubicBezTo>
                  <a:pt x="1769059" y="1175864"/>
                  <a:pt x="1774893" y="1196423"/>
                  <a:pt x="1781885" y="1189954"/>
                </a:cubicBezTo>
                <a:cubicBezTo>
                  <a:pt x="1769059" y="1175864"/>
                  <a:pt x="1782754" y="1169681"/>
                  <a:pt x="1789456" y="1169969"/>
                </a:cubicBezTo>
                <a:cubicBezTo>
                  <a:pt x="1776052" y="1169394"/>
                  <a:pt x="1763226" y="1155305"/>
                  <a:pt x="1763806" y="1141790"/>
                </a:cubicBezTo>
                <a:cubicBezTo>
                  <a:pt x="1763516" y="1148548"/>
                  <a:pt x="1777790" y="1128851"/>
                  <a:pt x="1771377" y="1121807"/>
                </a:cubicBezTo>
                <a:cubicBezTo>
                  <a:pt x="1752141" y="1100674"/>
                  <a:pt x="1730005" y="1147111"/>
                  <a:pt x="1710189" y="1139491"/>
                </a:cubicBezTo>
                <a:cubicBezTo>
                  <a:pt x="1717471" y="1126265"/>
                  <a:pt x="1731454" y="1113325"/>
                  <a:pt x="1718629" y="1099237"/>
                </a:cubicBezTo>
                <a:cubicBezTo>
                  <a:pt x="1703777" y="1132447"/>
                  <a:pt x="1682221" y="1165370"/>
                  <a:pt x="1670266" y="1131010"/>
                </a:cubicBezTo>
                <a:cubicBezTo>
                  <a:pt x="1669976" y="1137767"/>
                  <a:pt x="1690084" y="1138629"/>
                  <a:pt x="1684249" y="1118071"/>
                </a:cubicBezTo>
                <a:cubicBezTo>
                  <a:pt x="1664144" y="1117209"/>
                  <a:pt x="1651030" y="1109876"/>
                  <a:pt x="1637045" y="1122816"/>
                </a:cubicBezTo>
                <a:cubicBezTo>
                  <a:pt x="1630922" y="1109014"/>
                  <a:pt x="1624800" y="1095213"/>
                  <a:pt x="1625089" y="1088455"/>
                </a:cubicBezTo>
                <a:cubicBezTo>
                  <a:pt x="1611396" y="1094638"/>
                  <a:pt x="1618098" y="1094926"/>
                  <a:pt x="1603825" y="1114622"/>
                </a:cubicBezTo>
                <a:cubicBezTo>
                  <a:pt x="1604115" y="1107864"/>
                  <a:pt x="1597412" y="1107577"/>
                  <a:pt x="1591000" y="1100533"/>
                </a:cubicBezTo>
                <a:cubicBezTo>
                  <a:pt x="1591579" y="1087018"/>
                  <a:pt x="1598571" y="1080549"/>
                  <a:pt x="1592159" y="1073505"/>
                </a:cubicBezTo>
                <a:cubicBezTo>
                  <a:pt x="1559518" y="1051797"/>
                  <a:pt x="1537962" y="1084719"/>
                  <a:pt x="1504162" y="1090040"/>
                </a:cubicBezTo>
                <a:cubicBezTo>
                  <a:pt x="1511444" y="1076813"/>
                  <a:pt x="1512313" y="1056542"/>
                  <a:pt x="1513182" y="1036270"/>
                </a:cubicBezTo>
                <a:cubicBezTo>
                  <a:pt x="1499489" y="1042453"/>
                  <a:pt x="1493367" y="1028651"/>
                  <a:pt x="1479093" y="1048348"/>
                </a:cubicBezTo>
                <a:cubicBezTo>
                  <a:pt x="1485215" y="1062149"/>
                  <a:pt x="1513182" y="1036270"/>
                  <a:pt x="1498330" y="1069481"/>
                </a:cubicBezTo>
                <a:cubicBezTo>
                  <a:pt x="1484635" y="1075663"/>
                  <a:pt x="1472100" y="1054817"/>
                  <a:pt x="1459855" y="1027214"/>
                </a:cubicBezTo>
                <a:cubicBezTo>
                  <a:pt x="1438591" y="1053380"/>
                  <a:pt x="1472390" y="1048061"/>
                  <a:pt x="1464529" y="1074801"/>
                </a:cubicBezTo>
                <a:cubicBezTo>
                  <a:pt x="1445001" y="1060425"/>
                  <a:pt x="1426571" y="1059634"/>
                  <a:pt x="1409635" y="1063139"/>
                </a:cubicBezTo>
                <a:lnTo>
                  <a:pt x="1384006" y="1071012"/>
                </a:lnTo>
                <a:lnTo>
                  <a:pt x="1378270" y="1050794"/>
                </a:lnTo>
                <a:cubicBezTo>
                  <a:pt x="1378560" y="1044037"/>
                  <a:pt x="1378850" y="1037280"/>
                  <a:pt x="1372438" y="1030235"/>
                </a:cubicBezTo>
                <a:cubicBezTo>
                  <a:pt x="1336320" y="1089612"/>
                  <a:pt x="1299004" y="1020317"/>
                  <a:pt x="1265204" y="1025637"/>
                </a:cubicBezTo>
                <a:cubicBezTo>
                  <a:pt x="1272196" y="1019167"/>
                  <a:pt x="1279478" y="1005940"/>
                  <a:pt x="1266653" y="991852"/>
                </a:cubicBezTo>
                <a:cubicBezTo>
                  <a:pt x="1252379" y="1011548"/>
                  <a:pt x="1244808" y="1031533"/>
                  <a:pt x="1231404" y="1030958"/>
                </a:cubicBezTo>
                <a:cubicBezTo>
                  <a:pt x="1231694" y="1024200"/>
                  <a:pt x="1232274" y="1010685"/>
                  <a:pt x="1232563" y="1003929"/>
                </a:cubicBezTo>
                <a:cubicBezTo>
                  <a:pt x="1204885" y="1023050"/>
                  <a:pt x="1179526" y="988116"/>
                  <a:pt x="1144566" y="1020464"/>
                </a:cubicBezTo>
                <a:cubicBezTo>
                  <a:pt x="1151847" y="1007237"/>
                  <a:pt x="1152137" y="1000480"/>
                  <a:pt x="1152427" y="993723"/>
                </a:cubicBezTo>
                <a:cubicBezTo>
                  <a:pt x="1105223" y="998468"/>
                  <a:pt x="1112504" y="985242"/>
                  <a:pt x="1079863" y="963534"/>
                </a:cubicBezTo>
                <a:cubicBezTo>
                  <a:pt x="1087144" y="950307"/>
                  <a:pt x="1087434" y="943550"/>
                  <a:pt x="1088013" y="930035"/>
                </a:cubicBezTo>
                <a:cubicBezTo>
                  <a:pt x="1066749" y="956201"/>
                  <a:pt x="1075479" y="909189"/>
                  <a:pt x="1061206" y="928886"/>
                </a:cubicBezTo>
                <a:cubicBezTo>
                  <a:pt x="1054214" y="935355"/>
                  <a:pt x="1046932" y="948582"/>
                  <a:pt x="1046352" y="962097"/>
                </a:cubicBezTo>
                <a:cubicBezTo>
                  <a:pt x="1040229" y="948295"/>
                  <a:pt x="1033817" y="941251"/>
                  <a:pt x="1026825" y="947720"/>
                </a:cubicBezTo>
                <a:cubicBezTo>
                  <a:pt x="1026536" y="954477"/>
                  <a:pt x="1032658" y="968279"/>
                  <a:pt x="1032368" y="975036"/>
                </a:cubicBezTo>
                <a:cubicBezTo>
                  <a:pt x="1006140" y="960372"/>
                  <a:pt x="1019834" y="954189"/>
                  <a:pt x="993315" y="946283"/>
                </a:cubicBezTo>
                <a:cubicBezTo>
                  <a:pt x="999437" y="960085"/>
                  <a:pt x="1012263" y="974173"/>
                  <a:pt x="998568" y="980356"/>
                </a:cubicBezTo>
                <a:cubicBezTo>
                  <a:pt x="980490" y="932194"/>
                  <a:pt x="925714" y="956924"/>
                  <a:pt x="941727" y="896684"/>
                </a:cubicBezTo>
                <a:cubicBezTo>
                  <a:pt x="928901" y="882595"/>
                  <a:pt x="914627" y="902292"/>
                  <a:pt x="901514" y="894960"/>
                </a:cubicBezTo>
                <a:cubicBezTo>
                  <a:pt x="901803" y="888202"/>
                  <a:pt x="908795" y="881733"/>
                  <a:pt x="909085" y="874976"/>
                </a:cubicBezTo>
                <a:cubicBezTo>
                  <a:pt x="888400" y="887628"/>
                  <a:pt x="890428" y="840328"/>
                  <a:pt x="876444" y="853268"/>
                </a:cubicBezTo>
                <a:cubicBezTo>
                  <a:pt x="868872" y="873252"/>
                  <a:pt x="874416" y="900567"/>
                  <a:pt x="866554" y="927308"/>
                </a:cubicBezTo>
                <a:cubicBezTo>
                  <a:pt x="861301" y="893236"/>
                  <a:pt x="835652" y="865058"/>
                  <a:pt x="826921" y="912070"/>
                </a:cubicBezTo>
                <a:cubicBezTo>
                  <a:pt x="735119" y="860747"/>
                  <a:pt x="641579" y="849966"/>
                  <a:pt x="549199" y="812158"/>
                </a:cubicBezTo>
                <a:cubicBezTo>
                  <a:pt x="557060" y="785416"/>
                  <a:pt x="562024" y="826246"/>
                  <a:pt x="576008" y="813307"/>
                </a:cubicBezTo>
                <a:cubicBezTo>
                  <a:pt x="577167" y="786278"/>
                  <a:pt x="589992" y="800367"/>
                  <a:pt x="584158" y="779809"/>
                </a:cubicBezTo>
                <a:cubicBezTo>
                  <a:pt x="577167" y="786278"/>
                  <a:pt x="577746" y="772764"/>
                  <a:pt x="571043" y="772477"/>
                </a:cubicBezTo>
                <a:cubicBezTo>
                  <a:pt x="563762" y="785703"/>
                  <a:pt x="570174" y="792748"/>
                  <a:pt x="563183" y="799218"/>
                </a:cubicBezTo>
                <a:cubicBezTo>
                  <a:pt x="550069" y="791886"/>
                  <a:pt x="557350" y="778659"/>
                  <a:pt x="557930" y="765145"/>
                </a:cubicBezTo>
                <a:cubicBezTo>
                  <a:pt x="551228" y="764857"/>
                  <a:pt x="544816" y="757813"/>
                  <a:pt x="538114" y="757526"/>
                </a:cubicBezTo>
                <a:cubicBezTo>
                  <a:pt x="530831" y="770753"/>
                  <a:pt x="530542" y="777510"/>
                  <a:pt x="530252" y="784266"/>
                </a:cubicBezTo>
                <a:cubicBezTo>
                  <a:pt x="542498" y="811870"/>
                  <a:pt x="541628" y="832141"/>
                  <a:pt x="547461" y="852700"/>
                </a:cubicBezTo>
                <a:cubicBezTo>
                  <a:pt x="541339" y="838898"/>
                  <a:pt x="533767" y="858882"/>
                  <a:pt x="521231" y="838036"/>
                </a:cubicBezTo>
                <a:cubicBezTo>
                  <a:pt x="528513" y="824809"/>
                  <a:pt x="542208" y="818627"/>
                  <a:pt x="529383" y="804538"/>
                </a:cubicBezTo>
                <a:cubicBezTo>
                  <a:pt x="508697" y="817190"/>
                  <a:pt x="491199" y="755514"/>
                  <a:pt x="462941" y="788150"/>
                </a:cubicBezTo>
                <a:cubicBezTo>
                  <a:pt x="457108" y="767591"/>
                  <a:pt x="457108" y="767591"/>
                  <a:pt x="449537" y="787576"/>
                </a:cubicBezTo>
                <a:cubicBezTo>
                  <a:pt x="443703" y="767017"/>
                  <a:pt x="437002" y="766729"/>
                  <a:pt x="430300" y="766442"/>
                </a:cubicBezTo>
                <a:cubicBezTo>
                  <a:pt x="437871" y="746458"/>
                  <a:pt x="450696" y="760546"/>
                  <a:pt x="464679" y="747608"/>
                </a:cubicBezTo>
                <a:cubicBezTo>
                  <a:pt x="446601" y="699446"/>
                  <a:pt x="424757" y="739126"/>
                  <a:pt x="405230" y="724750"/>
                </a:cubicBezTo>
                <a:cubicBezTo>
                  <a:pt x="406679" y="690964"/>
                  <a:pt x="385703" y="710373"/>
                  <a:pt x="379581" y="696572"/>
                </a:cubicBezTo>
                <a:cubicBezTo>
                  <a:pt x="380450" y="676301"/>
                  <a:pt x="408127" y="657179"/>
                  <a:pt x="395592" y="636333"/>
                </a:cubicBezTo>
                <a:cubicBezTo>
                  <a:pt x="381029" y="662786"/>
                  <a:pt x="368495" y="641940"/>
                  <a:pt x="354799" y="648122"/>
                </a:cubicBezTo>
                <a:cubicBezTo>
                  <a:pt x="347228" y="668106"/>
                  <a:pt x="354220" y="661636"/>
                  <a:pt x="346359" y="688377"/>
                </a:cubicBezTo>
                <a:cubicBezTo>
                  <a:pt x="334114" y="660774"/>
                  <a:pt x="333825" y="667531"/>
                  <a:pt x="321580" y="639928"/>
                </a:cubicBezTo>
                <a:cubicBezTo>
                  <a:pt x="335563" y="626988"/>
                  <a:pt x="329151" y="619944"/>
                  <a:pt x="330310" y="592916"/>
                </a:cubicBezTo>
                <a:cubicBezTo>
                  <a:pt x="344003" y="586734"/>
                  <a:pt x="349546" y="614050"/>
                  <a:pt x="364400" y="580838"/>
                </a:cubicBezTo>
                <a:cubicBezTo>
                  <a:pt x="389180" y="629287"/>
                  <a:pt x="417147" y="603409"/>
                  <a:pt x="449788" y="625117"/>
                </a:cubicBezTo>
                <a:cubicBezTo>
                  <a:pt x="471923" y="578680"/>
                  <a:pt x="483009" y="633311"/>
                  <a:pt x="503695" y="620659"/>
                </a:cubicBezTo>
                <a:cubicBezTo>
                  <a:pt x="497283" y="613614"/>
                  <a:pt x="497573" y="606858"/>
                  <a:pt x="504565" y="600388"/>
                </a:cubicBezTo>
                <a:cubicBezTo>
                  <a:pt x="510397" y="620947"/>
                  <a:pt x="517969" y="600963"/>
                  <a:pt x="530213" y="628566"/>
                </a:cubicBezTo>
                <a:cubicBezTo>
                  <a:pt x="522932" y="641793"/>
                  <a:pt x="515651" y="655019"/>
                  <a:pt x="521773" y="668821"/>
                </a:cubicBezTo>
                <a:cubicBezTo>
                  <a:pt x="528475" y="669108"/>
                  <a:pt x="528475" y="669108"/>
                  <a:pt x="535178" y="669396"/>
                </a:cubicBezTo>
                <a:cubicBezTo>
                  <a:pt x="549451" y="649699"/>
                  <a:pt x="536916" y="628853"/>
                  <a:pt x="551190" y="609156"/>
                </a:cubicBezTo>
                <a:cubicBezTo>
                  <a:pt x="563724" y="630003"/>
                  <a:pt x="563724" y="630003"/>
                  <a:pt x="578287" y="603549"/>
                </a:cubicBezTo>
                <a:cubicBezTo>
                  <a:pt x="581494" y="607071"/>
                  <a:pt x="583025" y="610522"/>
                  <a:pt x="583682" y="614781"/>
                </a:cubicBezTo>
                <a:lnTo>
                  <a:pt x="583830" y="630675"/>
                </a:lnTo>
                <a:lnTo>
                  <a:pt x="582383" y="630379"/>
                </a:lnTo>
                <a:cubicBezTo>
                  <a:pt x="578021" y="629346"/>
                  <a:pt x="573850" y="628744"/>
                  <a:pt x="570426" y="630290"/>
                </a:cubicBezTo>
                <a:cubicBezTo>
                  <a:pt x="576549" y="644092"/>
                  <a:pt x="555864" y="656744"/>
                  <a:pt x="568688" y="670833"/>
                </a:cubicBezTo>
                <a:cubicBezTo>
                  <a:pt x="582962" y="651136"/>
                  <a:pt x="602199" y="672270"/>
                  <a:pt x="616472" y="652573"/>
                </a:cubicBezTo>
                <a:cubicBezTo>
                  <a:pt x="629587" y="659905"/>
                  <a:pt x="621725" y="686647"/>
                  <a:pt x="636289" y="660192"/>
                </a:cubicBezTo>
                <a:cubicBezTo>
                  <a:pt x="642411" y="673994"/>
                  <a:pt x="635130" y="687221"/>
                  <a:pt x="647954" y="701310"/>
                </a:cubicBezTo>
                <a:cubicBezTo>
                  <a:pt x="655816" y="674569"/>
                  <a:pt x="662228" y="681613"/>
                  <a:pt x="669220" y="675144"/>
                </a:cubicBezTo>
                <a:cubicBezTo>
                  <a:pt x="675633" y="682188"/>
                  <a:pt x="674184" y="715974"/>
                  <a:pt x="681175" y="709504"/>
                </a:cubicBezTo>
                <a:cubicBezTo>
                  <a:pt x="682045" y="689233"/>
                  <a:pt x="676212" y="668674"/>
                  <a:pt x="690485" y="648978"/>
                </a:cubicBezTo>
                <a:cubicBezTo>
                  <a:pt x="695159" y="696564"/>
                  <a:pt x="710302" y="656597"/>
                  <a:pt x="714976" y="704184"/>
                </a:cubicBezTo>
                <a:cubicBezTo>
                  <a:pt x="722837" y="677443"/>
                  <a:pt x="722258" y="690957"/>
                  <a:pt x="736241" y="678018"/>
                </a:cubicBezTo>
                <a:cubicBezTo>
                  <a:pt x="730408" y="657459"/>
                  <a:pt x="702440" y="683337"/>
                  <a:pt x="710591" y="649840"/>
                </a:cubicBezTo>
                <a:cubicBezTo>
                  <a:pt x="730988" y="643944"/>
                  <a:pt x="743522" y="664790"/>
                  <a:pt x="763629" y="665653"/>
                </a:cubicBezTo>
                <a:cubicBezTo>
                  <a:pt x="765367" y="625110"/>
                  <a:pt x="804132" y="660620"/>
                  <a:pt x="824817" y="647968"/>
                </a:cubicBezTo>
                <a:cubicBezTo>
                  <a:pt x="812282" y="627121"/>
                  <a:pt x="766236" y="604839"/>
                  <a:pt x="781669" y="558114"/>
                </a:cubicBezTo>
                <a:cubicBezTo>
                  <a:pt x="774968" y="557826"/>
                  <a:pt x="768265" y="557539"/>
                  <a:pt x="760983" y="570766"/>
                </a:cubicBezTo>
                <a:cubicBezTo>
                  <a:pt x="767395" y="577810"/>
                  <a:pt x="766816" y="591325"/>
                  <a:pt x="759824" y="597794"/>
                </a:cubicBezTo>
                <a:cubicBezTo>
                  <a:pt x="740587" y="576661"/>
                  <a:pt x="744681" y="637762"/>
                  <a:pt x="724865" y="630143"/>
                </a:cubicBezTo>
                <a:cubicBezTo>
                  <a:pt x="732147" y="616916"/>
                  <a:pt x="739428" y="603690"/>
                  <a:pt x="733306" y="589888"/>
                </a:cubicBezTo>
                <a:cubicBezTo>
                  <a:pt x="726894" y="582843"/>
                  <a:pt x="726894" y="582843"/>
                  <a:pt x="720192" y="582555"/>
                </a:cubicBezTo>
                <a:cubicBezTo>
                  <a:pt x="720192" y="582555"/>
                  <a:pt x="720192" y="582555"/>
                  <a:pt x="705917" y="602253"/>
                </a:cubicBezTo>
                <a:cubicBezTo>
                  <a:pt x="699794" y="588451"/>
                  <a:pt x="686391" y="587876"/>
                  <a:pt x="680558" y="567317"/>
                </a:cubicBezTo>
                <a:cubicBezTo>
                  <a:pt x="688419" y="540577"/>
                  <a:pt x="700953" y="561423"/>
                  <a:pt x="708235" y="548196"/>
                </a:cubicBezTo>
                <a:cubicBezTo>
                  <a:pt x="702112" y="534394"/>
                  <a:pt x="695700" y="527349"/>
                  <a:pt x="688709" y="533819"/>
                </a:cubicBezTo>
                <a:cubicBezTo>
                  <a:pt x="688419" y="540577"/>
                  <a:pt x="681138" y="553803"/>
                  <a:pt x="673856" y="567030"/>
                </a:cubicBezTo>
                <a:cubicBezTo>
                  <a:pt x="680558" y="567317"/>
                  <a:pt x="680268" y="574074"/>
                  <a:pt x="672987" y="587301"/>
                </a:cubicBezTo>
                <a:cubicBezTo>
                  <a:pt x="660452" y="566455"/>
                  <a:pt x="640055" y="572350"/>
                  <a:pt x="620239" y="564731"/>
                </a:cubicBezTo>
                <a:cubicBezTo>
                  <a:pt x="582382" y="664651"/>
                  <a:pt x="534849" y="520452"/>
                  <a:pt x="505724" y="573359"/>
                </a:cubicBezTo>
                <a:cubicBezTo>
                  <a:pt x="519997" y="553663"/>
                  <a:pt x="520576" y="540149"/>
                  <a:pt x="521445" y="519877"/>
                </a:cubicBezTo>
                <a:cubicBezTo>
                  <a:pt x="540103" y="554525"/>
                  <a:pt x="565173" y="596218"/>
                  <a:pt x="580605" y="549492"/>
                </a:cubicBezTo>
                <a:cubicBezTo>
                  <a:pt x="586149" y="576808"/>
                  <a:pt x="599843" y="570625"/>
                  <a:pt x="613247" y="571200"/>
                </a:cubicBezTo>
                <a:cubicBezTo>
                  <a:pt x="607704" y="543885"/>
                  <a:pt x="593430" y="563581"/>
                  <a:pt x="595169" y="523039"/>
                </a:cubicBezTo>
                <a:cubicBezTo>
                  <a:pt x="579446" y="576520"/>
                  <a:pt x="569809" y="488104"/>
                  <a:pt x="560789" y="541873"/>
                </a:cubicBezTo>
                <a:cubicBezTo>
                  <a:pt x="542421" y="500468"/>
                  <a:pt x="527858" y="526921"/>
                  <a:pt x="515323" y="506075"/>
                </a:cubicBezTo>
                <a:cubicBezTo>
                  <a:pt x="522604" y="492849"/>
                  <a:pt x="529017" y="499893"/>
                  <a:pt x="523184" y="479335"/>
                </a:cubicBezTo>
                <a:cubicBezTo>
                  <a:pt x="515903" y="492562"/>
                  <a:pt x="510650" y="458488"/>
                  <a:pt x="510939" y="451732"/>
                </a:cubicBezTo>
                <a:cubicBezTo>
                  <a:pt x="509780" y="478760"/>
                  <a:pt x="497534" y="451157"/>
                  <a:pt x="489674" y="477898"/>
                </a:cubicBezTo>
                <a:cubicBezTo>
                  <a:pt x="496086" y="484943"/>
                  <a:pt x="502789" y="485230"/>
                  <a:pt x="495217" y="505213"/>
                </a:cubicBezTo>
                <a:cubicBezTo>
                  <a:pt x="482681" y="484368"/>
                  <a:pt x="468408" y="504064"/>
                  <a:pt x="456452" y="469704"/>
                </a:cubicBezTo>
                <a:cubicBezTo>
                  <a:pt x="463445" y="463234"/>
                  <a:pt x="470726" y="450007"/>
                  <a:pt x="464314" y="442963"/>
                </a:cubicBezTo>
                <a:cubicBezTo>
                  <a:pt x="450909" y="442388"/>
                  <a:pt x="450040" y="462659"/>
                  <a:pt x="436057" y="475599"/>
                </a:cubicBezTo>
                <a:cubicBezTo>
                  <a:pt x="431383" y="428012"/>
                  <a:pt x="410117" y="454178"/>
                  <a:pt x="398741" y="406303"/>
                </a:cubicBezTo>
                <a:cubicBezTo>
                  <a:pt x="385048" y="412485"/>
                  <a:pt x="372802" y="384882"/>
                  <a:pt x="359687" y="377551"/>
                </a:cubicBezTo>
                <a:cubicBezTo>
                  <a:pt x="366389" y="377838"/>
                  <a:pt x="367258" y="357566"/>
                  <a:pt x="367548" y="350809"/>
                </a:cubicBezTo>
                <a:cubicBezTo>
                  <a:pt x="360846" y="350522"/>
                  <a:pt x="342479" y="309116"/>
                  <a:pt x="340741" y="349660"/>
                </a:cubicBezTo>
                <a:cubicBezTo>
                  <a:pt x="327916" y="335570"/>
                  <a:pt x="341610" y="329388"/>
                  <a:pt x="335777" y="308828"/>
                </a:cubicBezTo>
                <a:cubicBezTo>
                  <a:pt x="328495" y="322055"/>
                  <a:pt x="323242" y="287983"/>
                  <a:pt x="316249" y="294453"/>
                </a:cubicBezTo>
                <a:cubicBezTo>
                  <a:pt x="314212" y="302828"/>
                  <a:pt x="313558" y="308300"/>
                  <a:pt x="313818" y="312012"/>
                </a:cubicBezTo>
                <a:lnTo>
                  <a:pt x="314158" y="312792"/>
                </a:lnTo>
                <a:lnTo>
                  <a:pt x="298875" y="288631"/>
                </a:lnTo>
                <a:cubicBezTo>
                  <a:pt x="298399" y="280148"/>
                  <a:pt x="300509" y="270085"/>
                  <a:pt x="297882" y="253048"/>
                </a:cubicBezTo>
                <a:cubicBezTo>
                  <a:pt x="283029" y="286259"/>
                  <a:pt x="272233" y="224870"/>
                  <a:pt x="257959" y="244567"/>
                </a:cubicBezTo>
                <a:cubicBezTo>
                  <a:pt x="265531" y="224583"/>
                  <a:pt x="271654" y="238384"/>
                  <a:pt x="279225" y="218401"/>
                </a:cubicBezTo>
                <a:cubicBezTo>
                  <a:pt x="291469" y="246004"/>
                  <a:pt x="305164" y="239820"/>
                  <a:pt x="311866" y="240108"/>
                </a:cubicBezTo>
                <a:cubicBezTo>
                  <a:pt x="312155" y="233351"/>
                  <a:pt x="312735" y="219837"/>
                  <a:pt x="319437" y="220125"/>
                </a:cubicBezTo>
                <a:cubicBezTo>
                  <a:pt x="318278" y="247153"/>
                  <a:pt x="352658" y="228319"/>
                  <a:pt x="366641" y="215379"/>
                </a:cubicBezTo>
                <a:cubicBezTo>
                  <a:pt x="379756" y="222711"/>
                  <a:pt x="372474" y="235938"/>
                  <a:pt x="378597" y="249740"/>
                </a:cubicBezTo>
                <a:cubicBezTo>
                  <a:pt x="392871" y="230043"/>
                  <a:pt x="419679" y="231193"/>
                  <a:pt x="418520" y="258221"/>
                </a:cubicBezTo>
                <a:cubicBezTo>
                  <a:pt x="410369" y="291719"/>
                  <a:pt x="405985" y="237374"/>
                  <a:pt x="398704" y="250602"/>
                </a:cubicBezTo>
                <a:cubicBezTo>
                  <a:pt x="397835" y="270873"/>
                  <a:pt x="377148" y="283524"/>
                  <a:pt x="382982" y="304083"/>
                </a:cubicBezTo>
                <a:cubicBezTo>
                  <a:pt x="396386" y="304658"/>
                  <a:pt x="390263" y="290857"/>
                  <a:pt x="397545" y="277630"/>
                </a:cubicBezTo>
                <a:cubicBezTo>
                  <a:pt x="410079" y="298476"/>
                  <a:pt x="417650" y="278492"/>
                  <a:pt x="424063" y="285536"/>
                </a:cubicBezTo>
                <a:cubicBezTo>
                  <a:pt x="436889" y="299626"/>
                  <a:pt x="416202" y="312277"/>
                  <a:pt x="429316" y="319610"/>
                </a:cubicBezTo>
                <a:cubicBezTo>
                  <a:pt x="437178" y="292869"/>
                  <a:pt x="450872" y="286686"/>
                  <a:pt x="463986" y="294018"/>
                </a:cubicBezTo>
                <a:cubicBezTo>
                  <a:pt x="465145" y="266989"/>
                  <a:pt x="465434" y="260232"/>
                  <a:pt x="473006" y="240248"/>
                </a:cubicBezTo>
                <a:cubicBezTo>
                  <a:pt x="492243" y="261382"/>
                  <a:pt x="513219" y="241973"/>
                  <a:pt x="525754" y="262819"/>
                </a:cubicBezTo>
                <a:cubicBezTo>
                  <a:pt x="524885" y="283090"/>
                  <a:pt x="505648" y="261957"/>
                  <a:pt x="511191" y="289272"/>
                </a:cubicBezTo>
                <a:cubicBezTo>
                  <a:pt x="531876" y="276621"/>
                  <a:pt x="530428" y="310406"/>
                  <a:pt x="551403" y="290997"/>
                </a:cubicBezTo>
                <a:cubicBezTo>
                  <a:pt x="550534" y="311268"/>
                  <a:pt x="576473" y="332689"/>
                  <a:pt x="590457" y="319749"/>
                </a:cubicBezTo>
                <a:cubicBezTo>
                  <a:pt x="602992" y="340596"/>
                  <a:pt x="582306" y="353248"/>
                  <a:pt x="601543" y="374381"/>
                </a:cubicBezTo>
                <a:cubicBezTo>
                  <a:pt x="602702" y="347353"/>
                  <a:pt x="621939" y="368486"/>
                  <a:pt x="630090" y="334988"/>
                </a:cubicBezTo>
                <a:cubicBezTo>
                  <a:pt x="629221" y="355259"/>
                  <a:pt x="636792" y="335275"/>
                  <a:pt x="642915" y="349077"/>
                </a:cubicBezTo>
                <a:cubicBezTo>
                  <a:pt x="642626" y="355834"/>
                  <a:pt x="635343" y="369061"/>
                  <a:pt x="641756" y="376106"/>
                </a:cubicBezTo>
                <a:cubicBezTo>
                  <a:pt x="642336" y="362592"/>
                  <a:pt x="648748" y="369636"/>
                  <a:pt x="655739" y="363167"/>
                </a:cubicBezTo>
                <a:cubicBezTo>
                  <a:pt x="668565" y="377255"/>
                  <a:pt x="654580" y="390196"/>
                  <a:pt x="660413" y="410755"/>
                </a:cubicBezTo>
                <a:cubicBezTo>
                  <a:pt x="675556" y="370786"/>
                  <a:pt x="681100" y="398102"/>
                  <a:pt x="694793" y="391920"/>
                </a:cubicBezTo>
                <a:cubicBezTo>
                  <a:pt x="688961" y="371360"/>
                  <a:pt x="675846" y="364029"/>
                  <a:pt x="662731" y="356696"/>
                </a:cubicBezTo>
                <a:cubicBezTo>
                  <a:pt x="690410" y="337574"/>
                  <a:pt x="708487" y="385738"/>
                  <a:pt x="729174" y="373085"/>
                </a:cubicBezTo>
                <a:cubicBezTo>
                  <a:pt x="703234" y="351664"/>
                  <a:pt x="677874" y="316728"/>
                  <a:pt x="657478" y="322623"/>
                </a:cubicBezTo>
                <a:cubicBezTo>
                  <a:pt x="657188" y="329381"/>
                  <a:pt x="663311" y="343183"/>
                  <a:pt x="656319" y="349652"/>
                </a:cubicBezTo>
                <a:cubicBezTo>
                  <a:pt x="643784" y="328806"/>
                  <a:pt x="650486" y="329093"/>
                  <a:pt x="637661" y="315004"/>
                </a:cubicBezTo>
                <a:cubicBezTo>
                  <a:pt x="644943" y="301778"/>
                  <a:pt x="652225" y="288551"/>
                  <a:pt x="652804" y="275036"/>
                </a:cubicBezTo>
                <a:cubicBezTo>
                  <a:pt x="677874" y="316728"/>
                  <a:pt x="703524" y="344907"/>
                  <a:pt x="725658" y="298469"/>
                </a:cubicBezTo>
                <a:cubicBezTo>
                  <a:pt x="718086" y="318453"/>
                  <a:pt x="737614" y="332829"/>
                  <a:pt x="738773" y="305801"/>
                </a:cubicBezTo>
                <a:cubicBezTo>
                  <a:pt x="751308" y="326646"/>
                  <a:pt x="730623" y="339299"/>
                  <a:pt x="736745" y="353101"/>
                </a:cubicBezTo>
                <a:cubicBezTo>
                  <a:pt x="750438" y="346919"/>
                  <a:pt x="756561" y="360720"/>
                  <a:pt x="763552" y="354250"/>
                </a:cubicBezTo>
                <a:cubicBezTo>
                  <a:pt x="757140" y="347206"/>
                  <a:pt x="737324" y="339586"/>
                  <a:pt x="751597" y="319890"/>
                </a:cubicBezTo>
                <a:cubicBezTo>
                  <a:pt x="759168" y="299906"/>
                  <a:pt x="763552" y="354250"/>
                  <a:pt x="771124" y="334266"/>
                </a:cubicBezTo>
                <a:cubicBezTo>
                  <a:pt x="779275" y="300768"/>
                  <a:pt x="778985" y="307526"/>
                  <a:pt x="792969" y="294586"/>
                </a:cubicBezTo>
                <a:cubicBezTo>
                  <a:pt x="780144" y="280496"/>
                  <a:pt x="794128" y="267558"/>
                  <a:pt x="794418" y="260800"/>
                </a:cubicBezTo>
                <a:cubicBezTo>
                  <a:pt x="806663" y="288404"/>
                  <a:pt x="808691" y="241104"/>
                  <a:pt x="815683" y="234634"/>
                </a:cubicBezTo>
                <a:cubicBezTo>
                  <a:pt x="828218" y="255480"/>
                  <a:pt x="807532" y="268132"/>
                  <a:pt x="813365" y="288691"/>
                </a:cubicBezTo>
                <a:cubicBezTo>
                  <a:pt x="827349" y="275751"/>
                  <a:pt x="840463" y="283083"/>
                  <a:pt x="853578" y="290415"/>
                </a:cubicBezTo>
                <a:cubicBezTo>
                  <a:pt x="846296" y="303642"/>
                  <a:pt x="840173" y="289841"/>
                  <a:pt x="845717" y="317156"/>
                </a:cubicBezTo>
                <a:cubicBezTo>
                  <a:pt x="852419" y="317444"/>
                  <a:pt x="851549" y="337715"/>
                  <a:pt x="857673" y="351517"/>
                </a:cubicBezTo>
                <a:cubicBezTo>
                  <a:pt x="859122" y="317731"/>
                  <a:pt x="877778" y="352379"/>
                  <a:pt x="883611" y="372938"/>
                </a:cubicBezTo>
                <a:cubicBezTo>
                  <a:pt x="897885" y="353241"/>
                  <a:pt x="911290" y="353816"/>
                  <a:pt x="905747" y="326500"/>
                </a:cubicBezTo>
                <a:cubicBezTo>
                  <a:pt x="924983" y="347633"/>
                  <a:pt x="917702" y="360860"/>
                  <a:pt x="916832" y="381132"/>
                </a:cubicBezTo>
                <a:cubicBezTo>
                  <a:pt x="931395" y="354678"/>
                  <a:pt x="950053" y="389325"/>
                  <a:pt x="958204" y="355828"/>
                </a:cubicBezTo>
                <a:cubicBezTo>
                  <a:pt x="964906" y="356115"/>
                  <a:pt x="963458" y="389900"/>
                  <a:pt x="970739" y="376674"/>
                </a:cubicBezTo>
                <a:cubicBezTo>
                  <a:pt x="980048" y="316147"/>
                  <a:pt x="925273" y="340876"/>
                  <a:pt x="920599" y="293289"/>
                </a:cubicBezTo>
                <a:cubicBezTo>
                  <a:pt x="940415" y="300908"/>
                  <a:pt x="953240" y="314998"/>
                  <a:pt x="966355" y="322329"/>
                </a:cubicBezTo>
                <a:cubicBezTo>
                  <a:pt x="961971" y="267984"/>
                  <a:pt x="982946" y="248576"/>
                  <a:pt x="984974" y="201276"/>
                </a:cubicBezTo>
                <a:cubicBezTo>
                  <a:pt x="996640" y="242393"/>
                  <a:pt x="1031889" y="203287"/>
                  <a:pt x="1065399" y="204724"/>
                </a:cubicBezTo>
                <a:cubicBezTo>
                  <a:pt x="1051416" y="217664"/>
                  <a:pt x="1050837" y="231179"/>
                  <a:pt x="1030151" y="243830"/>
                </a:cubicBezTo>
                <a:cubicBezTo>
                  <a:pt x="1055221" y="285522"/>
                  <a:pt x="1080871" y="313700"/>
                  <a:pt x="1108837" y="287822"/>
                </a:cubicBezTo>
                <a:cubicBezTo>
                  <a:pt x="1133329" y="343028"/>
                  <a:pt x="1162454" y="290121"/>
                  <a:pt x="1186655" y="352084"/>
                </a:cubicBezTo>
                <a:cubicBezTo>
                  <a:pt x="1194227" y="332100"/>
                  <a:pt x="1200060" y="352659"/>
                  <a:pt x="1207052" y="346189"/>
                </a:cubicBezTo>
                <a:cubicBezTo>
                  <a:pt x="1207052" y="346189"/>
                  <a:pt x="1207052" y="346189"/>
                  <a:pt x="1219297" y="373793"/>
                </a:cubicBezTo>
                <a:cubicBezTo>
                  <a:pt x="1253967" y="348200"/>
                  <a:pt x="1284579" y="417210"/>
                  <a:pt x="1311388" y="418360"/>
                </a:cubicBezTo>
                <a:cubicBezTo>
                  <a:pt x="1311678" y="411603"/>
                  <a:pt x="1305266" y="404557"/>
                  <a:pt x="1305555" y="397800"/>
                </a:cubicBezTo>
                <a:cubicBezTo>
                  <a:pt x="1312257" y="398088"/>
                  <a:pt x="1326820" y="371634"/>
                  <a:pt x="1325661" y="398662"/>
                </a:cubicBezTo>
                <a:cubicBezTo>
                  <a:pt x="1319538" y="384860"/>
                  <a:pt x="1318090" y="418647"/>
                  <a:pt x="1324791" y="418935"/>
                </a:cubicBezTo>
                <a:cubicBezTo>
                  <a:pt x="1331783" y="412465"/>
                  <a:pt x="1370838" y="441218"/>
                  <a:pt x="1377540" y="441505"/>
                </a:cubicBezTo>
                <a:cubicBezTo>
                  <a:pt x="1370259" y="454731"/>
                  <a:pt x="1350151" y="453869"/>
                  <a:pt x="1356274" y="467671"/>
                </a:cubicBezTo>
                <a:cubicBezTo>
                  <a:pt x="1369100" y="481761"/>
                  <a:pt x="1382503" y="482335"/>
                  <a:pt x="1395617" y="489667"/>
                </a:cubicBezTo>
                <a:cubicBezTo>
                  <a:pt x="1403478" y="462925"/>
                  <a:pt x="1397646" y="442367"/>
                  <a:pt x="1405217" y="422383"/>
                </a:cubicBezTo>
                <a:cubicBezTo>
                  <a:pt x="1403188" y="469683"/>
                  <a:pt x="1407282" y="530784"/>
                  <a:pt x="1442242" y="498435"/>
                </a:cubicBezTo>
                <a:cubicBezTo>
                  <a:pt x="1436120" y="484634"/>
                  <a:pt x="1443112" y="478164"/>
                  <a:pt x="1436410" y="477877"/>
                </a:cubicBezTo>
                <a:cubicBezTo>
                  <a:pt x="1458255" y="438196"/>
                  <a:pt x="1476913" y="472844"/>
                  <a:pt x="1504880" y="446966"/>
                </a:cubicBezTo>
                <a:cubicBezTo>
                  <a:pt x="1516256" y="494840"/>
                  <a:pt x="1545382" y="441932"/>
                  <a:pt x="1569582" y="503896"/>
                </a:cubicBezTo>
                <a:cubicBezTo>
                  <a:pt x="1577155" y="483912"/>
                  <a:pt x="1582697" y="511227"/>
                  <a:pt x="1590558" y="484487"/>
                </a:cubicBezTo>
                <a:cubicBezTo>
                  <a:pt x="1590848" y="477730"/>
                  <a:pt x="1584436" y="470685"/>
                  <a:pt x="1584726" y="463928"/>
                </a:cubicBezTo>
                <a:cubicBezTo>
                  <a:pt x="1603383" y="498576"/>
                  <a:pt x="1625807" y="445381"/>
                  <a:pt x="1651456" y="473558"/>
                </a:cubicBezTo>
                <a:cubicBezTo>
                  <a:pt x="1636604" y="506770"/>
                  <a:pt x="1611534" y="465077"/>
                  <a:pt x="1610085" y="498863"/>
                </a:cubicBezTo>
                <a:cubicBezTo>
                  <a:pt x="1629323" y="519997"/>
                  <a:pt x="1696922" y="509356"/>
                  <a:pt x="1675078" y="549037"/>
                </a:cubicBezTo>
                <a:cubicBezTo>
                  <a:pt x="1695184" y="549899"/>
                  <a:pt x="1729854" y="524308"/>
                  <a:pt x="1755792" y="545729"/>
                </a:cubicBezTo>
                <a:cubicBezTo>
                  <a:pt x="1768039" y="573331"/>
                  <a:pt x="1767459" y="586846"/>
                  <a:pt x="1780863" y="587421"/>
                </a:cubicBezTo>
                <a:cubicBezTo>
                  <a:pt x="1779704" y="614449"/>
                  <a:pt x="1766301" y="613874"/>
                  <a:pt x="1765431" y="634146"/>
                </a:cubicBezTo>
                <a:cubicBezTo>
                  <a:pt x="1771843" y="641190"/>
                  <a:pt x="1772133" y="634433"/>
                  <a:pt x="1778835" y="634720"/>
                </a:cubicBezTo>
                <a:cubicBezTo>
                  <a:pt x="1786116" y="621493"/>
                  <a:pt x="1779994" y="607692"/>
                  <a:pt x="1793977" y="594752"/>
                </a:cubicBezTo>
                <a:cubicBezTo>
                  <a:pt x="1806514" y="615599"/>
                  <a:pt x="1785827" y="628250"/>
                  <a:pt x="1791659" y="648810"/>
                </a:cubicBezTo>
                <a:cubicBezTo>
                  <a:pt x="1804196" y="669655"/>
                  <a:pt x="1807093" y="602084"/>
                  <a:pt x="1819338" y="629687"/>
                </a:cubicBezTo>
                <a:cubicBezTo>
                  <a:pt x="1812346" y="636157"/>
                  <a:pt x="1811767" y="649672"/>
                  <a:pt x="1817889" y="663473"/>
                </a:cubicBezTo>
                <a:cubicBezTo>
                  <a:pt x="1838284" y="657578"/>
                  <a:pt x="1825460" y="643489"/>
                  <a:pt x="1833031" y="623505"/>
                </a:cubicBezTo>
                <a:cubicBezTo>
                  <a:pt x="1838574" y="650821"/>
                  <a:pt x="1847015" y="610566"/>
                  <a:pt x="1852558" y="637882"/>
                </a:cubicBezTo>
                <a:cubicBezTo>
                  <a:pt x="1858392" y="658440"/>
                  <a:pt x="1838864" y="644064"/>
                  <a:pt x="1844697" y="664622"/>
                </a:cubicBezTo>
                <a:cubicBezTo>
                  <a:pt x="1850240" y="691938"/>
                  <a:pt x="1865963" y="638456"/>
                  <a:pt x="1879656" y="632273"/>
                </a:cubicBezTo>
                <a:cubicBezTo>
                  <a:pt x="1866253" y="631699"/>
                  <a:pt x="1847305" y="603808"/>
                  <a:pt x="1861579" y="584112"/>
                </a:cubicBezTo>
                <a:cubicBezTo>
                  <a:pt x="1881467" y="590042"/>
                  <a:pt x="1897260" y="603412"/>
                  <a:pt x="1915468" y="604510"/>
                </a:cubicBezTo>
                <a:lnTo>
                  <a:pt x="1931386" y="601432"/>
                </a:lnTo>
                <a:lnTo>
                  <a:pt x="1933196" y="616800"/>
                </a:lnTo>
                <a:cubicBezTo>
                  <a:pt x="1930212" y="627672"/>
                  <a:pt x="1926426" y="637664"/>
                  <a:pt x="1932694" y="648087"/>
                </a:cubicBezTo>
                <a:cubicBezTo>
                  <a:pt x="1947547" y="614877"/>
                  <a:pt x="1951641" y="675977"/>
                  <a:pt x="1965914" y="656282"/>
                </a:cubicBezTo>
                <a:cubicBezTo>
                  <a:pt x="1960081" y="635722"/>
                  <a:pt x="1939975" y="634860"/>
                  <a:pt x="1954828" y="601650"/>
                </a:cubicBezTo>
                <a:cubicBezTo>
                  <a:pt x="1967652" y="615739"/>
                  <a:pt x="1966783" y="636009"/>
                  <a:pt x="1972906" y="649811"/>
                </a:cubicBezTo>
                <a:cubicBezTo>
                  <a:pt x="1972906" y="649811"/>
                  <a:pt x="1972906" y="649811"/>
                  <a:pt x="1994750" y="610131"/>
                </a:cubicBezTo>
                <a:cubicBezTo>
                  <a:pt x="2013988" y="631264"/>
                  <a:pt x="2034674" y="618613"/>
                  <a:pt x="2047208" y="639458"/>
                </a:cubicBezTo>
                <a:cubicBezTo>
                  <a:pt x="2032646" y="665912"/>
                  <a:pt x="2047788" y="625944"/>
                  <a:pt x="2033805" y="638883"/>
                </a:cubicBezTo>
                <a:cubicBezTo>
                  <a:pt x="2033515" y="645641"/>
                  <a:pt x="2039637" y="659443"/>
                  <a:pt x="2039347" y="666200"/>
                </a:cubicBezTo>
                <a:cubicBezTo>
                  <a:pt x="2053621" y="646503"/>
                  <a:pt x="2081299" y="627381"/>
                  <a:pt x="2100825" y="641757"/>
                </a:cubicBezTo>
                <a:cubicBezTo>
                  <a:pt x="2113651" y="655847"/>
                  <a:pt x="2092964" y="668499"/>
                  <a:pt x="2105791" y="682587"/>
                </a:cubicBezTo>
                <a:cubicBezTo>
                  <a:pt x="2118904" y="689920"/>
                  <a:pt x="2125027" y="703721"/>
                  <a:pt x="2133177" y="670223"/>
                </a:cubicBezTo>
                <a:cubicBezTo>
                  <a:pt x="2146002" y="684312"/>
                  <a:pt x="2138720" y="697539"/>
                  <a:pt x="2137851" y="717810"/>
                </a:cubicBezTo>
                <a:cubicBezTo>
                  <a:pt x="2151256" y="718385"/>
                  <a:pt x="2158248" y="711916"/>
                  <a:pt x="2171942" y="705732"/>
                </a:cubicBezTo>
                <a:cubicBezTo>
                  <a:pt x="2157379" y="732187"/>
                  <a:pt x="2164371" y="725717"/>
                  <a:pt x="2176905" y="746563"/>
                </a:cubicBezTo>
                <a:cubicBezTo>
                  <a:pt x="2184476" y="726579"/>
                  <a:pt x="2197591" y="733911"/>
                  <a:pt x="2190020" y="753895"/>
                </a:cubicBezTo>
                <a:cubicBezTo>
                  <a:pt x="2156510" y="752458"/>
                  <a:pt x="2123868" y="730750"/>
                  <a:pt x="2084234" y="715511"/>
                </a:cubicBezTo>
                <a:cubicBezTo>
                  <a:pt x="2090357" y="729313"/>
                  <a:pt x="2076373" y="742252"/>
                  <a:pt x="2075504" y="762523"/>
                </a:cubicBezTo>
                <a:cubicBezTo>
                  <a:pt x="2116007" y="757491"/>
                  <a:pt x="2180130" y="827936"/>
                  <a:pt x="2203714" y="747712"/>
                </a:cubicBezTo>
                <a:cubicBezTo>
                  <a:pt x="2217118" y="748287"/>
                  <a:pt x="2202845" y="767984"/>
                  <a:pt x="2215669" y="782073"/>
                </a:cubicBezTo>
                <a:cubicBezTo>
                  <a:pt x="2222950" y="768846"/>
                  <a:pt x="2236066" y="776178"/>
                  <a:pt x="2249469" y="776753"/>
                </a:cubicBezTo>
                <a:cubicBezTo>
                  <a:pt x="2250628" y="749724"/>
                  <a:pt x="2263453" y="763813"/>
                  <a:pt x="2264323" y="743542"/>
                </a:cubicBezTo>
                <a:cubicBezTo>
                  <a:pt x="2251208" y="736210"/>
                  <a:pt x="2245085" y="722408"/>
                  <a:pt x="2230812" y="742105"/>
                </a:cubicBezTo>
                <a:cubicBezTo>
                  <a:pt x="2237225" y="749149"/>
                  <a:pt x="2243636" y="756194"/>
                  <a:pt x="2236645" y="762664"/>
                </a:cubicBezTo>
                <a:cubicBezTo>
                  <a:pt x="2230522" y="748862"/>
                  <a:pt x="2222950" y="768846"/>
                  <a:pt x="2217118" y="748287"/>
                </a:cubicBezTo>
                <a:cubicBezTo>
                  <a:pt x="2224689" y="728303"/>
                  <a:pt x="2212444" y="700700"/>
                  <a:pt x="2226717" y="681003"/>
                </a:cubicBezTo>
                <a:cubicBezTo>
                  <a:pt x="2240122" y="681578"/>
                  <a:pt x="2225848" y="701275"/>
                  <a:pt x="2238673" y="715364"/>
                </a:cubicBezTo>
                <a:cubicBezTo>
                  <a:pt x="2253815" y="675396"/>
                  <a:pt x="2276857" y="764388"/>
                  <a:pt x="2279755" y="696817"/>
                </a:cubicBezTo>
                <a:cubicBezTo>
                  <a:pt x="2286456" y="697105"/>
                  <a:pt x="2293159" y="697392"/>
                  <a:pt x="2300151" y="690922"/>
                </a:cubicBezTo>
                <a:cubicBezTo>
                  <a:pt x="2306563" y="697967"/>
                  <a:pt x="2298412" y="731464"/>
                  <a:pt x="2312397" y="718526"/>
                </a:cubicBezTo>
                <a:cubicBezTo>
                  <a:pt x="2312686" y="711768"/>
                  <a:pt x="2312976" y="705011"/>
                  <a:pt x="2313266" y="698254"/>
                </a:cubicBezTo>
                <a:cubicBezTo>
                  <a:pt x="2326380" y="705586"/>
                  <a:pt x="2339783" y="706160"/>
                  <a:pt x="2352898" y="713492"/>
                </a:cubicBezTo>
                <a:cubicBezTo>
                  <a:pt x="2347065" y="692933"/>
                  <a:pt x="2373005" y="714354"/>
                  <a:pt x="2360469" y="693508"/>
                </a:cubicBezTo>
                <a:cubicBezTo>
                  <a:pt x="2346485" y="706448"/>
                  <a:pt x="2333951" y="685602"/>
                  <a:pt x="2321127" y="671513"/>
                </a:cubicBezTo>
                <a:cubicBezTo>
                  <a:pt x="2347354" y="686176"/>
                  <a:pt x="2348224" y="665905"/>
                  <a:pt x="2368621" y="660011"/>
                </a:cubicBezTo>
                <a:cubicBezTo>
                  <a:pt x="2368041" y="673525"/>
                  <a:pt x="2361049" y="679994"/>
                  <a:pt x="2367172" y="693795"/>
                </a:cubicBezTo>
                <a:cubicBezTo>
                  <a:pt x="2374164" y="687326"/>
                  <a:pt x="2373874" y="694083"/>
                  <a:pt x="2380866" y="687613"/>
                </a:cubicBezTo>
                <a:cubicBezTo>
                  <a:pt x="2381735" y="667342"/>
                  <a:pt x="2389016" y="654115"/>
                  <a:pt x="2382894" y="640314"/>
                </a:cubicBezTo>
                <a:cubicBezTo>
                  <a:pt x="2368911" y="653253"/>
                  <a:pt x="2356665" y="625650"/>
                  <a:pt x="2342101" y="652103"/>
                </a:cubicBezTo>
                <a:cubicBezTo>
                  <a:pt x="2335979" y="638302"/>
                  <a:pt x="2336559" y="624788"/>
                  <a:pt x="2330436" y="610987"/>
                </a:cubicBezTo>
                <a:cubicBezTo>
                  <a:pt x="2303048" y="623351"/>
                  <a:pt x="2294318" y="670364"/>
                  <a:pt x="2269538" y="621914"/>
                </a:cubicBezTo>
                <a:cubicBezTo>
                  <a:pt x="2263705" y="601355"/>
                  <a:pt x="2289933" y="616019"/>
                  <a:pt x="2277689" y="588416"/>
                </a:cubicBezTo>
                <a:cubicBezTo>
                  <a:pt x="2263125" y="614870"/>
                  <a:pt x="2263125" y="614870"/>
                  <a:pt x="2249721" y="614295"/>
                </a:cubicBezTo>
                <a:cubicBezTo>
                  <a:pt x="2243889" y="593736"/>
                  <a:pt x="2277109" y="601930"/>
                  <a:pt x="2264864" y="574327"/>
                </a:cubicBezTo>
                <a:cubicBezTo>
                  <a:pt x="2257292" y="594311"/>
                  <a:pt x="2244179" y="586979"/>
                  <a:pt x="2235737" y="627235"/>
                </a:cubicBezTo>
                <a:cubicBezTo>
                  <a:pt x="2217080" y="592587"/>
                  <a:pt x="2257003" y="601068"/>
                  <a:pt x="2238345" y="566420"/>
                </a:cubicBezTo>
                <a:cubicBezTo>
                  <a:pt x="2223493" y="599631"/>
                  <a:pt x="2211248" y="572028"/>
                  <a:pt x="2216211" y="612858"/>
                </a:cubicBezTo>
                <a:cubicBezTo>
                  <a:pt x="2204545" y="571740"/>
                  <a:pt x="2191140" y="571166"/>
                  <a:pt x="2189691" y="604951"/>
                </a:cubicBezTo>
                <a:cubicBezTo>
                  <a:pt x="2183279" y="597906"/>
                  <a:pt x="2183279" y="597906"/>
                  <a:pt x="2176288" y="604377"/>
                </a:cubicBezTo>
                <a:cubicBezTo>
                  <a:pt x="2169876" y="597332"/>
                  <a:pt x="2178316" y="557077"/>
                  <a:pt x="2164623" y="563259"/>
                </a:cubicBezTo>
                <a:cubicBezTo>
                  <a:pt x="2157341" y="576485"/>
                  <a:pt x="2156472" y="596757"/>
                  <a:pt x="2155893" y="610271"/>
                </a:cubicBezTo>
                <a:cubicBezTo>
                  <a:pt x="2142487" y="609697"/>
                  <a:pt x="2122092" y="615591"/>
                  <a:pt x="2123251" y="588563"/>
                </a:cubicBezTo>
                <a:cubicBezTo>
                  <a:pt x="2129373" y="602365"/>
                  <a:pt x="2143356" y="589425"/>
                  <a:pt x="2149769" y="596469"/>
                </a:cubicBezTo>
                <a:cubicBezTo>
                  <a:pt x="2124409" y="561535"/>
                  <a:pt x="2089450" y="593883"/>
                  <a:pt x="2092347" y="526312"/>
                </a:cubicBezTo>
                <a:cubicBezTo>
                  <a:pt x="2078074" y="546009"/>
                  <a:pt x="2066119" y="511649"/>
                  <a:pt x="2051844" y="531344"/>
                </a:cubicBezTo>
                <a:cubicBezTo>
                  <a:pt x="2065250" y="531919"/>
                  <a:pt x="2070213" y="572749"/>
                  <a:pt x="2085066" y="539539"/>
                </a:cubicBezTo>
                <a:cubicBezTo>
                  <a:pt x="2085066" y="539539"/>
                  <a:pt x="2085066" y="539539"/>
                  <a:pt x="2097310" y="567142"/>
                </a:cubicBezTo>
                <a:cubicBezTo>
                  <a:pt x="2090319" y="573612"/>
                  <a:pt x="2090029" y="580369"/>
                  <a:pt x="2083038" y="586839"/>
                </a:cubicBezTo>
                <a:cubicBezTo>
                  <a:pt x="2077205" y="566280"/>
                  <a:pt x="2057097" y="565418"/>
                  <a:pt x="2044273" y="551329"/>
                </a:cubicBezTo>
                <a:cubicBezTo>
                  <a:pt x="2045143" y="531057"/>
                  <a:pt x="2052424" y="517831"/>
                  <a:pt x="2046302" y="504029"/>
                </a:cubicBezTo>
                <a:cubicBezTo>
                  <a:pt x="2025037" y="530195"/>
                  <a:pt x="1999676" y="495260"/>
                  <a:pt x="1993264" y="488215"/>
                </a:cubicBezTo>
                <a:cubicBezTo>
                  <a:pt x="1991816" y="522001"/>
                  <a:pt x="1971999" y="514382"/>
                  <a:pt x="1970550" y="548168"/>
                </a:cubicBezTo>
                <a:cubicBezTo>
                  <a:pt x="1970840" y="541410"/>
                  <a:pt x="1964138" y="541123"/>
                  <a:pt x="1963848" y="547881"/>
                </a:cubicBezTo>
                <a:cubicBezTo>
                  <a:pt x="1965297" y="514095"/>
                  <a:pt x="1945190" y="513233"/>
                  <a:pt x="1959754" y="486778"/>
                </a:cubicBezTo>
                <a:cubicBezTo>
                  <a:pt x="1946349" y="486203"/>
                  <a:pt x="1938199" y="519702"/>
                  <a:pt x="1937619" y="533217"/>
                </a:cubicBezTo>
                <a:cubicBezTo>
                  <a:pt x="1925085" y="512371"/>
                  <a:pt x="1876721" y="544145"/>
                  <a:pt x="1905268" y="504752"/>
                </a:cubicBezTo>
                <a:cubicBezTo>
                  <a:pt x="1899146" y="490950"/>
                  <a:pt x="1871758" y="503315"/>
                  <a:pt x="1879619" y="476573"/>
                </a:cubicBezTo>
                <a:cubicBezTo>
                  <a:pt x="1886610" y="470103"/>
                  <a:pt x="1892443" y="490662"/>
                  <a:pt x="1900015" y="470678"/>
                </a:cubicBezTo>
                <a:cubicBezTo>
                  <a:pt x="1894761" y="436604"/>
                  <a:pt x="1879908" y="469816"/>
                  <a:pt x="1867374" y="448969"/>
                </a:cubicBezTo>
                <a:cubicBezTo>
                  <a:pt x="1867374" y="448969"/>
                  <a:pt x="1867374" y="448969"/>
                  <a:pt x="1874365" y="442500"/>
                </a:cubicBezTo>
                <a:cubicBezTo>
                  <a:pt x="1874655" y="435742"/>
                  <a:pt x="1874945" y="428985"/>
                  <a:pt x="1881937" y="422516"/>
                </a:cubicBezTo>
                <a:cubicBezTo>
                  <a:pt x="1881647" y="429272"/>
                  <a:pt x="1887480" y="449831"/>
                  <a:pt x="1894471" y="443362"/>
                </a:cubicBezTo>
                <a:cubicBezTo>
                  <a:pt x="1894761" y="436604"/>
                  <a:pt x="1901753" y="430134"/>
                  <a:pt x="1902043" y="423378"/>
                </a:cubicBezTo>
                <a:cubicBezTo>
                  <a:pt x="1888928" y="416046"/>
                  <a:pt x="1869692" y="394913"/>
                  <a:pt x="1854259" y="441637"/>
                </a:cubicBezTo>
                <a:cubicBezTo>
                  <a:pt x="1835022" y="420504"/>
                  <a:pt x="1815206" y="412885"/>
                  <a:pt x="1794519" y="425536"/>
                </a:cubicBezTo>
                <a:cubicBezTo>
                  <a:pt x="1800352" y="446095"/>
                  <a:pt x="1799482" y="466367"/>
                  <a:pt x="1792201" y="479594"/>
                </a:cubicBezTo>
                <a:cubicBezTo>
                  <a:pt x="1787817" y="425249"/>
                  <a:pt x="1778508" y="485777"/>
                  <a:pt x="1766263" y="458174"/>
                </a:cubicBezTo>
                <a:cubicBezTo>
                  <a:pt x="1767422" y="431146"/>
                  <a:pt x="1793940" y="439051"/>
                  <a:pt x="1788686" y="404977"/>
                </a:cubicBezTo>
                <a:cubicBezTo>
                  <a:pt x="1761877" y="403828"/>
                  <a:pt x="1736229" y="375650"/>
                  <a:pt x="1714672" y="408574"/>
                </a:cubicBezTo>
                <a:cubicBezTo>
                  <a:pt x="1696595" y="360411"/>
                  <a:pt x="1655223" y="385716"/>
                  <a:pt x="1636856" y="344311"/>
                </a:cubicBezTo>
                <a:cubicBezTo>
                  <a:pt x="1644137" y="331084"/>
                  <a:pt x="1650549" y="338128"/>
                  <a:pt x="1651129" y="324615"/>
                </a:cubicBezTo>
                <a:cubicBezTo>
                  <a:pt x="1631602" y="310238"/>
                  <a:pt x="1653157" y="277315"/>
                  <a:pt x="1632761" y="283210"/>
                </a:cubicBezTo>
                <a:cubicBezTo>
                  <a:pt x="1632181" y="296723"/>
                  <a:pt x="1638015" y="317282"/>
                  <a:pt x="1630733" y="330509"/>
                </a:cubicBezTo>
                <a:cubicBezTo>
                  <a:pt x="1616170" y="356963"/>
                  <a:pt x="1596933" y="335829"/>
                  <a:pt x="1583239" y="342012"/>
                </a:cubicBezTo>
                <a:cubicBezTo>
                  <a:pt x="1589362" y="355813"/>
                  <a:pt x="1595484" y="369615"/>
                  <a:pt x="1587913" y="389599"/>
                </a:cubicBezTo>
                <a:cubicBezTo>
                  <a:pt x="1581211" y="389312"/>
                  <a:pt x="1568676" y="368466"/>
                  <a:pt x="1554982" y="374648"/>
                </a:cubicBezTo>
                <a:cubicBezTo>
                  <a:pt x="1561974" y="368178"/>
                  <a:pt x="1555851" y="354376"/>
                  <a:pt x="1556431" y="340863"/>
                </a:cubicBezTo>
                <a:cubicBezTo>
                  <a:pt x="1568676" y="368466"/>
                  <a:pt x="1575088" y="375510"/>
                  <a:pt x="1588782" y="369328"/>
                </a:cubicBezTo>
                <a:cubicBezTo>
                  <a:pt x="1575957" y="355238"/>
                  <a:pt x="1568965" y="361708"/>
                  <a:pt x="1576826" y="334967"/>
                </a:cubicBezTo>
                <a:cubicBezTo>
                  <a:pt x="1557010" y="327348"/>
                  <a:pt x="1537483" y="312971"/>
                  <a:pt x="1524080" y="312396"/>
                </a:cubicBezTo>
                <a:cubicBezTo>
                  <a:pt x="1531651" y="292413"/>
                  <a:pt x="1526398" y="258340"/>
                  <a:pt x="1512993" y="257765"/>
                </a:cubicBezTo>
                <a:cubicBezTo>
                  <a:pt x="1527557" y="231312"/>
                  <a:pt x="1532230" y="278899"/>
                  <a:pt x="1539801" y="258915"/>
                </a:cubicBezTo>
                <a:cubicBezTo>
                  <a:pt x="1534258" y="231599"/>
                  <a:pt x="1521723" y="210752"/>
                  <a:pt x="1500168" y="243676"/>
                </a:cubicBezTo>
                <a:cubicBezTo>
                  <a:pt x="1505711" y="270992"/>
                  <a:pt x="1506000" y="264235"/>
                  <a:pt x="1498429" y="284219"/>
                </a:cubicBezTo>
                <a:cubicBezTo>
                  <a:pt x="1511254" y="298308"/>
                  <a:pt x="1513283" y="251009"/>
                  <a:pt x="1525528" y="278611"/>
                </a:cubicBezTo>
                <a:cubicBezTo>
                  <a:pt x="1518246" y="291838"/>
                  <a:pt x="1511834" y="284793"/>
                  <a:pt x="1504262" y="304778"/>
                </a:cubicBezTo>
                <a:cubicBezTo>
                  <a:pt x="1478034" y="290113"/>
                  <a:pt x="1439270" y="254604"/>
                  <a:pt x="1417713" y="287527"/>
                </a:cubicBezTo>
                <a:cubicBezTo>
                  <a:pt x="1404889" y="273438"/>
                  <a:pt x="1412171" y="260211"/>
                  <a:pt x="1406048" y="246410"/>
                </a:cubicBezTo>
                <a:cubicBezTo>
                  <a:pt x="1399057" y="252880"/>
                  <a:pt x="1399057" y="252880"/>
                  <a:pt x="1392355" y="252592"/>
                </a:cubicBezTo>
                <a:cubicBezTo>
                  <a:pt x="1385363" y="259062"/>
                  <a:pt x="1390906" y="286377"/>
                  <a:pt x="1378082" y="272289"/>
                </a:cubicBezTo>
                <a:cubicBezTo>
                  <a:pt x="1372538" y="244973"/>
                  <a:pt x="1320080" y="215645"/>
                  <a:pt x="1304937" y="255613"/>
                </a:cubicBezTo>
                <a:cubicBezTo>
                  <a:pt x="1291823" y="248282"/>
                  <a:pt x="1312509" y="235629"/>
                  <a:pt x="1306386" y="221828"/>
                </a:cubicBezTo>
                <a:cubicBezTo>
                  <a:pt x="1299394" y="228298"/>
                  <a:pt x="1299974" y="214783"/>
                  <a:pt x="1293562" y="207739"/>
                </a:cubicBezTo>
                <a:cubicBezTo>
                  <a:pt x="1285990" y="227723"/>
                  <a:pt x="1279867" y="213921"/>
                  <a:pt x="1273745" y="200119"/>
                </a:cubicBezTo>
                <a:cubicBezTo>
                  <a:pt x="1266753" y="206589"/>
                  <a:pt x="1273165" y="213633"/>
                  <a:pt x="1266174" y="220104"/>
                </a:cubicBezTo>
                <a:cubicBezTo>
                  <a:pt x="1260341" y="199544"/>
                  <a:pt x="1246356" y="212484"/>
                  <a:pt x="1240523" y="191925"/>
                </a:cubicBezTo>
                <a:cubicBezTo>
                  <a:pt x="1247515" y="185456"/>
                  <a:pt x="1248094" y="171941"/>
                  <a:pt x="1248384" y="165184"/>
                </a:cubicBezTo>
                <a:cubicBezTo>
                  <a:pt x="1241393" y="171654"/>
                  <a:pt x="1234691" y="171366"/>
                  <a:pt x="1227699" y="177837"/>
                </a:cubicBezTo>
                <a:cubicBezTo>
                  <a:pt x="1234111" y="184881"/>
                  <a:pt x="1234111" y="184881"/>
                  <a:pt x="1240523" y="191925"/>
                </a:cubicBezTo>
                <a:cubicBezTo>
                  <a:pt x="1226830" y="198107"/>
                  <a:pt x="1220128" y="197820"/>
                  <a:pt x="1213137" y="204290"/>
                </a:cubicBezTo>
                <a:cubicBezTo>
                  <a:pt x="1221287" y="170792"/>
                  <a:pt x="1193319" y="196670"/>
                  <a:pt x="1188355" y="155841"/>
                </a:cubicBezTo>
                <a:cubicBezTo>
                  <a:pt x="1160678" y="174963"/>
                  <a:pt x="1127747" y="160011"/>
                  <a:pt x="1095975" y="118032"/>
                </a:cubicBezTo>
                <a:cubicBezTo>
                  <a:pt x="1088114" y="144773"/>
                  <a:pt x="1088694" y="131259"/>
                  <a:pt x="1082860" y="110700"/>
                </a:cubicBezTo>
                <a:cubicBezTo>
                  <a:pt x="1062174" y="123352"/>
                  <a:pt x="1028664" y="121916"/>
                  <a:pt x="1023410" y="87842"/>
                </a:cubicBezTo>
                <a:cubicBezTo>
                  <a:pt x="1001856" y="120766"/>
                  <a:pt x="977365" y="65559"/>
                  <a:pt x="978235" y="45288"/>
                </a:cubicBezTo>
                <a:cubicBezTo>
                  <a:pt x="977945" y="52045"/>
                  <a:pt x="991638" y="45863"/>
                  <a:pt x="985226" y="38818"/>
                </a:cubicBezTo>
                <a:cubicBezTo>
                  <a:pt x="979104" y="25016"/>
                  <a:pt x="972402" y="24729"/>
                  <a:pt x="965410" y="31198"/>
                </a:cubicBezTo>
                <a:cubicBezTo>
                  <a:pt x="965120" y="37956"/>
                  <a:pt x="971243" y="51757"/>
                  <a:pt x="964251" y="58228"/>
                </a:cubicBezTo>
                <a:cubicBezTo>
                  <a:pt x="951425" y="44138"/>
                  <a:pt x="937442" y="57078"/>
                  <a:pt x="924038" y="56503"/>
                </a:cubicBezTo>
                <a:cubicBezTo>
                  <a:pt x="958997" y="24154"/>
                  <a:pt x="961026" y="-23145"/>
                  <a:pt x="979394" y="18260"/>
                </a:cubicBezTo>
                <a:cubicBezTo>
                  <a:pt x="1000368" y="-1150"/>
                  <a:pt x="1013194" y="12940"/>
                  <a:pt x="1027177" y="0"/>
                </a:cubicBez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238472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5E9B6-C290-4478-9CDE-81E0F4B464E7}"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381268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3_Blank">
    <p:spTree>
      <p:nvGrpSpPr>
        <p:cNvPr id="1" name=""/>
        <p:cNvGrpSpPr/>
        <p:nvPr/>
      </p:nvGrpSpPr>
      <p:grpSpPr>
        <a:xfrm>
          <a:off x="0" y="0"/>
          <a:ext cx="0" cy="0"/>
          <a:chOff x="0" y="0"/>
          <a:chExt cx="0" cy="0"/>
        </a:xfrm>
      </p:grpSpPr>
      <p:sp>
        <p:nvSpPr>
          <p:cNvPr id="7" name="Picture Placeholder 6"/>
          <p:cNvSpPr>
            <a:spLocks noGrp="1"/>
          </p:cNvSpPr>
          <p:nvPr>
            <p:ph type="pic" sz="quarter" idx="22"/>
          </p:nvPr>
        </p:nvSpPr>
        <p:spPr>
          <a:xfrm>
            <a:off x="0" y="0"/>
            <a:ext cx="3866400" cy="6858000"/>
          </a:xfrm>
          <a:custGeom>
            <a:avLst/>
            <a:gdLst>
              <a:gd name="connsiteX0" fmla="*/ 0 w 3866400"/>
              <a:gd name="connsiteY0" fmla="*/ 0 h 6858000"/>
              <a:gd name="connsiteX1" fmla="*/ 3866400 w 3866400"/>
              <a:gd name="connsiteY1" fmla="*/ 0 h 6858000"/>
              <a:gd name="connsiteX2" fmla="*/ 3866400 w 3866400"/>
              <a:gd name="connsiteY2" fmla="*/ 6858000 h 6858000"/>
              <a:gd name="connsiteX3" fmla="*/ 0 w 386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6400" h="6858000">
                <a:moveTo>
                  <a:pt x="0" y="0"/>
                </a:moveTo>
                <a:lnTo>
                  <a:pt x="3866400" y="0"/>
                </a:lnTo>
                <a:lnTo>
                  <a:pt x="38664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 name="Date Placeholder 1">
            <a:extLst>
              <a:ext uri="{FF2B5EF4-FFF2-40B4-BE49-F238E27FC236}">
                <a16:creationId xmlns:a16="http://schemas.microsoft.com/office/drawing/2014/main" id="{16214C46-9C6B-4EA7-817E-6EED3196E167}"/>
              </a:ext>
            </a:extLst>
          </p:cNvPr>
          <p:cNvSpPr>
            <a:spLocks noGrp="1"/>
          </p:cNvSpPr>
          <p:nvPr>
            <p:ph type="dt" sz="half" idx="23"/>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314152D-A843-47A4-9C9A-7C9B6F9F2E21}" type="datetime1">
              <a:rPr lang="en-US"/>
              <a:pPr>
                <a:defRPr/>
              </a:pPr>
              <a:t>6/24/2019</a:t>
            </a:fld>
            <a:endParaRPr lang="en-US"/>
          </a:p>
        </p:txBody>
      </p:sp>
      <p:sp>
        <p:nvSpPr>
          <p:cNvPr id="4" name="Slide Number Placeholder 3">
            <a:extLst>
              <a:ext uri="{FF2B5EF4-FFF2-40B4-BE49-F238E27FC236}">
                <a16:creationId xmlns:a16="http://schemas.microsoft.com/office/drawing/2014/main" id="{8A0FF2C0-FAC6-4A7A-B494-F85D27C66DCE}"/>
              </a:ext>
            </a:extLst>
          </p:cNvPr>
          <p:cNvSpPr>
            <a:spLocks noGrp="1"/>
          </p:cNvSpPr>
          <p:nvPr>
            <p:ph type="sldNum" sz="quarter" idx="24"/>
          </p:nvPr>
        </p:nvSpPr>
        <p:spPr>
          <a:xfrm>
            <a:off x="0" y="6389688"/>
            <a:ext cx="660400" cy="365125"/>
          </a:xfrm>
          <a:prstGeom prst="rect">
            <a:avLst/>
          </a:prstGeom>
        </p:spPr>
        <p:txBody>
          <a:bodyPr/>
          <a:lstStyle>
            <a:lvl1pPr eaLnBrk="1" fontAlgn="auto" hangingPunct="1">
              <a:spcBef>
                <a:spcPts val="0"/>
              </a:spcBef>
              <a:spcAft>
                <a:spcPts val="0"/>
              </a:spcAft>
              <a:defRPr>
                <a:latin typeface="+mn-lt"/>
              </a:defRPr>
            </a:lvl1pPr>
          </a:lstStyle>
          <a:p>
            <a:pPr>
              <a:defRPr/>
            </a:pPr>
            <a:fld id="{72CB10E1-1C00-4191-8A05-727770A35BAD}" type="slidenum">
              <a:rPr lang="en-US"/>
              <a:pPr>
                <a:defRPr/>
              </a:pPr>
              <a:t>‹#›</a:t>
            </a:fld>
            <a:endParaRPr lang="en-US"/>
          </a:p>
        </p:txBody>
      </p:sp>
    </p:spTree>
    <p:extLst>
      <p:ext uri="{BB962C8B-B14F-4D97-AF65-F5344CB8AC3E}">
        <p14:creationId xmlns:p14="http://schemas.microsoft.com/office/powerpoint/2010/main" val="219330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45E9B6-C290-4478-9CDE-81E0F4B464E7}"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263339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5E9B6-C290-4478-9CDE-81E0F4B464E7}"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362006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45E9B6-C290-4478-9CDE-81E0F4B464E7}"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395672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45E9B6-C290-4478-9CDE-81E0F4B464E7}"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759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5E9B6-C290-4478-9CDE-81E0F4B464E7}"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98549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5E9B6-C290-4478-9CDE-81E0F4B464E7}"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110240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5E9B6-C290-4478-9CDE-81E0F4B464E7}"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DC818-3FEC-4230-BB9C-895451B2A1C3}" type="slidenum">
              <a:rPr lang="en-US" smtClean="0"/>
              <a:t>‹#›</a:t>
            </a:fld>
            <a:endParaRPr lang="en-US"/>
          </a:p>
        </p:txBody>
      </p:sp>
    </p:spTree>
    <p:extLst>
      <p:ext uri="{BB962C8B-B14F-4D97-AF65-F5344CB8AC3E}">
        <p14:creationId xmlns:p14="http://schemas.microsoft.com/office/powerpoint/2010/main" val="298915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5E9B6-C290-4478-9CDE-81E0F4B464E7}" type="datetimeFigureOut">
              <a:rPr lang="en-US" smtClean="0"/>
              <a:t>6/24/2019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DC818-3FEC-4230-BB9C-895451B2A1C3}" type="slidenum">
              <a:rPr lang="en-US" smtClean="0"/>
              <a:t>‹#›</a:t>
            </a:fld>
            <a:endParaRPr lang="en-US"/>
          </a:p>
        </p:txBody>
      </p:sp>
    </p:spTree>
    <p:extLst>
      <p:ext uri="{BB962C8B-B14F-4D97-AF65-F5344CB8AC3E}">
        <p14:creationId xmlns:p14="http://schemas.microsoft.com/office/powerpoint/2010/main" val="372727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4538"/>
        </a:solidFill>
        <a:effectLst/>
      </p:bgPr>
    </p:bg>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65" b="7865"/>
          <a:stretch>
            <a:fillRect/>
          </a:stretch>
        </p:blipFill>
        <p:spPr/>
      </p:pic>
      <p:sp>
        <p:nvSpPr>
          <p:cNvPr id="12" name="Rectangle 11"/>
          <p:cNvSpPr/>
          <p:nvPr/>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38575" y="3390900"/>
            <a:ext cx="4924425" cy="261610"/>
          </a:xfrm>
          <a:prstGeom prst="rect">
            <a:avLst/>
          </a:prstGeom>
        </p:spPr>
        <p:txBody>
          <a:bodyPr wrap="square">
            <a:spAutoFit/>
          </a:bodyPr>
          <a:lstStyle/>
          <a:p>
            <a:r>
              <a:rPr lang="en-US" sz="1100" b="1" i="0" dirty="0" smtClean="0">
                <a:solidFill>
                  <a:schemeClr val="bg1"/>
                </a:solidFill>
                <a:effectLst/>
                <a:latin typeface="Segoe UI" panose="020B0502040204020203" pitchFamily="34" charset="0"/>
                <a:cs typeface="Segoe UI" panose="020B0502040204020203" pitchFamily="34" charset="0"/>
              </a:rPr>
              <a:t>Lorem Ipsum</a:t>
            </a:r>
            <a:r>
              <a:rPr lang="en-US" sz="11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a:t>
            </a:r>
            <a:endParaRPr lang="en-US" sz="1100" dirty="0">
              <a:solidFill>
                <a:schemeClr val="bg1"/>
              </a:solidFill>
              <a:latin typeface="Segoe UI" panose="020B0502040204020203" pitchFamily="34" charset="0"/>
              <a:cs typeface="Segoe UI" panose="020B0502040204020203" pitchFamily="34" charset="0"/>
            </a:endParaRPr>
          </a:p>
        </p:txBody>
      </p:sp>
      <p:sp>
        <p:nvSpPr>
          <p:cNvPr id="3" name="TextBox 2"/>
          <p:cNvSpPr txBox="1"/>
          <p:nvPr/>
        </p:nvSpPr>
        <p:spPr>
          <a:xfrm>
            <a:off x="4716462" y="2905125"/>
            <a:ext cx="2833688"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LOGO HERE</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083922806"/>
      </p:ext>
    </p:extLst>
  </p:cSld>
  <p:clrMapOvr>
    <a:masterClrMapping/>
  </p:clrMapOvr>
  <p:transition spd="med"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625" b="10625"/>
          <a:stretch>
            <a:fillRect/>
          </a:stretch>
        </p:blipFill>
        <p:spPr/>
      </p:pic>
      <p:sp>
        <p:nvSpPr>
          <p:cNvPr id="4" name="Rectangle 3"/>
          <p:cNvSpPr/>
          <p:nvPr/>
        </p:nvSpPr>
        <p:spPr>
          <a:xfrm>
            <a:off x="0" y="0"/>
            <a:ext cx="12192000"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33900" y="3105834"/>
            <a:ext cx="3479800"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THANK YOU </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92802343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8052"/>
        </a:solidFill>
        <a:effectLst/>
      </p:bgPr>
    </p:bg>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6396410" y="2265972"/>
            <a:ext cx="5267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charset="0"/>
                <a:ea typeface="MS PGothic" panose="020B0600070205080204" pitchFamily="34" charset="-128"/>
              </a:defRPr>
            </a:lvl9pPr>
          </a:lstStyle>
          <a:p>
            <a:pPr algn="just"/>
            <a:r>
              <a:rPr lang="pt-BR" altLang="en-US" sz="1200" b="1" dirty="0">
                <a:solidFill>
                  <a:schemeClr val="bg1"/>
                </a:solidFill>
                <a:latin typeface="Segoe UI" panose="020B0502040204020203" pitchFamily="34" charset="0"/>
                <a:cs typeface="Segoe UI" panose="020B0502040204020203" pitchFamily="34" charset="0"/>
              </a:rPr>
              <a:t>Lorem ipsum dolor </a:t>
            </a:r>
            <a:r>
              <a:rPr lang="pt-BR" altLang="en-US" sz="1200" dirty="0">
                <a:solidFill>
                  <a:schemeClr val="bg1"/>
                </a:solidFill>
                <a:latin typeface="Segoe UI" panose="020B0502040204020203" pitchFamily="34" charset="0"/>
                <a:cs typeface="Segoe UI" panose="020B0502040204020203" pitchFamily="34" charset="0"/>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 </a:t>
            </a:r>
          </a:p>
          <a:p>
            <a:pPr algn="just"/>
            <a:r>
              <a:rPr lang="pt-BR" altLang="en-US" sz="1200" dirty="0" smtClean="0">
                <a:solidFill>
                  <a:schemeClr val="bg1"/>
                </a:solidFill>
                <a:latin typeface="Segoe UI" panose="020B0502040204020203" pitchFamily="34" charset="0"/>
                <a:cs typeface="Segoe UI" panose="020B0502040204020203" pitchFamily="34" charset="0"/>
              </a:rPr>
              <a:t>Ex </a:t>
            </a:r>
            <a:r>
              <a:rPr lang="pt-BR" altLang="en-US" sz="1200" dirty="0">
                <a:solidFill>
                  <a:schemeClr val="bg1"/>
                </a:solidFill>
                <a:latin typeface="Segoe UI" panose="020B0502040204020203" pitchFamily="34" charset="0"/>
                <a:cs typeface="Segoe UI" panose="020B0502040204020203" pitchFamily="34" charset="0"/>
              </a:rPr>
              <a:t>habemus imperdiet maiestatis sit, ei utroque laoreet philosophia mea. Est movet omnium principes te, id suas mandamus patrioque est. Eu quo solet facete dignissim, et has iuvaret ullamcorper intellegebat, ex doming facilis urbanitas est. Quis ridens te pro, quo no appareat mnesarchum. Elitr latine per ne. Id mazim graecis usu, mollis posidonium ius ea, id tempor graecis mel. </a:t>
            </a:r>
          </a:p>
          <a:p>
            <a:pPr algn="just"/>
            <a:r>
              <a:rPr lang="pt-BR" altLang="en-US" sz="1200" dirty="0" smtClean="0">
                <a:solidFill>
                  <a:schemeClr val="bg1"/>
                </a:solidFill>
                <a:latin typeface="Segoe UI" panose="020B0502040204020203" pitchFamily="34" charset="0"/>
                <a:cs typeface="Segoe UI" panose="020B0502040204020203" pitchFamily="34" charset="0"/>
              </a:rPr>
              <a:t>Mea </a:t>
            </a:r>
            <a:r>
              <a:rPr lang="pt-BR" altLang="en-US" sz="1200" dirty="0">
                <a:solidFill>
                  <a:schemeClr val="bg1"/>
                </a:solidFill>
                <a:latin typeface="Segoe UI" panose="020B0502040204020203" pitchFamily="34" charset="0"/>
                <a:cs typeface="Segoe UI" panose="020B0502040204020203" pitchFamily="34" charset="0"/>
              </a:rPr>
              <a:t>iusto oratio commodo te. Ut doming officiis facilisi usu. Per te erant ceteros, duo in vitae tacimates expetendis, ex has inani feugait. Inermis antiopam quaerendum pro no, pri liber neglegentur deterruisset no. </a:t>
            </a:r>
            <a:endParaRPr lang="en-US" altLang="en-US" sz="1200" dirty="0">
              <a:solidFill>
                <a:schemeClr val="bg1"/>
              </a:solidFill>
              <a:latin typeface="Segoe UI" panose="020B0502040204020203" pitchFamily="34" charset="0"/>
              <a:cs typeface="Segoe UI" panose="020B0502040204020203" pitchFamily="34" charset="0"/>
            </a:endParaRPr>
          </a:p>
        </p:txBody>
      </p:sp>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635" r="20635"/>
          <a:stretch>
            <a:fillRect/>
          </a:stretch>
        </p:blipFill>
        <p:spPr/>
      </p:pic>
      <p:sp>
        <p:nvSpPr>
          <p:cNvPr id="2" name="TextBox 1"/>
          <p:cNvSpPr txBox="1"/>
          <p:nvPr/>
        </p:nvSpPr>
        <p:spPr>
          <a:xfrm>
            <a:off x="6373260" y="1689100"/>
            <a:ext cx="3973381"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INTRODUCTION</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angle 5"/>
          <p:cNvSpPr/>
          <p:nvPr/>
        </p:nvSpPr>
        <p:spPr>
          <a:xfrm>
            <a:off x="0" y="0"/>
            <a:ext cx="6096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243416"/>
      </p:ext>
    </p:extLst>
  </p:cSld>
  <p:clrMapOvr>
    <a:masterClrMapping/>
  </p:clrMapOvr>
  <p:transition spd="med"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500"/>
                                        <p:tgtEl>
                                          <p:spTgt spid="20">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up)">
                                      <p:cBhvr>
                                        <p:cTn id="11" dur="500"/>
                                        <p:tgtEl>
                                          <p:spTgt spid="20">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up)">
                                      <p:cBhvr>
                                        <p:cTn id="1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58" b="7858"/>
          <a:stretch>
            <a:fillRect/>
          </a:stretch>
        </p:blipFill>
        <p:spPr>
          <a:xfrm>
            <a:off x="7938" y="0"/>
            <a:ext cx="12188825" cy="6858000"/>
          </a:xfrm>
        </p:spPr>
      </p:pic>
      <p:sp>
        <p:nvSpPr>
          <p:cNvPr id="6" name="Rectangle 5"/>
          <p:cNvSpPr/>
          <p:nvPr/>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p:cNvGrpSpPr>
          <p:nvPr/>
        </p:nvGrpSpPr>
        <p:grpSpPr bwMode="auto">
          <a:xfrm rot="10800000">
            <a:off x="2355850" y="3347244"/>
            <a:ext cx="9945688" cy="2673350"/>
            <a:chOff x="-210622" y="4085211"/>
            <a:chExt cx="19892697" cy="5346910"/>
          </a:xfrm>
        </p:grpSpPr>
        <p:sp>
          <p:nvSpPr>
            <p:cNvPr id="22" name="Round Same Side Corner Rectangle 21"/>
            <p:cNvSpPr/>
            <p:nvPr/>
          </p:nvSpPr>
          <p:spPr>
            <a:xfrm rot="5400000">
              <a:off x="7062271" y="-3187682"/>
              <a:ext cx="5346910" cy="19892697"/>
            </a:xfrm>
            <a:prstGeom prst="round2SameRect">
              <a:avLst>
                <a:gd name="adj1" fmla="val 50000"/>
                <a:gd name="adj2" fmla="val 0"/>
              </a:avLst>
            </a:prstGeom>
            <a:solidFill>
              <a:srgbClr val="7CA87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latin typeface="Calibri Light"/>
              </a:endParaRPr>
            </a:p>
          </p:txBody>
        </p:sp>
        <p:sp>
          <p:nvSpPr>
            <p:cNvPr id="8" name="Round Same Side Corner Rectangle 7"/>
            <p:cNvSpPr/>
            <p:nvPr/>
          </p:nvSpPr>
          <p:spPr>
            <a:xfrm rot="5400000">
              <a:off x="7346440" y="-2825708"/>
              <a:ext cx="4476926" cy="19168749"/>
            </a:xfrm>
            <a:prstGeom prst="round2SameRect">
              <a:avLst>
                <a:gd name="adj1" fmla="val 50000"/>
                <a:gd name="adj2" fmla="val 0"/>
              </a:avLst>
            </a:prstGeom>
            <a:solidFill>
              <a:srgbClr val="4E453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latin typeface="Calibri Light"/>
              </a:endParaRPr>
            </a:p>
          </p:txBody>
        </p:sp>
      </p:grpSp>
      <p:sp>
        <p:nvSpPr>
          <p:cNvPr id="63490" name="Title 2"/>
          <p:cNvSpPr txBox="1">
            <a:spLocks/>
          </p:cNvSpPr>
          <p:nvPr/>
        </p:nvSpPr>
        <p:spPr bwMode="auto">
          <a:xfrm>
            <a:off x="-121444" y="2536032"/>
            <a:ext cx="9461501"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lstStyle>
            <a:lvl1pPr defTabSz="685800">
              <a:defRPr sz="3600">
                <a:solidFill>
                  <a:schemeClr val="tx1"/>
                </a:solidFill>
                <a:latin typeface="Lato Light" charset="0"/>
                <a:ea typeface="MS PGothic" panose="020B0600070205080204" pitchFamily="34" charset="-128"/>
              </a:defRPr>
            </a:lvl1pPr>
            <a:lvl2pPr marL="742950" indent="-285750" defTabSz="685800">
              <a:defRPr sz="3600">
                <a:solidFill>
                  <a:schemeClr val="tx1"/>
                </a:solidFill>
                <a:latin typeface="Lato Light" charset="0"/>
                <a:ea typeface="MS PGothic" panose="020B0600070205080204" pitchFamily="34" charset="-128"/>
              </a:defRPr>
            </a:lvl2pPr>
            <a:lvl3pPr marL="1143000" indent="-228600" defTabSz="685800">
              <a:defRPr sz="3600">
                <a:solidFill>
                  <a:schemeClr val="tx1"/>
                </a:solidFill>
                <a:latin typeface="Lato Light" charset="0"/>
                <a:ea typeface="MS PGothic" panose="020B0600070205080204" pitchFamily="34" charset="-128"/>
              </a:defRPr>
            </a:lvl3pPr>
            <a:lvl4pPr marL="1600200" indent="-228600" defTabSz="685800">
              <a:defRPr sz="3600">
                <a:solidFill>
                  <a:schemeClr val="tx1"/>
                </a:solidFill>
                <a:latin typeface="Lato Light" charset="0"/>
                <a:ea typeface="MS PGothic" panose="020B0600070205080204" pitchFamily="34" charset="-128"/>
              </a:defRPr>
            </a:lvl4pPr>
            <a:lvl5pPr marL="2057400" indent="-228600" defTabSz="685800">
              <a:defRPr sz="3600">
                <a:solidFill>
                  <a:schemeClr val="tx1"/>
                </a:solidFill>
                <a:latin typeface="Lato Light"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charset="0"/>
                <a:ea typeface="MS PGothic" panose="020B0600070205080204" pitchFamily="34" charset="-128"/>
              </a:defRPr>
            </a:lvl9pPr>
          </a:lstStyle>
          <a:p>
            <a:pPr algn="ctr">
              <a:lnSpc>
                <a:spcPct val="90000"/>
              </a:lnSpc>
            </a:pPr>
            <a:endParaRPr lang="bg-BG" altLang="en-US" sz="2900">
              <a:latin typeface="Open Sans Light" charset="0"/>
            </a:endParaRPr>
          </a:p>
        </p:txBody>
      </p:sp>
      <p:sp>
        <p:nvSpPr>
          <p:cNvPr id="2" name="TextBox 1"/>
          <p:cNvSpPr txBox="1"/>
          <p:nvPr/>
        </p:nvSpPr>
        <p:spPr>
          <a:xfrm>
            <a:off x="4863295" y="4014697"/>
            <a:ext cx="2655105"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ABOUT US</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angle 3"/>
          <p:cNvSpPr/>
          <p:nvPr/>
        </p:nvSpPr>
        <p:spPr>
          <a:xfrm>
            <a:off x="4892002" y="4555350"/>
            <a:ext cx="6030456" cy="646331"/>
          </a:xfrm>
          <a:prstGeom prst="rect">
            <a:avLst/>
          </a:prstGeom>
        </p:spPr>
        <p:txBody>
          <a:bodyPr wrap="square">
            <a:spAutoFit/>
          </a:bodyPr>
          <a:lstStyle/>
          <a:p>
            <a:r>
              <a:rPr lang="en-US" sz="1200" b="1" i="0" dirty="0" smtClean="0">
                <a:solidFill>
                  <a:schemeClr val="bg1"/>
                </a:solidFill>
                <a:effectLst/>
                <a:latin typeface="Segoe UI" panose="020B0502040204020203" pitchFamily="34" charset="0"/>
                <a:cs typeface="Segoe UI" panose="020B0502040204020203" pitchFamily="34" charset="0"/>
              </a:rPr>
              <a:t>Lorem Ipsum</a:t>
            </a:r>
            <a:r>
              <a:rPr lang="en-US" sz="12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a:t>
            </a: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92174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4538"/>
        </a:solid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00" r="16600"/>
          <a:stretch>
            <a:fillRect/>
          </a:stretch>
        </p:blipFill>
        <p:spPr>
          <a:xfrm>
            <a:off x="3409950" y="3836988"/>
            <a:ext cx="2357438" cy="2355850"/>
          </a:xfrm>
        </p:spPr>
      </p:pic>
      <p:pic>
        <p:nvPicPr>
          <p:cNvPr id="9" name="Picture Placeholder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861" r="16861"/>
          <a:stretch>
            <a:fillRect/>
          </a:stretch>
        </p:blipFill>
        <p:spPr>
          <a:xfrm>
            <a:off x="6511925" y="3836988"/>
            <a:ext cx="2357438" cy="2355850"/>
          </a:xfrm>
        </p:spPr>
      </p:pic>
      <p:pic>
        <p:nvPicPr>
          <p:cNvPr id="7" name="Picture Placeholder 6"/>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6644" r="16644"/>
          <a:stretch>
            <a:fillRect/>
          </a:stretch>
        </p:blipFill>
        <p:spPr>
          <a:xfrm>
            <a:off x="8018463" y="1724025"/>
            <a:ext cx="2357437" cy="2355850"/>
          </a:xfrm>
        </p:spPr>
      </p:pic>
      <p:pic>
        <p:nvPicPr>
          <p:cNvPr id="6" name="Picture Placeholder 5"/>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622" r="16622"/>
          <a:stretch>
            <a:fillRect/>
          </a:stretch>
        </p:blipFill>
        <p:spPr/>
      </p:pic>
      <p:pic>
        <p:nvPicPr>
          <p:cNvPr id="3" name="Picture Placeholder 2"/>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16653" r="16653"/>
          <a:stretch>
            <a:fillRect/>
          </a:stretch>
        </p:blipFill>
        <p:spPr>
          <a:xfrm>
            <a:off x="1812925" y="1724025"/>
            <a:ext cx="2357438" cy="2355850"/>
          </a:xfrm>
        </p:spPr>
      </p:pic>
      <p:sp>
        <p:nvSpPr>
          <p:cNvPr id="40" name="Oval 39"/>
          <p:cNvSpPr/>
          <p:nvPr/>
        </p:nvSpPr>
        <p:spPr>
          <a:xfrm>
            <a:off x="3409950" y="3836988"/>
            <a:ext cx="2363472" cy="2355851"/>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14459" y="1723564"/>
            <a:ext cx="2355851" cy="2355851"/>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09343" y="1723564"/>
            <a:ext cx="2364027" cy="2355851"/>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011873" y="1723564"/>
            <a:ext cx="2364027" cy="2355851"/>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12428" y="3836988"/>
            <a:ext cx="2364027" cy="2355851"/>
          </a:xfrm>
          <a:prstGeom prst="ellipse">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15694" y="457676"/>
            <a:ext cx="2419109" cy="646331"/>
          </a:xfrm>
          <a:prstGeom prst="rect">
            <a:avLst/>
          </a:prstGeom>
          <a:noFill/>
        </p:spPr>
        <p:txBody>
          <a:bodyPr wrap="square" rtlCol="0">
            <a:spAutoFit/>
          </a:bodyPr>
          <a:lstStyle/>
          <a:p>
            <a:pPr algn="just"/>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HEADING</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3541019" y="986800"/>
            <a:ext cx="5382001" cy="276999"/>
          </a:xfrm>
          <a:prstGeom prst="rect">
            <a:avLst/>
          </a:prstGeom>
        </p:spPr>
        <p:txBody>
          <a:bodyPr wrap="square">
            <a:spAutoFit/>
          </a:bodyPr>
          <a:lstStyle/>
          <a:p>
            <a:r>
              <a:rPr lang="en-US" sz="1200" b="1" dirty="0">
                <a:solidFill>
                  <a:schemeClr val="bg1"/>
                </a:solidFill>
                <a:latin typeface="Segoe UI" panose="020B0502040204020203" pitchFamily="34" charset="0"/>
                <a:cs typeface="Segoe UI" panose="020B0502040204020203" pitchFamily="34" charset="0"/>
              </a:rPr>
              <a:t>Lorem Ipsum</a:t>
            </a:r>
            <a:r>
              <a:rPr lang="en-US" sz="1200" dirty="0">
                <a:solidFill>
                  <a:schemeClr val="bg1"/>
                </a:solidFill>
                <a:latin typeface="Segoe UI" panose="020B0502040204020203" pitchFamily="34" charset="0"/>
                <a:cs typeface="Segoe UI" panose="020B0502040204020203" pitchFamily="34" charset="0"/>
              </a:rPr>
              <a:t> is simply dummy text of the printing and typesetting industry</a:t>
            </a:r>
          </a:p>
        </p:txBody>
      </p:sp>
    </p:spTree>
    <p:extLst>
      <p:ext uri="{BB962C8B-B14F-4D97-AF65-F5344CB8AC3E}">
        <p14:creationId xmlns:p14="http://schemas.microsoft.com/office/powerpoint/2010/main" val="4263175133"/>
      </p:ext>
    </p:extLst>
  </p:cSld>
  <p:clrMapOvr>
    <a:masterClrMapping/>
  </p:clrMapOvr>
  <p:transition spd="slow" advClick="0" advTm="3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E4538"/>
        </a:solidFill>
        <a:effectLst/>
      </p:bgPr>
    </p:bg>
    <p:spTree>
      <p:nvGrpSpPr>
        <p:cNvPr id="1" name=""/>
        <p:cNvGrpSpPr/>
        <p:nvPr/>
      </p:nvGrpSpPr>
      <p:grpSpPr>
        <a:xfrm>
          <a:off x="0" y="0"/>
          <a:ext cx="0" cy="0"/>
          <a:chOff x="0" y="0"/>
          <a:chExt cx="0" cy="0"/>
        </a:xfrm>
      </p:grpSpPr>
      <p:sp>
        <p:nvSpPr>
          <p:cNvPr id="9222" name="Shape 705"/>
          <p:cNvSpPr>
            <a:spLocks noChangeArrowheads="1"/>
          </p:cNvSpPr>
          <p:nvPr/>
        </p:nvSpPr>
        <p:spPr bwMode="auto">
          <a:xfrm>
            <a:off x="890588" y="4806950"/>
            <a:ext cx="823912" cy="822325"/>
          </a:xfrm>
          <a:prstGeom prst="diamond">
            <a:avLst/>
          </a:prstGeom>
          <a:solidFill>
            <a:srgbClr val="80957A"/>
          </a:solidFill>
          <a:ln>
            <a:noFill/>
          </a:ln>
        </p:spPr>
        <p:txBody>
          <a:bodyPr lIns="22860" rIns="2286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000"/>
          </a:p>
        </p:txBody>
      </p:sp>
      <p:sp>
        <p:nvSpPr>
          <p:cNvPr id="11" name="Shape 708">
            <a:extLst>
              <a:ext uri="{FF2B5EF4-FFF2-40B4-BE49-F238E27FC236}">
                <a16:creationId xmlns:a16="http://schemas.microsoft.com/office/drawing/2014/main" id="{92BA0E5B-A796-4593-94ED-19903CD01832}"/>
              </a:ext>
            </a:extLst>
          </p:cNvPr>
          <p:cNvSpPr/>
          <p:nvPr/>
        </p:nvSpPr>
        <p:spPr>
          <a:xfrm>
            <a:off x="4446588" y="4806950"/>
            <a:ext cx="822325" cy="822325"/>
          </a:xfrm>
          <a:prstGeom prst="diamond">
            <a:avLst/>
          </a:prstGeom>
          <a:solidFill>
            <a:srgbClr val="80957A"/>
          </a:solidFill>
          <a:ln w="12700">
            <a:miter lim="400000"/>
          </a:ln>
        </p:spPr>
        <p:txBody>
          <a:bodyPr lIns="22860" rIns="22860" anchor="ctr"/>
          <a:lstStyle/>
          <a:p>
            <a:pPr eaLnBrk="1" fontAlgn="auto" hangingPunct="1">
              <a:spcBef>
                <a:spcPts val="0"/>
              </a:spcBef>
              <a:spcAft>
                <a:spcPts val="0"/>
              </a:spcAft>
              <a:defRPr/>
            </a:pPr>
            <a:endParaRPr sz="2000">
              <a:latin typeface="+mn-lt"/>
            </a:endParaRPr>
          </a:p>
        </p:txBody>
      </p:sp>
      <p:sp>
        <p:nvSpPr>
          <p:cNvPr id="12" name="Shape 711">
            <a:extLst>
              <a:ext uri="{FF2B5EF4-FFF2-40B4-BE49-F238E27FC236}">
                <a16:creationId xmlns:a16="http://schemas.microsoft.com/office/drawing/2014/main" id="{7C548212-4CD0-4744-8C50-6C59A7BFCE35}"/>
              </a:ext>
            </a:extLst>
          </p:cNvPr>
          <p:cNvSpPr/>
          <p:nvPr/>
        </p:nvSpPr>
        <p:spPr>
          <a:xfrm>
            <a:off x="8001000" y="4806950"/>
            <a:ext cx="822325" cy="822325"/>
          </a:xfrm>
          <a:prstGeom prst="diamond">
            <a:avLst/>
          </a:prstGeom>
          <a:solidFill>
            <a:srgbClr val="80957A"/>
          </a:solidFill>
          <a:ln w="12700">
            <a:miter lim="400000"/>
          </a:ln>
        </p:spPr>
        <p:txBody>
          <a:bodyPr lIns="22860" rIns="22860" anchor="ctr"/>
          <a:lstStyle/>
          <a:p>
            <a:pPr eaLnBrk="1" fontAlgn="auto" hangingPunct="1">
              <a:spcBef>
                <a:spcPts val="0"/>
              </a:spcBef>
              <a:spcAft>
                <a:spcPts val="0"/>
              </a:spcAft>
              <a:defRPr/>
            </a:pPr>
            <a:endParaRPr sz="2000">
              <a:latin typeface="+mn-lt"/>
            </a:endParaRPr>
          </a:p>
        </p:txBody>
      </p:sp>
      <p:sp>
        <p:nvSpPr>
          <p:cNvPr id="13" name="Shape 196">
            <a:extLst>
              <a:ext uri="{FF2B5EF4-FFF2-40B4-BE49-F238E27FC236}">
                <a16:creationId xmlns:a16="http://schemas.microsoft.com/office/drawing/2014/main" id="{36D7AB0E-749A-4902-8686-FE37189E4ABD}"/>
              </a:ext>
            </a:extLst>
          </p:cNvPr>
          <p:cNvSpPr/>
          <p:nvPr/>
        </p:nvSpPr>
        <p:spPr>
          <a:xfrm>
            <a:off x="1741147" y="4816475"/>
            <a:ext cx="2286000" cy="304800"/>
          </a:xfrm>
          <a:prstGeom prst="rect">
            <a:avLst/>
          </a:prstGeom>
          <a:ln w="12700">
            <a:miter lim="400000"/>
          </a:ln>
          <a:extLst>
            <a:ext uri="{C572A759-6A51-4108-AA02-DFA0A04FC94B}"/>
          </a:extLst>
        </p:spPr>
        <p:txBody>
          <a:bodyPr lIns="25400" tIns="25400" rIns="25400" bIns="25400" anchor="ctr"/>
          <a:lstStyle>
            <a:lvl1pPr algn="l">
              <a:lnSpc>
                <a:spcPct val="120000"/>
              </a:lnSpc>
              <a:defRPr sz="3500" cap="none">
                <a:solidFill>
                  <a:srgbClr val="FFFFFF"/>
                </a:solidFill>
                <a:latin typeface="Montserrat"/>
                <a:ea typeface="Montserrat"/>
                <a:cs typeface="Montserrat"/>
                <a:sym typeface="Montserrat"/>
              </a:defRPr>
            </a:lvl1pPr>
          </a:lstStyle>
          <a:p>
            <a:pPr eaLnBrk="1" fontAlgn="auto" hangingPunct="1">
              <a:spcBef>
                <a:spcPts val="0"/>
              </a:spcBef>
              <a:spcAft>
                <a:spcPts val="0"/>
              </a:spcAft>
              <a:defRPr/>
            </a:pPr>
            <a:r>
              <a:rPr sz="1800" dirty="0">
                <a:solidFill>
                  <a:srgbClr val="7CA874"/>
                </a:solidFill>
                <a:latin typeface="Segoe UI Black" panose="020B0A02040204020203" pitchFamily="34" charset="0"/>
                <a:ea typeface="Segoe UI Black" panose="020B0A02040204020203" pitchFamily="34" charset="0"/>
                <a:cs typeface="Segoe UI Black" panose="020B0A02040204020203" pitchFamily="34" charset="0"/>
              </a:rPr>
              <a:t>INTRODUCTION</a:t>
            </a:r>
          </a:p>
        </p:txBody>
      </p:sp>
      <p:sp>
        <p:nvSpPr>
          <p:cNvPr id="15" name="Shape 196">
            <a:extLst>
              <a:ext uri="{FF2B5EF4-FFF2-40B4-BE49-F238E27FC236}">
                <a16:creationId xmlns:a16="http://schemas.microsoft.com/office/drawing/2014/main" id="{47E8C55F-EC25-4BB0-AD3C-E33EF8D6AC7F}"/>
              </a:ext>
            </a:extLst>
          </p:cNvPr>
          <p:cNvSpPr/>
          <p:nvPr/>
        </p:nvSpPr>
        <p:spPr>
          <a:xfrm>
            <a:off x="5303497" y="4816475"/>
            <a:ext cx="2286000" cy="304800"/>
          </a:xfrm>
          <a:prstGeom prst="rect">
            <a:avLst/>
          </a:prstGeom>
          <a:ln w="12700">
            <a:miter lim="400000"/>
          </a:ln>
          <a:extLst>
            <a:ext uri="{C572A759-6A51-4108-AA02-DFA0A04FC94B}"/>
          </a:extLst>
        </p:spPr>
        <p:txBody>
          <a:bodyPr lIns="25400" tIns="25400" rIns="25400" bIns="25400" anchor="ctr"/>
          <a:lstStyle>
            <a:lvl1pPr algn="l">
              <a:lnSpc>
                <a:spcPct val="120000"/>
              </a:lnSpc>
              <a:defRPr sz="3500" cap="none">
                <a:solidFill>
                  <a:srgbClr val="FFFFFF"/>
                </a:solidFill>
                <a:latin typeface="Montserrat"/>
                <a:ea typeface="Montserrat"/>
                <a:cs typeface="Montserrat"/>
                <a:sym typeface="Montserrat"/>
              </a:defRPr>
            </a:lvl1pPr>
          </a:lstStyle>
          <a:p>
            <a:pPr eaLnBrk="1" fontAlgn="auto" hangingPunct="1">
              <a:spcBef>
                <a:spcPts val="0"/>
              </a:spcBef>
              <a:spcAft>
                <a:spcPts val="0"/>
              </a:spcAft>
              <a:defRPr/>
            </a:pPr>
            <a:r>
              <a:rPr sz="1800" dirty="0">
                <a:solidFill>
                  <a:srgbClr val="7CA874"/>
                </a:solidFill>
                <a:latin typeface="Segoe UI Black" panose="020B0A02040204020203" pitchFamily="34" charset="0"/>
                <a:ea typeface="Segoe UI Black" panose="020B0A02040204020203" pitchFamily="34" charset="0"/>
                <a:cs typeface="Segoe UI Black" panose="020B0A02040204020203" pitchFamily="34" charset="0"/>
              </a:rPr>
              <a:t>INTRODUCTION</a:t>
            </a:r>
          </a:p>
        </p:txBody>
      </p:sp>
      <p:sp>
        <p:nvSpPr>
          <p:cNvPr id="17" name="Shape 196">
            <a:extLst>
              <a:ext uri="{FF2B5EF4-FFF2-40B4-BE49-F238E27FC236}">
                <a16:creationId xmlns:a16="http://schemas.microsoft.com/office/drawing/2014/main" id="{6C196A71-82DF-4706-BBF0-2E9B05FCDBBE}"/>
              </a:ext>
            </a:extLst>
          </p:cNvPr>
          <p:cNvSpPr/>
          <p:nvPr/>
        </p:nvSpPr>
        <p:spPr>
          <a:xfrm>
            <a:off x="8864260" y="4816475"/>
            <a:ext cx="2286000" cy="304800"/>
          </a:xfrm>
          <a:prstGeom prst="rect">
            <a:avLst/>
          </a:prstGeom>
          <a:ln w="12700">
            <a:miter lim="400000"/>
          </a:ln>
          <a:extLst>
            <a:ext uri="{C572A759-6A51-4108-AA02-DFA0A04FC94B}"/>
          </a:extLst>
        </p:spPr>
        <p:txBody>
          <a:bodyPr lIns="25400" tIns="25400" rIns="25400" bIns="25400" anchor="ctr"/>
          <a:lstStyle>
            <a:lvl1pPr algn="l">
              <a:lnSpc>
                <a:spcPct val="120000"/>
              </a:lnSpc>
              <a:defRPr sz="3500" cap="none">
                <a:solidFill>
                  <a:srgbClr val="FFFFFF"/>
                </a:solidFill>
                <a:latin typeface="Montserrat"/>
                <a:ea typeface="Montserrat"/>
                <a:cs typeface="Montserrat"/>
                <a:sym typeface="Montserrat"/>
              </a:defRPr>
            </a:lvl1pPr>
          </a:lstStyle>
          <a:p>
            <a:pPr eaLnBrk="1" fontAlgn="auto" hangingPunct="1">
              <a:spcBef>
                <a:spcPts val="0"/>
              </a:spcBef>
              <a:spcAft>
                <a:spcPts val="0"/>
              </a:spcAft>
              <a:defRPr/>
            </a:pPr>
            <a:r>
              <a:rPr sz="1800" dirty="0">
                <a:solidFill>
                  <a:srgbClr val="7CA874"/>
                </a:solidFill>
                <a:latin typeface="Segoe UI Black" panose="020B0A02040204020203" pitchFamily="34" charset="0"/>
                <a:ea typeface="Segoe UI Black" panose="020B0A02040204020203" pitchFamily="34" charset="0"/>
                <a:cs typeface="Segoe UI Black" panose="020B0A02040204020203" pitchFamily="34" charset="0"/>
              </a:rPr>
              <a:t>INTRODUCTION</a:t>
            </a:r>
          </a:p>
        </p:txBody>
      </p:sp>
      <p:sp>
        <p:nvSpPr>
          <p:cNvPr id="19" name="Shape 2755">
            <a:extLst>
              <a:ext uri="{FF2B5EF4-FFF2-40B4-BE49-F238E27FC236}">
                <a16:creationId xmlns:a16="http://schemas.microsoft.com/office/drawing/2014/main" id="{BAA48631-AA6C-4482-97F2-95F8E26DD58D}"/>
              </a:ext>
            </a:extLst>
          </p:cNvPr>
          <p:cNvSpPr/>
          <p:nvPr/>
        </p:nvSpPr>
        <p:spPr>
          <a:xfrm>
            <a:off x="1187450" y="5078413"/>
            <a:ext cx="2286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756">
            <a:extLst>
              <a:ext uri="{FF2B5EF4-FFF2-40B4-BE49-F238E27FC236}">
                <a16:creationId xmlns:a16="http://schemas.microsoft.com/office/drawing/2014/main" id="{2FDD4B51-C857-44F0-B22A-2E1F6921C59A}"/>
              </a:ext>
            </a:extLst>
          </p:cNvPr>
          <p:cNvSpPr/>
          <p:nvPr/>
        </p:nvSpPr>
        <p:spPr>
          <a:xfrm>
            <a:off x="4718050" y="5154613"/>
            <a:ext cx="279400" cy="127000"/>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757">
            <a:extLst>
              <a:ext uri="{FF2B5EF4-FFF2-40B4-BE49-F238E27FC236}">
                <a16:creationId xmlns:a16="http://schemas.microsoft.com/office/drawing/2014/main" id="{2544E04E-009B-4AF0-83E0-2FF90F60569C}"/>
              </a:ext>
            </a:extLst>
          </p:cNvPr>
          <p:cNvSpPr/>
          <p:nvPr/>
        </p:nvSpPr>
        <p:spPr>
          <a:xfrm>
            <a:off x="8277225" y="5062538"/>
            <a:ext cx="279400" cy="279400"/>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Rectangle 21"/>
          <p:cNvSpPr/>
          <p:nvPr/>
        </p:nvSpPr>
        <p:spPr>
          <a:xfrm>
            <a:off x="1712912" y="5078413"/>
            <a:ext cx="2661897" cy="646331"/>
          </a:xfrm>
          <a:prstGeom prst="rect">
            <a:avLst/>
          </a:prstGeom>
        </p:spPr>
        <p:txBody>
          <a:bodyPr wrap="square">
            <a:spAutoFit/>
          </a:bodyPr>
          <a:lstStyle/>
          <a:p>
            <a:r>
              <a:rPr lang="en-US" sz="1200" b="1" dirty="0">
                <a:solidFill>
                  <a:schemeClr val="bg1"/>
                </a:solidFill>
                <a:latin typeface="Segoe UI" panose="020B0502040204020203" pitchFamily="34" charset="0"/>
                <a:cs typeface="Segoe UI" panose="020B0502040204020203" pitchFamily="34" charset="0"/>
              </a:rPr>
              <a:t>Lorem Ipsum</a:t>
            </a:r>
            <a:r>
              <a:rPr lang="en-US" sz="1200" dirty="0">
                <a:solidFill>
                  <a:schemeClr val="bg1"/>
                </a:solidFill>
                <a:latin typeface="Segoe UI" panose="020B0502040204020203" pitchFamily="34" charset="0"/>
                <a:cs typeface="Segoe UI" panose="020B0502040204020203" pitchFamily="34" charset="0"/>
              </a:rPr>
              <a:t> is simply dummy text of the printing and typesetting industry</a:t>
            </a:r>
          </a:p>
        </p:txBody>
      </p:sp>
      <p:sp>
        <p:nvSpPr>
          <p:cNvPr id="23" name="Rectangle 22"/>
          <p:cNvSpPr/>
          <p:nvPr/>
        </p:nvSpPr>
        <p:spPr>
          <a:xfrm>
            <a:off x="5256211" y="5064126"/>
            <a:ext cx="2593636" cy="646331"/>
          </a:xfrm>
          <a:prstGeom prst="rect">
            <a:avLst/>
          </a:prstGeom>
        </p:spPr>
        <p:txBody>
          <a:bodyPr wrap="square">
            <a:spAutoFit/>
          </a:bodyPr>
          <a:lstStyle/>
          <a:p>
            <a:r>
              <a:rPr lang="en-US" sz="1200" b="1" dirty="0">
                <a:solidFill>
                  <a:schemeClr val="bg1"/>
                </a:solidFill>
                <a:latin typeface="Segoe UI" panose="020B0502040204020203" pitchFamily="34" charset="0"/>
                <a:cs typeface="Segoe UI" panose="020B0502040204020203" pitchFamily="34" charset="0"/>
              </a:rPr>
              <a:t>Lorem Ipsum</a:t>
            </a:r>
            <a:r>
              <a:rPr lang="en-US" sz="1200" dirty="0">
                <a:solidFill>
                  <a:schemeClr val="bg1"/>
                </a:solidFill>
                <a:latin typeface="Segoe UI" panose="020B0502040204020203" pitchFamily="34" charset="0"/>
                <a:cs typeface="Segoe UI" panose="020B0502040204020203" pitchFamily="34" charset="0"/>
              </a:rPr>
              <a:t> is simply dummy text of the printing and typesetting industry</a:t>
            </a:r>
          </a:p>
        </p:txBody>
      </p:sp>
      <p:sp>
        <p:nvSpPr>
          <p:cNvPr id="24" name="Rectangle 23"/>
          <p:cNvSpPr/>
          <p:nvPr/>
        </p:nvSpPr>
        <p:spPr>
          <a:xfrm>
            <a:off x="8828087" y="5048470"/>
            <a:ext cx="2576172" cy="646331"/>
          </a:xfrm>
          <a:prstGeom prst="rect">
            <a:avLst/>
          </a:prstGeom>
        </p:spPr>
        <p:txBody>
          <a:bodyPr wrap="square">
            <a:spAutoFit/>
          </a:bodyPr>
          <a:lstStyle/>
          <a:p>
            <a:r>
              <a:rPr lang="en-US" sz="1200" b="1" dirty="0">
                <a:solidFill>
                  <a:schemeClr val="bg1"/>
                </a:solidFill>
                <a:latin typeface="Segoe UI" panose="020B0502040204020203" pitchFamily="34" charset="0"/>
                <a:cs typeface="Segoe UI" panose="020B0502040204020203" pitchFamily="34" charset="0"/>
              </a:rPr>
              <a:t>Lorem Ipsum</a:t>
            </a:r>
            <a:r>
              <a:rPr lang="en-US" sz="1200" dirty="0">
                <a:solidFill>
                  <a:schemeClr val="bg1"/>
                </a:solidFill>
                <a:latin typeface="Segoe UI" panose="020B0502040204020203" pitchFamily="34" charset="0"/>
                <a:cs typeface="Segoe UI" panose="020B0502040204020203" pitchFamily="34" charset="0"/>
              </a:rPr>
              <a:t> is simply dummy text of the printing and typesetting industry</a:t>
            </a:r>
          </a:p>
        </p:txBody>
      </p:sp>
      <p:pic>
        <p:nvPicPr>
          <p:cNvPr id="5" name="Picture Placeholder 4"/>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984" t="39218" r="984" b="11176"/>
          <a:stretch/>
        </p:blipFill>
        <p:spPr/>
      </p:pic>
    </p:spTree>
    <p:extLst>
      <p:ext uri="{BB962C8B-B14F-4D97-AF65-F5344CB8AC3E}">
        <p14:creationId xmlns:p14="http://schemas.microsoft.com/office/powerpoint/2010/main" val="305311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8052"/>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7616" b="7616"/>
          <a:stretch>
            <a:fillRect/>
          </a:stretch>
        </p:blipFill>
        <p:spPr>
          <a:xfrm rot="20247637">
            <a:off x="1663700" y="-590550"/>
            <a:ext cx="9229725" cy="5222875"/>
          </a:xfrm>
        </p:spPr>
      </p:pic>
      <p:sp>
        <p:nvSpPr>
          <p:cNvPr id="10" name="TextBox 9"/>
          <p:cNvSpPr txBox="1"/>
          <p:nvPr/>
        </p:nvSpPr>
        <p:spPr>
          <a:xfrm>
            <a:off x="668665" y="4680554"/>
            <a:ext cx="2419109"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HEADING</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angle 3"/>
          <p:cNvSpPr/>
          <p:nvPr/>
        </p:nvSpPr>
        <p:spPr>
          <a:xfrm>
            <a:off x="668665" y="5212585"/>
            <a:ext cx="5313035" cy="1015663"/>
          </a:xfrm>
          <a:prstGeom prst="rect">
            <a:avLst/>
          </a:prstGeom>
        </p:spPr>
        <p:txBody>
          <a:bodyPr wrap="square">
            <a:spAutoFit/>
          </a:bodyPr>
          <a:lstStyle/>
          <a:p>
            <a:pPr algn="just"/>
            <a:r>
              <a:rPr lang="en-US" sz="1200" b="1" i="0" dirty="0" smtClean="0">
                <a:solidFill>
                  <a:schemeClr val="bg1"/>
                </a:solidFill>
                <a:effectLst/>
                <a:latin typeface="Segoe UI" panose="020B0502040204020203" pitchFamily="34" charset="0"/>
                <a:cs typeface="Segoe UI" panose="020B0502040204020203" pitchFamily="34" charset="0"/>
              </a:rPr>
              <a:t>Lorem Ipsum</a:t>
            </a:r>
            <a:r>
              <a:rPr lang="en-US" sz="12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endParaRPr lang="en-US" sz="1200" dirty="0">
              <a:solidFill>
                <a:schemeClr val="bg1"/>
              </a:solidFill>
              <a:latin typeface="Segoe UI" panose="020B0502040204020203" pitchFamily="34" charset="0"/>
              <a:cs typeface="Segoe UI" panose="020B0502040204020203" pitchFamily="34" charset="0"/>
            </a:endParaRPr>
          </a:p>
        </p:txBody>
      </p:sp>
      <p:sp>
        <p:nvSpPr>
          <p:cNvPr id="14" name="Rectangle 13"/>
          <p:cNvSpPr/>
          <p:nvPr/>
        </p:nvSpPr>
        <p:spPr>
          <a:xfrm>
            <a:off x="6302823" y="5212585"/>
            <a:ext cx="5313035" cy="1015663"/>
          </a:xfrm>
          <a:prstGeom prst="rect">
            <a:avLst/>
          </a:prstGeom>
        </p:spPr>
        <p:txBody>
          <a:bodyPr wrap="square">
            <a:spAutoFit/>
          </a:bodyPr>
          <a:lstStyle/>
          <a:p>
            <a:pPr algn="just"/>
            <a:r>
              <a:rPr lang="en-US" sz="1200" b="1" i="0" dirty="0" smtClean="0">
                <a:solidFill>
                  <a:schemeClr val="bg1"/>
                </a:solidFill>
                <a:effectLst/>
                <a:latin typeface="Segoe UI" panose="020B0502040204020203" pitchFamily="34" charset="0"/>
                <a:cs typeface="Segoe UI" panose="020B0502040204020203" pitchFamily="34" charset="0"/>
              </a:rPr>
              <a:t>Lorem Ipsum</a:t>
            </a:r>
            <a:r>
              <a:rPr lang="en-US" sz="12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endParaRPr lang="en-US" sz="12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4999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8052"/>
        </a:solidFill>
        <a:effectLst/>
      </p:bgPr>
    </p:bg>
    <p:spTree>
      <p:nvGrpSpPr>
        <p:cNvPr id="1" name=""/>
        <p:cNvGrpSpPr/>
        <p:nvPr/>
      </p:nvGrpSpPr>
      <p:grpSpPr>
        <a:xfrm>
          <a:off x="0" y="0"/>
          <a:ext cx="0" cy="0"/>
          <a:chOff x="0" y="0"/>
          <a:chExt cx="0" cy="0"/>
        </a:xfrm>
      </p:grpSpPr>
      <p:sp>
        <p:nvSpPr>
          <p:cNvPr id="11" name="TextBox 10"/>
          <p:cNvSpPr txBox="1"/>
          <p:nvPr/>
        </p:nvSpPr>
        <p:spPr>
          <a:xfrm>
            <a:off x="6319386" y="2162770"/>
            <a:ext cx="2419109"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HEADING</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angle 1"/>
          <p:cNvSpPr/>
          <p:nvPr/>
        </p:nvSpPr>
        <p:spPr>
          <a:xfrm>
            <a:off x="6357486" y="2684750"/>
            <a:ext cx="5540600" cy="2031325"/>
          </a:xfrm>
          <a:prstGeom prst="rect">
            <a:avLst/>
          </a:prstGeom>
        </p:spPr>
        <p:txBody>
          <a:bodyPr wrap="square">
            <a:spAutoFit/>
          </a:bodyPr>
          <a:lstStyle/>
          <a:p>
            <a:pPr algn="just"/>
            <a:r>
              <a:rPr lang="en-US" sz="1400" b="1" i="0" dirty="0" smtClean="0">
                <a:solidFill>
                  <a:schemeClr val="bg1"/>
                </a:solidFill>
                <a:effectLst/>
                <a:latin typeface="Open Sans"/>
              </a:rPr>
              <a:t>Lorem Ipsum</a:t>
            </a:r>
            <a:r>
              <a:rPr lang="en-US" sz="1400" b="0" i="0" dirty="0" smtClean="0">
                <a:solidFill>
                  <a:schemeClr val="bg1"/>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b="0" i="0" dirty="0" err="1" smtClean="0">
                <a:solidFill>
                  <a:schemeClr val="bg1"/>
                </a:solidFill>
                <a:effectLst/>
                <a:latin typeface="Open Sans"/>
              </a:rPr>
              <a:t>popularised</a:t>
            </a:r>
            <a:r>
              <a:rPr lang="en-US" sz="1400" b="0" i="0" dirty="0" smtClean="0">
                <a:solidFill>
                  <a:schemeClr val="bg1"/>
                </a:solidFill>
                <a:effectLst/>
                <a:latin typeface="Open Sans"/>
              </a:rPr>
              <a:t> in the 1960s with the release of </a:t>
            </a:r>
            <a:r>
              <a:rPr lang="en-US" sz="1400" b="0" i="0" dirty="0" err="1" smtClean="0">
                <a:solidFill>
                  <a:schemeClr val="bg1"/>
                </a:solidFill>
                <a:effectLst/>
                <a:latin typeface="Open Sans"/>
              </a:rPr>
              <a:t>Letraset</a:t>
            </a:r>
            <a:r>
              <a:rPr lang="en-US" sz="1400" b="0" i="0" dirty="0" smtClean="0">
                <a:solidFill>
                  <a:schemeClr val="bg1"/>
                </a:solidFill>
                <a:effectLst/>
                <a:latin typeface="Open Sans"/>
              </a:rPr>
              <a:t> sheets containing Lorem Ipsum passages, and more recently with desktop publishing software like Aldus PageMaker including versions of Lorem Ipsum.</a:t>
            </a:r>
            <a:endParaRPr lang="en-US" sz="1400" dirty="0">
              <a:solidFill>
                <a:schemeClr val="bg1"/>
              </a:solidFill>
            </a:endParaRPr>
          </a:p>
        </p:txBody>
      </p:sp>
      <p:pic>
        <p:nvPicPr>
          <p:cNvPr id="6" name="Picture Placeholder 5"/>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5546" r="25546"/>
          <a:stretch>
            <a:fillRect/>
          </a:stretch>
        </p:blipFill>
        <p:spPr>
          <a:xfrm>
            <a:off x="993659" y="455775"/>
            <a:ext cx="4991100" cy="5946450"/>
          </a:xfrm>
        </p:spPr>
      </p:pic>
    </p:spTree>
    <p:extLst>
      <p:ext uri="{BB962C8B-B14F-4D97-AF65-F5344CB8AC3E}">
        <p14:creationId xmlns:p14="http://schemas.microsoft.com/office/powerpoint/2010/main" val="29084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E4538"/>
        </a:solidFill>
        <a:effectLst/>
      </p:bgPr>
    </p:bg>
    <p:spTree>
      <p:nvGrpSpPr>
        <p:cNvPr id="1" name=""/>
        <p:cNvGrpSpPr/>
        <p:nvPr/>
      </p:nvGrpSpPr>
      <p:grpSpPr>
        <a:xfrm>
          <a:off x="0" y="0"/>
          <a:ext cx="0" cy="0"/>
          <a:chOff x="0" y="0"/>
          <a:chExt cx="0" cy="0"/>
        </a:xfrm>
      </p:grpSpPr>
      <p:sp>
        <p:nvSpPr>
          <p:cNvPr id="10" name="TextBox 9"/>
          <p:cNvSpPr txBox="1"/>
          <p:nvPr/>
        </p:nvSpPr>
        <p:spPr>
          <a:xfrm>
            <a:off x="6096000" y="3889522"/>
            <a:ext cx="2419109" cy="646331"/>
          </a:xfrm>
          <a:prstGeom prst="rect">
            <a:avLst/>
          </a:prstGeom>
          <a:noFill/>
        </p:spPr>
        <p:txBody>
          <a:bodyPr wrap="square" rtlCol="0">
            <a:spAutoFit/>
          </a:bodyPr>
          <a:lstStyle/>
          <a:p>
            <a:r>
              <a:rPr lang="en-US" sz="3600"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HEADING</a:t>
            </a:r>
            <a:endParaRPr lang="en-US" sz="36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2" name="Rectangle 11"/>
          <p:cNvSpPr/>
          <p:nvPr/>
        </p:nvSpPr>
        <p:spPr>
          <a:xfrm>
            <a:off x="6134100" y="4396153"/>
            <a:ext cx="5504314" cy="2031325"/>
          </a:xfrm>
          <a:prstGeom prst="rect">
            <a:avLst/>
          </a:prstGeom>
        </p:spPr>
        <p:txBody>
          <a:bodyPr wrap="square">
            <a:spAutoFit/>
          </a:bodyPr>
          <a:lstStyle/>
          <a:p>
            <a:pPr algn="just"/>
            <a:r>
              <a:rPr lang="en-US" sz="1400" b="1" i="0" dirty="0" smtClean="0">
                <a:solidFill>
                  <a:schemeClr val="bg1"/>
                </a:solidFill>
                <a:effectLst/>
                <a:latin typeface="Segoe UI" panose="020B0502040204020203" pitchFamily="34" charset="0"/>
                <a:cs typeface="Segoe UI" panose="020B0502040204020203" pitchFamily="34" charset="0"/>
              </a:rPr>
              <a:t>Lorem Ipsum</a:t>
            </a:r>
            <a:r>
              <a:rPr lang="en-US" sz="14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b="0" i="0" dirty="0" err="1" smtClean="0">
                <a:solidFill>
                  <a:schemeClr val="bg1"/>
                </a:solidFill>
                <a:effectLst/>
                <a:latin typeface="Segoe UI" panose="020B0502040204020203" pitchFamily="34" charset="0"/>
                <a:cs typeface="Segoe UI" panose="020B0502040204020203" pitchFamily="34" charset="0"/>
              </a:rPr>
              <a:t>popularised</a:t>
            </a:r>
            <a:r>
              <a:rPr lang="en-US" sz="1400" b="0" i="0" dirty="0" smtClean="0">
                <a:solidFill>
                  <a:schemeClr val="bg1"/>
                </a:solidFill>
                <a:effectLst/>
                <a:latin typeface="Segoe UI" panose="020B0502040204020203" pitchFamily="34" charset="0"/>
                <a:cs typeface="Segoe UI" panose="020B0502040204020203" pitchFamily="34" charset="0"/>
              </a:rPr>
              <a:t> in the 1960s with the release of </a:t>
            </a:r>
            <a:r>
              <a:rPr lang="en-US" sz="1400" b="0" i="0" dirty="0" err="1" smtClean="0">
                <a:solidFill>
                  <a:schemeClr val="bg1"/>
                </a:solidFill>
                <a:effectLst/>
                <a:latin typeface="Segoe UI" panose="020B0502040204020203" pitchFamily="34" charset="0"/>
                <a:cs typeface="Segoe UI" panose="020B0502040204020203" pitchFamily="34" charset="0"/>
              </a:rPr>
              <a:t>Letraset</a:t>
            </a:r>
            <a:r>
              <a:rPr lang="en-US" sz="1400" b="0" i="0" dirty="0" smtClean="0">
                <a:solidFill>
                  <a:schemeClr val="bg1"/>
                </a:solidFill>
                <a:effectLst/>
                <a:latin typeface="Segoe UI" panose="020B0502040204020203" pitchFamily="34" charset="0"/>
                <a:cs typeface="Segoe UI" panose="020B0502040204020203" pitchFamily="34" charset="0"/>
              </a:rPr>
              <a:t> sheets containing Lorem Ipsum passages, and more recently with desktop publishing software like Aldus PageMaker including versions of Lorem Ipsum.</a:t>
            </a:r>
            <a:endParaRPr lang="en-US" sz="1400" dirty="0">
              <a:solidFill>
                <a:schemeClr val="bg1"/>
              </a:solidFill>
              <a:latin typeface="Segoe UI" panose="020B0502040204020203" pitchFamily="34" charset="0"/>
              <a:cs typeface="Segoe UI" panose="020B0502040204020203" pitchFamily="34" charset="0"/>
            </a:endParaRPr>
          </a:p>
        </p:txBody>
      </p:sp>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0" t="8804" r="230" b="34894"/>
          <a:stretch/>
        </p:blipFill>
        <p:spPr/>
      </p:pic>
    </p:spTree>
    <p:extLst>
      <p:ext uri="{BB962C8B-B14F-4D97-AF65-F5344CB8AC3E}">
        <p14:creationId xmlns:p14="http://schemas.microsoft.com/office/powerpoint/2010/main" val="2719290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E4538"/>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7764" r="7764"/>
          <a:stretch>
            <a:fillRect/>
          </a:stretch>
        </p:blipFill>
        <p:spPr>
          <a:xfrm>
            <a:off x="0" y="0"/>
            <a:ext cx="3867150" cy="6858000"/>
          </a:xfrm>
        </p:spPr>
      </p:pic>
      <p:sp>
        <p:nvSpPr>
          <p:cNvPr id="18" name="TextBox 17"/>
          <p:cNvSpPr txBox="1"/>
          <p:nvPr/>
        </p:nvSpPr>
        <p:spPr>
          <a:xfrm>
            <a:off x="5417686" y="1151910"/>
            <a:ext cx="2419109" cy="646331"/>
          </a:xfrm>
          <a:prstGeom prst="rect">
            <a:avLst/>
          </a:prstGeom>
          <a:noFill/>
        </p:spPr>
        <p:txBody>
          <a:bodyPr wrap="square" rtlCol="0">
            <a:spAutoFit/>
          </a:bodyPr>
          <a:lstStyle/>
          <a:p>
            <a:r>
              <a:rPr lang="en-US" sz="3600" dirty="0" smtClean="0">
                <a:solidFill>
                  <a:srgbClr val="7CA874"/>
                </a:solidFill>
                <a:latin typeface="Segoe UI Black" panose="020B0A02040204020203" pitchFamily="34" charset="0"/>
                <a:ea typeface="Segoe UI Black" panose="020B0A02040204020203" pitchFamily="34" charset="0"/>
                <a:cs typeface="Segoe UI Black" panose="020B0A02040204020203" pitchFamily="34" charset="0"/>
              </a:rPr>
              <a:t>HEADING</a:t>
            </a:r>
            <a:endParaRPr lang="en-US" sz="3600" dirty="0">
              <a:solidFill>
                <a:srgbClr val="7CA874"/>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9" name="Rectangle 18"/>
          <p:cNvSpPr/>
          <p:nvPr/>
        </p:nvSpPr>
        <p:spPr>
          <a:xfrm>
            <a:off x="5455786" y="1697316"/>
            <a:ext cx="5540600" cy="2031325"/>
          </a:xfrm>
          <a:prstGeom prst="rect">
            <a:avLst/>
          </a:prstGeom>
        </p:spPr>
        <p:txBody>
          <a:bodyPr wrap="square">
            <a:spAutoFit/>
          </a:bodyPr>
          <a:lstStyle/>
          <a:p>
            <a:pPr algn="just"/>
            <a:r>
              <a:rPr lang="en-US" sz="1400" b="1" i="0" dirty="0" smtClean="0">
                <a:solidFill>
                  <a:schemeClr val="bg1"/>
                </a:solidFill>
                <a:effectLst/>
                <a:latin typeface="Segoe UI" panose="020B0502040204020203" pitchFamily="34" charset="0"/>
                <a:cs typeface="Segoe UI" panose="020B0502040204020203" pitchFamily="34" charset="0"/>
              </a:rPr>
              <a:t>Lorem Ipsum</a:t>
            </a:r>
            <a:r>
              <a:rPr lang="en-US" sz="14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b="0" i="0" dirty="0" err="1" smtClean="0">
                <a:solidFill>
                  <a:schemeClr val="bg1"/>
                </a:solidFill>
                <a:effectLst/>
                <a:latin typeface="Segoe UI" panose="020B0502040204020203" pitchFamily="34" charset="0"/>
                <a:cs typeface="Segoe UI" panose="020B0502040204020203" pitchFamily="34" charset="0"/>
              </a:rPr>
              <a:t>popularised</a:t>
            </a:r>
            <a:r>
              <a:rPr lang="en-US" sz="1400" b="0" i="0" dirty="0" smtClean="0">
                <a:solidFill>
                  <a:schemeClr val="bg1"/>
                </a:solidFill>
                <a:effectLst/>
                <a:latin typeface="Segoe UI" panose="020B0502040204020203" pitchFamily="34" charset="0"/>
                <a:cs typeface="Segoe UI" panose="020B0502040204020203" pitchFamily="34" charset="0"/>
              </a:rPr>
              <a:t> in the 1960s with the release of </a:t>
            </a:r>
            <a:r>
              <a:rPr lang="en-US" sz="1400" b="0" i="0" dirty="0" err="1" smtClean="0">
                <a:solidFill>
                  <a:schemeClr val="bg1"/>
                </a:solidFill>
                <a:effectLst/>
                <a:latin typeface="Segoe UI" panose="020B0502040204020203" pitchFamily="34" charset="0"/>
                <a:cs typeface="Segoe UI" panose="020B0502040204020203" pitchFamily="34" charset="0"/>
              </a:rPr>
              <a:t>Letraset</a:t>
            </a:r>
            <a:r>
              <a:rPr lang="en-US" sz="1400" b="0" i="0" dirty="0" smtClean="0">
                <a:solidFill>
                  <a:schemeClr val="bg1"/>
                </a:solidFill>
                <a:effectLst/>
                <a:latin typeface="Segoe UI" panose="020B0502040204020203" pitchFamily="34" charset="0"/>
                <a:cs typeface="Segoe UI" panose="020B0502040204020203" pitchFamily="34" charset="0"/>
              </a:rPr>
              <a:t> sheets containing Lorem Ipsum passages, and more recently with desktop publishing software like Aldus PageMaker including versions of Lorem Ipsum.</a:t>
            </a:r>
            <a:endParaRPr lang="en-US" sz="1400" dirty="0">
              <a:solidFill>
                <a:schemeClr val="bg1"/>
              </a:solidFill>
              <a:latin typeface="Segoe UI" panose="020B0502040204020203" pitchFamily="34" charset="0"/>
              <a:cs typeface="Segoe UI" panose="020B0502040204020203" pitchFamily="34" charset="0"/>
            </a:endParaRPr>
          </a:p>
        </p:txBody>
      </p:sp>
      <p:sp>
        <p:nvSpPr>
          <p:cNvPr id="20" name="Rectangle 19"/>
          <p:cNvSpPr/>
          <p:nvPr/>
        </p:nvSpPr>
        <p:spPr>
          <a:xfrm>
            <a:off x="5455786" y="3728641"/>
            <a:ext cx="5540600" cy="2031325"/>
          </a:xfrm>
          <a:prstGeom prst="rect">
            <a:avLst/>
          </a:prstGeom>
        </p:spPr>
        <p:txBody>
          <a:bodyPr wrap="square">
            <a:spAutoFit/>
          </a:bodyPr>
          <a:lstStyle/>
          <a:p>
            <a:pPr algn="just"/>
            <a:r>
              <a:rPr lang="en-US" sz="1400" b="1" i="0" dirty="0" smtClean="0">
                <a:solidFill>
                  <a:schemeClr val="bg1"/>
                </a:solidFill>
                <a:effectLst/>
                <a:latin typeface="Segoe UI" panose="020B0502040204020203" pitchFamily="34" charset="0"/>
                <a:cs typeface="Segoe UI" panose="020B0502040204020203" pitchFamily="34" charset="0"/>
              </a:rPr>
              <a:t>Lorem Ipsum</a:t>
            </a:r>
            <a:r>
              <a:rPr lang="en-US" sz="1400" b="0" i="0" dirty="0" smtClean="0">
                <a:solidFill>
                  <a:schemeClr val="bg1"/>
                </a:solidFill>
                <a:effectLst/>
                <a:latin typeface="Segoe UI" panose="020B0502040204020203" pitchFamily="34" charset="0"/>
                <a:cs typeface="Segoe UI" panose="020B0502040204020203"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b="0" i="0" dirty="0" err="1" smtClean="0">
                <a:solidFill>
                  <a:schemeClr val="bg1"/>
                </a:solidFill>
                <a:effectLst/>
                <a:latin typeface="Segoe UI" panose="020B0502040204020203" pitchFamily="34" charset="0"/>
                <a:cs typeface="Segoe UI" panose="020B0502040204020203" pitchFamily="34" charset="0"/>
              </a:rPr>
              <a:t>popularised</a:t>
            </a:r>
            <a:r>
              <a:rPr lang="en-US" sz="1400" b="0" i="0" dirty="0" smtClean="0">
                <a:solidFill>
                  <a:schemeClr val="bg1"/>
                </a:solidFill>
                <a:effectLst/>
                <a:latin typeface="Segoe UI" panose="020B0502040204020203" pitchFamily="34" charset="0"/>
                <a:cs typeface="Segoe UI" panose="020B0502040204020203" pitchFamily="34" charset="0"/>
              </a:rPr>
              <a:t> in the 1960s with the release of </a:t>
            </a:r>
            <a:r>
              <a:rPr lang="en-US" sz="1400" b="0" i="0" dirty="0" err="1" smtClean="0">
                <a:solidFill>
                  <a:schemeClr val="bg1"/>
                </a:solidFill>
                <a:effectLst/>
                <a:latin typeface="Segoe UI" panose="020B0502040204020203" pitchFamily="34" charset="0"/>
                <a:cs typeface="Segoe UI" panose="020B0502040204020203" pitchFamily="34" charset="0"/>
              </a:rPr>
              <a:t>Letraset</a:t>
            </a:r>
            <a:r>
              <a:rPr lang="en-US" sz="1400" b="0" i="0" dirty="0" smtClean="0">
                <a:solidFill>
                  <a:schemeClr val="bg1"/>
                </a:solidFill>
                <a:effectLst/>
                <a:latin typeface="Segoe UI" panose="020B0502040204020203" pitchFamily="34" charset="0"/>
                <a:cs typeface="Segoe UI" panose="020B0502040204020203" pitchFamily="34" charset="0"/>
              </a:rPr>
              <a:t> sheets containing Lorem Ipsum passages, and more recently with desktop publishing software like Aldus PageMaker including versions of Lorem Ipsum.</a:t>
            </a:r>
            <a:endParaRPr lang="en-US" sz="1400" dirty="0">
              <a:solidFill>
                <a:schemeClr val="bg1"/>
              </a:solidFill>
              <a:latin typeface="Segoe UI" panose="020B0502040204020203" pitchFamily="34" charset="0"/>
              <a:cs typeface="Segoe UI" panose="020B0502040204020203" pitchFamily="34" charset="0"/>
            </a:endParaRPr>
          </a:p>
        </p:txBody>
      </p:sp>
      <p:sp>
        <p:nvSpPr>
          <p:cNvPr id="9" name="Rectangle 8"/>
          <p:cNvSpPr/>
          <p:nvPr/>
        </p:nvSpPr>
        <p:spPr>
          <a:xfrm>
            <a:off x="0" y="0"/>
            <a:ext cx="386715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176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288</Words>
  <Application>Microsoft Office PowerPoint</Application>
  <PresentationFormat>Widescreen</PresentationFormat>
  <Paragraphs>29</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MS PGothic</vt:lpstr>
      <vt:lpstr>Arial</vt:lpstr>
      <vt:lpstr>Calibri</vt:lpstr>
      <vt:lpstr>Calibri Light</vt:lpstr>
      <vt:lpstr>Gill Sans</vt:lpstr>
      <vt:lpstr>Montserrat</vt:lpstr>
      <vt:lpstr>Open Sans</vt:lpstr>
      <vt:lpstr>Open Sans Light</vt:lpstr>
      <vt:lpstr>Segoe UI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Superman</dc:creator>
  <cp:lastModifiedBy>Superman</cp:lastModifiedBy>
  <cp:revision>26</cp:revision>
  <dcterms:created xsi:type="dcterms:W3CDTF">2019-06-24T12:32:37Z</dcterms:created>
  <dcterms:modified xsi:type="dcterms:W3CDTF">2019-06-24T13:41:21Z</dcterms:modified>
</cp:coreProperties>
</file>