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4" r:id="rId3"/>
    <p:sldId id="386" r:id="rId4"/>
    <p:sldId id="365" r:id="rId5"/>
    <p:sldId id="368" r:id="rId6"/>
    <p:sldId id="416" r:id="rId7"/>
    <p:sldId id="418" r:id="rId8"/>
    <p:sldId id="433" r:id="rId9"/>
    <p:sldId id="571" r:id="rId10"/>
    <p:sldId id="434" r:id="rId11"/>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5760" userDrawn="1">
          <p15:clr>
            <a:srgbClr val="A4A3A4"/>
          </p15:clr>
        </p15:guide>
        <p15:guide id="7" orient="horz" pos="2400" userDrawn="1">
          <p15:clr>
            <a:srgbClr val="A4A3A4"/>
          </p15:clr>
        </p15:guide>
        <p15:guide id="8" orient="horz" pos="4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D5D58E"/>
    <a:srgbClr val="293426"/>
    <a:srgbClr val="545F47"/>
    <a:srgbClr val="8F9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4660"/>
  </p:normalViewPr>
  <p:slideViewPr>
    <p:cSldViewPr snapToGrid="0">
      <p:cViewPr>
        <p:scale>
          <a:sx n="33" d="100"/>
          <a:sy n="33" d="100"/>
        </p:scale>
        <p:origin x="990" y="504"/>
      </p:cViewPr>
      <p:guideLst>
        <p:guide orient="horz" pos="3792"/>
        <p:guide pos="5760"/>
        <p:guide orient="horz" pos="2400"/>
        <p:guide orient="horz" pos="41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8288000" cy="10287000"/>
          </a:xfrm>
          <a:solidFill>
            <a:schemeClr val="bg1">
              <a:lumMod val="95000"/>
              <a:alpha val="60000"/>
            </a:schemeClr>
          </a:solidFill>
        </p:spPr>
        <p:txBody>
          <a:bodyPr>
            <a:normAutofit/>
          </a:bodyPr>
          <a:lstStyle>
            <a:lvl1pPr marL="342900" marR="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sz="2000" baseline="0">
                <a:solidFill>
                  <a:srgbClr val="FF0000"/>
                </a:solidFill>
              </a:defRPr>
            </a:lvl1pPr>
          </a:lstStyle>
          <a:p>
            <a:r>
              <a:rPr lang="en-US"/>
              <a:t>Click icon to add picture and send it to back</a:t>
            </a:r>
            <a:endParaRPr lang="en-GB"/>
          </a:p>
          <a:p>
            <a:endParaRPr lang="en-US"/>
          </a:p>
        </p:txBody>
      </p:sp>
      <p:sp>
        <p:nvSpPr>
          <p:cNvPr id="5" name="Text Placeholder 4"/>
          <p:cNvSpPr>
            <a:spLocks noGrp="1"/>
          </p:cNvSpPr>
          <p:nvPr>
            <p:ph type="body" sz="quarter" idx="11" hasCustomPrompt="1"/>
          </p:nvPr>
        </p:nvSpPr>
        <p:spPr>
          <a:xfrm>
            <a:off x="3896139" y="5499055"/>
            <a:ext cx="11184698" cy="827088"/>
          </a:xfrm>
        </p:spPr>
        <p:txBody>
          <a:bodyPr anchor="ctr">
            <a:normAutofit/>
          </a:bodyPr>
          <a:lstStyle>
            <a:lvl1pPr marL="0" indent="0" algn="ctr">
              <a:buNone/>
              <a:defRPr sz="4800" baseline="0">
                <a:latin typeface="+mj-lt"/>
              </a:defRPr>
            </a:lvl1pPr>
          </a:lstStyle>
          <a:p>
            <a:pPr lvl="0"/>
            <a:r>
              <a:rPr lang="en-US"/>
              <a:t>ADD YOUR TITLE</a:t>
            </a:r>
            <a:endParaRPr lang="en-GB"/>
          </a:p>
        </p:txBody>
      </p:sp>
      <p:sp>
        <p:nvSpPr>
          <p:cNvPr id="7" name="Text Placeholder 6"/>
          <p:cNvSpPr>
            <a:spLocks noGrp="1"/>
          </p:cNvSpPr>
          <p:nvPr>
            <p:ph type="body" sz="quarter" idx="12" hasCustomPrompt="1"/>
          </p:nvPr>
        </p:nvSpPr>
        <p:spPr>
          <a:xfrm>
            <a:off x="6426200" y="6462668"/>
            <a:ext cx="6124575" cy="350837"/>
          </a:xfrm>
        </p:spPr>
        <p:txBody>
          <a:bodyPr anchor="ctr">
            <a:normAutofit/>
          </a:bodyPr>
          <a:lstStyle>
            <a:lvl1pPr marL="0" indent="0" algn="ctr">
              <a:buNone/>
              <a:defRPr sz="1800"/>
            </a:lvl1pPr>
          </a:lstStyle>
          <a:p>
            <a:pPr lvl="0"/>
            <a:r>
              <a:rPr lang="en-US"/>
              <a:t>ADD A SUBTITLE HERE</a:t>
            </a:r>
            <a:endParaRPr lang="en-GB"/>
          </a:p>
        </p:txBody>
      </p:sp>
      <p:sp>
        <p:nvSpPr>
          <p:cNvPr id="11" name="Picture Placeholder 10"/>
          <p:cNvSpPr>
            <a:spLocks noGrp="1"/>
          </p:cNvSpPr>
          <p:nvPr>
            <p:ph type="pic" sz="quarter" idx="13"/>
          </p:nvPr>
        </p:nvSpPr>
        <p:spPr>
          <a:xfrm>
            <a:off x="3431142" y="805683"/>
            <a:ext cx="11612463" cy="3725815"/>
          </a:xfrm>
          <a:custGeom>
            <a:avLst/>
            <a:gdLst/>
            <a:ahLst/>
            <a:cxnLst/>
            <a:rect l="l" t="t" r="r" b="b"/>
            <a:pathLst>
              <a:path w="11612463" h="3725815">
                <a:moveTo>
                  <a:pt x="4347599" y="783338"/>
                </a:moveTo>
                <a:cubicBezTo>
                  <a:pt x="4226958" y="783338"/>
                  <a:pt x="4141023" y="861011"/>
                  <a:pt x="4089792" y="1016356"/>
                </a:cubicBezTo>
                <a:cubicBezTo>
                  <a:pt x="4038561" y="1171702"/>
                  <a:pt x="4012945" y="1455951"/>
                  <a:pt x="4012945" y="1869104"/>
                </a:cubicBezTo>
                <a:cubicBezTo>
                  <a:pt x="4012945" y="2278952"/>
                  <a:pt x="4038561" y="2560723"/>
                  <a:pt x="4089792" y="2714416"/>
                </a:cubicBezTo>
                <a:cubicBezTo>
                  <a:pt x="4141023" y="2868109"/>
                  <a:pt x="4226958" y="2944955"/>
                  <a:pt x="4347599" y="2944955"/>
                </a:cubicBezTo>
                <a:cubicBezTo>
                  <a:pt x="4469892" y="2944955"/>
                  <a:pt x="4556241" y="2865630"/>
                  <a:pt x="4606646" y="2706979"/>
                </a:cubicBezTo>
                <a:cubicBezTo>
                  <a:pt x="4657051" y="2548328"/>
                  <a:pt x="4682253" y="2269037"/>
                  <a:pt x="4682253" y="1869104"/>
                </a:cubicBezTo>
                <a:cubicBezTo>
                  <a:pt x="4682253" y="1467520"/>
                  <a:pt x="4656638" y="1186163"/>
                  <a:pt x="4605407" y="1025033"/>
                </a:cubicBezTo>
                <a:cubicBezTo>
                  <a:pt x="4554176" y="863903"/>
                  <a:pt x="4468240" y="783338"/>
                  <a:pt x="4347599" y="783338"/>
                </a:cubicBezTo>
                <a:close/>
                <a:moveTo>
                  <a:pt x="8997204" y="57015"/>
                </a:moveTo>
                <a:lnTo>
                  <a:pt x="11612463" y="57015"/>
                </a:lnTo>
                <a:lnTo>
                  <a:pt x="11612463" y="634603"/>
                </a:lnTo>
                <a:lnTo>
                  <a:pt x="10335820" y="3676236"/>
                </a:lnTo>
                <a:lnTo>
                  <a:pt x="9321942" y="3676236"/>
                </a:lnTo>
                <a:lnTo>
                  <a:pt x="10566359" y="867621"/>
                </a:lnTo>
                <a:lnTo>
                  <a:pt x="8997204" y="867621"/>
                </a:lnTo>
                <a:close/>
                <a:moveTo>
                  <a:pt x="7284695" y="52057"/>
                </a:moveTo>
                <a:lnTo>
                  <a:pt x="8167190" y="52057"/>
                </a:lnTo>
                <a:lnTo>
                  <a:pt x="8167190" y="3676236"/>
                </a:lnTo>
                <a:lnTo>
                  <a:pt x="7173143" y="3676236"/>
                </a:lnTo>
                <a:lnTo>
                  <a:pt x="7173143" y="1757553"/>
                </a:lnTo>
                <a:cubicBezTo>
                  <a:pt x="7173143" y="1524535"/>
                  <a:pt x="7178101" y="1311348"/>
                  <a:pt x="7188017" y="1117992"/>
                </a:cubicBezTo>
                <a:cubicBezTo>
                  <a:pt x="7126871" y="1192360"/>
                  <a:pt x="7050850" y="1270033"/>
                  <a:pt x="6959956" y="1351011"/>
                </a:cubicBezTo>
                <a:lnTo>
                  <a:pt x="6548456" y="1690622"/>
                </a:lnTo>
                <a:lnTo>
                  <a:pt x="6040277" y="1065935"/>
                </a:lnTo>
                <a:close/>
                <a:moveTo>
                  <a:pt x="4347599" y="0"/>
                </a:moveTo>
                <a:cubicBezTo>
                  <a:pt x="4778931" y="0"/>
                  <a:pt x="5104909" y="156585"/>
                  <a:pt x="5325532" y="469755"/>
                </a:cubicBezTo>
                <a:cubicBezTo>
                  <a:pt x="5546156" y="782925"/>
                  <a:pt x="5656468" y="1249375"/>
                  <a:pt x="5656468" y="1869104"/>
                </a:cubicBezTo>
                <a:cubicBezTo>
                  <a:pt x="5656468" y="2510318"/>
                  <a:pt x="5549048" y="2980073"/>
                  <a:pt x="5334208" y="3278370"/>
                </a:cubicBezTo>
                <a:cubicBezTo>
                  <a:pt x="5119369" y="3576666"/>
                  <a:pt x="4790499" y="3725815"/>
                  <a:pt x="4347599" y="3725815"/>
                </a:cubicBezTo>
                <a:cubicBezTo>
                  <a:pt x="3914615" y="3725815"/>
                  <a:pt x="3588224" y="3570056"/>
                  <a:pt x="3368426" y="3258539"/>
                </a:cubicBezTo>
                <a:cubicBezTo>
                  <a:pt x="3148629" y="2947021"/>
                  <a:pt x="3038730" y="2483876"/>
                  <a:pt x="3038730" y="1869104"/>
                </a:cubicBezTo>
                <a:cubicBezTo>
                  <a:pt x="3038730" y="1224586"/>
                  <a:pt x="3146150" y="751939"/>
                  <a:pt x="3360990" y="451163"/>
                </a:cubicBezTo>
                <a:cubicBezTo>
                  <a:pt x="3575830" y="150388"/>
                  <a:pt x="3904699" y="0"/>
                  <a:pt x="4347599" y="0"/>
                </a:cubicBezTo>
                <a:close/>
                <a:moveTo>
                  <a:pt x="1390673" y="0"/>
                </a:moveTo>
                <a:cubicBezTo>
                  <a:pt x="1625343" y="0"/>
                  <a:pt x="1834812" y="41315"/>
                  <a:pt x="2019079" y="123946"/>
                </a:cubicBezTo>
                <a:cubicBezTo>
                  <a:pt x="2203345" y="206577"/>
                  <a:pt x="2346295" y="324325"/>
                  <a:pt x="2447932" y="477192"/>
                </a:cubicBezTo>
                <a:cubicBezTo>
                  <a:pt x="2549567" y="630058"/>
                  <a:pt x="2600384" y="801517"/>
                  <a:pt x="2600384" y="991567"/>
                </a:cubicBezTo>
                <a:cubicBezTo>
                  <a:pt x="2600384" y="1133692"/>
                  <a:pt x="2582619" y="1265075"/>
                  <a:pt x="2547088" y="1385715"/>
                </a:cubicBezTo>
                <a:cubicBezTo>
                  <a:pt x="2511557" y="1506356"/>
                  <a:pt x="2456608" y="1624931"/>
                  <a:pt x="2382240" y="1741440"/>
                </a:cubicBezTo>
                <a:cubicBezTo>
                  <a:pt x="2307872" y="1857949"/>
                  <a:pt x="2209129" y="1980656"/>
                  <a:pt x="2086009" y="2109560"/>
                </a:cubicBezTo>
                <a:cubicBezTo>
                  <a:pt x="1962890" y="2238463"/>
                  <a:pt x="1700537" y="2483050"/>
                  <a:pt x="1298952" y="2843319"/>
                </a:cubicBezTo>
                <a:lnTo>
                  <a:pt x="1298952" y="2868109"/>
                </a:lnTo>
                <a:lnTo>
                  <a:pt x="2669795" y="2868109"/>
                </a:lnTo>
                <a:lnTo>
                  <a:pt x="2669795" y="3676236"/>
                </a:lnTo>
                <a:lnTo>
                  <a:pt x="39662" y="3676236"/>
                </a:lnTo>
                <a:lnTo>
                  <a:pt x="39662" y="3031717"/>
                </a:lnTo>
                <a:lnTo>
                  <a:pt x="924636" y="2136828"/>
                </a:lnTo>
                <a:cubicBezTo>
                  <a:pt x="1177486" y="1872410"/>
                  <a:pt x="1342747" y="1691862"/>
                  <a:pt x="1420419" y="1595184"/>
                </a:cubicBezTo>
                <a:cubicBezTo>
                  <a:pt x="1498092" y="1498506"/>
                  <a:pt x="1552215" y="1415462"/>
                  <a:pt x="1582788" y="1346053"/>
                </a:cubicBezTo>
                <a:cubicBezTo>
                  <a:pt x="1613362" y="1276643"/>
                  <a:pt x="1628648" y="1203928"/>
                  <a:pt x="1628648" y="1127908"/>
                </a:cubicBezTo>
                <a:cubicBezTo>
                  <a:pt x="1628648" y="1033709"/>
                  <a:pt x="1598075" y="959341"/>
                  <a:pt x="1536929" y="904805"/>
                </a:cubicBezTo>
                <a:cubicBezTo>
                  <a:pt x="1475782" y="850269"/>
                  <a:pt x="1389846" y="823001"/>
                  <a:pt x="1279121" y="823001"/>
                </a:cubicBezTo>
                <a:cubicBezTo>
                  <a:pt x="1165091" y="823001"/>
                  <a:pt x="1049821" y="855640"/>
                  <a:pt x="933312" y="920918"/>
                </a:cubicBezTo>
                <a:cubicBezTo>
                  <a:pt x="816803" y="986197"/>
                  <a:pt x="685007" y="1082461"/>
                  <a:pt x="537925" y="1209712"/>
                </a:cubicBezTo>
                <a:lnTo>
                  <a:pt x="0" y="580067"/>
                </a:lnTo>
                <a:cubicBezTo>
                  <a:pt x="186745" y="413153"/>
                  <a:pt x="343743" y="293752"/>
                  <a:pt x="470994" y="221863"/>
                </a:cubicBezTo>
                <a:cubicBezTo>
                  <a:pt x="598245" y="149975"/>
                  <a:pt x="736652" y="95025"/>
                  <a:pt x="886213" y="57015"/>
                </a:cubicBezTo>
                <a:cubicBezTo>
                  <a:pt x="1035774" y="19005"/>
                  <a:pt x="1203927" y="0"/>
                  <a:pt x="1390673" y="0"/>
                </a:cubicBezTo>
                <a:close/>
              </a:path>
            </a:pathLst>
          </a:custGeom>
          <a:solidFill>
            <a:schemeClr val="bg1">
              <a:lumMod val="85000"/>
              <a:alpha val="75000"/>
            </a:schemeClr>
          </a:solidFill>
        </p:spPr>
        <p:txBody>
          <a:bodyPr wrap="square">
            <a:noAutofit/>
          </a:bodyPr>
          <a:lstStyle/>
          <a:p>
            <a:endParaRPr lang="en-GB"/>
          </a:p>
        </p:txBody>
      </p:sp>
    </p:spTree>
    <p:extLst>
      <p:ext uri="{BB962C8B-B14F-4D97-AF65-F5344CB8AC3E}">
        <p14:creationId xmlns:p14="http://schemas.microsoft.com/office/powerpoint/2010/main" val="70506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2575" y="829128"/>
            <a:ext cx="10102850" cy="1086758"/>
          </a:xfrm>
        </p:spPr>
        <p:txBody>
          <a:bodyPr>
            <a:normAutofit/>
          </a:bodyPr>
          <a:lstStyle>
            <a:lvl1pPr algn="ctr">
              <a:defRPr sz="4400">
                <a:solidFill>
                  <a:schemeClr val="tx1"/>
                </a:solidFill>
              </a:defRPr>
            </a:lvl1pPr>
          </a:lstStyle>
          <a:p>
            <a:r>
              <a:rPr lang="en-US"/>
              <a:t>ADD YOUR AWSOME TITLE</a:t>
            </a:r>
            <a:endParaRPr lang="en-GB"/>
          </a:p>
        </p:txBody>
      </p:sp>
      <p:sp>
        <p:nvSpPr>
          <p:cNvPr id="7" name="Text Placeholder 6"/>
          <p:cNvSpPr>
            <a:spLocks noGrp="1"/>
          </p:cNvSpPr>
          <p:nvPr>
            <p:ph type="body" sz="quarter" idx="10" hasCustomPrompt="1"/>
          </p:nvPr>
        </p:nvSpPr>
        <p:spPr>
          <a:xfrm>
            <a:off x="4092575" y="1915886"/>
            <a:ext cx="10102850" cy="393700"/>
          </a:xfrm>
        </p:spPr>
        <p:txBody>
          <a:bodyPr>
            <a:normAutofit/>
          </a:bodyPr>
          <a:lstStyle>
            <a:lvl1pPr marL="0" indent="0" algn="ctr">
              <a:buNone/>
              <a:defRPr sz="2000">
                <a:solidFill>
                  <a:schemeClr val="tx1"/>
                </a:solidFill>
              </a:defRPr>
            </a:lvl1pPr>
          </a:lstStyle>
          <a:p>
            <a:pPr lvl="0"/>
            <a:r>
              <a:rPr lang="en-US"/>
              <a:t>Add a subtitle here</a:t>
            </a:r>
            <a:endParaRPr lang="en-GB"/>
          </a:p>
        </p:txBody>
      </p:sp>
    </p:spTree>
    <p:extLst>
      <p:ext uri="{BB962C8B-B14F-4D97-AF65-F5344CB8AC3E}">
        <p14:creationId xmlns:p14="http://schemas.microsoft.com/office/powerpoint/2010/main" val="2935547653"/>
      </p:ext>
    </p:extLst>
  </p:cSld>
  <p:clrMapOvr>
    <a:masterClrMapping/>
  </p:clrMapOvr>
  <p:extLst>
    <p:ext uri="{DCECCB84-F9BA-43D5-87BE-67443E8EF086}">
      <p15:sldGuideLst xmlns:p15="http://schemas.microsoft.com/office/powerpoint/2012/main">
        <p15:guide id="1" orient="horz" pos="1464" userDrawn="1">
          <p15:clr>
            <a:srgbClr val="FBAE40"/>
          </p15:clr>
        </p15:guide>
        <p15:guide id="2" pos="5760" userDrawn="1">
          <p15:clr>
            <a:srgbClr val="FBAE40"/>
          </p15:clr>
        </p15:guide>
        <p15:guide id="3" orient="horz"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9_Custom Layout">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8288000" cy="3607496"/>
          </a:xfrm>
          <a:solidFill>
            <a:schemeClr val="bg1">
              <a:lumMod val="95000"/>
              <a:alpha val="68000"/>
            </a:schemeClr>
          </a:solidFill>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solidFill>
                  <a:srgbClr val="FF0000"/>
                </a:solidFill>
              </a:defRPr>
            </a:lvl1pPr>
          </a:lstStyle>
          <a:p>
            <a:r>
              <a:rPr lang="en-US"/>
              <a:t>Click icon to add picture and send it to back</a:t>
            </a:r>
            <a:endParaRPr lang="en-GB"/>
          </a:p>
        </p:txBody>
      </p:sp>
      <p:sp>
        <p:nvSpPr>
          <p:cNvPr id="2" name="Title 1"/>
          <p:cNvSpPr>
            <a:spLocks noGrp="1"/>
          </p:cNvSpPr>
          <p:nvPr>
            <p:ph type="title" hasCustomPrompt="1"/>
          </p:nvPr>
        </p:nvSpPr>
        <p:spPr>
          <a:xfrm>
            <a:off x="4092575" y="829128"/>
            <a:ext cx="10102850" cy="1086758"/>
          </a:xfrm>
        </p:spPr>
        <p:txBody>
          <a:bodyPr>
            <a:normAutofit/>
          </a:bodyPr>
          <a:lstStyle>
            <a:lvl1pPr algn="ctr">
              <a:defRPr sz="4400">
                <a:solidFill>
                  <a:schemeClr val="tx1"/>
                </a:solidFill>
              </a:defRPr>
            </a:lvl1pPr>
          </a:lstStyle>
          <a:p>
            <a:r>
              <a:rPr lang="en-US"/>
              <a:t>ADD YOUR AWSOME TITLE</a:t>
            </a:r>
            <a:endParaRPr lang="en-GB"/>
          </a:p>
        </p:txBody>
      </p:sp>
      <p:sp>
        <p:nvSpPr>
          <p:cNvPr id="7" name="Text Placeholder 6"/>
          <p:cNvSpPr>
            <a:spLocks noGrp="1"/>
          </p:cNvSpPr>
          <p:nvPr>
            <p:ph type="body" sz="quarter" idx="10" hasCustomPrompt="1"/>
          </p:nvPr>
        </p:nvSpPr>
        <p:spPr>
          <a:xfrm>
            <a:off x="4092575" y="1915886"/>
            <a:ext cx="10102850" cy="393700"/>
          </a:xfrm>
        </p:spPr>
        <p:txBody>
          <a:bodyPr>
            <a:normAutofit/>
          </a:bodyPr>
          <a:lstStyle>
            <a:lvl1pPr marL="0" indent="0" algn="ctr">
              <a:buNone/>
              <a:defRPr sz="2000">
                <a:solidFill>
                  <a:schemeClr val="tx1"/>
                </a:solidFill>
              </a:defRPr>
            </a:lvl1pPr>
          </a:lstStyle>
          <a:p>
            <a:pPr lvl="0"/>
            <a:r>
              <a:rPr lang="en-US"/>
              <a:t>Add a subtitle here</a:t>
            </a:r>
            <a:endParaRPr lang="en-GB"/>
          </a:p>
        </p:txBody>
      </p:sp>
    </p:spTree>
    <p:extLst>
      <p:ext uri="{BB962C8B-B14F-4D97-AF65-F5344CB8AC3E}">
        <p14:creationId xmlns:p14="http://schemas.microsoft.com/office/powerpoint/2010/main" val="3666118248"/>
      </p:ext>
    </p:extLst>
  </p:cSld>
  <p:clrMapOvr>
    <a:masterClrMapping/>
  </p:clrMapOvr>
  <p:extLst>
    <p:ext uri="{DCECCB84-F9BA-43D5-87BE-67443E8EF086}">
      <p15:sldGuideLst xmlns:p15="http://schemas.microsoft.com/office/powerpoint/2012/main">
        <p15:guide id="1" orient="horz" pos="1464">
          <p15:clr>
            <a:srgbClr val="FBAE40"/>
          </p15:clr>
        </p15:guide>
        <p15:guide id="2" pos="5760">
          <p15:clr>
            <a:srgbClr val="FBAE40"/>
          </p15:clr>
        </p15:guide>
        <p15:guide id="3" orient="horz" pos="12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2575" y="829128"/>
            <a:ext cx="10102850" cy="1086758"/>
          </a:xfrm>
        </p:spPr>
        <p:txBody>
          <a:bodyPr>
            <a:normAutofit/>
          </a:bodyPr>
          <a:lstStyle>
            <a:lvl1pPr algn="ctr">
              <a:defRPr sz="4400">
                <a:solidFill>
                  <a:schemeClr val="tx1"/>
                </a:solidFill>
              </a:defRPr>
            </a:lvl1pPr>
          </a:lstStyle>
          <a:p>
            <a:r>
              <a:rPr lang="en-US"/>
              <a:t>ADD YOUR AWSOME TITLE</a:t>
            </a:r>
            <a:endParaRPr lang="en-GB"/>
          </a:p>
        </p:txBody>
      </p:sp>
      <p:sp>
        <p:nvSpPr>
          <p:cNvPr id="7" name="Text Placeholder 6"/>
          <p:cNvSpPr>
            <a:spLocks noGrp="1"/>
          </p:cNvSpPr>
          <p:nvPr>
            <p:ph type="body" sz="quarter" idx="10" hasCustomPrompt="1"/>
          </p:nvPr>
        </p:nvSpPr>
        <p:spPr>
          <a:xfrm>
            <a:off x="4092575" y="1915886"/>
            <a:ext cx="10102850" cy="393700"/>
          </a:xfrm>
        </p:spPr>
        <p:txBody>
          <a:bodyPr>
            <a:normAutofit/>
          </a:bodyPr>
          <a:lstStyle>
            <a:lvl1pPr marL="0" indent="0" algn="ctr">
              <a:buNone/>
              <a:defRPr sz="2000">
                <a:solidFill>
                  <a:schemeClr val="tx1"/>
                </a:solidFill>
              </a:defRPr>
            </a:lvl1pPr>
          </a:lstStyle>
          <a:p>
            <a:pPr lvl="0"/>
            <a:r>
              <a:rPr lang="en-US"/>
              <a:t>Add a subtitle here</a:t>
            </a:r>
            <a:endParaRPr lang="en-GB"/>
          </a:p>
        </p:txBody>
      </p:sp>
      <p:sp>
        <p:nvSpPr>
          <p:cNvPr id="4" name="Picture Placeholder 3"/>
          <p:cNvSpPr>
            <a:spLocks noGrp="1"/>
          </p:cNvSpPr>
          <p:nvPr>
            <p:ph type="pic" sz="quarter" idx="11" hasCustomPrompt="1"/>
          </p:nvPr>
        </p:nvSpPr>
        <p:spPr>
          <a:xfrm>
            <a:off x="0" y="2501900"/>
            <a:ext cx="18288000" cy="7785100"/>
          </a:xfrm>
          <a:solidFill>
            <a:schemeClr val="bg1">
              <a:lumMod val="95000"/>
              <a:alpha val="72000"/>
            </a:schemeClr>
          </a:solidFill>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solidFill>
                  <a:srgbClr val="FF0000"/>
                </a:solidFill>
              </a:defRPr>
            </a:lvl1pPr>
          </a:lstStyle>
          <a:p>
            <a:r>
              <a:rPr lang="en-US"/>
              <a:t>Click icon to add picture and send it to back</a:t>
            </a:r>
            <a:endParaRPr lang="en-GB"/>
          </a:p>
        </p:txBody>
      </p:sp>
    </p:spTree>
    <p:extLst>
      <p:ext uri="{BB962C8B-B14F-4D97-AF65-F5344CB8AC3E}">
        <p14:creationId xmlns:p14="http://schemas.microsoft.com/office/powerpoint/2010/main" val="3016132285"/>
      </p:ext>
    </p:extLst>
  </p:cSld>
  <p:clrMapOvr>
    <a:masterClrMapping/>
  </p:clrMapOvr>
  <p:extLst>
    <p:ext uri="{DCECCB84-F9BA-43D5-87BE-67443E8EF086}">
      <p15:sldGuideLst xmlns:p15="http://schemas.microsoft.com/office/powerpoint/2012/main">
        <p15:guide id="1" orient="horz" pos="1464">
          <p15:clr>
            <a:srgbClr val="FBAE40"/>
          </p15:clr>
        </p15:guide>
        <p15:guide id="2" pos="5760">
          <p15:clr>
            <a:srgbClr val="FBAE40"/>
          </p15:clr>
        </p15:guide>
        <p15:guide id="3" orient="horz" pos="1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14404" y="1591665"/>
            <a:ext cx="7228569" cy="4126964"/>
          </a:xfrm>
        </p:spPr>
        <p:txBody>
          <a:bodyPr>
            <a:noAutofit/>
          </a:bodyPr>
          <a:lstStyle>
            <a:lvl1pPr algn="l">
              <a:lnSpc>
                <a:spcPct val="100000"/>
              </a:lnSpc>
              <a:defRPr sz="6600">
                <a:solidFill>
                  <a:schemeClr val="tx1"/>
                </a:solidFill>
              </a:defRPr>
            </a:lvl1pPr>
          </a:lstStyle>
          <a:p>
            <a:r>
              <a:rPr lang="en-US"/>
              <a:t>ADD YOUR AWSOME TITLE</a:t>
            </a:r>
            <a:endParaRPr lang="en-GB"/>
          </a:p>
        </p:txBody>
      </p:sp>
      <p:sp>
        <p:nvSpPr>
          <p:cNvPr id="7" name="Text Placeholder 6"/>
          <p:cNvSpPr>
            <a:spLocks noGrp="1"/>
          </p:cNvSpPr>
          <p:nvPr>
            <p:ph type="body" sz="quarter" idx="10" hasCustomPrompt="1"/>
          </p:nvPr>
        </p:nvSpPr>
        <p:spPr>
          <a:xfrm>
            <a:off x="10014403" y="6487887"/>
            <a:ext cx="6343197" cy="393700"/>
          </a:xfrm>
        </p:spPr>
        <p:txBody>
          <a:bodyPr>
            <a:normAutofit/>
          </a:bodyPr>
          <a:lstStyle>
            <a:lvl1pPr marL="0" indent="0" algn="ctr">
              <a:buNone/>
              <a:defRPr sz="2000">
                <a:solidFill>
                  <a:schemeClr val="tx1"/>
                </a:solidFill>
              </a:defRPr>
            </a:lvl1pPr>
          </a:lstStyle>
          <a:p>
            <a:pPr lvl="0"/>
            <a:r>
              <a:rPr lang="en-US"/>
              <a:t>Add a subtitle here</a:t>
            </a:r>
            <a:endParaRPr lang="en-GB"/>
          </a:p>
        </p:txBody>
      </p:sp>
      <p:sp>
        <p:nvSpPr>
          <p:cNvPr id="4" name="Picture Placeholder 3"/>
          <p:cNvSpPr>
            <a:spLocks noGrp="1"/>
          </p:cNvSpPr>
          <p:nvPr>
            <p:ph type="pic" sz="quarter" idx="11" hasCustomPrompt="1"/>
          </p:nvPr>
        </p:nvSpPr>
        <p:spPr>
          <a:xfrm>
            <a:off x="0" y="0"/>
            <a:ext cx="8737600" cy="10287000"/>
          </a:xfrm>
          <a:solidFill>
            <a:schemeClr val="bg1">
              <a:lumMod val="95000"/>
              <a:alpha val="61000"/>
            </a:schemeClr>
          </a:solidFill>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solidFill>
                  <a:srgbClr val="FF0000"/>
                </a:solidFill>
              </a:defRPr>
            </a:lvl1pPr>
          </a:lstStyle>
          <a:p>
            <a:r>
              <a:rPr lang="en-US"/>
              <a:t>Click icon to add picture and send it to back</a:t>
            </a:r>
            <a:endParaRPr lang="en-GB"/>
          </a:p>
        </p:txBody>
      </p:sp>
    </p:spTree>
    <p:extLst>
      <p:ext uri="{BB962C8B-B14F-4D97-AF65-F5344CB8AC3E}">
        <p14:creationId xmlns:p14="http://schemas.microsoft.com/office/powerpoint/2010/main" val="1747551712"/>
      </p:ext>
    </p:extLst>
  </p:cSld>
  <p:clrMapOvr>
    <a:masterClrMapping/>
  </p:clrMapOvr>
  <p:extLst>
    <p:ext uri="{DCECCB84-F9BA-43D5-87BE-67443E8EF086}">
      <p15:sldGuideLst xmlns:p15="http://schemas.microsoft.com/office/powerpoint/2012/main">
        <p15:guide id="1" orient="horz" pos="1464">
          <p15:clr>
            <a:srgbClr val="FBAE40"/>
          </p15:clr>
        </p15:guide>
        <p15:guide id="2" pos="5760">
          <p15:clr>
            <a:srgbClr val="FBAE40"/>
          </p15:clr>
        </p15:guide>
        <p15:guide id="3" orient="horz" pos="12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14404" y="1591665"/>
            <a:ext cx="7228569" cy="4126964"/>
          </a:xfrm>
        </p:spPr>
        <p:txBody>
          <a:bodyPr>
            <a:noAutofit/>
          </a:bodyPr>
          <a:lstStyle>
            <a:lvl1pPr algn="l">
              <a:lnSpc>
                <a:spcPct val="100000"/>
              </a:lnSpc>
              <a:defRPr sz="6600">
                <a:solidFill>
                  <a:schemeClr val="tx1"/>
                </a:solidFill>
              </a:defRPr>
            </a:lvl1pPr>
          </a:lstStyle>
          <a:p>
            <a:r>
              <a:rPr lang="en-US"/>
              <a:t>ADD YOUR AWSOME TITLE</a:t>
            </a:r>
            <a:endParaRPr lang="en-GB"/>
          </a:p>
        </p:txBody>
      </p:sp>
      <p:sp>
        <p:nvSpPr>
          <p:cNvPr id="4" name="Picture Placeholder 3"/>
          <p:cNvSpPr>
            <a:spLocks noGrp="1"/>
          </p:cNvSpPr>
          <p:nvPr>
            <p:ph type="pic" sz="quarter" idx="11" hasCustomPrompt="1"/>
          </p:nvPr>
        </p:nvSpPr>
        <p:spPr>
          <a:xfrm>
            <a:off x="0" y="0"/>
            <a:ext cx="8737600" cy="10287000"/>
          </a:xfrm>
          <a:solidFill>
            <a:schemeClr val="bg1">
              <a:lumMod val="95000"/>
              <a:alpha val="71000"/>
            </a:schemeClr>
          </a:solidFill>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solidFill>
                  <a:srgbClr val="FF0000"/>
                </a:solidFill>
              </a:defRPr>
            </a:lvl1pPr>
          </a:lstStyle>
          <a:p>
            <a:r>
              <a:rPr lang="en-US"/>
              <a:t>Click icon to add picture and send it to back</a:t>
            </a:r>
            <a:endParaRPr lang="en-GB"/>
          </a:p>
        </p:txBody>
      </p:sp>
    </p:spTree>
    <p:extLst>
      <p:ext uri="{BB962C8B-B14F-4D97-AF65-F5344CB8AC3E}">
        <p14:creationId xmlns:p14="http://schemas.microsoft.com/office/powerpoint/2010/main" val="1632080993"/>
      </p:ext>
    </p:extLst>
  </p:cSld>
  <p:clrMapOvr>
    <a:masterClrMapping/>
  </p:clrMapOvr>
  <p:extLst>
    <p:ext uri="{DCECCB84-F9BA-43D5-87BE-67443E8EF086}">
      <p15:sldGuideLst xmlns:p15="http://schemas.microsoft.com/office/powerpoint/2012/main">
        <p15:guide id="1" orient="horz" pos="1464">
          <p15:clr>
            <a:srgbClr val="FBAE40"/>
          </p15:clr>
        </p15:guide>
        <p15:guide id="2" pos="5760">
          <p15:clr>
            <a:srgbClr val="FBAE40"/>
          </p15:clr>
        </p15:guide>
        <p15:guide id="3" orient="horz" pos="12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bg1">
            <a:alpha val="67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9550400" y="0"/>
            <a:ext cx="8737600" cy="10287000"/>
          </a:xfrm>
          <a:solidFill>
            <a:schemeClr val="bg1">
              <a:lumMod val="95000"/>
              <a:alpha val="73000"/>
            </a:schemeClr>
          </a:solidFill>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solidFill>
                  <a:srgbClr val="FF0000"/>
                </a:solidFill>
              </a:defRPr>
            </a:lvl1pPr>
          </a:lstStyle>
          <a:p>
            <a:r>
              <a:rPr lang="en-US"/>
              <a:t>Click icon to add picture and send it to back</a:t>
            </a:r>
            <a:endParaRPr lang="en-GB"/>
          </a:p>
        </p:txBody>
      </p:sp>
      <p:sp>
        <p:nvSpPr>
          <p:cNvPr id="2" name="Title 1"/>
          <p:cNvSpPr>
            <a:spLocks noGrp="1"/>
          </p:cNvSpPr>
          <p:nvPr>
            <p:ph type="title" hasCustomPrompt="1"/>
          </p:nvPr>
        </p:nvSpPr>
        <p:spPr>
          <a:xfrm>
            <a:off x="1371600" y="1591665"/>
            <a:ext cx="6896100" cy="4126964"/>
          </a:xfrm>
        </p:spPr>
        <p:txBody>
          <a:bodyPr>
            <a:noAutofit/>
          </a:bodyPr>
          <a:lstStyle>
            <a:lvl1pPr algn="l">
              <a:lnSpc>
                <a:spcPct val="100000"/>
              </a:lnSpc>
              <a:defRPr sz="6600">
                <a:solidFill>
                  <a:schemeClr val="tx1"/>
                </a:solidFill>
              </a:defRPr>
            </a:lvl1pPr>
          </a:lstStyle>
          <a:p>
            <a:r>
              <a:rPr lang="en-US"/>
              <a:t>ADD YOUR AWSOME TITLE</a:t>
            </a:r>
            <a:endParaRPr lang="en-GB"/>
          </a:p>
        </p:txBody>
      </p:sp>
      <p:sp>
        <p:nvSpPr>
          <p:cNvPr id="7" name="Text Placeholder 6"/>
          <p:cNvSpPr>
            <a:spLocks noGrp="1"/>
          </p:cNvSpPr>
          <p:nvPr>
            <p:ph type="body" sz="quarter" idx="10" hasCustomPrompt="1"/>
          </p:nvPr>
        </p:nvSpPr>
        <p:spPr>
          <a:xfrm>
            <a:off x="1371600" y="6487887"/>
            <a:ext cx="6896100" cy="393700"/>
          </a:xfrm>
        </p:spPr>
        <p:txBody>
          <a:bodyPr>
            <a:normAutofit/>
          </a:bodyPr>
          <a:lstStyle>
            <a:lvl1pPr marL="0" indent="0" algn="ctr">
              <a:buNone/>
              <a:defRPr sz="2000">
                <a:solidFill>
                  <a:schemeClr val="tx1"/>
                </a:solidFill>
              </a:defRPr>
            </a:lvl1pPr>
          </a:lstStyle>
          <a:p>
            <a:pPr lvl="0"/>
            <a:r>
              <a:rPr lang="en-US"/>
              <a:t>Add a subtitle here</a:t>
            </a:r>
            <a:endParaRPr lang="en-GB"/>
          </a:p>
        </p:txBody>
      </p:sp>
    </p:spTree>
    <p:extLst>
      <p:ext uri="{BB962C8B-B14F-4D97-AF65-F5344CB8AC3E}">
        <p14:creationId xmlns:p14="http://schemas.microsoft.com/office/powerpoint/2010/main" val="62560331"/>
      </p:ext>
    </p:extLst>
  </p:cSld>
  <p:clrMapOvr>
    <a:masterClrMapping/>
  </p:clrMapOvr>
  <p:extLst>
    <p:ext uri="{DCECCB84-F9BA-43D5-87BE-67443E8EF086}">
      <p15:sldGuideLst xmlns:p15="http://schemas.microsoft.com/office/powerpoint/2012/main">
        <p15:guide id="1" orient="horz" pos="1464">
          <p15:clr>
            <a:srgbClr val="FBAE40"/>
          </p15:clr>
        </p15:guide>
        <p15:guide id="2" pos="5760">
          <p15:clr>
            <a:srgbClr val="FBAE40"/>
          </p15:clr>
        </p15:guide>
        <p15:guide id="3" orient="horz" pos="1224">
          <p15:clr>
            <a:srgbClr val="FBAE40"/>
          </p15:clr>
        </p15:guide>
        <p15:guide id="4" pos="6312" userDrawn="1">
          <p15:clr>
            <a:srgbClr val="FBAE40"/>
          </p15:clr>
        </p15:guide>
        <p15:guide id="5" pos="5208" userDrawn="1">
          <p15:clr>
            <a:srgbClr val="FBAE40"/>
          </p15:clr>
        </p15:guide>
        <p15:guide id="6"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92575" y="988782"/>
            <a:ext cx="10102850" cy="1086758"/>
          </a:xfrm>
        </p:spPr>
        <p:txBody>
          <a:bodyPr>
            <a:normAutofit/>
          </a:bodyPr>
          <a:lstStyle>
            <a:lvl1pPr algn="ctr">
              <a:defRPr sz="4400">
                <a:solidFill>
                  <a:schemeClr val="tx1"/>
                </a:solidFill>
              </a:defRPr>
            </a:lvl1pPr>
          </a:lstStyle>
          <a:p>
            <a:r>
              <a:rPr lang="en-US"/>
              <a:t>ADD YOUR AWSOME TITLE</a:t>
            </a:r>
            <a:endParaRPr lang="en-GB"/>
          </a:p>
        </p:txBody>
      </p:sp>
      <p:sp>
        <p:nvSpPr>
          <p:cNvPr id="7" name="Text Placeholder 6"/>
          <p:cNvSpPr>
            <a:spLocks noGrp="1"/>
          </p:cNvSpPr>
          <p:nvPr>
            <p:ph type="body" sz="quarter" idx="10" hasCustomPrompt="1"/>
          </p:nvPr>
        </p:nvSpPr>
        <p:spPr>
          <a:xfrm>
            <a:off x="4092575" y="1915886"/>
            <a:ext cx="10102850" cy="393700"/>
          </a:xfrm>
        </p:spPr>
        <p:txBody>
          <a:bodyPr>
            <a:normAutofit/>
          </a:bodyPr>
          <a:lstStyle>
            <a:lvl1pPr marL="0" indent="0" algn="ctr">
              <a:buNone/>
              <a:defRPr sz="2000">
                <a:solidFill>
                  <a:schemeClr val="tx1"/>
                </a:solidFill>
              </a:defRPr>
            </a:lvl1pPr>
          </a:lstStyle>
          <a:p>
            <a:pPr lvl="0"/>
            <a:r>
              <a:rPr lang="en-US"/>
              <a:t>Add a subtitle here</a:t>
            </a:r>
            <a:endParaRPr lang="en-GB"/>
          </a:p>
        </p:txBody>
      </p:sp>
      <p:sp>
        <p:nvSpPr>
          <p:cNvPr id="8" name="Picture Placeholder 7"/>
          <p:cNvSpPr>
            <a:spLocks noGrp="1"/>
          </p:cNvSpPr>
          <p:nvPr>
            <p:ph type="pic" sz="quarter" idx="11"/>
          </p:nvPr>
        </p:nvSpPr>
        <p:spPr>
          <a:xfrm>
            <a:off x="7910284" y="2995396"/>
            <a:ext cx="2467430" cy="246743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72824931"/>
      </p:ext>
    </p:extLst>
  </p:cSld>
  <p:clrMapOvr>
    <a:masterClrMapping/>
  </p:clrMapOvr>
  <p:extLst>
    <p:ext uri="{DCECCB84-F9BA-43D5-87BE-67443E8EF086}">
      <p15:sldGuideLst xmlns:p15="http://schemas.microsoft.com/office/powerpoint/2012/main">
        <p15:guide id="1" orient="horz" pos="1464">
          <p15:clr>
            <a:srgbClr val="FBAE40"/>
          </p15:clr>
        </p15:guide>
        <p15:guide id="2" pos="5760">
          <p15:clr>
            <a:srgbClr val="FBAE40"/>
          </p15:clr>
        </p15:guide>
        <p15:guide id="3" orient="horz" pos="12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17431659" y="9784288"/>
            <a:ext cx="713239" cy="353943"/>
          </a:xfrm>
          <a:prstGeom prst="rect">
            <a:avLst/>
          </a:prstGeom>
          <a:noFill/>
        </p:spPr>
        <p:txBody>
          <a:bodyPr wrap="square" bIns="0" rtlCol="0" anchor="b">
            <a:spAutoFit/>
          </a:bodyPr>
          <a:lstStyle/>
          <a:p>
            <a:pPr algn="r"/>
            <a:fld id="{8BD4FC7D-E9F5-46F6-B58B-E6B0EF871077}" type="slidenum">
              <a:rPr lang="en-US" sz="2000" smtClean="0">
                <a:solidFill>
                  <a:schemeClr val="bg1">
                    <a:lumMod val="50000"/>
                  </a:schemeClr>
                </a:solidFill>
              </a:rPr>
              <a:t>‹#›</a:t>
            </a:fld>
            <a:endParaRPr lang="en-GB" sz="2000">
              <a:solidFill>
                <a:schemeClr val="bg1">
                  <a:lumMod val="50000"/>
                </a:schemeClr>
              </a:solidFill>
            </a:endParaRPr>
          </a:p>
        </p:txBody>
      </p:sp>
      <p:cxnSp>
        <p:nvCxnSpPr>
          <p:cNvPr id="9" name="Straight Connector 8"/>
          <p:cNvCxnSpPr/>
          <p:nvPr userDrawn="1"/>
        </p:nvCxnSpPr>
        <p:spPr>
          <a:xfrm flipH="1">
            <a:off x="17273972" y="9367313"/>
            <a:ext cx="711045" cy="711045"/>
          </a:xfrm>
          <a:prstGeom prst="line">
            <a:avLst/>
          </a:prstGeom>
          <a:ln w="25400">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83563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724" r:id="rId3"/>
    <p:sldLayoutId id="2147483696" r:id="rId4"/>
    <p:sldLayoutId id="2147483690" r:id="rId5"/>
    <p:sldLayoutId id="2147483698" r:id="rId6"/>
    <p:sldLayoutId id="2147483697" r:id="rId7"/>
    <p:sldLayoutId id="2147483687" r:id="rId8"/>
  </p:sldLayoutIdLst>
  <p:txStyles>
    <p:titleStyle>
      <a:lvl1pPr algn="l" defTabSz="13716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4A3276D-0E9B-470C-9367-B570826629D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654" b="7654"/>
          <a:stretch>
            <a:fillRect/>
          </a:stretch>
        </p:blipFill>
        <p:spPr/>
      </p:pic>
      <p:sp>
        <p:nvSpPr>
          <p:cNvPr id="8" name="Rectangle 7"/>
          <p:cNvSpPr/>
          <p:nvPr/>
        </p:nvSpPr>
        <p:spPr>
          <a:xfrm>
            <a:off x="0" y="1"/>
            <a:ext cx="18288000" cy="10287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p:nvPr>
        </p:nvSpPr>
        <p:spPr>
          <a:xfrm>
            <a:off x="3551651" y="4646997"/>
            <a:ext cx="11184698" cy="827088"/>
          </a:xfrm>
        </p:spPr>
        <p:txBody>
          <a:bodyPr>
            <a:noAutofit/>
          </a:bodyPr>
          <a:lstStyle/>
          <a:p>
            <a:r>
              <a:rPr lang="en-US" sz="6600" b="1" dirty="0">
                <a:solidFill>
                  <a:schemeClr val="bg1"/>
                </a:solidFill>
              </a:rPr>
              <a:t>Title Here</a:t>
            </a:r>
            <a:endParaRPr lang="en-GB" sz="6600" b="1" dirty="0">
              <a:solidFill>
                <a:schemeClr val="bg1"/>
              </a:solidFill>
            </a:endParaRPr>
          </a:p>
        </p:txBody>
      </p:sp>
      <p:sp>
        <p:nvSpPr>
          <p:cNvPr id="6" name="Text Placeholder 5"/>
          <p:cNvSpPr>
            <a:spLocks noGrp="1"/>
          </p:cNvSpPr>
          <p:nvPr>
            <p:ph type="body" sz="quarter" idx="12"/>
          </p:nvPr>
        </p:nvSpPr>
        <p:spPr>
          <a:xfrm>
            <a:off x="6081713" y="5610610"/>
            <a:ext cx="6124575" cy="350837"/>
          </a:xfrm>
        </p:spPr>
        <p:txBody>
          <a:bodyPr/>
          <a:lstStyle/>
          <a:p>
            <a:r>
              <a:rPr lang="en-GB" dirty="0">
                <a:solidFill>
                  <a:schemeClr val="bg1"/>
                </a:solidFill>
              </a:rPr>
              <a:t>Subtle  Here</a:t>
            </a:r>
          </a:p>
        </p:txBody>
      </p:sp>
    </p:spTree>
    <p:extLst>
      <p:ext uri="{BB962C8B-B14F-4D97-AF65-F5344CB8AC3E}">
        <p14:creationId xmlns:p14="http://schemas.microsoft.com/office/powerpoint/2010/main" val="70369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FEATURE</a:t>
            </a:r>
            <a:endParaRPr lang="en-GB" b="1" dirty="0"/>
          </a:p>
        </p:txBody>
      </p:sp>
      <p:sp>
        <p:nvSpPr>
          <p:cNvPr id="3" name="Text Placeholder 2"/>
          <p:cNvSpPr>
            <a:spLocks noGrp="1"/>
          </p:cNvSpPr>
          <p:nvPr>
            <p:ph type="body" sz="quarter" idx="10"/>
          </p:nvPr>
        </p:nvSpPr>
        <p:spPr/>
        <p:txBody>
          <a:bodyPr/>
          <a:lstStyle/>
          <a:p>
            <a:r>
              <a:rPr lang="en-US"/>
              <a:t>ADD A SMALL SUBTITLE HERE</a:t>
            </a:r>
            <a:endParaRPr lang="en-GB"/>
          </a:p>
        </p:txBody>
      </p:sp>
      <p:sp>
        <p:nvSpPr>
          <p:cNvPr id="4" name="Rectangle 3"/>
          <p:cNvSpPr/>
          <p:nvPr/>
        </p:nvSpPr>
        <p:spPr>
          <a:xfrm>
            <a:off x="1371600" y="2908300"/>
            <a:ext cx="5069630" cy="1871125"/>
          </a:xfrm>
          <a:prstGeom prst="rect">
            <a:avLst/>
          </a:prstGeom>
          <a:solidFill>
            <a:srgbClr val="D5D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621885" y="2908300"/>
            <a:ext cx="5069630" cy="1871125"/>
          </a:xfrm>
          <a:prstGeom prst="rect">
            <a:avLst/>
          </a:prstGeom>
          <a:solidFill>
            <a:srgbClr val="545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872170" y="2908300"/>
            <a:ext cx="5069630" cy="1871125"/>
          </a:xfrm>
          <a:prstGeom prst="rect">
            <a:avLst/>
          </a:prstGeom>
          <a:solidFill>
            <a:srgbClr val="293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371600" y="4938187"/>
            <a:ext cx="5069630" cy="1871125"/>
          </a:xfrm>
          <a:prstGeom prst="rect">
            <a:avLst/>
          </a:prstGeom>
          <a:solidFill>
            <a:srgbClr val="8F9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621885" y="4938187"/>
            <a:ext cx="5069630" cy="1871125"/>
          </a:xfrm>
          <a:prstGeom prst="rect">
            <a:avLst/>
          </a:prstGeom>
          <a:solidFill>
            <a:srgbClr val="D5D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872170" y="4938187"/>
            <a:ext cx="5069630" cy="1871125"/>
          </a:xfrm>
          <a:prstGeom prst="rect">
            <a:avLst/>
          </a:prstGeom>
          <a:solidFill>
            <a:srgbClr val="545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371600" y="6968075"/>
            <a:ext cx="5069630" cy="1871125"/>
          </a:xfrm>
          <a:prstGeom prst="rect">
            <a:avLst/>
          </a:prstGeom>
          <a:solidFill>
            <a:srgbClr val="293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621885" y="6968075"/>
            <a:ext cx="5069630" cy="187112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1872170" y="6968075"/>
            <a:ext cx="5069630" cy="1871125"/>
          </a:xfrm>
          <a:prstGeom prst="rect">
            <a:avLst/>
          </a:prstGeom>
          <a:solidFill>
            <a:srgbClr val="8F9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964285" y="3120687"/>
            <a:ext cx="3476945" cy="461665"/>
          </a:xfrm>
          <a:prstGeom prst="rect">
            <a:avLst/>
          </a:prstGeom>
          <a:noFill/>
        </p:spPr>
        <p:txBody>
          <a:bodyPr wrap="square" rtlCol="0">
            <a:spAutoFit/>
          </a:bodyPr>
          <a:lstStyle/>
          <a:p>
            <a:r>
              <a:rPr lang="en-US" sz="2400" b="1"/>
              <a:t>FEATURE 1</a:t>
            </a:r>
            <a:endParaRPr lang="en-GB" sz="2400" b="1"/>
          </a:p>
        </p:txBody>
      </p:sp>
      <p:sp>
        <p:nvSpPr>
          <p:cNvPr id="18" name="TextBox 17"/>
          <p:cNvSpPr txBox="1"/>
          <p:nvPr/>
        </p:nvSpPr>
        <p:spPr>
          <a:xfrm>
            <a:off x="2964284" y="3582352"/>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19" name="TextBox 18"/>
          <p:cNvSpPr txBox="1"/>
          <p:nvPr/>
        </p:nvSpPr>
        <p:spPr>
          <a:xfrm>
            <a:off x="8214570" y="3120687"/>
            <a:ext cx="3476945" cy="461665"/>
          </a:xfrm>
          <a:prstGeom prst="rect">
            <a:avLst/>
          </a:prstGeom>
          <a:noFill/>
        </p:spPr>
        <p:txBody>
          <a:bodyPr wrap="square" rtlCol="0">
            <a:spAutoFit/>
          </a:bodyPr>
          <a:lstStyle/>
          <a:p>
            <a:r>
              <a:rPr lang="en-US" sz="2400" b="1"/>
              <a:t>FEATURE 2</a:t>
            </a:r>
            <a:endParaRPr lang="en-GB" sz="2400" b="1"/>
          </a:p>
        </p:txBody>
      </p:sp>
      <p:sp>
        <p:nvSpPr>
          <p:cNvPr id="20" name="TextBox 19"/>
          <p:cNvSpPr txBox="1"/>
          <p:nvPr/>
        </p:nvSpPr>
        <p:spPr>
          <a:xfrm>
            <a:off x="8214569" y="3582352"/>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21" name="TextBox 20"/>
          <p:cNvSpPr txBox="1"/>
          <p:nvPr/>
        </p:nvSpPr>
        <p:spPr>
          <a:xfrm>
            <a:off x="13464855" y="3120687"/>
            <a:ext cx="3476945" cy="461665"/>
          </a:xfrm>
          <a:prstGeom prst="rect">
            <a:avLst/>
          </a:prstGeom>
          <a:noFill/>
        </p:spPr>
        <p:txBody>
          <a:bodyPr wrap="square" rtlCol="0">
            <a:spAutoFit/>
          </a:bodyPr>
          <a:lstStyle/>
          <a:p>
            <a:r>
              <a:rPr lang="en-US" sz="2400" b="1"/>
              <a:t>FEATURE 3</a:t>
            </a:r>
            <a:endParaRPr lang="en-GB" sz="2400" b="1"/>
          </a:p>
        </p:txBody>
      </p:sp>
      <p:sp>
        <p:nvSpPr>
          <p:cNvPr id="22" name="TextBox 21"/>
          <p:cNvSpPr txBox="1"/>
          <p:nvPr/>
        </p:nvSpPr>
        <p:spPr>
          <a:xfrm>
            <a:off x="13464854" y="3582352"/>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23" name="TextBox 22"/>
          <p:cNvSpPr txBox="1"/>
          <p:nvPr/>
        </p:nvSpPr>
        <p:spPr>
          <a:xfrm>
            <a:off x="2964285" y="5102789"/>
            <a:ext cx="3476945" cy="461665"/>
          </a:xfrm>
          <a:prstGeom prst="rect">
            <a:avLst/>
          </a:prstGeom>
          <a:noFill/>
        </p:spPr>
        <p:txBody>
          <a:bodyPr wrap="square" rtlCol="0">
            <a:spAutoFit/>
          </a:bodyPr>
          <a:lstStyle/>
          <a:p>
            <a:r>
              <a:rPr lang="en-US" sz="2400" b="1"/>
              <a:t>FEATURE 4</a:t>
            </a:r>
            <a:endParaRPr lang="en-GB" sz="2400" b="1"/>
          </a:p>
        </p:txBody>
      </p:sp>
      <p:sp>
        <p:nvSpPr>
          <p:cNvPr id="24" name="TextBox 23"/>
          <p:cNvSpPr txBox="1"/>
          <p:nvPr/>
        </p:nvSpPr>
        <p:spPr>
          <a:xfrm>
            <a:off x="2964284" y="5564454"/>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25" name="TextBox 24"/>
          <p:cNvSpPr txBox="1"/>
          <p:nvPr/>
        </p:nvSpPr>
        <p:spPr>
          <a:xfrm>
            <a:off x="8214570" y="5102789"/>
            <a:ext cx="3476945" cy="461665"/>
          </a:xfrm>
          <a:prstGeom prst="rect">
            <a:avLst/>
          </a:prstGeom>
          <a:noFill/>
        </p:spPr>
        <p:txBody>
          <a:bodyPr wrap="square" rtlCol="0">
            <a:spAutoFit/>
          </a:bodyPr>
          <a:lstStyle/>
          <a:p>
            <a:r>
              <a:rPr lang="en-US" sz="2400" b="1"/>
              <a:t>FEATURE 5</a:t>
            </a:r>
            <a:endParaRPr lang="en-GB" sz="2400" b="1"/>
          </a:p>
        </p:txBody>
      </p:sp>
      <p:sp>
        <p:nvSpPr>
          <p:cNvPr id="26" name="TextBox 25"/>
          <p:cNvSpPr txBox="1"/>
          <p:nvPr/>
        </p:nvSpPr>
        <p:spPr>
          <a:xfrm>
            <a:off x="8214569" y="5564454"/>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27" name="TextBox 26"/>
          <p:cNvSpPr txBox="1"/>
          <p:nvPr/>
        </p:nvSpPr>
        <p:spPr>
          <a:xfrm>
            <a:off x="13464855" y="5102789"/>
            <a:ext cx="3476945" cy="461665"/>
          </a:xfrm>
          <a:prstGeom prst="rect">
            <a:avLst/>
          </a:prstGeom>
          <a:noFill/>
        </p:spPr>
        <p:txBody>
          <a:bodyPr wrap="square" rtlCol="0">
            <a:spAutoFit/>
          </a:bodyPr>
          <a:lstStyle/>
          <a:p>
            <a:r>
              <a:rPr lang="en-US" sz="2400" b="1"/>
              <a:t>FEATURE 6</a:t>
            </a:r>
            <a:endParaRPr lang="en-GB" sz="2400" b="1"/>
          </a:p>
        </p:txBody>
      </p:sp>
      <p:sp>
        <p:nvSpPr>
          <p:cNvPr id="28" name="TextBox 27"/>
          <p:cNvSpPr txBox="1"/>
          <p:nvPr/>
        </p:nvSpPr>
        <p:spPr>
          <a:xfrm>
            <a:off x="13464854" y="5564454"/>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29" name="TextBox 28"/>
          <p:cNvSpPr txBox="1"/>
          <p:nvPr/>
        </p:nvSpPr>
        <p:spPr>
          <a:xfrm>
            <a:off x="2964285" y="7126126"/>
            <a:ext cx="3476945" cy="461665"/>
          </a:xfrm>
          <a:prstGeom prst="rect">
            <a:avLst/>
          </a:prstGeom>
          <a:noFill/>
        </p:spPr>
        <p:txBody>
          <a:bodyPr wrap="square" rtlCol="0">
            <a:spAutoFit/>
          </a:bodyPr>
          <a:lstStyle/>
          <a:p>
            <a:r>
              <a:rPr lang="en-US" sz="2400" b="1"/>
              <a:t>FEATURE 7</a:t>
            </a:r>
            <a:endParaRPr lang="en-GB" sz="2400" b="1"/>
          </a:p>
        </p:txBody>
      </p:sp>
      <p:sp>
        <p:nvSpPr>
          <p:cNvPr id="30" name="TextBox 29"/>
          <p:cNvSpPr txBox="1"/>
          <p:nvPr/>
        </p:nvSpPr>
        <p:spPr>
          <a:xfrm>
            <a:off x="2964284" y="7587791"/>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31" name="TextBox 30"/>
          <p:cNvSpPr txBox="1"/>
          <p:nvPr/>
        </p:nvSpPr>
        <p:spPr>
          <a:xfrm>
            <a:off x="8214570" y="7126126"/>
            <a:ext cx="3476945" cy="461665"/>
          </a:xfrm>
          <a:prstGeom prst="rect">
            <a:avLst/>
          </a:prstGeom>
          <a:noFill/>
        </p:spPr>
        <p:txBody>
          <a:bodyPr wrap="square" rtlCol="0">
            <a:spAutoFit/>
          </a:bodyPr>
          <a:lstStyle/>
          <a:p>
            <a:r>
              <a:rPr lang="en-US" sz="2400" b="1"/>
              <a:t>FEATURE 8</a:t>
            </a:r>
            <a:endParaRPr lang="en-GB" sz="2400" b="1"/>
          </a:p>
        </p:txBody>
      </p:sp>
      <p:sp>
        <p:nvSpPr>
          <p:cNvPr id="32" name="TextBox 31"/>
          <p:cNvSpPr txBox="1"/>
          <p:nvPr/>
        </p:nvSpPr>
        <p:spPr>
          <a:xfrm>
            <a:off x="8214569" y="7587791"/>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33" name="TextBox 32"/>
          <p:cNvSpPr txBox="1"/>
          <p:nvPr/>
        </p:nvSpPr>
        <p:spPr>
          <a:xfrm>
            <a:off x="13464855" y="7126126"/>
            <a:ext cx="3476945" cy="461665"/>
          </a:xfrm>
          <a:prstGeom prst="rect">
            <a:avLst/>
          </a:prstGeom>
          <a:noFill/>
        </p:spPr>
        <p:txBody>
          <a:bodyPr wrap="square" rtlCol="0">
            <a:spAutoFit/>
          </a:bodyPr>
          <a:lstStyle/>
          <a:p>
            <a:r>
              <a:rPr lang="en-US" sz="2400" b="1"/>
              <a:t>FEATURE 9</a:t>
            </a:r>
            <a:endParaRPr lang="en-GB" sz="2400" b="1"/>
          </a:p>
        </p:txBody>
      </p:sp>
      <p:sp>
        <p:nvSpPr>
          <p:cNvPr id="34" name="TextBox 33"/>
          <p:cNvSpPr txBox="1"/>
          <p:nvPr/>
        </p:nvSpPr>
        <p:spPr>
          <a:xfrm>
            <a:off x="13464854" y="7587791"/>
            <a:ext cx="3476945" cy="1077218"/>
          </a:xfrm>
          <a:prstGeom prst="rect">
            <a:avLst/>
          </a:prstGeom>
          <a:noFill/>
        </p:spPr>
        <p:txBody>
          <a:bodyPr wrap="square" numCol="1" spcCol="274320" rtlCol="0">
            <a:spAutoFit/>
          </a:bodyPr>
          <a:lstStyle/>
          <a:p>
            <a:r>
              <a:rPr lang="en-GB" sz="1600">
                <a:solidFill>
                  <a:schemeClr val="bg1"/>
                </a:solidFill>
              </a:rPr>
              <a:t>Lorem ipsum dolor sit amet, consectetuer adipiscing elit. Aenean commodo ligula eget dolor. Aenean massa. </a:t>
            </a:r>
          </a:p>
        </p:txBody>
      </p:sp>
      <p:sp>
        <p:nvSpPr>
          <p:cNvPr id="35" name="Freeform 34"/>
          <p:cNvSpPr>
            <a:spLocks noEditPoints="1"/>
          </p:cNvSpPr>
          <p:nvPr/>
        </p:nvSpPr>
        <p:spPr bwMode="auto">
          <a:xfrm>
            <a:off x="12521714" y="3601403"/>
            <a:ext cx="467498" cy="465430"/>
          </a:xfrm>
          <a:custGeom>
            <a:avLst/>
            <a:gdLst>
              <a:gd name="T0" fmla="*/ 50 w 151"/>
              <a:gd name="T1" fmla="*/ 93 h 150"/>
              <a:gd name="T2" fmla="*/ 50 w 151"/>
              <a:gd name="T3" fmla="*/ 128 h 150"/>
              <a:gd name="T4" fmla="*/ 44 w 151"/>
              <a:gd name="T5" fmla="*/ 134 h 150"/>
              <a:gd name="T6" fmla="*/ 27 w 151"/>
              <a:gd name="T7" fmla="*/ 134 h 150"/>
              <a:gd name="T8" fmla="*/ 19 w 151"/>
              <a:gd name="T9" fmla="*/ 142 h 150"/>
              <a:gd name="T10" fmla="*/ 27 w 151"/>
              <a:gd name="T11" fmla="*/ 150 h 150"/>
              <a:gd name="T12" fmla="*/ 90 w 151"/>
              <a:gd name="T13" fmla="*/ 150 h 150"/>
              <a:gd name="T14" fmla="*/ 97 w 151"/>
              <a:gd name="T15" fmla="*/ 142 h 150"/>
              <a:gd name="T16" fmla="*/ 90 w 151"/>
              <a:gd name="T17" fmla="*/ 134 h 150"/>
              <a:gd name="T18" fmla="*/ 72 w 151"/>
              <a:gd name="T19" fmla="*/ 134 h 150"/>
              <a:gd name="T20" fmla="*/ 66 w 151"/>
              <a:gd name="T21" fmla="*/ 128 h 150"/>
              <a:gd name="T22" fmla="*/ 66 w 151"/>
              <a:gd name="T23" fmla="*/ 93 h 150"/>
              <a:gd name="T24" fmla="*/ 91 w 151"/>
              <a:gd name="T25" fmla="*/ 68 h 150"/>
              <a:gd name="T26" fmla="*/ 113 w 151"/>
              <a:gd name="T27" fmla="*/ 75 h 150"/>
              <a:gd name="T28" fmla="*/ 151 w 151"/>
              <a:gd name="T29" fmla="*/ 37 h 150"/>
              <a:gd name="T30" fmla="*/ 113 w 151"/>
              <a:gd name="T31" fmla="*/ 0 h 150"/>
              <a:gd name="T32" fmla="*/ 76 w 151"/>
              <a:gd name="T33" fmla="*/ 34 h 150"/>
              <a:gd name="T34" fmla="*/ 7 w 151"/>
              <a:gd name="T35" fmla="*/ 34 h 150"/>
              <a:gd name="T36" fmla="*/ 0 w 151"/>
              <a:gd name="T37" fmla="*/ 40 h 150"/>
              <a:gd name="T38" fmla="*/ 2 w 151"/>
              <a:gd name="T39" fmla="*/ 45 h 150"/>
              <a:gd name="T40" fmla="*/ 50 w 151"/>
              <a:gd name="T41" fmla="*/ 93 h 150"/>
              <a:gd name="T42" fmla="*/ 103 w 151"/>
              <a:gd name="T43" fmla="*/ 56 h 150"/>
              <a:gd name="T44" fmla="*/ 114 w 151"/>
              <a:gd name="T45" fmla="*/ 45 h 150"/>
              <a:gd name="T46" fmla="*/ 116 w 151"/>
              <a:gd name="T47" fmla="*/ 40 h 150"/>
              <a:gd name="T48" fmla="*/ 110 w 151"/>
              <a:gd name="T49" fmla="*/ 34 h 150"/>
              <a:gd name="T50" fmla="*/ 91 w 151"/>
              <a:gd name="T51" fmla="*/ 34 h 150"/>
              <a:gd name="T52" fmla="*/ 113 w 151"/>
              <a:gd name="T53" fmla="*/ 15 h 150"/>
              <a:gd name="T54" fmla="*/ 135 w 151"/>
              <a:gd name="T55" fmla="*/ 37 h 150"/>
              <a:gd name="T56" fmla="*/ 113 w 151"/>
              <a:gd name="T57" fmla="*/ 59 h 150"/>
              <a:gd name="T58" fmla="*/ 103 w 151"/>
              <a:gd name="T59" fmla="*/ 5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50">
                <a:moveTo>
                  <a:pt x="50" y="93"/>
                </a:moveTo>
                <a:cubicBezTo>
                  <a:pt x="50" y="128"/>
                  <a:pt x="50" y="128"/>
                  <a:pt x="50" y="128"/>
                </a:cubicBezTo>
                <a:cubicBezTo>
                  <a:pt x="50" y="131"/>
                  <a:pt x="48" y="134"/>
                  <a:pt x="44" y="134"/>
                </a:cubicBezTo>
                <a:cubicBezTo>
                  <a:pt x="27" y="134"/>
                  <a:pt x="27" y="134"/>
                  <a:pt x="27" y="134"/>
                </a:cubicBezTo>
                <a:cubicBezTo>
                  <a:pt x="23" y="134"/>
                  <a:pt x="19" y="138"/>
                  <a:pt x="19" y="142"/>
                </a:cubicBezTo>
                <a:cubicBezTo>
                  <a:pt x="19" y="146"/>
                  <a:pt x="23" y="150"/>
                  <a:pt x="27" y="150"/>
                </a:cubicBezTo>
                <a:cubicBezTo>
                  <a:pt x="90" y="150"/>
                  <a:pt x="90" y="150"/>
                  <a:pt x="90" y="150"/>
                </a:cubicBezTo>
                <a:cubicBezTo>
                  <a:pt x="94" y="150"/>
                  <a:pt x="97" y="146"/>
                  <a:pt x="97" y="142"/>
                </a:cubicBezTo>
                <a:cubicBezTo>
                  <a:pt x="97" y="138"/>
                  <a:pt x="94" y="134"/>
                  <a:pt x="90" y="134"/>
                </a:cubicBezTo>
                <a:cubicBezTo>
                  <a:pt x="72" y="134"/>
                  <a:pt x="72" y="134"/>
                  <a:pt x="72" y="134"/>
                </a:cubicBezTo>
                <a:cubicBezTo>
                  <a:pt x="69" y="134"/>
                  <a:pt x="66" y="131"/>
                  <a:pt x="66" y="128"/>
                </a:cubicBezTo>
                <a:cubicBezTo>
                  <a:pt x="66" y="93"/>
                  <a:pt x="66" y="93"/>
                  <a:pt x="66" y="93"/>
                </a:cubicBezTo>
                <a:cubicBezTo>
                  <a:pt x="91" y="68"/>
                  <a:pt x="91" y="68"/>
                  <a:pt x="91" y="68"/>
                </a:cubicBezTo>
                <a:cubicBezTo>
                  <a:pt x="98" y="72"/>
                  <a:pt x="105" y="75"/>
                  <a:pt x="113" y="75"/>
                </a:cubicBezTo>
                <a:cubicBezTo>
                  <a:pt x="134" y="75"/>
                  <a:pt x="151" y="58"/>
                  <a:pt x="151" y="37"/>
                </a:cubicBezTo>
                <a:cubicBezTo>
                  <a:pt x="151" y="16"/>
                  <a:pt x="134" y="0"/>
                  <a:pt x="113" y="0"/>
                </a:cubicBezTo>
                <a:cubicBezTo>
                  <a:pt x="93" y="0"/>
                  <a:pt x="77" y="15"/>
                  <a:pt x="76" y="34"/>
                </a:cubicBezTo>
                <a:cubicBezTo>
                  <a:pt x="7" y="34"/>
                  <a:pt x="7" y="34"/>
                  <a:pt x="7" y="34"/>
                </a:cubicBezTo>
                <a:cubicBezTo>
                  <a:pt x="3" y="34"/>
                  <a:pt x="0" y="37"/>
                  <a:pt x="0" y="40"/>
                </a:cubicBezTo>
                <a:cubicBezTo>
                  <a:pt x="0" y="42"/>
                  <a:pt x="1" y="44"/>
                  <a:pt x="2" y="45"/>
                </a:cubicBezTo>
                <a:lnTo>
                  <a:pt x="50" y="93"/>
                </a:lnTo>
                <a:close/>
                <a:moveTo>
                  <a:pt x="103" y="56"/>
                </a:moveTo>
                <a:cubicBezTo>
                  <a:pt x="114" y="45"/>
                  <a:pt x="114" y="45"/>
                  <a:pt x="114" y="45"/>
                </a:cubicBezTo>
                <a:cubicBezTo>
                  <a:pt x="116" y="44"/>
                  <a:pt x="116" y="42"/>
                  <a:pt x="116" y="40"/>
                </a:cubicBezTo>
                <a:cubicBezTo>
                  <a:pt x="116" y="37"/>
                  <a:pt x="113" y="34"/>
                  <a:pt x="110" y="34"/>
                </a:cubicBezTo>
                <a:cubicBezTo>
                  <a:pt x="91" y="34"/>
                  <a:pt x="91" y="34"/>
                  <a:pt x="91" y="34"/>
                </a:cubicBezTo>
                <a:cubicBezTo>
                  <a:pt x="93" y="23"/>
                  <a:pt x="102" y="15"/>
                  <a:pt x="113" y="15"/>
                </a:cubicBezTo>
                <a:cubicBezTo>
                  <a:pt x="125" y="15"/>
                  <a:pt x="135" y="25"/>
                  <a:pt x="135" y="37"/>
                </a:cubicBezTo>
                <a:cubicBezTo>
                  <a:pt x="135" y="49"/>
                  <a:pt x="125" y="59"/>
                  <a:pt x="113" y="59"/>
                </a:cubicBezTo>
                <a:cubicBezTo>
                  <a:pt x="109" y="59"/>
                  <a:pt x="106" y="58"/>
                  <a:pt x="103"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36" name="Freeform 35"/>
          <p:cNvSpPr>
            <a:spLocks noEditPoints="1"/>
          </p:cNvSpPr>
          <p:nvPr/>
        </p:nvSpPr>
        <p:spPr bwMode="auto">
          <a:xfrm>
            <a:off x="7208963" y="3597549"/>
            <a:ext cx="465430" cy="471634"/>
          </a:xfrm>
          <a:custGeom>
            <a:avLst/>
            <a:gdLst>
              <a:gd name="T0" fmla="*/ 0 w 150"/>
              <a:gd name="T1" fmla="*/ 128 h 152"/>
              <a:gd name="T2" fmla="*/ 22 w 150"/>
              <a:gd name="T3" fmla="*/ 150 h 152"/>
              <a:gd name="T4" fmla="*/ 37 w 150"/>
              <a:gd name="T5" fmla="*/ 144 h 152"/>
              <a:gd name="T6" fmla="*/ 77 w 150"/>
              <a:gd name="T7" fmla="*/ 104 h 152"/>
              <a:gd name="T8" fmla="*/ 88 w 150"/>
              <a:gd name="T9" fmla="*/ 115 h 152"/>
              <a:gd name="T10" fmla="*/ 92 w 150"/>
              <a:gd name="T11" fmla="*/ 130 h 152"/>
              <a:gd name="T12" fmla="*/ 108 w 150"/>
              <a:gd name="T13" fmla="*/ 146 h 152"/>
              <a:gd name="T14" fmla="*/ 130 w 150"/>
              <a:gd name="T15" fmla="*/ 146 h 152"/>
              <a:gd name="T16" fmla="*/ 130 w 150"/>
              <a:gd name="T17" fmla="*/ 123 h 152"/>
              <a:gd name="T18" fmla="*/ 114 w 150"/>
              <a:gd name="T19" fmla="*/ 108 h 152"/>
              <a:gd name="T20" fmla="*/ 99 w 150"/>
              <a:gd name="T21" fmla="*/ 104 h 152"/>
              <a:gd name="T22" fmla="*/ 88 w 150"/>
              <a:gd name="T23" fmla="*/ 93 h 152"/>
              <a:gd name="T24" fmla="*/ 95 w 150"/>
              <a:gd name="T25" fmla="*/ 86 h 152"/>
              <a:gd name="T26" fmla="*/ 137 w 150"/>
              <a:gd name="T27" fmla="*/ 75 h 152"/>
              <a:gd name="T28" fmla="*/ 150 w 150"/>
              <a:gd name="T29" fmla="*/ 47 h 152"/>
              <a:gd name="T30" fmla="*/ 150 w 150"/>
              <a:gd name="T31" fmla="*/ 47 h 152"/>
              <a:gd name="T32" fmla="*/ 144 w 150"/>
              <a:gd name="T33" fmla="*/ 41 h 152"/>
              <a:gd name="T34" fmla="*/ 139 w 150"/>
              <a:gd name="T35" fmla="*/ 42 h 152"/>
              <a:gd name="T36" fmla="*/ 137 w 150"/>
              <a:gd name="T37" fmla="*/ 44 h 152"/>
              <a:gd name="T38" fmla="*/ 131 w 150"/>
              <a:gd name="T39" fmla="*/ 50 h 152"/>
              <a:gd name="T40" fmla="*/ 115 w 150"/>
              <a:gd name="T41" fmla="*/ 57 h 152"/>
              <a:gd name="T42" fmla="*/ 100 w 150"/>
              <a:gd name="T43" fmla="*/ 50 h 152"/>
              <a:gd name="T44" fmla="*/ 93 w 150"/>
              <a:gd name="T45" fmla="*/ 35 h 152"/>
              <a:gd name="T46" fmla="*/ 100 w 150"/>
              <a:gd name="T47" fmla="*/ 19 h 152"/>
              <a:gd name="T48" fmla="*/ 106 w 150"/>
              <a:gd name="T49" fmla="*/ 12 h 152"/>
              <a:gd name="T50" fmla="*/ 108 w 150"/>
              <a:gd name="T51" fmla="*/ 11 h 152"/>
              <a:gd name="T52" fmla="*/ 109 w 150"/>
              <a:gd name="T53" fmla="*/ 6 h 152"/>
              <a:gd name="T54" fmla="*/ 103 w 150"/>
              <a:gd name="T55" fmla="*/ 0 h 152"/>
              <a:gd name="T56" fmla="*/ 103 w 150"/>
              <a:gd name="T57" fmla="*/ 0 h 152"/>
              <a:gd name="T58" fmla="*/ 75 w 150"/>
              <a:gd name="T59" fmla="*/ 13 h 152"/>
              <a:gd name="T60" fmla="*/ 64 w 150"/>
              <a:gd name="T61" fmla="*/ 55 h 152"/>
              <a:gd name="T62" fmla="*/ 57 w 150"/>
              <a:gd name="T63" fmla="*/ 62 h 152"/>
              <a:gd name="T64" fmla="*/ 28 w 150"/>
              <a:gd name="T65" fmla="*/ 33 h 152"/>
              <a:gd name="T66" fmla="*/ 28 w 150"/>
              <a:gd name="T67" fmla="*/ 25 h 152"/>
              <a:gd name="T68" fmla="*/ 9 w 150"/>
              <a:gd name="T69" fmla="*/ 16 h 152"/>
              <a:gd name="T70" fmla="*/ 0 w 150"/>
              <a:gd name="T71" fmla="*/ 25 h 152"/>
              <a:gd name="T72" fmla="*/ 9 w 150"/>
              <a:gd name="T73" fmla="*/ 44 h 152"/>
              <a:gd name="T74" fmla="*/ 17 w 150"/>
              <a:gd name="T75" fmla="*/ 44 h 152"/>
              <a:gd name="T76" fmla="*/ 46 w 150"/>
              <a:gd name="T77" fmla="*/ 73 h 152"/>
              <a:gd name="T78" fmla="*/ 6 w 150"/>
              <a:gd name="T79" fmla="*/ 113 h 152"/>
              <a:gd name="T80" fmla="*/ 0 w 150"/>
              <a:gd name="T81" fmla="*/ 128 h 152"/>
              <a:gd name="T82" fmla="*/ 15 w 150"/>
              <a:gd name="T83" fmla="*/ 127 h 152"/>
              <a:gd name="T84" fmla="*/ 23 w 150"/>
              <a:gd name="T85" fmla="*/ 119 h 152"/>
              <a:gd name="T86" fmla="*/ 31 w 150"/>
              <a:gd name="T87" fmla="*/ 127 h 152"/>
              <a:gd name="T88" fmla="*/ 23 w 150"/>
              <a:gd name="T89" fmla="*/ 135 h 152"/>
              <a:gd name="T90" fmla="*/ 15 w 150"/>
              <a:gd name="T91" fmla="*/ 12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52">
                <a:moveTo>
                  <a:pt x="0" y="128"/>
                </a:moveTo>
                <a:cubicBezTo>
                  <a:pt x="0" y="140"/>
                  <a:pt x="10" y="150"/>
                  <a:pt x="22" y="150"/>
                </a:cubicBezTo>
                <a:cubicBezTo>
                  <a:pt x="28" y="150"/>
                  <a:pt x="33" y="148"/>
                  <a:pt x="37" y="144"/>
                </a:cubicBezTo>
                <a:cubicBezTo>
                  <a:pt x="77" y="104"/>
                  <a:pt x="77" y="104"/>
                  <a:pt x="77" y="104"/>
                </a:cubicBezTo>
                <a:cubicBezTo>
                  <a:pt x="88" y="115"/>
                  <a:pt x="88" y="115"/>
                  <a:pt x="88" y="115"/>
                </a:cubicBezTo>
                <a:cubicBezTo>
                  <a:pt x="87" y="120"/>
                  <a:pt x="88" y="126"/>
                  <a:pt x="92" y="130"/>
                </a:cubicBezTo>
                <a:cubicBezTo>
                  <a:pt x="108" y="146"/>
                  <a:pt x="108" y="146"/>
                  <a:pt x="108" y="146"/>
                </a:cubicBezTo>
                <a:cubicBezTo>
                  <a:pt x="114" y="152"/>
                  <a:pt x="124" y="152"/>
                  <a:pt x="130" y="146"/>
                </a:cubicBezTo>
                <a:cubicBezTo>
                  <a:pt x="136" y="140"/>
                  <a:pt x="136" y="130"/>
                  <a:pt x="130" y="123"/>
                </a:cubicBezTo>
                <a:cubicBezTo>
                  <a:pt x="114" y="108"/>
                  <a:pt x="114" y="108"/>
                  <a:pt x="114" y="108"/>
                </a:cubicBezTo>
                <a:cubicBezTo>
                  <a:pt x="110" y="104"/>
                  <a:pt x="104" y="102"/>
                  <a:pt x="99" y="104"/>
                </a:cubicBezTo>
                <a:cubicBezTo>
                  <a:pt x="88" y="93"/>
                  <a:pt x="88" y="93"/>
                  <a:pt x="88" y="93"/>
                </a:cubicBezTo>
                <a:cubicBezTo>
                  <a:pt x="95" y="86"/>
                  <a:pt x="95" y="86"/>
                  <a:pt x="95" y="86"/>
                </a:cubicBezTo>
                <a:cubicBezTo>
                  <a:pt x="110" y="90"/>
                  <a:pt x="126" y="86"/>
                  <a:pt x="137" y="75"/>
                </a:cubicBezTo>
                <a:cubicBezTo>
                  <a:pt x="145" y="67"/>
                  <a:pt x="149" y="57"/>
                  <a:pt x="150" y="47"/>
                </a:cubicBezTo>
                <a:cubicBezTo>
                  <a:pt x="150" y="47"/>
                  <a:pt x="150" y="47"/>
                  <a:pt x="150" y="47"/>
                </a:cubicBezTo>
                <a:cubicBezTo>
                  <a:pt x="150" y="43"/>
                  <a:pt x="147" y="41"/>
                  <a:pt x="144" y="41"/>
                </a:cubicBezTo>
                <a:cubicBezTo>
                  <a:pt x="142" y="41"/>
                  <a:pt x="140" y="41"/>
                  <a:pt x="139" y="42"/>
                </a:cubicBezTo>
                <a:cubicBezTo>
                  <a:pt x="137" y="44"/>
                  <a:pt x="137" y="44"/>
                  <a:pt x="137" y="44"/>
                </a:cubicBezTo>
                <a:cubicBezTo>
                  <a:pt x="131" y="50"/>
                  <a:pt x="131" y="50"/>
                  <a:pt x="131" y="50"/>
                </a:cubicBezTo>
                <a:cubicBezTo>
                  <a:pt x="127" y="54"/>
                  <a:pt x="122" y="57"/>
                  <a:pt x="115" y="57"/>
                </a:cubicBezTo>
                <a:cubicBezTo>
                  <a:pt x="109" y="57"/>
                  <a:pt x="104" y="54"/>
                  <a:pt x="100" y="50"/>
                </a:cubicBezTo>
                <a:cubicBezTo>
                  <a:pt x="96" y="46"/>
                  <a:pt x="93" y="41"/>
                  <a:pt x="93" y="35"/>
                </a:cubicBezTo>
                <a:cubicBezTo>
                  <a:pt x="93" y="28"/>
                  <a:pt x="96" y="23"/>
                  <a:pt x="100" y="19"/>
                </a:cubicBezTo>
                <a:cubicBezTo>
                  <a:pt x="106" y="12"/>
                  <a:pt x="106" y="12"/>
                  <a:pt x="106" y="12"/>
                </a:cubicBezTo>
                <a:cubicBezTo>
                  <a:pt x="108" y="11"/>
                  <a:pt x="108" y="11"/>
                  <a:pt x="108" y="11"/>
                </a:cubicBezTo>
                <a:cubicBezTo>
                  <a:pt x="109" y="9"/>
                  <a:pt x="109" y="8"/>
                  <a:pt x="109" y="6"/>
                </a:cubicBezTo>
                <a:cubicBezTo>
                  <a:pt x="109" y="3"/>
                  <a:pt x="107" y="0"/>
                  <a:pt x="103" y="0"/>
                </a:cubicBezTo>
                <a:cubicBezTo>
                  <a:pt x="103" y="0"/>
                  <a:pt x="103" y="0"/>
                  <a:pt x="103" y="0"/>
                </a:cubicBezTo>
                <a:cubicBezTo>
                  <a:pt x="93" y="0"/>
                  <a:pt x="83" y="5"/>
                  <a:pt x="75" y="13"/>
                </a:cubicBezTo>
                <a:cubicBezTo>
                  <a:pt x="64" y="24"/>
                  <a:pt x="60" y="40"/>
                  <a:pt x="64" y="55"/>
                </a:cubicBezTo>
                <a:cubicBezTo>
                  <a:pt x="57" y="62"/>
                  <a:pt x="57" y="62"/>
                  <a:pt x="57" y="62"/>
                </a:cubicBezTo>
                <a:cubicBezTo>
                  <a:pt x="28" y="33"/>
                  <a:pt x="28" y="33"/>
                  <a:pt x="28" y="33"/>
                </a:cubicBezTo>
                <a:cubicBezTo>
                  <a:pt x="28" y="25"/>
                  <a:pt x="28" y="25"/>
                  <a:pt x="28" y="25"/>
                </a:cubicBezTo>
                <a:cubicBezTo>
                  <a:pt x="9" y="16"/>
                  <a:pt x="9" y="16"/>
                  <a:pt x="9" y="16"/>
                </a:cubicBezTo>
                <a:cubicBezTo>
                  <a:pt x="0" y="25"/>
                  <a:pt x="0" y="25"/>
                  <a:pt x="0" y="25"/>
                </a:cubicBezTo>
                <a:cubicBezTo>
                  <a:pt x="9" y="44"/>
                  <a:pt x="9" y="44"/>
                  <a:pt x="9" y="44"/>
                </a:cubicBezTo>
                <a:cubicBezTo>
                  <a:pt x="17" y="44"/>
                  <a:pt x="17" y="44"/>
                  <a:pt x="17" y="44"/>
                </a:cubicBezTo>
                <a:cubicBezTo>
                  <a:pt x="46" y="73"/>
                  <a:pt x="46" y="73"/>
                  <a:pt x="46" y="73"/>
                </a:cubicBezTo>
                <a:cubicBezTo>
                  <a:pt x="6" y="113"/>
                  <a:pt x="6" y="113"/>
                  <a:pt x="6" y="113"/>
                </a:cubicBezTo>
                <a:cubicBezTo>
                  <a:pt x="2" y="117"/>
                  <a:pt x="0" y="122"/>
                  <a:pt x="0" y="128"/>
                </a:cubicBezTo>
                <a:close/>
                <a:moveTo>
                  <a:pt x="15" y="127"/>
                </a:moveTo>
                <a:cubicBezTo>
                  <a:pt x="15" y="122"/>
                  <a:pt x="19" y="119"/>
                  <a:pt x="23" y="119"/>
                </a:cubicBezTo>
                <a:cubicBezTo>
                  <a:pt x="28" y="119"/>
                  <a:pt x="31" y="122"/>
                  <a:pt x="31" y="127"/>
                </a:cubicBezTo>
                <a:cubicBezTo>
                  <a:pt x="31" y="131"/>
                  <a:pt x="28" y="135"/>
                  <a:pt x="23" y="135"/>
                </a:cubicBezTo>
                <a:cubicBezTo>
                  <a:pt x="19" y="135"/>
                  <a:pt x="15" y="131"/>
                  <a:pt x="15"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37" name="Freeform 36"/>
          <p:cNvSpPr>
            <a:spLocks noEditPoints="1"/>
          </p:cNvSpPr>
          <p:nvPr/>
        </p:nvSpPr>
        <p:spPr bwMode="auto">
          <a:xfrm>
            <a:off x="1935227" y="3611147"/>
            <a:ext cx="465430" cy="465430"/>
          </a:xfrm>
          <a:custGeom>
            <a:avLst/>
            <a:gdLst>
              <a:gd name="T0" fmla="*/ 0 w 150"/>
              <a:gd name="T1" fmla="*/ 138 h 150"/>
              <a:gd name="T2" fmla="*/ 12 w 150"/>
              <a:gd name="T3" fmla="*/ 150 h 150"/>
              <a:gd name="T4" fmla="*/ 53 w 150"/>
              <a:gd name="T5" fmla="*/ 150 h 150"/>
              <a:gd name="T6" fmla="*/ 66 w 150"/>
              <a:gd name="T7" fmla="*/ 138 h 150"/>
              <a:gd name="T8" fmla="*/ 66 w 150"/>
              <a:gd name="T9" fmla="*/ 87 h 150"/>
              <a:gd name="T10" fmla="*/ 84 w 150"/>
              <a:gd name="T11" fmla="*/ 87 h 150"/>
              <a:gd name="T12" fmla="*/ 84 w 150"/>
              <a:gd name="T13" fmla="*/ 138 h 150"/>
              <a:gd name="T14" fmla="*/ 97 w 150"/>
              <a:gd name="T15" fmla="*/ 150 h 150"/>
              <a:gd name="T16" fmla="*/ 138 w 150"/>
              <a:gd name="T17" fmla="*/ 150 h 150"/>
              <a:gd name="T18" fmla="*/ 150 w 150"/>
              <a:gd name="T19" fmla="*/ 138 h 150"/>
              <a:gd name="T20" fmla="*/ 150 w 150"/>
              <a:gd name="T21" fmla="*/ 56 h 150"/>
              <a:gd name="T22" fmla="*/ 138 w 150"/>
              <a:gd name="T23" fmla="*/ 44 h 150"/>
              <a:gd name="T24" fmla="*/ 131 w 150"/>
              <a:gd name="T25" fmla="*/ 44 h 150"/>
              <a:gd name="T26" fmla="*/ 131 w 150"/>
              <a:gd name="T27" fmla="*/ 15 h 150"/>
              <a:gd name="T28" fmla="*/ 133 w 150"/>
              <a:gd name="T29" fmla="*/ 15 h 150"/>
              <a:gd name="T30" fmla="*/ 141 w 150"/>
              <a:gd name="T31" fmla="*/ 8 h 150"/>
              <a:gd name="T32" fmla="*/ 133 w 150"/>
              <a:gd name="T33" fmla="*/ 0 h 150"/>
              <a:gd name="T34" fmla="*/ 92 w 150"/>
              <a:gd name="T35" fmla="*/ 0 h 150"/>
              <a:gd name="T36" fmla="*/ 84 w 150"/>
              <a:gd name="T37" fmla="*/ 8 h 150"/>
              <a:gd name="T38" fmla="*/ 92 w 150"/>
              <a:gd name="T39" fmla="*/ 15 h 150"/>
              <a:gd name="T40" fmla="*/ 94 w 150"/>
              <a:gd name="T41" fmla="*/ 15 h 150"/>
              <a:gd name="T42" fmla="*/ 94 w 150"/>
              <a:gd name="T43" fmla="*/ 44 h 150"/>
              <a:gd name="T44" fmla="*/ 56 w 150"/>
              <a:gd name="T45" fmla="*/ 44 h 150"/>
              <a:gd name="T46" fmla="*/ 56 w 150"/>
              <a:gd name="T47" fmla="*/ 15 h 150"/>
              <a:gd name="T48" fmla="*/ 58 w 150"/>
              <a:gd name="T49" fmla="*/ 15 h 150"/>
              <a:gd name="T50" fmla="*/ 66 w 150"/>
              <a:gd name="T51" fmla="*/ 8 h 150"/>
              <a:gd name="T52" fmla="*/ 58 w 150"/>
              <a:gd name="T53" fmla="*/ 0 h 150"/>
              <a:gd name="T54" fmla="*/ 17 w 150"/>
              <a:gd name="T55" fmla="*/ 0 h 150"/>
              <a:gd name="T56" fmla="*/ 9 w 150"/>
              <a:gd name="T57" fmla="*/ 8 h 150"/>
              <a:gd name="T58" fmla="*/ 17 w 150"/>
              <a:gd name="T59" fmla="*/ 15 h 150"/>
              <a:gd name="T60" fmla="*/ 19 w 150"/>
              <a:gd name="T61" fmla="*/ 15 h 150"/>
              <a:gd name="T62" fmla="*/ 19 w 150"/>
              <a:gd name="T63" fmla="*/ 44 h 150"/>
              <a:gd name="T64" fmla="*/ 12 w 150"/>
              <a:gd name="T65" fmla="*/ 44 h 150"/>
              <a:gd name="T66" fmla="*/ 0 w 150"/>
              <a:gd name="T67" fmla="*/ 56 h 150"/>
              <a:gd name="T68" fmla="*/ 0 w 150"/>
              <a:gd name="T69" fmla="*/ 138 h 150"/>
              <a:gd name="T70" fmla="*/ 81 w 150"/>
              <a:gd name="T71" fmla="*/ 72 h 150"/>
              <a:gd name="T72" fmla="*/ 69 w 150"/>
              <a:gd name="T73" fmla="*/ 72 h 150"/>
              <a:gd name="T74" fmla="*/ 63 w 150"/>
              <a:gd name="T75" fmla="*/ 65 h 150"/>
              <a:gd name="T76" fmla="*/ 69 w 150"/>
              <a:gd name="T77" fmla="*/ 59 h 150"/>
              <a:gd name="T78" fmla="*/ 81 w 150"/>
              <a:gd name="T79" fmla="*/ 59 h 150"/>
              <a:gd name="T80" fmla="*/ 88 w 150"/>
              <a:gd name="T81" fmla="*/ 65 h 150"/>
              <a:gd name="T82" fmla="*/ 81 w 150"/>
              <a:gd name="T83" fmla="*/ 7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50">
                <a:moveTo>
                  <a:pt x="0" y="138"/>
                </a:moveTo>
                <a:cubicBezTo>
                  <a:pt x="0" y="144"/>
                  <a:pt x="6" y="150"/>
                  <a:pt x="12" y="150"/>
                </a:cubicBezTo>
                <a:cubicBezTo>
                  <a:pt x="53" y="150"/>
                  <a:pt x="53" y="150"/>
                  <a:pt x="53" y="150"/>
                </a:cubicBezTo>
                <a:cubicBezTo>
                  <a:pt x="60" y="150"/>
                  <a:pt x="66" y="144"/>
                  <a:pt x="66" y="138"/>
                </a:cubicBezTo>
                <a:cubicBezTo>
                  <a:pt x="66" y="87"/>
                  <a:pt x="66" y="87"/>
                  <a:pt x="66" y="87"/>
                </a:cubicBezTo>
                <a:cubicBezTo>
                  <a:pt x="84" y="87"/>
                  <a:pt x="84" y="87"/>
                  <a:pt x="84" y="87"/>
                </a:cubicBezTo>
                <a:cubicBezTo>
                  <a:pt x="84" y="138"/>
                  <a:pt x="84" y="138"/>
                  <a:pt x="84" y="138"/>
                </a:cubicBezTo>
                <a:cubicBezTo>
                  <a:pt x="84" y="144"/>
                  <a:pt x="90" y="150"/>
                  <a:pt x="97" y="150"/>
                </a:cubicBezTo>
                <a:cubicBezTo>
                  <a:pt x="138" y="150"/>
                  <a:pt x="138" y="150"/>
                  <a:pt x="138" y="150"/>
                </a:cubicBezTo>
                <a:cubicBezTo>
                  <a:pt x="145" y="150"/>
                  <a:pt x="150" y="144"/>
                  <a:pt x="150" y="138"/>
                </a:cubicBezTo>
                <a:cubicBezTo>
                  <a:pt x="150" y="56"/>
                  <a:pt x="150" y="56"/>
                  <a:pt x="150" y="56"/>
                </a:cubicBezTo>
                <a:cubicBezTo>
                  <a:pt x="150" y="49"/>
                  <a:pt x="145" y="44"/>
                  <a:pt x="138" y="44"/>
                </a:cubicBezTo>
                <a:cubicBezTo>
                  <a:pt x="131" y="44"/>
                  <a:pt x="131" y="44"/>
                  <a:pt x="131" y="44"/>
                </a:cubicBezTo>
                <a:cubicBezTo>
                  <a:pt x="131" y="15"/>
                  <a:pt x="131" y="15"/>
                  <a:pt x="131" y="15"/>
                </a:cubicBezTo>
                <a:cubicBezTo>
                  <a:pt x="133" y="15"/>
                  <a:pt x="133" y="15"/>
                  <a:pt x="133" y="15"/>
                </a:cubicBezTo>
                <a:cubicBezTo>
                  <a:pt x="137" y="15"/>
                  <a:pt x="141" y="12"/>
                  <a:pt x="141" y="8"/>
                </a:cubicBezTo>
                <a:cubicBezTo>
                  <a:pt x="141" y="3"/>
                  <a:pt x="137" y="0"/>
                  <a:pt x="133" y="0"/>
                </a:cubicBezTo>
                <a:cubicBezTo>
                  <a:pt x="92" y="0"/>
                  <a:pt x="92" y="0"/>
                  <a:pt x="92" y="0"/>
                </a:cubicBezTo>
                <a:cubicBezTo>
                  <a:pt x="88" y="0"/>
                  <a:pt x="84" y="3"/>
                  <a:pt x="84" y="8"/>
                </a:cubicBezTo>
                <a:cubicBezTo>
                  <a:pt x="84" y="12"/>
                  <a:pt x="88" y="15"/>
                  <a:pt x="92" y="15"/>
                </a:cubicBezTo>
                <a:cubicBezTo>
                  <a:pt x="94" y="15"/>
                  <a:pt x="94" y="15"/>
                  <a:pt x="94" y="15"/>
                </a:cubicBezTo>
                <a:cubicBezTo>
                  <a:pt x="94" y="44"/>
                  <a:pt x="94" y="44"/>
                  <a:pt x="94" y="44"/>
                </a:cubicBezTo>
                <a:cubicBezTo>
                  <a:pt x="56" y="44"/>
                  <a:pt x="56" y="44"/>
                  <a:pt x="56" y="44"/>
                </a:cubicBezTo>
                <a:cubicBezTo>
                  <a:pt x="56" y="15"/>
                  <a:pt x="56" y="15"/>
                  <a:pt x="56" y="15"/>
                </a:cubicBezTo>
                <a:cubicBezTo>
                  <a:pt x="58" y="15"/>
                  <a:pt x="58" y="15"/>
                  <a:pt x="58" y="15"/>
                </a:cubicBezTo>
                <a:cubicBezTo>
                  <a:pt x="62" y="15"/>
                  <a:pt x="66" y="12"/>
                  <a:pt x="66" y="8"/>
                </a:cubicBezTo>
                <a:cubicBezTo>
                  <a:pt x="66" y="3"/>
                  <a:pt x="62" y="0"/>
                  <a:pt x="58" y="0"/>
                </a:cubicBezTo>
                <a:cubicBezTo>
                  <a:pt x="17" y="0"/>
                  <a:pt x="17" y="0"/>
                  <a:pt x="17" y="0"/>
                </a:cubicBezTo>
                <a:cubicBezTo>
                  <a:pt x="13" y="0"/>
                  <a:pt x="9" y="3"/>
                  <a:pt x="9" y="8"/>
                </a:cubicBezTo>
                <a:cubicBezTo>
                  <a:pt x="9" y="12"/>
                  <a:pt x="13" y="15"/>
                  <a:pt x="17" y="15"/>
                </a:cubicBezTo>
                <a:cubicBezTo>
                  <a:pt x="19" y="15"/>
                  <a:pt x="19" y="15"/>
                  <a:pt x="19" y="15"/>
                </a:cubicBezTo>
                <a:cubicBezTo>
                  <a:pt x="19" y="44"/>
                  <a:pt x="19" y="44"/>
                  <a:pt x="19" y="44"/>
                </a:cubicBezTo>
                <a:cubicBezTo>
                  <a:pt x="12" y="44"/>
                  <a:pt x="12" y="44"/>
                  <a:pt x="12" y="44"/>
                </a:cubicBezTo>
                <a:cubicBezTo>
                  <a:pt x="6" y="44"/>
                  <a:pt x="0" y="49"/>
                  <a:pt x="0" y="56"/>
                </a:cubicBezTo>
                <a:lnTo>
                  <a:pt x="0" y="138"/>
                </a:lnTo>
                <a:close/>
                <a:moveTo>
                  <a:pt x="81" y="72"/>
                </a:moveTo>
                <a:cubicBezTo>
                  <a:pt x="69" y="72"/>
                  <a:pt x="69" y="72"/>
                  <a:pt x="69" y="72"/>
                </a:cubicBezTo>
                <a:cubicBezTo>
                  <a:pt x="65" y="72"/>
                  <a:pt x="63" y="69"/>
                  <a:pt x="63" y="65"/>
                </a:cubicBezTo>
                <a:cubicBezTo>
                  <a:pt x="63" y="62"/>
                  <a:pt x="65" y="59"/>
                  <a:pt x="69" y="59"/>
                </a:cubicBezTo>
                <a:cubicBezTo>
                  <a:pt x="81" y="59"/>
                  <a:pt x="81" y="59"/>
                  <a:pt x="81" y="59"/>
                </a:cubicBezTo>
                <a:cubicBezTo>
                  <a:pt x="85" y="59"/>
                  <a:pt x="88" y="62"/>
                  <a:pt x="88" y="65"/>
                </a:cubicBezTo>
                <a:cubicBezTo>
                  <a:pt x="88" y="69"/>
                  <a:pt x="85" y="72"/>
                  <a:pt x="81"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38" name="Freeform 37"/>
          <p:cNvSpPr>
            <a:spLocks noEditPoints="1"/>
          </p:cNvSpPr>
          <p:nvPr/>
        </p:nvSpPr>
        <p:spPr bwMode="auto">
          <a:xfrm>
            <a:off x="7214345" y="7575069"/>
            <a:ext cx="407764" cy="418886"/>
          </a:xfrm>
          <a:custGeom>
            <a:avLst/>
            <a:gdLst>
              <a:gd name="T0" fmla="*/ 34 w 147"/>
              <a:gd name="T1" fmla="*/ 3 h 151"/>
              <a:gd name="T2" fmla="*/ 25 w 147"/>
              <a:gd name="T3" fmla="*/ 0 h 151"/>
              <a:gd name="T4" fmla="*/ 0 w 147"/>
              <a:gd name="T5" fmla="*/ 25 h 151"/>
              <a:gd name="T6" fmla="*/ 34 w 147"/>
              <a:gd name="T7" fmla="*/ 63 h 151"/>
              <a:gd name="T8" fmla="*/ 34 w 147"/>
              <a:gd name="T9" fmla="*/ 68 h 151"/>
              <a:gd name="T10" fmla="*/ 65 w 147"/>
              <a:gd name="T11" fmla="*/ 106 h 151"/>
              <a:gd name="T12" fmla="*/ 65 w 147"/>
              <a:gd name="T13" fmla="*/ 129 h 151"/>
              <a:gd name="T14" fmla="*/ 59 w 147"/>
              <a:gd name="T15" fmla="*/ 135 h 151"/>
              <a:gd name="T16" fmla="*/ 42 w 147"/>
              <a:gd name="T17" fmla="*/ 135 h 151"/>
              <a:gd name="T18" fmla="*/ 34 w 147"/>
              <a:gd name="T19" fmla="*/ 143 h 151"/>
              <a:gd name="T20" fmla="*/ 42 w 147"/>
              <a:gd name="T21" fmla="*/ 151 h 151"/>
              <a:gd name="T22" fmla="*/ 105 w 147"/>
              <a:gd name="T23" fmla="*/ 151 h 151"/>
              <a:gd name="T24" fmla="*/ 112 w 147"/>
              <a:gd name="T25" fmla="*/ 143 h 151"/>
              <a:gd name="T26" fmla="*/ 105 w 147"/>
              <a:gd name="T27" fmla="*/ 135 h 151"/>
              <a:gd name="T28" fmla="*/ 87 w 147"/>
              <a:gd name="T29" fmla="*/ 135 h 151"/>
              <a:gd name="T30" fmla="*/ 81 w 147"/>
              <a:gd name="T31" fmla="*/ 129 h 151"/>
              <a:gd name="T32" fmla="*/ 81 w 147"/>
              <a:gd name="T33" fmla="*/ 106 h 151"/>
              <a:gd name="T34" fmla="*/ 112 w 147"/>
              <a:gd name="T35" fmla="*/ 68 h 151"/>
              <a:gd name="T36" fmla="*/ 112 w 147"/>
              <a:gd name="T37" fmla="*/ 63 h 151"/>
              <a:gd name="T38" fmla="*/ 147 w 147"/>
              <a:gd name="T39" fmla="*/ 25 h 151"/>
              <a:gd name="T40" fmla="*/ 122 w 147"/>
              <a:gd name="T41" fmla="*/ 0 h 151"/>
              <a:gd name="T42" fmla="*/ 112 w 147"/>
              <a:gd name="T43" fmla="*/ 3 h 151"/>
              <a:gd name="T44" fmla="*/ 34 w 147"/>
              <a:gd name="T45" fmla="*/ 3 h 151"/>
              <a:gd name="T46" fmla="*/ 62 w 147"/>
              <a:gd name="T47" fmla="*/ 25 h 151"/>
              <a:gd name="T48" fmla="*/ 62 w 147"/>
              <a:gd name="T49" fmla="*/ 63 h 151"/>
              <a:gd name="T50" fmla="*/ 56 w 147"/>
              <a:gd name="T51" fmla="*/ 69 h 151"/>
              <a:gd name="T52" fmla="*/ 50 w 147"/>
              <a:gd name="T53" fmla="*/ 63 h 151"/>
              <a:gd name="T54" fmla="*/ 50 w 147"/>
              <a:gd name="T55" fmla="*/ 25 h 151"/>
              <a:gd name="T56" fmla="*/ 56 w 147"/>
              <a:gd name="T57" fmla="*/ 19 h 151"/>
              <a:gd name="T58" fmla="*/ 62 w 147"/>
              <a:gd name="T59" fmla="*/ 25 h 151"/>
              <a:gd name="T60" fmla="*/ 15 w 147"/>
              <a:gd name="T61" fmla="*/ 25 h 151"/>
              <a:gd name="T62" fmla="*/ 25 w 147"/>
              <a:gd name="T63" fmla="*/ 16 h 151"/>
              <a:gd name="T64" fmla="*/ 34 w 147"/>
              <a:gd name="T65" fmla="*/ 25 h 151"/>
              <a:gd name="T66" fmla="*/ 34 w 147"/>
              <a:gd name="T67" fmla="*/ 45 h 151"/>
              <a:gd name="T68" fmla="*/ 15 w 147"/>
              <a:gd name="T69" fmla="*/ 25 h 151"/>
              <a:gd name="T70" fmla="*/ 131 w 147"/>
              <a:gd name="T71" fmla="*/ 25 h 151"/>
              <a:gd name="T72" fmla="*/ 112 w 147"/>
              <a:gd name="T73" fmla="*/ 45 h 151"/>
              <a:gd name="T74" fmla="*/ 112 w 147"/>
              <a:gd name="T75" fmla="*/ 25 h 151"/>
              <a:gd name="T76" fmla="*/ 122 w 147"/>
              <a:gd name="T77" fmla="*/ 16 h 151"/>
              <a:gd name="T78" fmla="*/ 131 w 147"/>
              <a:gd name="T79" fmla="*/ 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 h="151">
                <a:moveTo>
                  <a:pt x="34" y="3"/>
                </a:moveTo>
                <a:cubicBezTo>
                  <a:pt x="32" y="2"/>
                  <a:pt x="28" y="0"/>
                  <a:pt x="25" y="0"/>
                </a:cubicBezTo>
                <a:cubicBezTo>
                  <a:pt x="11" y="0"/>
                  <a:pt x="0" y="11"/>
                  <a:pt x="0" y="25"/>
                </a:cubicBezTo>
                <a:cubicBezTo>
                  <a:pt x="0" y="46"/>
                  <a:pt x="21" y="53"/>
                  <a:pt x="34" y="63"/>
                </a:cubicBezTo>
                <a:cubicBezTo>
                  <a:pt x="34" y="68"/>
                  <a:pt x="34" y="68"/>
                  <a:pt x="34" y="68"/>
                </a:cubicBezTo>
                <a:cubicBezTo>
                  <a:pt x="34" y="86"/>
                  <a:pt x="48" y="102"/>
                  <a:pt x="65" y="106"/>
                </a:cubicBezTo>
                <a:cubicBezTo>
                  <a:pt x="65" y="129"/>
                  <a:pt x="65" y="129"/>
                  <a:pt x="65" y="129"/>
                </a:cubicBezTo>
                <a:cubicBezTo>
                  <a:pt x="65" y="132"/>
                  <a:pt x="63" y="135"/>
                  <a:pt x="59" y="135"/>
                </a:cubicBezTo>
                <a:cubicBezTo>
                  <a:pt x="42" y="135"/>
                  <a:pt x="42" y="135"/>
                  <a:pt x="42" y="135"/>
                </a:cubicBezTo>
                <a:cubicBezTo>
                  <a:pt x="38" y="135"/>
                  <a:pt x="34" y="138"/>
                  <a:pt x="34" y="143"/>
                </a:cubicBezTo>
                <a:cubicBezTo>
                  <a:pt x="34" y="147"/>
                  <a:pt x="38" y="151"/>
                  <a:pt x="42" y="151"/>
                </a:cubicBezTo>
                <a:cubicBezTo>
                  <a:pt x="105" y="151"/>
                  <a:pt x="105" y="151"/>
                  <a:pt x="105" y="151"/>
                </a:cubicBezTo>
                <a:cubicBezTo>
                  <a:pt x="109" y="151"/>
                  <a:pt x="112" y="147"/>
                  <a:pt x="112" y="143"/>
                </a:cubicBezTo>
                <a:cubicBezTo>
                  <a:pt x="112" y="138"/>
                  <a:pt x="109" y="135"/>
                  <a:pt x="105" y="135"/>
                </a:cubicBezTo>
                <a:cubicBezTo>
                  <a:pt x="87" y="135"/>
                  <a:pt x="87" y="135"/>
                  <a:pt x="87" y="135"/>
                </a:cubicBezTo>
                <a:cubicBezTo>
                  <a:pt x="84" y="135"/>
                  <a:pt x="81" y="132"/>
                  <a:pt x="81" y="129"/>
                </a:cubicBezTo>
                <a:cubicBezTo>
                  <a:pt x="81" y="106"/>
                  <a:pt x="81" y="106"/>
                  <a:pt x="81" y="106"/>
                </a:cubicBezTo>
                <a:cubicBezTo>
                  <a:pt x="99" y="102"/>
                  <a:pt x="112" y="86"/>
                  <a:pt x="112" y="68"/>
                </a:cubicBezTo>
                <a:cubicBezTo>
                  <a:pt x="112" y="63"/>
                  <a:pt x="112" y="63"/>
                  <a:pt x="112" y="63"/>
                </a:cubicBezTo>
                <a:cubicBezTo>
                  <a:pt x="125" y="53"/>
                  <a:pt x="147" y="46"/>
                  <a:pt x="147" y="25"/>
                </a:cubicBezTo>
                <a:cubicBezTo>
                  <a:pt x="147" y="11"/>
                  <a:pt x="136" y="0"/>
                  <a:pt x="122" y="0"/>
                </a:cubicBezTo>
                <a:cubicBezTo>
                  <a:pt x="118" y="0"/>
                  <a:pt x="115" y="2"/>
                  <a:pt x="112" y="3"/>
                </a:cubicBezTo>
                <a:lnTo>
                  <a:pt x="34" y="3"/>
                </a:lnTo>
                <a:close/>
                <a:moveTo>
                  <a:pt x="62" y="25"/>
                </a:moveTo>
                <a:cubicBezTo>
                  <a:pt x="62" y="63"/>
                  <a:pt x="62" y="63"/>
                  <a:pt x="62" y="63"/>
                </a:cubicBezTo>
                <a:cubicBezTo>
                  <a:pt x="62" y="66"/>
                  <a:pt x="59" y="69"/>
                  <a:pt x="56" y="69"/>
                </a:cubicBezTo>
                <a:cubicBezTo>
                  <a:pt x="53" y="69"/>
                  <a:pt x="50" y="66"/>
                  <a:pt x="50" y="63"/>
                </a:cubicBezTo>
                <a:cubicBezTo>
                  <a:pt x="50" y="25"/>
                  <a:pt x="50" y="25"/>
                  <a:pt x="50" y="25"/>
                </a:cubicBezTo>
                <a:cubicBezTo>
                  <a:pt x="50" y="22"/>
                  <a:pt x="53" y="19"/>
                  <a:pt x="56" y="19"/>
                </a:cubicBezTo>
                <a:cubicBezTo>
                  <a:pt x="59" y="19"/>
                  <a:pt x="62" y="22"/>
                  <a:pt x="62" y="25"/>
                </a:cubicBezTo>
                <a:close/>
                <a:moveTo>
                  <a:pt x="15" y="25"/>
                </a:moveTo>
                <a:cubicBezTo>
                  <a:pt x="15" y="20"/>
                  <a:pt x="19" y="16"/>
                  <a:pt x="25" y="16"/>
                </a:cubicBezTo>
                <a:cubicBezTo>
                  <a:pt x="30" y="16"/>
                  <a:pt x="34" y="20"/>
                  <a:pt x="34" y="25"/>
                </a:cubicBezTo>
                <a:cubicBezTo>
                  <a:pt x="34" y="45"/>
                  <a:pt x="34" y="45"/>
                  <a:pt x="34" y="45"/>
                </a:cubicBezTo>
                <a:cubicBezTo>
                  <a:pt x="25" y="39"/>
                  <a:pt x="15" y="35"/>
                  <a:pt x="15" y="25"/>
                </a:cubicBezTo>
                <a:close/>
                <a:moveTo>
                  <a:pt x="131" y="25"/>
                </a:moveTo>
                <a:cubicBezTo>
                  <a:pt x="131" y="35"/>
                  <a:pt x="121" y="39"/>
                  <a:pt x="112" y="45"/>
                </a:cubicBezTo>
                <a:cubicBezTo>
                  <a:pt x="112" y="25"/>
                  <a:pt x="112" y="25"/>
                  <a:pt x="112" y="25"/>
                </a:cubicBezTo>
                <a:cubicBezTo>
                  <a:pt x="112" y="20"/>
                  <a:pt x="117" y="16"/>
                  <a:pt x="122" y="16"/>
                </a:cubicBezTo>
                <a:cubicBezTo>
                  <a:pt x="127" y="16"/>
                  <a:pt x="131" y="20"/>
                  <a:pt x="131"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39" name="Freeform 38"/>
          <p:cNvSpPr>
            <a:spLocks noEditPoints="1"/>
          </p:cNvSpPr>
          <p:nvPr/>
        </p:nvSpPr>
        <p:spPr bwMode="auto">
          <a:xfrm>
            <a:off x="7233199" y="5684694"/>
            <a:ext cx="417034" cy="378110"/>
          </a:xfrm>
          <a:custGeom>
            <a:avLst/>
            <a:gdLst>
              <a:gd name="T0" fmla="*/ 75 w 150"/>
              <a:gd name="T1" fmla="*/ 20 h 136"/>
              <a:gd name="T2" fmla="*/ 44 w 150"/>
              <a:gd name="T3" fmla="*/ 0 h 136"/>
              <a:gd name="T4" fmla="*/ 0 w 150"/>
              <a:gd name="T5" fmla="*/ 44 h 136"/>
              <a:gd name="T6" fmla="*/ 69 w 150"/>
              <a:gd name="T7" fmla="*/ 132 h 136"/>
              <a:gd name="T8" fmla="*/ 69 w 150"/>
              <a:gd name="T9" fmla="*/ 133 h 136"/>
              <a:gd name="T10" fmla="*/ 80 w 150"/>
              <a:gd name="T11" fmla="*/ 133 h 136"/>
              <a:gd name="T12" fmla="*/ 81 w 150"/>
              <a:gd name="T13" fmla="*/ 132 h 136"/>
              <a:gd name="T14" fmla="*/ 150 w 150"/>
              <a:gd name="T15" fmla="*/ 44 h 136"/>
              <a:gd name="T16" fmla="*/ 106 w 150"/>
              <a:gd name="T17" fmla="*/ 0 h 136"/>
              <a:gd name="T18" fmla="*/ 75 w 150"/>
              <a:gd name="T19" fmla="*/ 20 h 136"/>
              <a:gd name="T20" fmla="*/ 108 w 150"/>
              <a:gd name="T21" fmla="*/ 29 h 136"/>
              <a:gd name="T22" fmla="*/ 103 w 150"/>
              <a:gd name="T23" fmla="*/ 22 h 136"/>
              <a:gd name="T24" fmla="*/ 109 w 150"/>
              <a:gd name="T25" fmla="*/ 16 h 136"/>
              <a:gd name="T26" fmla="*/ 125 w 150"/>
              <a:gd name="T27" fmla="*/ 25 h 136"/>
              <a:gd name="T28" fmla="*/ 134 w 150"/>
              <a:gd name="T29" fmla="*/ 41 h 136"/>
              <a:gd name="T30" fmla="*/ 128 w 150"/>
              <a:gd name="T31" fmla="*/ 47 h 136"/>
              <a:gd name="T32" fmla="*/ 122 w 150"/>
              <a:gd name="T33" fmla="*/ 42 h 136"/>
              <a:gd name="T34" fmla="*/ 108 w 150"/>
              <a:gd name="T3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36">
                <a:moveTo>
                  <a:pt x="75" y="20"/>
                </a:moveTo>
                <a:cubicBezTo>
                  <a:pt x="72" y="8"/>
                  <a:pt x="56" y="0"/>
                  <a:pt x="44" y="0"/>
                </a:cubicBezTo>
                <a:cubicBezTo>
                  <a:pt x="19" y="0"/>
                  <a:pt x="0" y="19"/>
                  <a:pt x="0" y="44"/>
                </a:cubicBezTo>
                <a:cubicBezTo>
                  <a:pt x="0" y="91"/>
                  <a:pt x="44" y="104"/>
                  <a:pt x="69" y="132"/>
                </a:cubicBezTo>
                <a:cubicBezTo>
                  <a:pt x="69" y="132"/>
                  <a:pt x="69" y="133"/>
                  <a:pt x="69" y="133"/>
                </a:cubicBezTo>
                <a:cubicBezTo>
                  <a:pt x="72" y="136"/>
                  <a:pt x="77" y="136"/>
                  <a:pt x="80" y="133"/>
                </a:cubicBezTo>
                <a:cubicBezTo>
                  <a:pt x="81" y="133"/>
                  <a:pt x="81" y="132"/>
                  <a:pt x="81" y="132"/>
                </a:cubicBezTo>
                <a:cubicBezTo>
                  <a:pt x="105" y="104"/>
                  <a:pt x="150" y="91"/>
                  <a:pt x="150" y="44"/>
                </a:cubicBezTo>
                <a:cubicBezTo>
                  <a:pt x="150" y="19"/>
                  <a:pt x="130" y="0"/>
                  <a:pt x="106" y="0"/>
                </a:cubicBezTo>
                <a:cubicBezTo>
                  <a:pt x="94" y="0"/>
                  <a:pt x="78" y="8"/>
                  <a:pt x="75" y="20"/>
                </a:cubicBezTo>
                <a:close/>
                <a:moveTo>
                  <a:pt x="108" y="29"/>
                </a:moveTo>
                <a:cubicBezTo>
                  <a:pt x="105" y="28"/>
                  <a:pt x="103" y="26"/>
                  <a:pt x="103" y="22"/>
                </a:cubicBezTo>
                <a:cubicBezTo>
                  <a:pt x="103" y="19"/>
                  <a:pt x="106" y="16"/>
                  <a:pt x="109" y="16"/>
                </a:cubicBezTo>
                <a:cubicBezTo>
                  <a:pt x="114" y="16"/>
                  <a:pt x="120" y="20"/>
                  <a:pt x="125" y="25"/>
                </a:cubicBezTo>
                <a:cubicBezTo>
                  <a:pt x="131" y="30"/>
                  <a:pt x="134" y="37"/>
                  <a:pt x="134" y="41"/>
                </a:cubicBezTo>
                <a:cubicBezTo>
                  <a:pt x="134" y="45"/>
                  <a:pt x="132" y="47"/>
                  <a:pt x="128" y="47"/>
                </a:cubicBezTo>
                <a:cubicBezTo>
                  <a:pt x="125" y="47"/>
                  <a:pt x="123" y="45"/>
                  <a:pt x="122" y="42"/>
                </a:cubicBezTo>
                <a:cubicBezTo>
                  <a:pt x="120" y="36"/>
                  <a:pt x="115" y="30"/>
                  <a:pt x="108"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40" name="Freeform 39"/>
          <p:cNvSpPr>
            <a:spLocks noEditPoints="1"/>
          </p:cNvSpPr>
          <p:nvPr/>
        </p:nvSpPr>
        <p:spPr bwMode="auto">
          <a:xfrm>
            <a:off x="2038647" y="5575515"/>
            <a:ext cx="392936" cy="418886"/>
          </a:xfrm>
          <a:custGeom>
            <a:avLst/>
            <a:gdLst>
              <a:gd name="T0" fmla="*/ 16 w 141"/>
              <a:gd name="T1" fmla="*/ 109 h 151"/>
              <a:gd name="T2" fmla="*/ 44 w 141"/>
              <a:gd name="T3" fmla="*/ 100 h 151"/>
              <a:gd name="T4" fmla="*/ 103 w 141"/>
              <a:gd name="T5" fmla="*/ 116 h 151"/>
              <a:gd name="T6" fmla="*/ 138 w 141"/>
              <a:gd name="T7" fmla="*/ 103 h 151"/>
              <a:gd name="T8" fmla="*/ 141 w 141"/>
              <a:gd name="T9" fmla="*/ 94 h 151"/>
              <a:gd name="T10" fmla="*/ 141 w 141"/>
              <a:gd name="T11" fmla="*/ 17 h 151"/>
              <a:gd name="T12" fmla="*/ 135 w 141"/>
              <a:gd name="T13" fmla="*/ 10 h 151"/>
              <a:gd name="T14" fmla="*/ 128 w 141"/>
              <a:gd name="T15" fmla="*/ 14 h 151"/>
              <a:gd name="T16" fmla="*/ 99 w 141"/>
              <a:gd name="T17" fmla="*/ 22 h 151"/>
              <a:gd name="T18" fmla="*/ 46 w 141"/>
              <a:gd name="T19" fmla="*/ 6 h 151"/>
              <a:gd name="T20" fmla="*/ 16 w 141"/>
              <a:gd name="T21" fmla="*/ 13 h 151"/>
              <a:gd name="T22" fmla="*/ 16 w 141"/>
              <a:gd name="T23" fmla="*/ 8 h 151"/>
              <a:gd name="T24" fmla="*/ 8 w 141"/>
              <a:gd name="T25" fmla="*/ 0 h 151"/>
              <a:gd name="T26" fmla="*/ 0 w 141"/>
              <a:gd name="T27" fmla="*/ 8 h 151"/>
              <a:gd name="T28" fmla="*/ 0 w 141"/>
              <a:gd name="T29" fmla="*/ 143 h 151"/>
              <a:gd name="T30" fmla="*/ 8 w 141"/>
              <a:gd name="T31" fmla="*/ 151 h 151"/>
              <a:gd name="T32" fmla="*/ 16 w 141"/>
              <a:gd name="T33" fmla="*/ 143 h 151"/>
              <a:gd name="T34" fmla="*/ 16 w 141"/>
              <a:gd name="T35" fmla="*/ 109 h 151"/>
              <a:gd name="T36" fmla="*/ 29 w 141"/>
              <a:gd name="T37" fmla="*/ 31 h 151"/>
              <a:gd name="T38" fmla="*/ 29 w 141"/>
              <a:gd name="T39" fmla="*/ 82 h 151"/>
              <a:gd name="T40" fmla="*/ 22 w 141"/>
              <a:gd name="T41" fmla="*/ 88 h 151"/>
              <a:gd name="T42" fmla="*/ 16 w 141"/>
              <a:gd name="T43" fmla="*/ 82 h 151"/>
              <a:gd name="T44" fmla="*/ 16 w 141"/>
              <a:gd name="T45" fmla="*/ 31 h 151"/>
              <a:gd name="T46" fmla="*/ 22 w 141"/>
              <a:gd name="T47" fmla="*/ 25 h 151"/>
              <a:gd name="T48" fmla="*/ 29 w 141"/>
              <a:gd name="T49" fmla="*/ 3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151">
                <a:moveTo>
                  <a:pt x="16" y="109"/>
                </a:moveTo>
                <a:cubicBezTo>
                  <a:pt x="16" y="109"/>
                  <a:pt x="25" y="100"/>
                  <a:pt x="44" y="100"/>
                </a:cubicBezTo>
                <a:cubicBezTo>
                  <a:pt x="66" y="100"/>
                  <a:pt x="84" y="116"/>
                  <a:pt x="103" y="116"/>
                </a:cubicBezTo>
                <a:cubicBezTo>
                  <a:pt x="119" y="116"/>
                  <a:pt x="131" y="109"/>
                  <a:pt x="138" y="103"/>
                </a:cubicBezTo>
                <a:cubicBezTo>
                  <a:pt x="140" y="100"/>
                  <a:pt x="141" y="97"/>
                  <a:pt x="141" y="94"/>
                </a:cubicBezTo>
                <a:cubicBezTo>
                  <a:pt x="141" y="17"/>
                  <a:pt x="141" y="17"/>
                  <a:pt x="141" y="17"/>
                </a:cubicBezTo>
                <a:cubicBezTo>
                  <a:pt x="141" y="13"/>
                  <a:pt x="139" y="10"/>
                  <a:pt x="135" y="10"/>
                </a:cubicBezTo>
                <a:cubicBezTo>
                  <a:pt x="132" y="10"/>
                  <a:pt x="130" y="12"/>
                  <a:pt x="128" y="14"/>
                </a:cubicBezTo>
                <a:cubicBezTo>
                  <a:pt x="126" y="16"/>
                  <a:pt x="118" y="22"/>
                  <a:pt x="99" y="22"/>
                </a:cubicBezTo>
                <a:cubicBezTo>
                  <a:pt x="82" y="22"/>
                  <a:pt x="69" y="6"/>
                  <a:pt x="46" y="6"/>
                </a:cubicBezTo>
                <a:cubicBezTo>
                  <a:pt x="25" y="6"/>
                  <a:pt x="16" y="13"/>
                  <a:pt x="16" y="13"/>
                </a:cubicBezTo>
                <a:cubicBezTo>
                  <a:pt x="16" y="8"/>
                  <a:pt x="16" y="8"/>
                  <a:pt x="16" y="8"/>
                </a:cubicBezTo>
                <a:cubicBezTo>
                  <a:pt x="16" y="4"/>
                  <a:pt x="13" y="0"/>
                  <a:pt x="8" y="0"/>
                </a:cubicBezTo>
                <a:cubicBezTo>
                  <a:pt x="4" y="0"/>
                  <a:pt x="0" y="4"/>
                  <a:pt x="0" y="8"/>
                </a:cubicBezTo>
                <a:cubicBezTo>
                  <a:pt x="0" y="143"/>
                  <a:pt x="0" y="143"/>
                  <a:pt x="0" y="143"/>
                </a:cubicBezTo>
                <a:cubicBezTo>
                  <a:pt x="0" y="147"/>
                  <a:pt x="4" y="151"/>
                  <a:pt x="8" y="151"/>
                </a:cubicBezTo>
                <a:cubicBezTo>
                  <a:pt x="13" y="151"/>
                  <a:pt x="16" y="147"/>
                  <a:pt x="16" y="143"/>
                </a:cubicBezTo>
                <a:lnTo>
                  <a:pt x="16" y="109"/>
                </a:lnTo>
                <a:close/>
                <a:moveTo>
                  <a:pt x="29" y="31"/>
                </a:moveTo>
                <a:cubicBezTo>
                  <a:pt x="29" y="82"/>
                  <a:pt x="29" y="82"/>
                  <a:pt x="29" y="82"/>
                </a:cubicBezTo>
                <a:cubicBezTo>
                  <a:pt x="29" y="85"/>
                  <a:pt x="26" y="88"/>
                  <a:pt x="22" y="88"/>
                </a:cubicBezTo>
                <a:cubicBezTo>
                  <a:pt x="19" y="88"/>
                  <a:pt x="16" y="85"/>
                  <a:pt x="16" y="82"/>
                </a:cubicBezTo>
                <a:cubicBezTo>
                  <a:pt x="16" y="31"/>
                  <a:pt x="16" y="31"/>
                  <a:pt x="16" y="31"/>
                </a:cubicBezTo>
                <a:cubicBezTo>
                  <a:pt x="16" y="28"/>
                  <a:pt x="19" y="25"/>
                  <a:pt x="22" y="25"/>
                </a:cubicBezTo>
                <a:cubicBezTo>
                  <a:pt x="26" y="25"/>
                  <a:pt x="29" y="28"/>
                  <a:pt x="29"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41" name="Freeform 40"/>
          <p:cNvSpPr>
            <a:spLocks noEditPoints="1"/>
          </p:cNvSpPr>
          <p:nvPr/>
        </p:nvSpPr>
        <p:spPr bwMode="auto">
          <a:xfrm>
            <a:off x="12460867" y="7674990"/>
            <a:ext cx="415290" cy="348844"/>
          </a:xfrm>
          <a:custGeom>
            <a:avLst/>
            <a:gdLst>
              <a:gd name="T0" fmla="*/ 138 w 150"/>
              <a:gd name="T1" fmla="*/ 104 h 126"/>
              <a:gd name="T2" fmla="*/ 150 w 150"/>
              <a:gd name="T3" fmla="*/ 91 h 126"/>
              <a:gd name="T4" fmla="*/ 150 w 150"/>
              <a:gd name="T5" fmla="*/ 13 h 126"/>
              <a:gd name="T6" fmla="*/ 138 w 150"/>
              <a:gd name="T7" fmla="*/ 0 h 126"/>
              <a:gd name="T8" fmla="*/ 69 w 150"/>
              <a:gd name="T9" fmla="*/ 0 h 126"/>
              <a:gd name="T10" fmla="*/ 56 w 150"/>
              <a:gd name="T11" fmla="*/ 13 h 126"/>
              <a:gd name="T12" fmla="*/ 56 w 150"/>
              <a:gd name="T13" fmla="*/ 25 h 126"/>
              <a:gd name="T14" fmla="*/ 37 w 150"/>
              <a:gd name="T15" fmla="*/ 25 h 126"/>
              <a:gd name="T16" fmla="*/ 27 w 150"/>
              <a:gd name="T17" fmla="*/ 30 h 126"/>
              <a:gd name="T18" fmla="*/ 11 w 150"/>
              <a:gd name="T19" fmla="*/ 46 h 126"/>
              <a:gd name="T20" fmla="*/ 6 w 150"/>
              <a:gd name="T21" fmla="*/ 57 h 126"/>
              <a:gd name="T22" fmla="*/ 6 w 150"/>
              <a:gd name="T23" fmla="*/ 88 h 126"/>
              <a:gd name="T24" fmla="*/ 0 w 150"/>
              <a:gd name="T25" fmla="*/ 96 h 126"/>
              <a:gd name="T26" fmla="*/ 8 w 150"/>
              <a:gd name="T27" fmla="*/ 104 h 126"/>
              <a:gd name="T28" fmla="*/ 19 w 150"/>
              <a:gd name="T29" fmla="*/ 104 h 126"/>
              <a:gd name="T30" fmla="*/ 42 w 150"/>
              <a:gd name="T31" fmla="*/ 126 h 126"/>
              <a:gd name="T32" fmla="*/ 66 w 150"/>
              <a:gd name="T33" fmla="*/ 104 h 126"/>
              <a:gd name="T34" fmla="*/ 88 w 150"/>
              <a:gd name="T35" fmla="*/ 104 h 126"/>
              <a:gd name="T36" fmla="*/ 111 w 150"/>
              <a:gd name="T37" fmla="*/ 126 h 126"/>
              <a:gd name="T38" fmla="*/ 135 w 150"/>
              <a:gd name="T39" fmla="*/ 104 h 126"/>
              <a:gd name="T40" fmla="*/ 138 w 150"/>
              <a:gd name="T41" fmla="*/ 104 h 126"/>
              <a:gd name="T42" fmla="*/ 50 w 150"/>
              <a:gd name="T43" fmla="*/ 102 h 126"/>
              <a:gd name="T44" fmla="*/ 42 w 150"/>
              <a:gd name="T45" fmla="*/ 110 h 126"/>
              <a:gd name="T46" fmla="*/ 34 w 150"/>
              <a:gd name="T47" fmla="*/ 102 h 126"/>
              <a:gd name="T48" fmla="*/ 42 w 150"/>
              <a:gd name="T49" fmla="*/ 94 h 126"/>
              <a:gd name="T50" fmla="*/ 50 w 150"/>
              <a:gd name="T51" fmla="*/ 102 h 126"/>
              <a:gd name="T52" fmla="*/ 119 w 150"/>
              <a:gd name="T53" fmla="*/ 102 h 126"/>
              <a:gd name="T54" fmla="*/ 111 w 150"/>
              <a:gd name="T55" fmla="*/ 110 h 126"/>
              <a:gd name="T56" fmla="*/ 103 w 150"/>
              <a:gd name="T57" fmla="*/ 102 h 126"/>
              <a:gd name="T58" fmla="*/ 111 w 150"/>
              <a:gd name="T59" fmla="*/ 94 h 126"/>
              <a:gd name="T60" fmla="*/ 119 w 150"/>
              <a:gd name="T61" fmla="*/ 102 h 126"/>
              <a:gd name="T62" fmla="*/ 22 w 150"/>
              <a:gd name="T63" fmla="*/ 66 h 126"/>
              <a:gd name="T64" fmla="*/ 22 w 150"/>
              <a:gd name="T65" fmla="*/ 58 h 126"/>
              <a:gd name="T66" fmla="*/ 26 w 150"/>
              <a:gd name="T67" fmla="*/ 51 h 126"/>
              <a:gd name="T68" fmla="*/ 32 w 150"/>
              <a:gd name="T69" fmla="*/ 45 h 126"/>
              <a:gd name="T70" fmla="*/ 39 w 150"/>
              <a:gd name="T71" fmla="*/ 41 h 126"/>
              <a:gd name="T72" fmla="*/ 56 w 150"/>
              <a:gd name="T73" fmla="*/ 41 h 126"/>
              <a:gd name="T74" fmla="*/ 56 w 150"/>
              <a:gd name="T75" fmla="*/ 66 h 126"/>
              <a:gd name="T76" fmla="*/ 22 w 150"/>
              <a:gd name="T77" fmla="*/ 6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126">
                <a:moveTo>
                  <a:pt x="138" y="104"/>
                </a:moveTo>
                <a:cubicBezTo>
                  <a:pt x="145" y="104"/>
                  <a:pt x="150" y="98"/>
                  <a:pt x="150" y="91"/>
                </a:cubicBezTo>
                <a:cubicBezTo>
                  <a:pt x="150" y="13"/>
                  <a:pt x="150" y="13"/>
                  <a:pt x="150" y="13"/>
                </a:cubicBezTo>
                <a:cubicBezTo>
                  <a:pt x="150" y="6"/>
                  <a:pt x="145" y="0"/>
                  <a:pt x="138" y="0"/>
                </a:cubicBezTo>
                <a:cubicBezTo>
                  <a:pt x="69" y="0"/>
                  <a:pt x="69" y="0"/>
                  <a:pt x="69" y="0"/>
                </a:cubicBezTo>
                <a:cubicBezTo>
                  <a:pt x="62" y="0"/>
                  <a:pt x="56" y="6"/>
                  <a:pt x="56" y="13"/>
                </a:cubicBezTo>
                <a:cubicBezTo>
                  <a:pt x="56" y="25"/>
                  <a:pt x="56" y="25"/>
                  <a:pt x="56" y="25"/>
                </a:cubicBezTo>
                <a:cubicBezTo>
                  <a:pt x="37" y="25"/>
                  <a:pt x="37" y="25"/>
                  <a:pt x="37" y="25"/>
                </a:cubicBezTo>
                <a:cubicBezTo>
                  <a:pt x="33" y="25"/>
                  <a:pt x="29" y="27"/>
                  <a:pt x="27" y="30"/>
                </a:cubicBezTo>
                <a:cubicBezTo>
                  <a:pt x="11" y="46"/>
                  <a:pt x="11" y="46"/>
                  <a:pt x="11" y="46"/>
                </a:cubicBezTo>
                <a:cubicBezTo>
                  <a:pt x="8" y="48"/>
                  <a:pt x="6" y="52"/>
                  <a:pt x="6" y="57"/>
                </a:cubicBezTo>
                <a:cubicBezTo>
                  <a:pt x="6" y="88"/>
                  <a:pt x="6" y="88"/>
                  <a:pt x="6" y="88"/>
                </a:cubicBezTo>
                <a:cubicBezTo>
                  <a:pt x="3" y="89"/>
                  <a:pt x="0" y="92"/>
                  <a:pt x="0" y="96"/>
                </a:cubicBezTo>
                <a:cubicBezTo>
                  <a:pt x="0" y="100"/>
                  <a:pt x="3" y="104"/>
                  <a:pt x="8" y="104"/>
                </a:cubicBezTo>
                <a:cubicBezTo>
                  <a:pt x="19" y="104"/>
                  <a:pt x="19" y="104"/>
                  <a:pt x="19" y="104"/>
                </a:cubicBezTo>
                <a:cubicBezTo>
                  <a:pt x="20" y="116"/>
                  <a:pt x="30" y="126"/>
                  <a:pt x="42" y="126"/>
                </a:cubicBezTo>
                <a:cubicBezTo>
                  <a:pt x="55" y="126"/>
                  <a:pt x="65" y="116"/>
                  <a:pt x="66" y="104"/>
                </a:cubicBezTo>
                <a:cubicBezTo>
                  <a:pt x="88" y="104"/>
                  <a:pt x="88" y="104"/>
                  <a:pt x="88" y="104"/>
                </a:cubicBezTo>
                <a:cubicBezTo>
                  <a:pt x="89" y="116"/>
                  <a:pt x="99" y="126"/>
                  <a:pt x="111" y="126"/>
                </a:cubicBezTo>
                <a:cubicBezTo>
                  <a:pt x="124" y="126"/>
                  <a:pt x="134" y="116"/>
                  <a:pt x="135" y="104"/>
                </a:cubicBezTo>
                <a:lnTo>
                  <a:pt x="138" y="104"/>
                </a:lnTo>
                <a:close/>
                <a:moveTo>
                  <a:pt x="50" y="102"/>
                </a:moveTo>
                <a:cubicBezTo>
                  <a:pt x="50" y="106"/>
                  <a:pt x="47" y="110"/>
                  <a:pt x="42" y="110"/>
                </a:cubicBezTo>
                <a:cubicBezTo>
                  <a:pt x="38" y="110"/>
                  <a:pt x="34" y="106"/>
                  <a:pt x="34" y="102"/>
                </a:cubicBezTo>
                <a:cubicBezTo>
                  <a:pt x="34" y="98"/>
                  <a:pt x="38" y="94"/>
                  <a:pt x="42" y="94"/>
                </a:cubicBezTo>
                <a:cubicBezTo>
                  <a:pt x="47" y="94"/>
                  <a:pt x="50" y="98"/>
                  <a:pt x="50" y="102"/>
                </a:cubicBezTo>
                <a:close/>
                <a:moveTo>
                  <a:pt x="119" y="102"/>
                </a:moveTo>
                <a:cubicBezTo>
                  <a:pt x="119" y="106"/>
                  <a:pt x="115" y="110"/>
                  <a:pt x="111" y="110"/>
                </a:cubicBezTo>
                <a:cubicBezTo>
                  <a:pt x="107" y="110"/>
                  <a:pt x="103" y="106"/>
                  <a:pt x="103" y="102"/>
                </a:cubicBezTo>
                <a:cubicBezTo>
                  <a:pt x="103" y="98"/>
                  <a:pt x="107" y="94"/>
                  <a:pt x="111" y="94"/>
                </a:cubicBezTo>
                <a:cubicBezTo>
                  <a:pt x="115" y="94"/>
                  <a:pt x="119" y="98"/>
                  <a:pt x="119" y="102"/>
                </a:cubicBezTo>
                <a:close/>
                <a:moveTo>
                  <a:pt x="22" y="66"/>
                </a:moveTo>
                <a:cubicBezTo>
                  <a:pt x="22" y="58"/>
                  <a:pt x="22" y="58"/>
                  <a:pt x="22" y="58"/>
                </a:cubicBezTo>
                <a:cubicBezTo>
                  <a:pt x="22" y="55"/>
                  <a:pt x="23" y="54"/>
                  <a:pt x="26" y="51"/>
                </a:cubicBezTo>
                <a:cubicBezTo>
                  <a:pt x="32" y="45"/>
                  <a:pt x="32" y="45"/>
                  <a:pt x="32" y="45"/>
                </a:cubicBezTo>
                <a:cubicBezTo>
                  <a:pt x="34" y="42"/>
                  <a:pt x="36" y="41"/>
                  <a:pt x="39" y="41"/>
                </a:cubicBezTo>
                <a:cubicBezTo>
                  <a:pt x="56" y="41"/>
                  <a:pt x="56" y="41"/>
                  <a:pt x="56" y="41"/>
                </a:cubicBezTo>
                <a:cubicBezTo>
                  <a:pt x="56" y="66"/>
                  <a:pt x="56" y="66"/>
                  <a:pt x="56" y="66"/>
                </a:cubicBezTo>
                <a:lnTo>
                  <a:pt x="22"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42" name="Freeform 41"/>
          <p:cNvSpPr>
            <a:spLocks noEditPoints="1"/>
          </p:cNvSpPr>
          <p:nvPr/>
        </p:nvSpPr>
        <p:spPr bwMode="auto">
          <a:xfrm>
            <a:off x="1926536" y="7583901"/>
            <a:ext cx="415292" cy="417136"/>
          </a:xfrm>
          <a:custGeom>
            <a:avLst/>
            <a:gdLst>
              <a:gd name="T0" fmla="*/ 53 w 150"/>
              <a:gd name="T1" fmla="*/ 61 h 151"/>
              <a:gd name="T2" fmla="*/ 2 w 150"/>
              <a:gd name="T3" fmla="*/ 131 h 151"/>
              <a:gd name="T4" fmla="*/ 0 w 150"/>
              <a:gd name="T5" fmla="*/ 138 h 151"/>
              <a:gd name="T6" fmla="*/ 12 w 150"/>
              <a:gd name="T7" fmla="*/ 151 h 151"/>
              <a:gd name="T8" fmla="*/ 138 w 150"/>
              <a:gd name="T9" fmla="*/ 151 h 151"/>
              <a:gd name="T10" fmla="*/ 150 w 150"/>
              <a:gd name="T11" fmla="*/ 138 h 151"/>
              <a:gd name="T12" fmla="*/ 148 w 150"/>
              <a:gd name="T13" fmla="*/ 131 h 151"/>
              <a:gd name="T14" fmla="*/ 97 w 150"/>
              <a:gd name="T15" fmla="*/ 61 h 151"/>
              <a:gd name="T16" fmla="*/ 97 w 150"/>
              <a:gd name="T17" fmla="*/ 16 h 151"/>
              <a:gd name="T18" fmla="*/ 98 w 150"/>
              <a:gd name="T19" fmla="*/ 16 h 151"/>
              <a:gd name="T20" fmla="*/ 106 w 150"/>
              <a:gd name="T21" fmla="*/ 8 h 151"/>
              <a:gd name="T22" fmla="*/ 98 w 150"/>
              <a:gd name="T23" fmla="*/ 0 h 151"/>
              <a:gd name="T24" fmla="*/ 51 w 150"/>
              <a:gd name="T25" fmla="*/ 0 h 151"/>
              <a:gd name="T26" fmla="*/ 44 w 150"/>
              <a:gd name="T27" fmla="*/ 8 h 151"/>
              <a:gd name="T28" fmla="*/ 51 w 150"/>
              <a:gd name="T29" fmla="*/ 16 h 151"/>
              <a:gd name="T30" fmla="*/ 53 w 150"/>
              <a:gd name="T31" fmla="*/ 16 h 151"/>
              <a:gd name="T32" fmla="*/ 53 w 150"/>
              <a:gd name="T33" fmla="*/ 61 h 151"/>
              <a:gd name="T34" fmla="*/ 69 w 150"/>
              <a:gd name="T35" fmla="*/ 16 h 151"/>
              <a:gd name="T36" fmla="*/ 81 w 150"/>
              <a:gd name="T37" fmla="*/ 16 h 151"/>
              <a:gd name="T38" fmla="*/ 81 w 150"/>
              <a:gd name="T39" fmla="*/ 63 h 151"/>
              <a:gd name="T40" fmla="*/ 103 w 150"/>
              <a:gd name="T41" fmla="*/ 94 h 151"/>
              <a:gd name="T42" fmla="*/ 47 w 150"/>
              <a:gd name="T43" fmla="*/ 94 h 151"/>
              <a:gd name="T44" fmla="*/ 69 w 150"/>
              <a:gd name="T45" fmla="*/ 63 h 151"/>
              <a:gd name="T46" fmla="*/ 69 w 150"/>
              <a:gd name="T47" fmla="*/ 1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1">
                <a:moveTo>
                  <a:pt x="53" y="61"/>
                </a:moveTo>
                <a:cubicBezTo>
                  <a:pt x="2" y="131"/>
                  <a:pt x="2" y="131"/>
                  <a:pt x="2" y="131"/>
                </a:cubicBezTo>
                <a:cubicBezTo>
                  <a:pt x="1" y="133"/>
                  <a:pt x="0" y="135"/>
                  <a:pt x="0" y="138"/>
                </a:cubicBezTo>
                <a:cubicBezTo>
                  <a:pt x="0" y="145"/>
                  <a:pt x="5" y="151"/>
                  <a:pt x="12" y="151"/>
                </a:cubicBezTo>
                <a:cubicBezTo>
                  <a:pt x="138" y="151"/>
                  <a:pt x="138" y="151"/>
                  <a:pt x="138" y="151"/>
                </a:cubicBezTo>
                <a:cubicBezTo>
                  <a:pt x="144" y="151"/>
                  <a:pt x="150" y="145"/>
                  <a:pt x="150" y="138"/>
                </a:cubicBezTo>
                <a:cubicBezTo>
                  <a:pt x="150" y="135"/>
                  <a:pt x="149" y="133"/>
                  <a:pt x="148" y="131"/>
                </a:cubicBezTo>
                <a:cubicBezTo>
                  <a:pt x="97" y="61"/>
                  <a:pt x="97" y="61"/>
                  <a:pt x="97" y="61"/>
                </a:cubicBezTo>
                <a:cubicBezTo>
                  <a:pt x="97" y="16"/>
                  <a:pt x="97" y="16"/>
                  <a:pt x="97" y="16"/>
                </a:cubicBezTo>
                <a:cubicBezTo>
                  <a:pt x="98" y="16"/>
                  <a:pt x="98" y="16"/>
                  <a:pt x="98" y="16"/>
                </a:cubicBezTo>
                <a:cubicBezTo>
                  <a:pt x="103" y="16"/>
                  <a:pt x="106" y="12"/>
                  <a:pt x="106" y="8"/>
                </a:cubicBezTo>
                <a:cubicBezTo>
                  <a:pt x="106" y="4"/>
                  <a:pt x="103" y="0"/>
                  <a:pt x="98" y="0"/>
                </a:cubicBezTo>
                <a:cubicBezTo>
                  <a:pt x="51" y="0"/>
                  <a:pt x="51" y="0"/>
                  <a:pt x="51" y="0"/>
                </a:cubicBezTo>
                <a:cubicBezTo>
                  <a:pt x="47" y="0"/>
                  <a:pt x="44" y="4"/>
                  <a:pt x="44" y="8"/>
                </a:cubicBezTo>
                <a:cubicBezTo>
                  <a:pt x="44" y="12"/>
                  <a:pt x="47" y="16"/>
                  <a:pt x="51" y="16"/>
                </a:cubicBezTo>
                <a:cubicBezTo>
                  <a:pt x="53" y="16"/>
                  <a:pt x="53" y="16"/>
                  <a:pt x="53" y="16"/>
                </a:cubicBezTo>
                <a:lnTo>
                  <a:pt x="53" y="61"/>
                </a:lnTo>
                <a:close/>
                <a:moveTo>
                  <a:pt x="69" y="16"/>
                </a:moveTo>
                <a:cubicBezTo>
                  <a:pt x="81" y="16"/>
                  <a:pt x="81" y="16"/>
                  <a:pt x="81" y="16"/>
                </a:cubicBezTo>
                <a:cubicBezTo>
                  <a:pt x="81" y="63"/>
                  <a:pt x="81" y="63"/>
                  <a:pt x="81" y="63"/>
                </a:cubicBezTo>
                <a:cubicBezTo>
                  <a:pt x="103" y="94"/>
                  <a:pt x="103" y="94"/>
                  <a:pt x="103" y="94"/>
                </a:cubicBezTo>
                <a:cubicBezTo>
                  <a:pt x="47" y="94"/>
                  <a:pt x="47" y="94"/>
                  <a:pt x="47" y="94"/>
                </a:cubicBezTo>
                <a:cubicBezTo>
                  <a:pt x="69" y="63"/>
                  <a:pt x="69" y="63"/>
                  <a:pt x="69" y="63"/>
                </a:cubicBezTo>
                <a:lnTo>
                  <a:pt x="69"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
        <p:nvSpPr>
          <p:cNvPr id="43" name="Freeform 42"/>
          <p:cNvSpPr>
            <a:spLocks noEditPoints="1"/>
          </p:cNvSpPr>
          <p:nvPr/>
        </p:nvSpPr>
        <p:spPr bwMode="auto">
          <a:xfrm>
            <a:off x="12487582" y="5679296"/>
            <a:ext cx="415292" cy="365456"/>
          </a:xfrm>
          <a:custGeom>
            <a:avLst/>
            <a:gdLst>
              <a:gd name="T0" fmla="*/ 78 w 150"/>
              <a:gd name="T1" fmla="*/ 108 h 132"/>
              <a:gd name="T2" fmla="*/ 77 w 150"/>
              <a:gd name="T3" fmla="*/ 100 h 132"/>
              <a:gd name="T4" fmla="*/ 95 w 150"/>
              <a:gd name="T5" fmla="*/ 100 h 132"/>
              <a:gd name="T6" fmla="*/ 94 w 150"/>
              <a:gd name="T7" fmla="*/ 108 h 132"/>
              <a:gd name="T8" fmla="*/ 117 w 150"/>
              <a:gd name="T9" fmla="*/ 132 h 132"/>
              <a:gd name="T10" fmla="*/ 141 w 150"/>
              <a:gd name="T11" fmla="*/ 108 h 132"/>
              <a:gd name="T12" fmla="*/ 117 w 150"/>
              <a:gd name="T13" fmla="*/ 85 h 132"/>
              <a:gd name="T14" fmla="*/ 66 w 150"/>
              <a:gd name="T15" fmla="*/ 85 h 132"/>
              <a:gd name="T16" fmla="*/ 59 w 150"/>
              <a:gd name="T17" fmla="*/ 79 h 132"/>
              <a:gd name="T18" fmla="*/ 66 w 150"/>
              <a:gd name="T19" fmla="*/ 72 h 132"/>
              <a:gd name="T20" fmla="*/ 119 w 150"/>
              <a:gd name="T21" fmla="*/ 72 h 132"/>
              <a:gd name="T22" fmla="*/ 132 w 150"/>
              <a:gd name="T23" fmla="*/ 64 h 132"/>
              <a:gd name="T24" fmla="*/ 149 w 150"/>
              <a:gd name="T25" fmla="*/ 25 h 132"/>
              <a:gd name="T26" fmla="*/ 150 w 150"/>
              <a:gd name="T27" fmla="*/ 22 h 132"/>
              <a:gd name="T28" fmla="*/ 144 w 150"/>
              <a:gd name="T29" fmla="*/ 16 h 132"/>
              <a:gd name="T30" fmla="*/ 46 w 150"/>
              <a:gd name="T31" fmla="*/ 16 h 132"/>
              <a:gd name="T32" fmla="*/ 43 w 150"/>
              <a:gd name="T33" fmla="*/ 8 h 132"/>
              <a:gd name="T34" fmla="*/ 34 w 150"/>
              <a:gd name="T35" fmla="*/ 0 h 132"/>
              <a:gd name="T36" fmla="*/ 8 w 150"/>
              <a:gd name="T37" fmla="*/ 0 h 132"/>
              <a:gd name="T38" fmla="*/ 0 w 150"/>
              <a:gd name="T39" fmla="*/ 8 h 132"/>
              <a:gd name="T40" fmla="*/ 8 w 150"/>
              <a:gd name="T41" fmla="*/ 16 h 132"/>
              <a:gd name="T42" fmla="*/ 24 w 150"/>
              <a:gd name="T43" fmla="*/ 16 h 132"/>
              <a:gd name="T44" fmla="*/ 30 w 150"/>
              <a:gd name="T45" fmla="*/ 20 h 132"/>
              <a:gd name="T46" fmla="*/ 43 w 150"/>
              <a:gd name="T47" fmla="*/ 88 h 132"/>
              <a:gd name="T48" fmla="*/ 31 w 150"/>
              <a:gd name="T49" fmla="*/ 108 h 132"/>
              <a:gd name="T50" fmla="*/ 55 w 150"/>
              <a:gd name="T51" fmla="*/ 132 h 132"/>
              <a:gd name="T52" fmla="*/ 78 w 150"/>
              <a:gd name="T53" fmla="*/ 108 h 132"/>
              <a:gd name="T54" fmla="*/ 62 w 150"/>
              <a:gd name="T55" fmla="*/ 108 h 132"/>
              <a:gd name="T56" fmla="*/ 55 w 150"/>
              <a:gd name="T57" fmla="*/ 116 h 132"/>
              <a:gd name="T58" fmla="*/ 47 w 150"/>
              <a:gd name="T59" fmla="*/ 108 h 132"/>
              <a:gd name="T60" fmla="*/ 55 w 150"/>
              <a:gd name="T61" fmla="*/ 100 h 132"/>
              <a:gd name="T62" fmla="*/ 62 w 150"/>
              <a:gd name="T63" fmla="*/ 108 h 132"/>
              <a:gd name="T64" fmla="*/ 125 w 150"/>
              <a:gd name="T65" fmla="*/ 108 h 132"/>
              <a:gd name="T66" fmla="*/ 117 w 150"/>
              <a:gd name="T67" fmla="*/ 116 h 132"/>
              <a:gd name="T68" fmla="*/ 109 w 150"/>
              <a:gd name="T69" fmla="*/ 108 h 132"/>
              <a:gd name="T70" fmla="*/ 117 w 150"/>
              <a:gd name="T71" fmla="*/ 100 h 132"/>
              <a:gd name="T72" fmla="*/ 125 w 150"/>
              <a:gd name="T73"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32">
                <a:moveTo>
                  <a:pt x="78" y="108"/>
                </a:moveTo>
                <a:cubicBezTo>
                  <a:pt x="78" y="106"/>
                  <a:pt x="78" y="103"/>
                  <a:pt x="77" y="100"/>
                </a:cubicBezTo>
                <a:cubicBezTo>
                  <a:pt x="95" y="100"/>
                  <a:pt x="95" y="100"/>
                  <a:pt x="95" y="100"/>
                </a:cubicBezTo>
                <a:cubicBezTo>
                  <a:pt x="94" y="103"/>
                  <a:pt x="94" y="106"/>
                  <a:pt x="94" y="108"/>
                </a:cubicBezTo>
                <a:cubicBezTo>
                  <a:pt x="94" y="121"/>
                  <a:pt x="104" y="132"/>
                  <a:pt x="117" y="132"/>
                </a:cubicBezTo>
                <a:cubicBezTo>
                  <a:pt x="130" y="132"/>
                  <a:pt x="141" y="121"/>
                  <a:pt x="141" y="108"/>
                </a:cubicBezTo>
                <a:cubicBezTo>
                  <a:pt x="141" y="95"/>
                  <a:pt x="130" y="85"/>
                  <a:pt x="117" y="85"/>
                </a:cubicBezTo>
                <a:cubicBezTo>
                  <a:pt x="66" y="85"/>
                  <a:pt x="66" y="85"/>
                  <a:pt x="66" y="85"/>
                </a:cubicBezTo>
                <a:cubicBezTo>
                  <a:pt x="62" y="85"/>
                  <a:pt x="59" y="82"/>
                  <a:pt x="59" y="79"/>
                </a:cubicBezTo>
                <a:cubicBezTo>
                  <a:pt x="59" y="75"/>
                  <a:pt x="62" y="72"/>
                  <a:pt x="66" y="72"/>
                </a:cubicBezTo>
                <a:cubicBezTo>
                  <a:pt x="119" y="72"/>
                  <a:pt x="119" y="72"/>
                  <a:pt x="119" y="72"/>
                </a:cubicBezTo>
                <a:cubicBezTo>
                  <a:pt x="125" y="72"/>
                  <a:pt x="130" y="69"/>
                  <a:pt x="132" y="64"/>
                </a:cubicBezTo>
                <a:cubicBezTo>
                  <a:pt x="133" y="62"/>
                  <a:pt x="149" y="25"/>
                  <a:pt x="149" y="25"/>
                </a:cubicBezTo>
                <a:cubicBezTo>
                  <a:pt x="150" y="24"/>
                  <a:pt x="150" y="23"/>
                  <a:pt x="150" y="22"/>
                </a:cubicBezTo>
                <a:cubicBezTo>
                  <a:pt x="150" y="19"/>
                  <a:pt x="147" y="16"/>
                  <a:pt x="144" y="16"/>
                </a:cubicBezTo>
                <a:cubicBezTo>
                  <a:pt x="46" y="16"/>
                  <a:pt x="46" y="16"/>
                  <a:pt x="46" y="16"/>
                </a:cubicBezTo>
                <a:cubicBezTo>
                  <a:pt x="43" y="8"/>
                  <a:pt x="43" y="8"/>
                  <a:pt x="43" y="8"/>
                </a:cubicBezTo>
                <a:cubicBezTo>
                  <a:pt x="42" y="3"/>
                  <a:pt x="39" y="0"/>
                  <a:pt x="34" y="0"/>
                </a:cubicBezTo>
                <a:cubicBezTo>
                  <a:pt x="8" y="0"/>
                  <a:pt x="8" y="0"/>
                  <a:pt x="8" y="0"/>
                </a:cubicBezTo>
                <a:cubicBezTo>
                  <a:pt x="3" y="0"/>
                  <a:pt x="0" y="4"/>
                  <a:pt x="0" y="8"/>
                </a:cubicBezTo>
                <a:cubicBezTo>
                  <a:pt x="0" y="12"/>
                  <a:pt x="3" y="16"/>
                  <a:pt x="8" y="16"/>
                </a:cubicBezTo>
                <a:cubicBezTo>
                  <a:pt x="24" y="16"/>
                  <a:pt x="24" y="16"/>
                  <a:pt x="24" y="16"/>
                </a:cubicBezTo>
                <a:cubicBezTo>
                  <a:pt x="27" y="16"/>
                  <a:pt x="29" y="18"/>
                  <a:pt x="30" y="20"/>
                </a:cubicBezTo>
                <a:cubicBezTo>
                  <a:pt x="43" y="88"/>
                  <a:pt x="43" y="88"/>
                  <a:pt x="43" y="88"/>
                </a:cubicBezTo>
                <a:cubicBezTo>
                  <a:pt x="36" y="92"/>
                  <a:pt x="31" y="99"/>
                  <a:pt x="31" y="108"/>
                </a:cubicBezTo>
                <a:cubicBezTo>
                  <a:pt x="31" y="121"/>
                  <a:pt x="42" y="132"/>
                  <a:pt x="55" y="132"/>
                </a:cubicBezTo>
                <a:cubicBezTo>
                  <a:pt x="68" y="132"/>
                  <a:pt x="78" y="121"/>
                  <a:pt x="78" y="108"/>
                </a:cubicBezTo>
                <a:close/>
                <a:moveTo>
                  <a:pt x="62" y="108"/>
                </a:moveTo>
                <a:cubicBezTo>
                  <a:pt x="62" y="113"/>
                  <a:pt x="59" y="116"/>
                  <a:pt x="55" y="116"/>
                </a:cubicBezTo>
                <a:cubicBezTo>
                  <a:pt x="50" y="116"/>
                  <a:pt x="47" y="113"/>
                  <a:pt x="47" y="108"/>
                </a:cubicBezTo>
                <a:cubicBezTo>
                  <a:pt x="47" y="104"/>
                  <a:pt x="50" y="100"/>
                  <a:pt x="55" y="100"/>
                </a:cubicBezTo>
                <a:cubicBezTo>
                  <a:pt x="59" y="100"/>
                  <a:pt x="62" y="104"/>
                  <a:pt x="62" y="108"/>
                </a:cubicBezTo>
                <a:close/>
                <a:moveTo>
                  <a:pt x="125" y="108"/>
                </a:moveTo>
                <a:cubicBezTo>
                  <a:pt x="125" y="113"/>
                  <a:pt x="122" y="116"/>
                  <a:pt x="117" y="116"/>
                </a:cubicBezTo>
                <a:cubicBezTo>
                  <a:pt x="113" y="116"/>
                  <a:pt x="109" y="113"/>
                  <a:pt x="109" y="108"/>
                </a:cubicBezTo>
                <a:cubicBezTo>
                  <a:pt x="109" y="104"/>
                  <a:pt x="113" y="100"/>
                  <a:pt x="117" y="100"/>
                </a:cubicBezTo>
                <a:cubicBezTo>
                  <a:pt x="122" y="100"/>
                  <a:pt x="125" y="104"/>
                  <a:pt x="125" y="1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85735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2C04ED-5ED6-4ABB-85C1-8DE8343F628A}"/>
              </a:ext>
            </a:extLst>
          </p:cNvPr>
          <p:cNvPicPr>
            <a:picLocks noChangeAspect="1"/>
          </p:cNvPicPr>
          <p:nvPr/>
        </p:nvPicPr>
        <p:blipFill rotWithShape="1">
          <a:blip r:embed="rId2">
            <a:extLst>
              <a:ext uri="{28A0092B-C50C-407E-A947-70E740481C1C}">
                <a14:useLocalDpi xmlns:a14="http://schemas.microsoft.com/office/drawing/2010/main" val="0"/>
              </a:ext>
            </a:extLst>
          </a:blip>
          <a:srcRect b="40403"/>
          <a:stretch/>
        </p:blipFill>
        <p:spPr>
          <a:xfrm>
            <a:off x="-31492" y="4146669"/>
            <a:ext cx="18288000" cy="6140332"/>
          </a:xfrm>
          <a:prstGeom prst="rect">
            <a:avLst/>
          </a:prstGeom>
        </p:spPr>
      </p:pic>
      <p:sp>
        <p:nvSpPr>
          <p:cNvPr id="20" name="Rectangle 19">
            <a:extLst>
              <a:ext uri="{FF2B5EF4-FFF2-40B4-BE49-F238E27FC236}">
                <a16:creationId xmlns:a16="http://schemas.microsoft.com/office/drawing/2014/main" id="{136A7B0E-627E-4C63-8B58-7821DD124090}"/>
              </a:ext>
            </a:extLst>
          </p:cNvPr>
          <p:cNvSpPr/>
          <p:nvPr/>
        </p:nvSpPr>
        <p:spPr>
          <a:xfrm>
            <a:off x="0" y="4146669"/>
            <a:ext cx="18288000" cy="6140332"/>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WELCOME MESSAGE</a:t>
            </a:r>
            <a:endParaRPr lang="en-GB"/>
          </a:p>
        </p:txBody>
      </p:sp>
      <p:sp>
        <p:nvSpPr>
          <p:cNvPr id="3" name="Text Placeholder 2"/>
          <p:cNvSpPr>
            <a:spLocks noGrp="1"/>
          </p:cNvSpPr>
          <p:nvPr>
            <p:ph type="body" sz="quarter" idx="10"/>
          </p:nvPr>
        </p:nvSpPr>
        <p:spPr/>
        <p:txBody>
          <a:bodyPr/>
          <a:lstStyle/>
          <a:p>
            <a:r>
              <a:rPr lang="en-US"/>
              <a:t>ADD A SHORT MESSAGE FOR THE AUDIENCE</a:t>
            </a:r>
            <a:endParaRPr lang="en-GB"/>
          </a:p>
        </p:txBody>
      </p:sp>
      <p:sp>
        <p:nvSpPr>
          <p:cNvPr id="8" name="TextBox 7"/>
          <p:cNvSpPr txBox="1"/>
          <p:nvPr/>
        </p:nvSpPr>
        <p:spPr>
          <a:xfrm>
            <a:off x="2975426" y="6362740"/>
            <a:ext cx="12337146" cy="2169825"/>
          </a:xfrm>
          <a:prstGeom prst="rect">
            <a:avLst/>
          </a:prstGeom>
          <a:noFill/>
        </p:spPr>
        <p:txBody>
          <a:bodyPr wrap="square" rtlCol="0">
            <a:spAutoFit/>
          </a:bodyPr>
          <a:lstStyle/>
          <a:p>
            <a:pPr>
              <a:lnSpc>
                <a:spcPct val="150000"/>
              </a:lnSpc>
            </a:pPr>
            <a:r>
              <a:rPr lang="en-GB" sz="1800" i="1" dirty="0">
                <a:solidFill>
                  <a:schemeClr val="bg1"/>
                </a:solidFill>
              </a:rPr>
              <a:t>Lorem ipsum </a:t>
            </a:r>
            <a:r>
              <a:rPr lang="en-GB" sz="1800" i="1" dirty="0" err="1">
                <a:solidFill>
                  <a:schemeClr val="bg1"/>
                </a:solidFill>
              </a:rPr>
              <a:t>dolor</a:t>
            </a:r>
            <a:r>
              <a:rPr lang="en-GB" sz="1800" i="1" dirty="0">
                <a:solidFill>
                  <a:schemeClr val="bg1"/>
                </a:solidFill>
              </a:rPr>
              <a:t> sit </a:t>
            </a:r>
            <a:r>
              <a:rPr lang="en-GB" sz="1800" i="1" dirty="0" err="1">
                <a:solidFill>
                  <a:schemeClr val="bg1"/>
                </a:solidFill>
              </a:rPr>
              <a:t>amet</a:t>
            </a:r>
            <a:r>
              <a:rPr lang="en-GB" sz="1800" i="1" dirty="0">
                <a:solidFill>
                  <a:schemeClr val="bg1"/>
                </a:solidFill>
              </a:rPr>
              <a:t>, </a:t>
            </a:r>
            <a:r>
              <a:rPr lang="en-GB" sz="1800" i="1" dirty="0" err="1">
                <a:solidFill>
                  <a:schemeClr val="bg1"/>
                </a:solidFill>
              </a:rPr>
              <a:t>consectetuer</a:t>
            </a:r>
            <a:r>
              <a:rPr lang="en-GB" sz="1800" i="1" dirty="0">
                <a:solidFill>
                  <a:schemeClr val="bg1"/>
                </a:solidFill>
              </a:rPr>
              <a:t> </a:t>
            </a:r>
            <a:r>
              <a:rPr lang="en-GB" sz="1800" i="1" dirty="0" err="1">
                <a:solidFill>
                  <a:schemeClr val="bg1"/>
                </a:solidFill>
              </a:rPr>
              <a:t>adipiscing</a:t>
            </a:r>
            <a:r>
              <a:rPr lang="en-GB" sz="1800" i="1" dirty="0">
                <a:solidFill>
                  <a:schemeClr val="bg1"/>
                </a:solidFill>
              </a:rPr>
              <a:t> </a:t>
            </a:r>
            <a:r>
              <a:rPr lang="en-GB" sz="1800" i="1" dirty="0" err="1">
                <a:solidFill>
                  <a:schemeClr val="bg1"/>
                </a:solidFill>
              </a:rPr>
              <a:t>elit</a:t>
            </a:r>
            <a:r>
              <a:rPr lang="en-GB" sz="1800" i="1" dirty="0">
                <a:solidFill>
                  <a:schemeClr val="bg1"/>
                </a:solidFill>
              </a:rPr>
              <a:t>. </a:t>
            </a:r>
            <a:r>
              <a:rPr lang="en-GB" sz="1800" i="1" dirty="0" err="1">
                <a:solidFill>
                  <a:schemeClr val="bg1"/>
                </a:solidFill>
              </a:rPr>
              <a:t>Aenean</a:t>
            </a:r>
            <a:r>
              <a:rPr lang="en-GB" sz="1800" i="1" dirty="0">
                <a:solidFill>
                  <a:schemeClr val="bg1"/>
                </a:solidFill>
              </a:rPr>
              <a:t> </a:t>
            </a:r>
            <a:r>
              <a:rPr lang="en-GB" sz="1800" i="1" dirty="0" err="1">
                <a:solidFill>
                  <a:schemeClr val="bg1"/>
                </a:solidFill>
              </a:rPr>
              <a:t>commodo</a:t>
            </a:r>
            <a:r>
              <a:rPr lang="en-GB" sz="1800" i="1" dirty="0">
                <a:solidFill>
                  <a:schemeClr val="bg1"/>
                </a:solidFill>
              </a:rPr>
              <a:t> ligula </a:t>
            </a:r>
            <a:r>
              <a:rPr lang="en-GB" sz="1800" i="1" dirty="0" err="1">
                <a:solidFill>
                  <a:schemeClr val="bg1"/>
                </a:solidFill>
              </a:rPr>
              <a:t>eget</a:t>
            </a:r>
            <a:r>
              <a:rPr lang="en-GB" sz="1800" i="1" dirty="0">
                <a:solidFill>
                  <a:schemeClr val="bg1"/>
                </a:solidFill>
              </a:rPr>
              <a:t> </a:t>
            </a:r>
            <a:r>
              <a:rPr lang="en-GB" sz="1800" i="1" dirty="0" err="1">
                <a:solidFill>
                  <a:schemeClr val="bg1"/>
                </a:solidFill>
              </a:rPr>
              <a:t>dolor</a:t>
            </a:r>
            <a:r>
              <a:rPr lang="en-GB" sz="1800" i="1" dirty="0">
                <a:solidFill>
                  <a:schemeClr val="bg1"/>
                </a:solidFill>
              </a:rPr>
              <a:t>. </a:t>
            </a:r>
            <a:r>
              <a:rPr lang="en-GB" sz="1800" i="1" dirty="0" err="1">
                <a:solidFill>
                  <a:schemeClr val="bg1"/>
                </a:solidFill>
              </a:rPr>
              <a:t>Aenean</a:t>
            </a:r>
            <a:r>
              <a:rPr lang="en-GB" sz="1800" i="1" dirty="0">
                <a:solidFill>
                  <a:schemeClr val="bg1"/>
                </a:solidFill>
              </a:rPr>
              <a:t> </a:t>
            </a:r>
            <a:r>
              <a:rPr lang="en-GB" sz="1800" i="1" dirty="0" err="1">
                <a:solidFill>
                  <a:schemeClr val="bg1"/>
                </a:solidFill>
              </a:rPr>
              <a:t>massa</a:t>
            </a:r>
            <a:r>
              <a:rPr lang="en-GB" sz="1800" i="1" dirty="0">
                <a:solidFill>
                  <a:schemeClr val="bg1"/>
                </a:solidFill>
              </a:rPr>
              <a:t>. Cum sociis </a:t>
            </a:r>
            <a:r>
              <a:rPr lang="en-GB" sz="1800" i="1" dirty="0" err="1">
                <a:solidFill>
                  <a:schemeClr val="bg1"/>
                </a:solidFill>
              </a:rPr>
              <a:t>natoque</a:t>
            </a:r>
            <a:r>
              <a:rPr lang="en-GB" sz="1800" i="1" dirty="0">
                <a:solidFill>
                  <a:schemeClr val="bg1"/>
                </a:solidFill>
              </a:rPr>
              <a:t> </a:t>
            </a:r>
            <a:r>
              <a:rPr lang="en-GB" sz="1800" i="1" dirty="0" err="1">
                <a:solidFill>
                  <a:schemeClr val="bg1"/>
                </a:solidFill>
              </a:rPr>
              <a:t>penatibus</a:t>
            </a:r>
            <a:r>
              <a:rPr lang="en-GB" sz="1800" i="1" dirty="0">
                <a:solidFill>
                  <a:schemeClr val="bg1"/>
                </a:solidFill>
              </a:rPr>
              <a:t> et </a:t>
            </a:r>
            <a:r>
              <a:rPr lang="en-GB" sz="1800" i="1" dirty="0" err="1">
                <a:solidFill>
                  <a:schemeClr val="bg1"/>
                </a:solidFill>
              </a:rPr>
              <a:t>magnis</a:t>
            </a:r>
            <a:r>
              <a:rPr lang="en-GB" sz="1800" i="1" dirty="0">
                <a:solidFill>
                  <a:schemeClr val="bg1"/>
                </a:solidFill>
              </a:rPr>
              <a:t> dis parturient </a:t>
            </a:r>
            <a:r>
              <a:rPr lang="en-GB" sz="1800" i="1" dirty="0" err="1">
                <a:solidFill>
                  <a:schemeClr val="bg1"/>
                </a:solidFill>
              </a:rPr>
              <a:t>montes</a:t>
            </a:r>
            <a:r>
              <a:rPr lang="en-GB" sz="1800" i="1" dirty="0">
                <a:solidFill>
                  <a:schemeClr val="bg1"/>
                </a:solidFill>
              </a:rPr>
              <a:t>, </a:t>
            </a:r>
            <a:r>
              <a:rPr lang="en-GB" sz="1800" i="1" dirty="0" err="1">
                <a:solidFill>
                  <a:schemeClr val="bg1"/>
                </a:solidFill>
              </a:rPr>
              <a:t>nascetur</a:t>
            </a:r>
            <a:r>
              <a:rPr lang="en-GB" sz="1800" i="1" dirty="0">
                <a:solidFill>
                  <a:schemeClr val="bg1"/>
                </a:solidFill>
              </a:rPr>
              <a:t> </a:t>
            </a:r>
            <a:r>
              <a:rPr lang="en-GB" sz="1800" i="1" dirty="0" err="1">
                <a:solidFill>
                  <a:schemeClr val="bg1"/>
                </a:solidFill>
              </a:rPr>
              <a:t>ridiculus</a:t>
            </a:r>
            <a:r>
              <a:rPr lang="en-GB" sz="1800" i="1" dirty="0">
                <a:solidFill>
                  <a:schemeClr val="bg1"/>
                </a:solidFill>
              </a:rPr>
              <a:t> mus. </a:t>
            </a:r>
            <a:r>
              <a:rPr lang="en-GB" sz="1800" i="1" dirty="0" err="1">
                <a:solidFill>
                  <a:schemeClr val="bg1"/>
                </a:solidFill>
              </a:rPr>
              <a:t>Donec</a:t>
            </a:r>
            <a:r>
              <a:rPr lang="en-GB" sz="1800" i="1" dirty="0">
                <a:solidFill>
                  <a:schemeClr val="bg1"/>
                </a:solidFill>
              </a:rPr>
              <a:t> </a:t>
            </a:r>
            <a:r>
              <a:rPr lang="en-GB" sz="1800" i="1" dirty="0" err="1">
                <a:solidFill>
                  <a:schemeClr val="bg1"/>
                </a:solidFill>
              </a:rPr>
              <a:t>quam</a:t>
            </a:r>
            <a:r>
              <a:rPr lang="en-GB" sz="1800" i="1" dirty="0">
                <a:solidFill>
                  <a:schemeClr val="bg1"/>
                </a:solidFill>
              </a:rPr>
              <a:t> </a:t>
            </a:r>
            <a:r>
              <a:rPr lang="en-GB" sz="1800" i="1" dirty="0" err="1">
                <a:solidFill>
                  <a:schemeClr val="bg1"/>
                </a:solidFill>
              </a:rPr>
              <a:t>felis</a:t>
            </a:r>
            <a:r>
              <a:rPr lang="en-GB" sz="1800" i="1" dirty="0">
                <a:solidFill>
                  <a:schemeClr val="bg1"/>
                </a:solidFill>
              </a:rPr>
              <a:t>, </a:t>
            </a:r>
            <a:r>
              <a:rPr lang="en-GB" sz="1800" i="1" dirty="0" err="1">
                <a:solidFill>
                  <a:schemeClr val="bg1"/>
                </a:solidFill>
              </a:rPr>
              <a:t>ultricies</a:t>
            </a:r>
            <a:r>
              <a:rPr lang="en-GB" sz="1800" i="1" dirty="0">
                <a:solidFill>
                  <a:schemeClr val="bg1"/>
                </a:solidFill>
              </a:rPr>
              <a:t> </a:t>
            </a:r>
            <a:r>
              <a:rPr lang="en-GB" sz="1800" i="1" dirty="0" err="1">
                <a:solidFill>
                  <a:schemeClr val="bg1"/>
                </a:solidFill>
              </a:rPr>
              <a:t>nec</a:t>
            </a:r>
            <a:r>
              <a:rPr lang="en-GB" sz="1800" i="1" dirty="0">
                <a:solidFill>
                  <a:schemeClr val="bg1"/>
                </a:solidFill>
              </a:rPr>
              <a:t>, </a:t>
            </a:r>
            <a:r>
              <a:rPr lang="en-GB" sz="1800" i="1" dirty="0" err="1">
                <a:solidFill>
                  <a:schemeClr val="bg1"/>
                </a:solidFill>
              </a:rPr>
              <a:t>pellentesque</a:t>
            </a:r>
            <a:r>
              <a:rPr lang="en-GB" sz="1800" i="1" dirty="0">
                <a:solidFill>
                  <a:schemeClr val="bg1"/>
                </a:solidFill>
              </a:rPr>
              <a:t> </a:t>
            </a:r>
            <a:r>
              <a:rPr lang="en-GB" sz="1800" i="1" dirty="0" err="1">
                <a:solidFill>
                  <a:schemeClr val="bg1"/>
                </a:solidFill>
              </a:rPr>
              <a:t>eu</a:t>
            </a:r>
            <a:r>
              <a:rPr lang="en-GB" sz="1800" i="1" dirty="0">
                <a:solidFill>
                  <a:schemeClr val="bg1"/>
                </a:solidFill>
              </a:rPr>
              <a:t>, </a:t>
            </a:r>
            <a:r>
              <a:rPr lang="en-GB" sz="1800" i="1" dirty="0" err="1">
                <a:solidFill>
                  <a:schemeClr val="bg1"/>
                </a:solidFill>
              </a:rPr>
              <a:t>pretium</a:t>
            </a:r>
            <a:r>
              <a:rPr lang="en-GB" sz="1800" i="1" dirty="0">
                <a:solidFill>
                  <a:schemeClr val="bg1"/>
                </a:solidFill>
              </a:rPr>
              <a:t> </a:t>
            </a:r>
            <a:r>
              <a:rPr lang="en-GB" sz="1800" i="1" dirty="0" err="1">
                <a:solidFill>
                  <a:schemeClr val="bg1"/>
                </a:solidFill>
              </a:rPr>
              <a:t>quis</a:t>
            </a:r>
            <a:r>
              <a:rPr lang="en-GB" sz="1800" i="1" dirty="0">
                <a:solidFill>
                  <a:schemeClr val="bg1"/>
                </a:solidFill>
              </a:rPr>
              <a:t>, sem. </a:t>
            </a:r>
            <a:r>
              <a:rPr lang="en-GB" sz="1800" i="1" dirty="0" err="1">
                <a:solidFill>
                  <a:schemeClr val="bg1"/>
                </a:solidFill>
              </a:rPr>
              <a:t>Nulla</a:t>
            </a:r>
            <a:r>
              <a:rPr lang="en-GB" sz="1800" i="1" dirty="0">
                <a:solidFill>
                  <a:schemeClr val="bg1"/>
                </a:solidFill>
              </a:rPr>
              <a:t> </a:t>
            </a:r>
            <a:r>
              <a:rPr lang="en-GB" sz="1800" i="1" dirty="0" err="1">
                <a:solidFill>
                  <a:schemeClr val="bg1"/>
                </a:solidFill>
              </a:rPr>
              <a:t>consequat</a:t>
            </a:r>
            <a:r>
              <a:rPr lang="en-GB" sz="1800" i="1" dirty="0">
                <a:solidFill>
                  <a:schemeClr val="bg1"/>
                </a:solidFill>
              </a:rPr>
              <a:t> </a:t>
            </a:r>
            <a:r>
              <a:rPr lang="en-GB" sz="1800" i="1" dirty="0" err="1">
                <a:solidFill>
                  <a:schemeClr val="bg1"/>
                </a:solidFill>
              </a:rPr>
              <a:t>massa</a:t>
            </a:r>
            <a:r>
              <a:rPr lang="en-GB" sz="1800" i="1" dirty="0">
                <a:solidFill>
                  <a:schemeClr val="bg1"/>
                </a:solidFill>
              </a:rPr>
              <a:t> </a:t>
            </a:r>
            <a:r>
              <a:rPr lang="en-GB" sz="1800" i="1" dirty="0" err="1">
                <a:solidFill>
                  <a:schemeClr val="bg1"/>
                </a:solidFill>
              </a:rPr>
              <a:t>quis</a:t>
            </a:r>
            <a:r>
              <a:rPr lang="en-GB" sz="1800" i="1" dirty="0">
                <a:solidFill>
                  <a:schemeClr val="bg1"/>
                </a:solidFill>
              </a:rPr>
              <a:t> </a:t>
            </a:r>
            <a:r>
              <a:rPr lang="en-GB" sz="1800" i="1" dirty="0" err="1">
                <a:solidFill>
                  <a:schemeClr val="bg1"/>
                </a:solidFill>
              </a:rPr>
              <a:t>enim</a:t>
            </a:r>
            <a:r>
              <a:rPr lang="en-GB" sz="1800" i="1" dirty="0">
                <a:solidFill>
                  <a:schemeClr val="bg1"/>
                </a:solidFill>
              </a:rPr>
              <a:t>. </a:t>
            </a:r>
            <a:r>
              <a:rPr lang="en-GB" sz="1800" i="1" dirty="0" err="1">
                <a:solidFill>
                  <a:schemeClr val="bg1"/>
                </a:solidFill>
              </a:rPr>
              <a:t>Donec</a:t>
            </a:r>
            <a:r>
              <a:rPr lang="en-GB" sz="1800" i="1" dirty="0">
                <a:solidFill>
                  <a:schemeClr val="bg1"/>
                </a:solidFill>
              </a:rPr>
              <a:t> </a:t>
            </a:r>
            <a:r>
              <a:rPr lang="en-GB" sz="1800" i="1" dirty="0" err="1">
                <a:solidFill>
                  <a:schemeClr val="bg1"/>
                </a:solidFill>
              </a:rPr>
              <a:t>pede</a:t>
            </a:r>
            <a:r>
              <a:rPr lang="en-GB" sz="1800" i="1" dirty="0">
                <a:solidFill>
                  <a:schemeClr val="bg1"/>
                </a:solidFill>
              </a:rPr>
              <a:t> </a:t>
            </a:r>
            <a:r>
              <a:rPr lang="en-GB" sz="1800" i="1" dirty="0" err="1">
                <a:solidFill>
                  <a:schemeClr val="bg1"/>
                </a:solidFill>
              </a:rPr>
              <a:t>justo</a:t>
            </a:r>
            <a:r>
              <a:rPr lang="en-GB" sz="1800" i="1" dirty="0">
                <a:solidFill>
                  <a:schemeClr val="bg1"/>
                </a:solidFill>
              </a:rPr>
              <a:t>, </a:t>
            </a:r>
            <a:r>
              <a:rPr lang="en-GB" sz="1800" i="1" dirty="0" err="1">
                <a:solidFill>
                  <a:schemeClr val="bg1"/>
                </a:solidFill>
              </a:rPr>
              <a:t>fringilla</a:t>
            </a:r>
            <a:r>
              <a:rPr lang="en-GB" sz="1800" i="1" dirty="0">
                <a:solidFill>
                  <a:schemeClr val="bg1"/>
                </a:solidFill>
              </a:rPr>
              <a:t> </a:t>
            </a:r>
            <a:r>
              <a:rPr lang="en-GB" sz="1800" i="1" dirty="0" err="1">
                <a:solidFill>
                  <a:schemeClr val="bg1"/>
                </a:solidFill>
              </a:rPr>
              <a:t>vel</a:t>
            </a:r>
            <a:r>
              <a:rPr lang="en-GB" sz="1800" i="1" dirty="0">
                <a:solidFill>
                  <a:schemeClr val="bg1"/>
                </a:solidFill>
              </a:rPr>
              <a:t>, </a:t>
            </a:r>
            <a:r>
              <a:rPr lang="en-GB" sz="1800" i="1" dirty="0" err="1">
                <a:solidFill>
                  <a:schemeClr val="bg1"/>
                </a:solidFill>
              </a:rPr>
              <a:t>aliquet</a:t>
            </a:r>
            <a:r>
              <a:rPr lang="en-GB" sz="1800" i="1" dirty="0">
                <a:solidFill>
                  <a:schemeClr val="bg1"/>
                </a:solidFill>
              </a:rPr>
              <a:t> </a:t>
            </a:r>
            <a:r>
              <a:rPr lang="en-GB" sz="1800" i="1" dirty="0" err="1">
                <a:solidFill>
                  <a:schemeClr val="bg1"/>
                </a:solidFill>
              </a:rPr>
              <a:t>nec</a:t>
            </a:r>
            <a:r>
              <a:rPr lang="en-GB" sz="1800" i="1" dirty="0">
                <a:solidFill>
                  <a:schemeClr val="bg1"/>
                </a:solidFill>
              </a:rPr>
              <a:t>, </a:t>
            </a:r>
            <a:r>
              <a:rPr lang="en-GB" sz="1800" i="1" dirty="0" err="1">
                <a:solidFill>
                  <a:schemeClr val="bg1"/>
                </a:solidFill>
              </a:rPr>
              <a:t>vulputate</a:t>
            </a:r>
            <a:r>
              <a:rPr lang="en-GB" sz="1800" i="1" dirty="0">
                <a:solidFill>
                  <a:schemeClr val="bg1"/>
                </a:solidFill>
              </a:rPr>
              <a:t> </a:t>
            </a:r>
            <a:r>
              <a:rPr lang="en-GB" sz="1800" i="1" dirty="0" err="1">
                <a:solidFill>
                  <a:schemeClr val="bg1"/>
                </a:solidFill>
              </a:rPr>
              <a:t>eget</a:t>
            </a:r>
            <a:r>
              <a:rPr lang="en-GB" sz="1800" i="1" dirty="0">
                <a:solidFill>
                  <a:schemeClr val="bg1"/>
                </a:solidFill>
              </a:rPr>
              <a:t>, </a:t>
            </a:r>
            <a:r>
              <a:rPr lang="en-GB" sz="1800" i="1" dirty="0" err="1">
                <a:solidFill>
                  <a:schemeClr val="bg1"/>
                </a:solidFill>
              </a:rPr>
              <a:t>arcu</a:t>
            </a:r>
            <a:r>
              <a:rPr lang="en-GB" sz="1800" i="1" dirty="0">
                <a:solidFill>
                  <a:schemeClr val="bg1"/>
                </a:solidFill>
              </a:rPr>
              <a:t>. In </a:t>
            </a:r>
            <a:r>
              <a:rPr lang="en-GB" sz="1800" i="1" dirty="0" err="1">
                <a:solidFill>
                  <a:schemeClr val="bg1"/>
                </a:solidFill>
              </a:rPr>
              <a:t>enim</a:t>
            </a:r>
            <a:r>
              <a:rPr lang="en-GB" sz="1800" i="1" dirty="0">
                <a:solidFill>
                  <a:schemeClr val="bg1"/>
                </a:solidFill>
              </a:rPr>
              <a:t> </a:t>
            </a:r>
            <a:r>
              <a:rPr lang="en-GB" sz="1800" i="1" dirty="0" err="1">
                <a:solidFill>
                  <a:schemeClr val="bg1"/>
                </a:solidFill>
              </a:rPr>
              <a:t>justo</a:t>
            </a:r>
            <a:r>
              <a:rPr lang="en-GB" sz="1800" i="1" dirty="0">
                <a:solidFill>
                  <a:schemeClr val="bg1"/>
                </a:solidFill>
              </a:rPr>
              <a:t>, </a:t>
            </a:r>
            <a:r>
              <a:rPr lang="en-GB" sz="1800" i="1" dirty="0" err="1">
                <a:solidFill>
                  <a:schemeClr val="bg1"/>
                </a:solidFill>
              </a:rPr>
              <a:t>rhoncus</a:t>
            </a:r>
            <a:r>
              <a:rPr lang="en-GB" sz="1800" i="1" dirty="0">
                <a:solidFill>
                  <a:schemeClr val="bg1"/>
                </a:solidFill>
              </a:rPr>
              <a:t> </a:t>
            </a:r>
            <a:r>
              <a:rPr lang="en-GB" sz="1800" i="1" dirty="0" err="1">
                <a:solidFill>
                  <a:schemeClr val="bg1"/>
                </a:solidFill>
              </a:rPr>
              <a:t>ut</a:t>
            </a:r>
            <a:r>
              <a:rPr lang="en-GB" sz="1800" i="1" dirty="0">
                <a:solidFill>
                  <a:schemeClr val="bg1"/>
                </a:solidFill>
              </a:rPr>
              <a:t>, </a:t>
            </a:r>
            <a:r>
              <a:rPr lang="en-GB" sz="1800" i="1" dirty="0" err="1">
                <a:solidFill>
                  <a:schemeClr val="bg1"/>
                </a:solidFill>
              </a:rPr>
              <a:t>imperdiet</a:t>
            </a:r>
            <a:r>
              <a:rPr lang="en-GB" sz="1800" i="1" dirty="0">
                <a:solidFill>
                  <a:schemeClr val="bg1"/>
                </a:solidFill>
              </a:rPr>
              <a:t> a, </a:t>
            </a:r>
            <a:r>
              <a:rPr lang="en-GB" sz="1800" i="1" dirty="0" err="1">
                <a:solidFill>
                  <a:schemeClr val="bg1"/>
                </a:solidFill>
              </a:rPr>
              <a:t>venenatis</a:t>
            </a:r>
            <a:r>
              <a:rPr lang="en-GB" sz="1800" i="1" dirty="0">
                <a:solidFill>
                  <a:schemeClr val="bg1"/>
                </a:solidFill>
              </a:rPr>
              <a:t> vitae, </a:t>
            </a:r>
            <a:r>
              <a:rPr lang="en-GB" sz="1800" i="1" dirty="0" err="1">
                <a:solidFill>
                  <a:schemeClr val="bg1"/>
                </a:solidFill>
              </a:rPr>
              <a:t>justo</a:t>
            </a:r>
            <a:r>
              <a:rPr lang="en-GB" sz="1800" i="1" dirty="0">
                <a:solidFill>
                  <a:schemeClr val="bg1"/>
                </a:solidFill>
              </a:rPr>
              <a:t>. </a:t>
            </a:r>
            <a:r>
              <a:rPr lang="en-GB" sz="1800" i="1" dirty="0" err="1">
                <a:solidFill>
                  <a:schemeClr val="bg1"/>
                </a:solidFill>
              </a:rPr>
              <a:t>Nullam</a:t>
            </a:r>
            <a:r>
              <a:rPr lang="en-GB" sz="1800" i="1" dirty="0">
                <a:solidFill>
                  <a:schemeClr val="bg1"/>
                </a:solidFill>
              </a:rPr>
              <a:t> dictum </a:t>
            </a:r>
            <a:r>
              <a:rPr lang="en-GB" sz="1800" i="1" dirty="0" err="1">
                <a:solidFill>
                  <a:schemeClr val="bg1"/>
                </a:solidFill>
              </a:rPr>
              <a:t>felis</a:t>
            </a:r>
            <a:r>
              <a:rPr lang="en-GB" sz="1800" i="1" dirty="0">
                <a:solidFill>
                  <a:schemeClr val="bg1"/>
                </a:solidFill>
              </a:rPr>
              <a:t> </a:t>
            </a:r>
            <a:r>
              <a:rPr lang="en-GB" sz="1800" i="1" dirty="0" err="1">
                <a:solidFill>
                  <a:schemeClr val="bg1"/>
                </a:solidFill>
              </a:rPr>
              <a:t>eu</a:t>
            </a:r>
            <a:r>
              <a:rPr lang="en-GB" sz="1800" i="1" dirty="0">
                <a:solidFill>
                  <a:schemeClr val="bg1"/>
                </a:solidFill>
              </a:rPr>
              <a:t> </a:t>
            </a:r>
            <a:r>
              <a:rPr lang="en-GB" sz="1800" i="1" dirty="0" err="1">
                <a:solidFill>
                  <a:schemeClr val="bg1"/>
                </a:solidFill>
              </a:rPr>
              <a:t>pede</a:t>
            </a:r>
            <a:r>
              <a:rPr lang="en-GB" sz="1800" i="1" dirty="0">
                <a:solidFill>
                  <a:schemeClr val="bg1"/>
                </a:solidFill>
              </a:rPr>
              <a:t> </a:t>
            </a:r>
            <a:r>
              <a:rPr lang="en-GB" sz="1800" i="1" dirty="0" err="1">
                <a:solidFill>
                  <a:schemeClr val="bg1"/>
                </a:solidFill>
              </a:rPr>
              <a:t>mollis</a:t>
            </a:r>
            <a:r>
              <a:rPr lang="en-GB" sz="1800" i="1" dirty="0">
                <a:solidFill>
                  <a:schemeClr val="bg1"/>
                </a:solidFill>
              </a:rPr>
              <a:t> </a:t>
            </a:r>
            <a:r>
              <a:rPr lang="en-GB" sz="1800" i="1" dirty="0" err="1">
                <a:solidFill>
                  <a:schemeClr val="bg1"/>
                </a:solidFill>
              </a:rPr>
              <a:t>pretium</a:t>
            </a:r>
            <a:r>
              <a:rPr lang="en-GB" sz="1800" i="1" dirty="0">
                <a:solidFill>
                  <a:schemeClr val="bg1"/>
                </a:solidFill>
              </a:rPr>
              <a:t>. Integer </a:t>
            </a:r>
            <a:r>
              <a:rPr lang="en-GB" sz="1800" i="1" dirty="0" err="1">
                <a:solidFill>
                  <a:schemeClr val="bg1"/>
                </a:solidFill>
              </a:rPr>
              <a:t>tincidunt</a:t>
            </a:r>
            <a:r>
              <a:rPr lang="en-GB" sz="1800" i="1" dirty="0">
                <a:solidFill>
                  <a:schemeClr val="bg1"/>
                </a:solidFill>
              </a:rPr>
              <a:t>. Cras </a:t>
            </a:r>
            <a:r>
              <a:rPr lang="en-GB" sz="1800" i="1" dirty="0" err="1">
                <a:solidFill>
                  <a:schemeClr val="bg1"/>
                </a:solidFill>
              </a:rPr>
              <a:t>dapibus</a:t>
            </a:r>
            <a:r>
              <a:rPr lang="en-GB" sz="1800" i="1" dirty="0">
                <a:solidFill>
                  <a:schemeClr val="bg1"/>
                </a:solidFill>
              </a:rPr>
              <a:t>. </a:t>
            </a:r>
            <a:r>
              <a:rPr lang="en-GB" sz="1800" i="1" dirty="0" err="1">
                <a:solidFill>
                  <a:schemeClr val="bg1"/>
                </a:solidFill>
              </a:rPr>
              <a:t>Vivamus</a:t>
            </a:r>
            <a:r>
              <a:rPr lang="en-GB" sz="1800" i="1" dirty="0">
                <a:solidFill>
                  <a:schemeClr val="bg1"/>
                </a:solidFill>
              </a:rPr>
              <a:t> </a:t>
            </a:r>
            <a:r>
              <a:rPr lang="en-GB" sz="1800" i="1" dirty="0" err="1">
                <a:solidFill>
                  <a:schemeClr val="bg1"/>
                </a:solidFill>
              </a:rPr>
              <a:t>elementum</a:t>
            </a:r>
            <a:r>
              <a:rPr lang="en-GB" sz="1800" i="1" dirty="0">
                <a:solidFill>
                  <a:schemeClr val="bg1"/>
                </a:solidFill>
              </a:rPr>
              <a:t> semper nisi. </a:t>
            </a:r>
            <a:r>
              <a:rPr lang="en-GB" sz="1800" i="1" dirty="0" err="1">
                <a:solidFill>
                  <a:schemeClr val="bg1"/>
                </a:solidFill>
              </a:rPr>
              <a:t>Aenean</a:t>
            </a:r>
            <a:r>
              <a:rPr lang="en-GB" sz="1800" i="1" dirty="0">
                <a:solidFill>
                  <a:schemeClr val="bg1"/>
                </a:solidFill>
              </a:rPr>
              <a:t> </a:t>
            </a:r>
            <a:r>
              <a:rPr lang="en-GB" sz="1800" i="1" dirty="0" err="1">
                <a:solidFill>
                  <a:schemeClr val="bg1"/>
                </a:solidFill>
              </a:rPr>
              <a:t>vulputate</a:t>
            </a:r>
            <a:r>
              <a:rPr lang="en-GB" sz="1800" i="1" dirty="0">
                <a:solidFill>
                  <a:schemeClr val="bg1"/>
                </a:solidFill>
              </a:rPr>
              <a:t> </a:t>
            </a:r>
            <a:r>
              <a:rPr lang="en-GB" sz="1800" i="1" dirty="0" err="1">
                <a:solidFill>
                  <a:schemeClr val="bg1"/>
                </a:solidFill>
              </a:rPr>
              <a:t>eleifend</a:t>
            </a:r>
            <a:r>
              <a:rPr lang="en-GB" sz="1800" i="1" dirty="0">
                <a:solidFill>
                  <a:schemeClr val="bg1"/>
                </a:solidFill>
              </a:rPr>
              <a:t> </a:t>
            </a:r>
            <a:r>
              <a:rPr lang="en-GB" sz="1800" i="1" dirty="0" err="1">
                <a:solidFill>
                  <a:schemeClr val="bg1"/>
                </a:solidFill>
              </a:rPr>
              <a:t>tellus</a:t>
            </a:r>
            <a:r>
              <a:rPr lang="en-GB" sz="1800" i="1" dirty="0">
                <a:solidFill>
                  <a:schemeClr val="bg1"/>
                </a:solidFill>
              </a:rPr>
              <a:t>. </a:t>
            </a:r>
          </a:p>
        </p:txBody>
      </p:sp>
      <p:grpSp>
        <p:nvGrpSpPr>
          <p:cNvPr id="22" name="Group 21"/>
          <p:cNvGrpSpPr/>
          <p:nvPr/>
        </p:nvGrpSpPr>
        <p:grpSpPr>
          <a:xfrm>
            <a:off x="8493319" y="5749503"/>
            <a:ext cx="1301362" cy="203200"/>
            <a:chOff x="14115440" y="3135090"/>
            <a:chExt cx="1301362" cy="203200"/>
          </a:xfrm>
          <a:solidFill>
            <a:srgbClr val="D5D58E"/>
          </a:solidFill>
        </p:grpSpPr>
        <p:grpSp>
          <p:nvGrpSpPr>
            <p:cNvPr id="31" name="Group 30"/>
            <p:cNvGrpSpPr/>
            <p:nvPr/>
          </p:nvGrpSpPr>
          <p:grpSpPr>
            <a:xfrm>
              <a:off x="14115440" y="3135090"/>
              <a:ext cx="619189" cy="203200"/>
              <a:chOff x="15055332" y="1097228"/>
              <a:chExt cx="619189" cy="203200"/>
            </a:xfrm>
            <a:grpFill/>
          </p:grpSpPr>
          <p:sp>
            <p:nvSpPr>
              <p:cNvPr id="32" name="Oval 31"/>
              <p:cNvSpPr/>
              <p:nvPr/>
            </p:nvSpPr>
            <p:spPr>
              <a:xfrm>
                <a:off x="15471321" y="1097228"/>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p:nvSpPr>
            <p:spPr>
              <a:xfrm>
                <a:off x="15248146" y="1134402"/>
                <a:ext cx="128853" cy="12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5055332" y="1158215"/>
                <a:ext cx="81227" cy="81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rot="10800000">
              <a:off x="14797613" y="3135090"/>
              <a:ext cx="619189" cy="203200"/>
              <a:chOff x="15055332" y="1097228"/>
              <a:chExt cx="619189" cy="203200"/>
            </a:xfrm>
            <a:grpFill/>
          </p:grpSpPr>
          <p:sp>
            <p:nvSpPr>
              <p:cNvPr id="36" name="Oval 35"/>
              <p:cNvSpPr/>
              <p:nvPr/>
            </p:nvSpPr>
            <p:spPr>
              <a:xfrm>
                <a:off x="15471321" y="1097228"/>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5248146" y="1134402"/>
                <a:ext cx="128853" cy="12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15055332" y="1158215"/>
                <a:ext cx="81227" cy="81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Picture Placeholder 14">
            <a:extLst>
              <a:ext uri="{FF2B5EF4-FFF2-40B4-BE49-F238E27FC236}">
                <a16:creationId xmlns:a16="http://schemas.microsoft.com/office/drawing/2014/main" id="{FD8C3BC5-D4E1-4764-A868-387B67325315}"/>
              </a:ext>
            </a:extLst>
          </p:cNvPr>
          <p:cNvSpPr>
            <a:spLocks noGrp="1"/>
          </p:cNvSpPr>
          <p:nvPr>
            <p:ph type="pic" sz="quarter" idx="11"/>
          </p:nvPr>
        </p:nvSpPr>
        <p:spPr/>
      </p:sp>
    </p:spTree>
    <p:extLst>
      <p:ext uri="{BB962C8B-B14F-4D97-AF65-F5344CB8AC3E}">
        <p14:creationId xmlns:p14="http://schemas.microsoft.com/office/powerpoint/2010/main" val="194138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A7D3E8F-0E89-4AD8-8D69-D05CE0AA0C65}"/>
              </a:ext>
            </a:extLst>
          </p:cNvPr>
          <p:cNvPicPr>
            <a:picLocks noChangeAspect="1"/>
          </p:cNvPicPr>
          <p:nvPr/>
        </p:nvPicPr>
        <p:blipFill rotWithShape="1">
          <a:blip r:embed="rId2">
            <a:extLst>
              <a:ext uri="{28A0092B-C50C-407E-A947-70E740481C1C}">
                <a14:useLocalDpi xmlns:a14="http://schemas.microsoft.com/office/drawing/2010/main" val="0"/>
              </a:ext>
            </a:extLst>
          </a:blip>
          <a:srcRect b="88700"/>
          <a:stretch/>
        </p:blipFill>
        <p:spPr>
          <a:xfrm>
            <a:off x="0" y="5251447"/>
            <a:ext cx="18287999" cy="1162051"/>
          </a:xfrm>
          <a:prstGeom prst="rect">
            <a:avLst/>
          </a:prstGeom>
        </p:spPr>
      </p:pic>
      <p:sp>
        <p:nvSpPr>
          <p:cNvPr id="5" name="Title 4"/>
          <p:cNvSpPr>
            <a:spLocks noGrp="1"/>
          </p:cNvSpPr>
          <p:nvPr>
            <p:ph type="title"/>
          </p:nvPr>
        </p:nvSpPr>
        <p:spPr/>
        <p:txBody>
          <a:bodyPr/>
          <a:lstStyle/>
          <a:p>
            <a:r>
              <a:rPr lang="en-US"/>
              <a:t>TODAY’S AGENDA</a:t>
            </a:r>
            <a:endParaRPr lang="en-GB"/>
          </a:p>
        </p:txBody>
      </p:sp>
      <p:sp>
        <p:nvSpPr>
          <p:cNvPr id="6" name="Text Placeholder 5"/>
          <p:cNvSpPr>
            <a:spLocks noGrp="1"/>
          </p:cNvSpPr>
          <p:nvPr>
            <p:ph type="body" sz="quarter" idx="10"/>
          </p:nvPr>
        </p:nvSpPr>
        <p:spPr/>
        <p:txBody>
          <a:bodyPr/>
          <a:lstStyle/>
          <a:p>
            <a:r>
              <a:rPr lang="en-US"/>
              <a:t>THIS IS THE TIMELINE AGENDA OF OUR MEETING</a:t>
            </a:r>
            <a:endParaRPr lang="en-GB"/>
          </a:p>
        </p:txBody>
      </p:sp>
      <p:sp>
        <p:nvSpPr>
          <p:cNvPr id="7" name="Rectangle 6"/>
          <p:cNvSpPr/>
          <p:nvPr/>
        </p:nvSpPr>
        <p:spPr>
          <a:xfrm>
            <a:off x="0" y="5251449"/>
            <a:ext cx="18288000" cy="1162050"/>
          </a:xfrm>
          <a:prstGeom prst="rect">
            <a:avLst/>
          </a:prstGeom>
          <a:solidFill>
            <a:schemeClr val="tx1">
              <a:lumMod val="75000"/>
              <a:lumOff val="2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1539874" y="4586287"/>
            <a:ext cx="1330325" cy="1330325"/>
          </a:xfrm>
          <a:prstGeom prst="ellipse">
            <a:avLst/>
          </a:prstGeom>
          <a:solidFill>
            <a:srgbClr val="293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308474" y="5748337"/>
            <a:ext cx="1330325" cy="1330325"/>
          </a:xfrm>
          <a:prstGeom prst="ellipse">
            <a:avLst/>
          </a:prstGeom>
          <a:solidFill>
            <a:srgbClr val="D5D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077074" y="4586287"/>
            <a:ext cx="1330325" cy="1330325"/>
          </a:xfrm>
          <a:prstGeom prst="ellipse">
            <a:avLst/>
          </a:prstGeom>
          <a:solidFill>
            <a:srgbClr val="8F9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845674" y="5748337"/>
            <a:ext cx="1330325" cy="1330325"/>
          </a:xfrm>
          <a:prstGeom prst="ellipse">
            <a:avLst/>
          </a:prstGeom>
          <a:solidFill>
            <a:srgbClr val="545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2614274" y="4586287"/>
            <a:ext cx="1330325" cy="1330325"/>
          </a:xfrm>
          <a:prstGeom prst="ellipse">
            <a:avLst/>
          </a:prstGeom>
          <a:solidFill>
            <a:srgbClr val="293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5382874" y="5748337"/>
            <a:ext cx="1330325" cy="1330325"/>
          </a:xfrm>
          <a:prstGeom prst="ellipse">
            <a:avLst/>
          </a:prstGeom>
          <a:solidFill>
            <a:srgbClr val="293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676399" y="4928283"/>
            <a:ext cx="1057274" cy="646331"/>
          </a:xfrm>
          <a:prstGeom prst="rect">
            <a:avLst/>
          </a:prstGeom>
          <a:noFill/>
        </p:spPr>
        <p:txBody>
          <a:bodyPr wrap="square" rtlCol="0">
            <a:spAutoFit/>
          </a:bodyPr>
          <a:lstStyle/>
          <a:p>
            <a:pPr algn="ctr"/>
            <a:r>
              <a:rPr lang="en-US" sz="3600" b="1" dirty="0">
                <a:solidFill>
                  <a:schemeClr val="bg1"/>
                </a:solidFill>
              </a:rPr>
              <a:t>01</a:t>
            </a:r>
            <a:endParaRPr lang="en-GB" sz="3600" b="1" dirty="0">
              <a:solidFill>
                <a:schemeClr val="bg1"/>
              </a:solidFill>
            </a:endParaRPr>
          </a:p>
        </p:txBody>
      </p:sp>
      <p:sp>
        <p:nvSpPr>
          <p:cNvPr id="24" name="TextBox 23"/>
          <p:cNvSpPr txBox="1"/>
          <p:nvPr/>
        </p:nvSpPr>
        <p:spPr>
          <a:xfrm>
            <a:off x="4444999" y="6099749"/>
            <a:ext cx="1057274" cy="646331"/>
          </a:xfrm>
          <a:prstGeom prst="rect">
            <a:avLst/>
          </a:prstGeom>
          <a:noFill/>
        </p:spPr>
        <p:txBody>
          <a:bodyPr wrap="square" rtlCol="0">
            <a:spAutoFit/>
          </a:bodyPr>
          <a:lstStyle/>
          <a:p>
            <a:pPr algn="ctr"/>
            <a:r>
              <a:rPr lang="en-US" sz="3600" b="1">
                <a:solidFill>
                  <a:schemeClr val="bg1"/>
                </a:solidFill>
              </a:rPr>
              <a:t>02</a:t>
            </a:r>
            <a:endParaRPr lang="en-GB" sz="3600" b="1">
              <a:solidFill>
                <a:schemeClr val="bg1"/>
              </a:solidFill>
            </a:endParaRPr>
          </a:p>
        </p:txBody>
      </p:sp>
      <p:sp>
        <p:nvSpPr>
          <p:cNvPr id="25" name="TextBox 24"/>
          <p:cNvSpPr txBox="1"/>
          <p:nvPr/>
        </p:nvSpPr>
        <p:spPr>
          <a:xfrm>
            <a:off x="7213599" y="4918868"/>
            <a:ext cx="1057274" cy="646331"/>
          </a:xfrm>
          <a:prstGeom prst="rect">
            <a:avLst/>
          </a:prstGeom>
          <a:noFill/>
        </p:spPr>
        <p:txBody>
          <a:bodyPr wrap="square" rtlCol="0">
            <a:spAutoFit/>
          </a:bodyPr>
          <a:lstStyle/>
          <a:p>
            <a:pPr algn="ctr"/>
            <a:r>
              <a:rPr lang="en-US" sz="3600" b="1">
                <a:solidFill>
                  <a:schemeClr val="bg1"/>
                </a:solidFill>
              </a:rPr>
              <a:t>03</a:t>
            </a:r>
            <a:endParaRPr lang="en-GB" sz="3600" b="1">
              <a:solidFill>
                <a:schemeClr val="bg1"/>
              </a:solidFill>
            </a:endParaRPr>
          </a:p>
        </p:txBody>
      </p:sp>
      <p:sp>
        <p:nvSpPr>
          <p:cNvPr id="26" name="TextBox 25"/>
          <p:cNvSpPr txBox="1"/>
          <p:nvPr/>
        </p:nvSpPr>
        <p:spPr>
          <a:xfrm>
            <a:off x="9982199" y="6090333"/>
            <a:ext cx="1057274" cy="646331"/>
          </a:xfrm>
          <a:prstGeom prst="rect">
            <a:avLst/>
          </a:prstGeom>
          <a:noFill/>
        </p:spPr>
        <p:txBody>
          <a:bodyPr wrap="square" rtlCol="0">
            <a:spAutoFit/>
          </a:bodyPr>
          <a:lstStyle/>
          <a:p>
            <a:pPr algn="ctr"/>
            <a:r>
              <a:rPr lang="en-US" sz="3600" b="1">
                <a:solidFill>
                  <a:schemeClr val="bg1"/>
                </a:solidFill>
              </a:rPr>
              <a:t>04</a:t>
            </a:r>
            <a:endParaRPr lang="en-GB" sz="3600" b="1">
              <a:solidFill>
                <a:schemeClr val="bg1"/>
              </a:solidFill>
            </a:endParaRPr>
          </a:p>
        </p:txBody>
      </p:sp>
      <p:sp>
        <p:nvSpPr>
          <p:cNvPr id="27" name="TextBox 26"/>
          <p:cNvSpPr txBox="1"/>
          <p:nvPr/>
        </p:nvSpPr>
        <p:spPr>
          <a:xfrm>
            <a:off x="12750799" y="4918868"/>
            <a:ext cx="1057274" cy="646331"/>
          </a:xfrm>
          <a:prstGeom prst="rect">
            <a:avLst/>
          </a:prstGeom>
          <a:noFill/>
        </p:spPr>
        <p:txBody>
          <a:bodyPr wrap="square" rtlCol="0">
            <a:spAutoFit/>
          </a:bodyPr>
          <a:lstStyle/>
          <a:p>
            <a:pPr algn="ctr"/>
            <a:r>
              <a:rPr lang="en-US" sz="3600" b="1">
                <a:solidFill>
                  <a:schemeClr val="bg1"/>
                </a:solidFill>
              </a:rPr>
              <a:t>05</a:t>
            </a:r>
            <a:endParaRPr lang="en-GB" sz="3600" b="1">
              <a:solidFill>
                <a:schemeClr val="bg1"/>
              </a:solidFill>
            </a:endParaRPr>
          </a:p>
        </p:txBody>
      </p:sp>
      <p:sp>
        <p:nvSpPr>
          <p:cNvPr id="28" name="TextBox 27"/>
          <p:cNvSpPr txBox="1"/>
          <p:nvPr/>
        </p:nvSpPr>
        <p:spPr>
          <a:xfrm>
            <a:off x="15519399" y="6116417"/>
            <a:ext cx="1057274" cy="646331"/>
          </a:xfrm>
          <a:prstGeom prst="rect">
            <a:avLst/>
          </a:prstGeom>
          <a:noFill/>
        </p:spPr>
        <p:txBody>
          <a:bodyPr wrap="square" rtlCol="0">
            <a:spAutoFit/>
          </a:bodyPr>
          <a:lstStyle/>
          <a:p>
            <a:pPr algn="ctr"/>
            <a:r>
              <a:rPr lang="en-US" sz="3600" b="1">
                <a:solidFill>
                  <a:schemeClr val="bg1"/>
                </a:solidFill>
              </a:rPr>
              <a:t>06</a:t>
            </a:r>
            <a:endParaRPr lang="en-GB" sz="3600" b="1">
              <a:solidFill>
                <a:schemeClr val="bg1"/>
              </a:solidFill>
            </a:endParaRPr>
          </a:p>
        </p:txBody>
      </p:sp>
      <p:sp>
        <p:nvSpPr>
          <p:cNvPr id="29" name="TextBox 28"/>
          <p:cNvSpPr txBox="1"/>
          <p:nvPr/>
        </p:nvSpPr>
        <p:spPr>
          <a:xfrm>
            <a:off x="375241" y="3097924"/>
            <a:ext cx="3717334" cy="400110"/>
          </a:xfrm>
          <a:prstGeom prst="rect">
            <a:avLst/>
          </a:prstGeom>
          <a:noFill/>
        </p:spPr>
        <p:txBody>
          <a:bodyPr wrap="square" rtlCol="0">
            <a:spAutoFit/>
          </a:bodyPr>
          <a:lstStyle/>
          <a:p>
            <a:pPr algn="ctr"/>
            <a:r>
              <a:rPr lang="en-US" sz="2000" b="1"/>
              <a:t>Company introduction</a:t>
            </a:r>
            <a:endParaRPr lang="en-GB" sz="2000" b="1"/>
          </a:p>
        </p:txBody>
      </p:sp>
      <p:sp>
        <p:nvSpPr>
          <p:cNvPr id="30" name="TextBox 29"/>
          <p:cNvSpPr txBox="1"/>
          <p:nvPr/>
        </p:nvSpPr>
        <p:spPr>
          <a:xfrm>
            <a:off x="334646" y="3487984"/>
            <a:ext cx="3802938" cy="830997"/>
          </a:xfrm>
          <a:prstGeom prst="rect">
            <a:avLst/>
          </a:prstGeom>
          <a:noFill/>
        </p:spPr>
        <p:txBody>
          <a:bodyPr wrap="square" numCol="1" spcCol="274320" rtlCol="0">
            <a:spAutoFit/>
          </a:bodyPr>
          <a:lstStyle/>
          <a:p>
            <a:pPr algn="ctr"/>
            <a:r>
              <a:rPr lang="en-GB" sz="1600"/>
              <a:t>Lorem ipsum dolor sit amet, consectetuer adipiscing elit. Aenean commodo ligula eget dolor. </a:t>
            </a:r>
          </a:p>
        </p:txBody>
      </p:sp>
      <p:sp>
        <p:nvSpPr>
          <p:cNvPr id="31" name="TextBox 30"/>
          <p:cNvSpPr txBox="1"/>
          <p:nvPr/>
        </p:nvSpPr>
        <p:spPr>
          <a:xfrm>
            <a:off x="6067107" y="3097924"/>
            <a:ext cx="3439750" cy="400110"/>
          </a:xfrm>
          <a:prstGeom prst="rect">
            <a:avLst/>
          </a:prstGeom>
          <a:noFill/>
        </p:spPr>
        <p:txBody>
          <a:bodyPr wrap="square" rtlCol="0">
            <a:spAutoFit/>
          </a:bodyPr>
          <a:lstStyle/>
          <a:p>
            <a:pPr algn="ctr"/>
            <a:r>
              <a:rPr lang="en-US" sz="2000" b="1"/>
              <a:t>The Problem</a:t>
            </a:r>
            <a:endParaRPr lang="en-GB" sz="2000" b="1"/>
          </a:p>
        </p:txBody>
      </p:sp>
      <p:sp>
        <p:nvSpPr>
          <p:cNvPr id="32" name="TextBox 31"/>
          <p:cNvSpPr txBox="1"/>
          <p:nvPr/>
        </p:nvSpPr>
        <p:spPr>
          <a:xfrm>
            <a:off x="5887720" y="3487984"/>
            <a:ext cx="3802938" cy="830997"/>
          </a:xfrm>
          <a:prstGeom prst="rect">
            <a:avLst/>
          </a:prstGeom>
          <a:noFill/>
        </p:spPr>
        <p:txBody>
          <a:bodyPr wrap="square" numCol="1" spcCol="274320" rtlCol="0">
            <a:spAutoFit/>
          </a:bodyPr>
          <a:lstStyle/>
          <a:p>
            <a:pPr algn="ctr"/>
            <a:r>
              <a:rPr lang="en-GB" sz="1600"/>
              <a:t>Lorem ipsum dolor sit amet, consectetuer adipiscing elit. Aenean commodo ligula eget dolor. </a:t>
            </a:r>
          </a:p>
        </p:txBody>
      </p:sp>
      <p:sp>
        <p:nvSpPr>
          <p:cNvPr id="33" name="TextBox 32"/>
          <p:cNvSpPr txBox="1"/>
          <p:nvPr/>
        </p:nvSpPr>
        <p:spPr>
          <a:xfrm>
            <a:off x="11483199" y="3097924"/>
            <a:ext cx="3524572" cy="400110"/>
          </a:xfrm>
          <a:prstGeom prst="rect">
            <a:avLst/>
          </a:prstGeom>
          <a:noFill/>
        </p:spPr>
        <p:txBody>
          <a:bodyPr wrap="square" rtlCol="0">
            <a:spAutoFit/>
          </a:bodyPr>
          <a:lstStyle/>
          <a:p>
            <a:pPr algn="ctr"/>
            <a:r>
              <a:rPr lang="en-US" sz="2000" b="1"/>
              <a:t>The Solution</a:t>
            </a:r>
            <a:endParaRPr lang="en-GB" sz="2000" b="1"/>
          </a:p>
        </p:txBody>
      </p:sp>
      <p:sp>
        <p:nvSpPr>
          <p:cNvPr id="34" name="TextBox 33"/>
          <p:cNvSpPr txBox="1"/>
          <p:nvPr/>
        </p:nvSpPr>
        <p:spPr>
          <a:xfrm>
            <a:off x="11346223" y="3487984"/>
            <a:ext cx="3802938" cy="830997"/>
          </a:xfrm>
          <a:prstGeom prst="rect">
            <a:avLst/>
          </a:prstGeom>
          <a:noFill/>
        </p:spPr>
        <p:txBody>
          <a:bodyPr wrap="square" numCol="1" spcCol="274320" rtlCol="0">
            <a:spAutoFit/>
          </a:bodyPr>
          <a:lstStyle/>
          <a:p>
            <a:pPr algn="ctr"/>
            <a:r>
              <a:rPr lang="en-GB" sz="1600"/>
              <a:t>Lorem ipsum dolor sit amet, consectetuer adipiscing elit. Aenean commodo ligula eget dolor. </a:t>
            </a:r>
          </a:p>
        </p:txBody>
      </p:sp>
      <p:sp>
        <p:nvSpPr>
          <p:cNvPr id="35" name="TextBox 34"/>
          <p:cNvSpPr txBox="1"/>
          <p:nvPr/>
        </p:nvSpPr>
        <p:spPr>
          <a:xfrm>
            <a:off x="3429364" y="7307609"/>
            <a:ext cx="3247890" cy="400110"/>
          </a:xfrm>
          <a:prstGeom prst="rect">
            <a:avLst/>
          </a:prstGeom>
          <a:noFill/>
        </p:spPr>
        <p:txBody>
          <a:bodyPr wrap="square" rtlCol="0">
            <a:spAutoFit/>
          </a:bodyPr>
          <a:lstStyle/>
          <a:p>
            <a:pPr algn="ctr"/>
            <a:r>
              <a:rPr lang="en-US" sz="2000" b="1"/>
              <a:t>The Team</a:t>
            </a:r>
            <a:endParaRPr lang="en-GB" sz="2000" b="1"/>
          </a:p>
        </p:txBody>
      </p:sp>
      <p:sp>
        <p:nvSpPr>
          <p:cNvPr id="36" name="TextBox 35"/>
          <p:cNvSpPr txBox="1"/>
          <p:nvPr/>
        </p:nvSpPr>
        <p:spPr>
          <a:xfrm>
            <a:off x="3154047" y="7697669"/>
            <a:ext cx="3802938" cy="830997"/>
          </a:xfrm>
          <a:prstGeom prst="rect">
            <a:avLst/>
          </a:prstGeom>
          <a:noFill/>
        </p:spPr>
        <p:txBody>
          <a:bodyPr wrap="square" numCol="1" spcCol="274320" rtlCol="0">
            <a:spAutoFit/>
          </a:bodyPr>
          <a:lstStyle/>
          <a:p>
            <a:pPr algn="ctr"/>
            <a:r>
              <a:rPr lang="en-GB" sz="1600"/>
              <a:t>Lorem ipsum dolor sit amet, consectetuer adipiscing elit. Aenean commodo ligula eget dolor. </a:t>
            </a:r>
          </a:p>
        </p:txBody>
      </p:sp>
      <p:sp>
        <p:nvSpPr>
          <p:cNvPr id="37" name="TextBox 36"/>
          <p:cNvSpPr txBox="1"/>
          <p:nvPr/>
        </p:nvSpPr>
        <p:spPr>
          <a:xfrm>
            <a:off x="8734109" y="7307609"/>
            <a:ext cx="3515948" cy="400110"/>
          </a:xfrm>
          <a:prstGeom prst="rect">
            <a:avLst/>
          </a:prstGeom>
          <a:noFill/>
        </p:spPr>
        <p:txBody>
          <a:bodyPr wrap="square" rtlCol="0">
            <a:spAutoFit/>
          </a:bodyPr>
          <a:lstStyle/>
          <a:p>
            <a:pPr algn="ctr"/>
            <a:r>
              <a:rPr lang="en-US" sz="2000" b="1"/>
              <a:t>Our Advantages</a:t>
            </a:r>
            <a:endParaRPr lang="en-GB" sz="2000" b="1"/>
          </a:p>
        </p:txBody>
      </p:sp>
      <p:sp>
        <p:nvSpPr>
          <p:cNvPr id="38" name="TextBox 37"/>
          <p:cNvSpPr txBox="1"/>
          <p:nvPr/>
        </p:nvSpPr>
        <p:spPr>
          <a:xfrm>
            <a:off x="8592821" y="7697669"/>
            <a:ext cx="3802938" cy="830997"/>
          </a:xfrm>
          <a:prstGeom prst="rect">
            <a:avLst/>
          </a:prstGeom>
          <a:noFill/>
        </p:spPr>
        <p:txBody>
          <a:bodyPr wrap="square" numCol="1" spcCol="274320" rtlCol="0">
            <a:spAutoFit/>
          </a:bodyPr>
          <a:lstStyle/>
          <a:p>
            <a:pPr algn="ctr"/>
            <a:r>
              <a:rPr lang="en-GB" sz="1600"/>
              <a:t>Lorem ipsum dolor sit amet, consectetuer adipiscing elit. Aenean commodo ligula eget dolor. </a:t>
            </a:r>
          </a:p>
        </p:txBody>
      </p:sp>
      <p:sp>
        <p:nvSpPr>
          <p:cNvPr id="39" name="TextBox 38"/>
          <p:cNvSpPr txBox="1"/>
          <p:nvPr/>
        </p:nvSpPr>
        <p:spPr>
          <a:xfrm>
            <a:off x="14378801" y="7307609"/>
            <a:ext cx="3372170" cy="400110"/>
          </a:xfrm>
          <a:prstGeom prst="rect">
            <a:avLst/>
          </a:prstGeom>
          <a:noFill/>
        </p:spPr>
        <p:txBody>
          <a:bodyPr wrap="square" rtlCol="0">
            <a:spAutoFit/>
          </a:bodyPr>
          <a:lstStyle/>
          <a:p>
            <a:pPr algn="ctr"/>
            <a:r>
              <a:rPr lang="en-US" sz="2000" b="1"/>
              <a:t>Our Product</a:t>
            </a:r>
            <a:endParaRPr lang="en-GB" sz="2000" b="1"/>
          </a:p>
        </p:txBody>
      </p:sp>
      <p:sp>
        <p:nvSpPr>
          <p:cNvPr id="40" name="TextBox 39"/>
          <p:cNvSpPr txBox="1"/>
          <p:nvPr/>
        </p:nvSpPr>
        <p:spPr>
          <a:xfrm>
            <a:off x="14165624" y="7697669"/>
            <a:ext cx="3802938" cy="830997"/>
          </a:xfrm>
          <a:prstGeom prst="rect">
            <a:avLst/>
          </a:prstGeom>
          <a:noFill/>
        </p:spPr>
        <p:txBody>
          <a:bodyPr wrap="square" numCol="1" spcCol="274320" rtlCol="0">
            <a:spAutoFit/>
          </a:bodyPr>
          <a:lstStyle/>
          <a:p>
            <a:pPr algn="ctr"/>
            <a:r>
              <a:rPr lang="en-GB" sz="1600"/>
              <a:t>Lorem ipsum dolor sit amet, consectetuer adipiscing elit. Aenean commodo ligula eget dolor. </a:t>
            </a:r>
          </a:p>
        </p:txBody>
      </p:sp>
    </p:spTree>
    <p:extLst>
      <p:ext uri="{BB962C8B-B14F-4D97-AF65-F5344CB8AC3E}">
        <p14:creationId xmlns:p14="http://schemas.microsoft.com/office/powerpoint/2010/main" val="237258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2045838-338A-44B8-A620-EE241DE04E47}"/>
              </a:ext>
            </a:extLst>
          </p:cNvPr>
          <p:cNvPicPr>
            <a:picLocks noChangeAspect="1"/>
          </p:cNvPicPr>
          <p:nvPr/>
        </p:nvPicPr>
        <p:blipFill rotWithShape="1">
          <a:blip r:embed="rId2">
            <a:extLst>
              <a:ext uri="{28A0092B-C50C-407E-A947-70E740481C1C}">
                <a14:useLocalDpi xmlns:a14="http://schemas.microsoft.com/office/drawing/2010/main" val="0"/>
              </a:ext>
            </a:extLst>
          </a:blip>
          <a:srcRect b="26077"/>
          <a:stretch/>
        </p:blipFill>
        <p:spPr>
          <a:xfrm>
            <a:off x="34924" y="2685143"/>
            <a:ext cx="18253075" cy="7601857"/>
          </a:xfrm>
          <a:prstGeom prst="rect">
            <a:avLst/>
          </a:prstGeom>
        </p:spPr>
      </p:pic>
      <p:sp>
        <p:nvSpPr>
          <p:cNvPr id="27" name="Rectangle 26">
            <a:extLst>
              <a:ext uri="{FF2B5EF4-FFF2-40B4-BE49-F238E27FC236}">
                <a16:creationId xmlns:a16="http://schemas.microsoft.com/office/drawing/2014/main" id="{04F4DB84-2DA9-42E6-9F4C-95E08A914B1B}"/>
              </a:ext>
            </a:extLst>
          </p:cNvPr>
          <p:cNvSpPr/>
          <p:nvPr/>
        </p:nvSpPr>
        <p:spPr>
          <a:xfrm>
            <a:off x="0" y="2685143"/>
            <a:ext cx="18288000" cy="760185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itle 4"/>
          <p:cNvSpPr>
            <a:spLocks noGrp="1"/>
          </p:cNvSpPr>
          <p:nvPr>
            <p:ph type="title"/>
          </p:nvPr>
        </p:nvSpPr>
        <p:spPr/>
        <p:txBody>
          <a:bodyPr/>
          <a:lstStyle/>
          <a:p>
            <a:r>
              <a:rPr lang="en-US"/>
              <a:t>WHO WE ARE</a:t>
            </a:r>
            <a:endParaRPr lang="en-GB"/>
          </a:p>
        </p:txBody>
      </p:sp>
      <p:sp>
        <p:nvSpPr>
          <p:cNvPr id="6" name="Text Placeholder 5"/>
          <p:cNvSpPr>
            <a:spLocks noGrp="1"/>
          </p:cNvSpPr>
          <p:nvPr>
            <p:ph type="body" sz="quarter" idx="10"/>
          </p:nvPr>
        </p:nvSpPr>
        <p:spPr/>
        <p:txBody>
          <a:bodyPr/>
          <a:lstStyle/>
          <a:p>
            <a:r>
              <a:rPr lang="en-US"/>
              <a:t>A VERY SHORT INTRODUCTION IN 3 POINTS</a:t>
            </a:r>
            <a:endParaRPr lang="en-GB"/>
          </a:p>
        </p:txBody>
      </p:sp>
      <p:sp>
        <p:nvSpPr>
          <p:cNvPr id="7" name="TextBox 6"/>
          <p:cNvSpPr txBox="1"/>
          <p:nvPr/>
        </p:nvSpPr>
        <p:spPr>
          <a:xfrm>
            <a:off x="2055813" y="6040964"/>
            <a:ext cx="4223883" cy="2585323"/>
          </a:xfrm>
          <a:prstGeom prst="rect">
            <a:avLst/>
          </a:prstGeom>
          <a:noFill/>
        </p:spPr>
        <p:txBody>
          <a:bodyPr wrap="square" numCol="1" spcCol="274320" rtlCol="0">
            <a:spAutoFit/>
          </a:bodyPr>
          <a:lstStyle/>
          <a:p>
            <a:r>
              <a:rPr lang="en-GB" sz="1800" dirty="0">
                <a:solidFill>
                  <a:schemeClr val="bg1"/>
                </a:solidFill>
              </a:rPr>
              <a:t>Lorem ipsum </a:t>
            </a:r>
            <a:r>
              <a:rPr lang="en-GB" sz="1800" dirty="0" err="1">
                <a:solidFill>
                  <a:schemeClr val="bg1"/>
                </a:solidFill>
              </a:rPr>
              <a:t>dolor</a:t>
            </a:r>
            <a:r>
              <a:rPr lang="en-GB" sz="1800" dirty="0">
                <a:solidFill>
                  <a:schemeClr val="bg1"/>
                </a:solidFill>
              </a:rPr>
              <a:t> sit </a:t>
            </a:r>
            <a:r>
              <a:rPr lang="en-GB" sz="1800" dirty="0" err="1">
                <a:solidFill>
                  <a:schemeClr val="bg1"/>
                </a:solidFill>
              </a:rPr>
              <a:t>amet</a:t>
            </a:r>
            <a:r>
              <a:rPr lang="en-GB" sz="1800" dirty="0">
                <a:solidFill>
                  <a:schemeClr val="bg1"/>
                </a:solidFill>
              </a:rPr>
              <a:t>, </a:t>
            </a:r>
            <a:r>
              <a:rPr lang="en-GB" sz="1800" dirty="0" err="1">
                <a:solidFill>
                  <a:schemeClr val="bg1"/>
                </a:solidFill>
              </a:rPr>
              <a:t>consectetuer</a:t>
            </a:r>
            <a:r>
              <a:rPr lang="en-GB" sz="1800" dirty="0">
                <a:solidFill>
                  <a:schemeClr val="bg1"/>
                </a:solidFill>
              </a:rPr>
              <a:t> </a:t>
            </a:r>
            <a:r>
              <a:rPr lang="en-GB" sz="1800" dirty="0" err="1">
                <a:solidFill>
                  <a:schemeClr val="bg1"/>
                </a:solidFill>
              </a:rPr>
              <a:t>adipiscing</a:t>
            </a:r>
            <a:r>
              <a:rPr lang="en-GB" sz="1800" dirty="0">
                <a:solidFill>
                  <a:schemeClr val="bg1"/>
                </a:solidFill>
              </a:rPr>
              <a:t> </a:t>
            </a:r>
            <a:r>
              <a:rPr lang="en-GB" sz="1800" dirty="0" err="1">
                <a:solidFill>
                  <a:schemeClr val="bg1"/>
                </a:solidFill>
              </a:rPr>
              <a:t>elit</a:t>
            </a:r>
            <a:r>
              <a:rPr lang="en-GB" sz="1800" dirty="0">
                <a:solidFill>
                  <a:schemeClr val="bg1"/>
                </a:solidFill>
              </a:rPr>
              <a:t>. </a:t>
            </a:r>
            <a:r>
              <a:rPr lang="en-GB" sz="1800" dirty="0" err="1">
                <a:solidFill>
                  <a:schemeClr val="bg1"/>
                </a:solidFill>
              </a:rPr>
              <a:t>Aenean</a:t>
            </a:r>
            <a:r>
              <a:rPr lang="en-GB" sz="1800" dirty="0">
                <a:solidFill>
                  <a:schemeClr val="bg1"/>
                </a:solidFill>
              </a:rPr>
              <a:t> </a:t>
            </a:r>
            <a:r>
              <a:rPr lang="en-GB" sz="1800" dirty="0" err="1">
                <a:solidFill>
                  <a:schemeClr val="bg1"/>
                </a:solidFill>
              </a:rPr>
              <a:t>commodo</a:t>
            </a:r>
            <a:r>
              <a:rPr lang="en-GB" sz="1800" dirty="0">
                <a:solidFill>
                  <a:schemeClr val="bg1"/>
                </a:solidFill>
              </a:rPr>
              <a:t> ligula </a:t>
            </a:r>
            <a:r>
              <a:rPr lang="en-GB" sz="1800" dirty="0" err="1">
                <a:solidFill>
                  <a:schemeClr val="bg1"/>
                </a:solidFill>
              </a:rPr>
              <a:t>eget</a:t>
            </a:r>
            <a:r>
              <a:rPr lang="en-GB" sz="1800" dirty="0">
                <a:solidFill>
                  <a:schemeClr val="bg1"/>
                </a:solidFill>
              </a:rPr>
              <a:t> </a:t>
            </a:r>
            <a:r>
              <a:rPr lang="en-GB" sz="1800" dirty="0" err="1">
                <a:solidFill>
                  <a:schemeClr val="bg1"/>
                </a:solidFill>
              </a:rPr>
              <a:t>dolor</a:t>
            </a:r>
            <a:r>
              <a:rPr lang="en-GB" sz="1800" dirty="0">
                <a:solidFill>
                  <a:schemeClr val="bg1"/>
                </a:solidFill>
              </a:rPr>
              <a:t>. </a:t>
            </a:r>
            <a:r>
              <a:rPr lang="en-GB" sz="1800" dirty="0" err="1">
                <a:solidFill>
                  <a:schemeClr val="bg1"/>
                </a:solidFill>
              </a:rPr>
              <a:t>Aenean</a:t>
            </a:r>
            <a:r>
              <a:rPr lang="en-GB" sz="1800" dirty="0">
                <a:solidFill>
                  <a:schemeClr val="bg1"/>
                </a:solidFill>
              </a:rPr>
              <a:t> </a:t>
            </a:r>
            <a:r>
              <a:rPr lang="en-GB" sz="1800" dirty="0" err="1">
                <a:solidFill>
                  <a:schemeClr val="bg1"/>
                </a:solidFill>
              </a:rPr>
              <a:t>massa</a:t>
            </a:r>
            <a:r>
              <a:rPr lang="en-GB" sz="1800" dirty="0">
                <a:solidFill>
                  <a:schemeClr val="bg1"/>
                </a:solidFill>
              </a:rPr>
              <a:t>. Cum sociis </a:t>
            </a:r>
            <a:r>
              <a:rPr lang="en-GB" sz="1800" dirty="0" err="1">
                <a:solidFill>
                  <a:schemeClr val="bg1"/>
                </a:solidFill>
              </a:rPr>
              <a:t>natoque</a:t>
            </a:r>
            <a:r>
              <a:rPr lang="en-GB" sz="1800" dirty="0">
                <a:solidFill>
                  <a:schemeClr val="bg1"/>
                </a:solidFill>
              </a:rPr>
              <a:t> </a:t>
            </a:r>
            <a:r>
              <a:rPr lang="en-GB" sz="1800" dirty="0" err="1">
                <a:solidFill>
                  <a:schemeClr val="bg1"/>
                </a:solidFill>
              </a:rPr>
              <a:t>penatibus</a:t>
            </a:r>
            <a:r>
              <a:rPr lang="en-GB" sz="1800" dirty="0">
                <a:solidFill>
                  <a:schemeClr val="bg1"/>
                </a:solidFill>
              </a:rPr>
              <a:t> et </a:t>
            </a:r>
            <a:r>
              <a:rPr lang="en-GB" sz="1800" dirty="0" err="1">
                <a:solidFill>
                  <a:schemeClr val="bg1"/>
                </a:solidFill>
              </a:rPr>
              <a:t>magnis</a:t>
            </a:r>
            <a:r>
              <a:rPr lang="en-GB" sz="1800" dirty="0">
                <a:solidFill>
                  <a:schemeClr val="bg1"/>
                </a:solidFill>
              </a:rPr>
              <a:t> dis parturient </a:t>
            </a:r>
            <a:r>
              <a:rPr lang="en-GB" sz="1800" dirty="0" err="1">
                <a:solidFill>
                  <a:schemeClr val="bg1"/>
                </a:solidFill>
              </a:rPr>
              <a:t>montes</a:t>
            </a:r>
            <a:r>
              <a:rPr lang="en-GB" sz="1800" dirty="0">
                <a:solidFill>
                  <a:schemeClr val="bg1"/>
                </a:solidFill>
              </a:rPr>
              <a:t>, </a:t>
            </a:r>
            <a:r>
              <a:rPr lang="en-GB" sz="1800" dirty="0" err="1">
                <a:solidFill>
                  <a:schemeClr val="bg1"/>
                </a:solidFill>
              </a:rPr>
              <a:t>nascetur</a:t>
            </a:r>
            <a:r>
              <a:rPr lang="en-GB" sz="1800" dirty="0">
                <a:solidFill>
                  <a:schemeClr val="bg1"/>
                </a:solidFill>
              </a:rPr>
              <a:t> </a:t>
            </a:r>
            <a:r>
              <a:rPr lang="en-GB" sz="1800" dirty="0" err="1">
                <a:solidFill>
                  <a:schemeClr val="bg1"/>
                </a:solidFill>
              </a:rPr>
              <a:t>ridiculus</a:t>
            </a:r>
            <a:r>
              <a:rPr lang="en-GB" sz="1800" dirty="0">
                <a:solidFill>
                  <a:schemeClr val="bg1"/>
                </a:solidFill>
              </a:rPr>
              <a:t> mus. </a:t>
            </a:r>
            <a:r>
              <a:rPr lang="en-GB" sz="1800" dirty="0" err="1">
                <a:solidFill>
                  <a:schemeClr val="bg1"/>
                </a:solidFill>
              </a:rPr>
              <a:t>Donec</a:t>
            </a:r>
            <a:r>
              <a:rPr lang="en-GB" sz="1800" dirty="0">
                <a:solidFill>
                  <a:schemeClr val="bg1"/>
                </a:solidFill>
              </a:rPr>
              <a:t> </a:t>
            </a:r>
            <a:r>
              <a:rPr lang="en-GB" sz="1800" dirty="0" err="1">
                <a:solidFill>
                  <a:schemeClr val="bg1"/>
                </a:solidFill>
              </a:rPr>
              <a:t>quam</a:t>
            </a:r>
            <a:r>
              <a:rPr lang="en-GB" sz="1800" dirty="0">
                <a:solidFill>
                  <a:schemeClr val="bg1"/>
                </a:solidFill>
              </a:rPr>
              <a:t> </a:t>
            </a:r>
            <a:r>
              <a:rPr lang="en-GB" sz="1800" dirty="0" err="1">
                <a:solidFill>
                  <a:schemeClr val="bg1"/>
                </a:solidFill>
              </a:rPr>
              <a:t>felis</a:t>
            </a:r>
            <a:r>
              <a:rPr lang="en-GB" sz="1800" dirty="0">
                <a:solidFill>
                  <a:schemeClr val="bg1"/>
                </a:solidFill>
              </a:rPr>
              <a:t>, </a:t>
            </a:r>
            <a:r>
              <a:rPr lang="en-GB" sz="1800" dirty="0" err="1">
                <a:solidFill>
                  <a:schemeClr val="bg1"/>
                </a:solidFill>
              </a:rPr>
              <a:t>ultricies</a:t>
            </a:r>
            <a:r>
              <a:rPr lang="en-GB" sz="1800" dirty="0">
                <a:solidFill>
                  <a:schemeClr val="bg1"/>
                </a:solidFill>
              </a:rPr>
              <a:t> </a:t>
            </a:r>
            <a:r>
              <a:rPr lang="en-GB" sz="1800" dirty="0" err="1">
                <a:solidFill>
                  <a:schemeClr val="bg1"/>
                </a:solidFill>
              </a:rPr>
              <a:t>nec</a:t>
            </a:r>
            <a:r>
              <a:rPr lang="en-GB" sz="1800" dirty="0">
                <a:solidFill>
                  <a:schemeClr val="bg1"/>
                </a:solidFill>
              </a:rPr>
              <a:t>, </a:t>
            </a:r>
            <a:r>
              <a:rPr lang="en-GB" sz="1800" dirty="0" err="1">
                <a:solidFill>
                  <a:schemeClr val="bg1"/>
                </a:solidFill>
              </a:rPr>
              <a:t>pellentesque</a:t>
            </a:r>
            <a:r>
              <a:rPr lang="en-GB" sz="1800" dirty="0">
                <a:solidFill>
                  <a:schemeClr val="bg1"/>
                </a:solidFill>
              </a:rPr>
              <a:t> </a:t>
            </a:r>
            <a:r>
              <a:rPr lang="en-GB" sz="1800" dirty="0" err="1">
                <a:solidFill>
                  <a:schemeClr val="bg1"/>
                </a:solidFill>
              </a:rPr>
              <a:t>eu</a:t>
            </a:r>
            <a:r>
              <a:rPr lang="en-GB" sz="1800" dirty="0">
                <a:solidFill>
                  <a:schemeClr val="bg1"/>
                </a:solidFill>
              </a:rPr>
              <a:t>, </a:t>
            </a:r>
            <a:r>
              <a:rPr lang="en-GB" sz="1800" dirty="0" err="1">
                <a:solidFill>
                  <a:schemeClr val="bg1"/>
                </a:solidFill>
              </a:rPr>
              <a:t>pretium</a:t>
            </a:r>
            <a:r>
              <a:rPr lang="en-GB" sz="1800" dirty="0">
                <a:solidFill>
                  <a:schemeClr val="bg1"/>
                </a:solidFill>
              </a:rPr>
              <a:t> </a:t>
            </a:r>
            <a:r>
              <a:rPr lang="en-GB" sz="1800" dirty="0" err="1">
                <a:solidFill>
                  <a:schemeClr val="bg1"/>
                </a:solidFill>
              </a:rPr>
              <a:t>quis</a:t>
            </a:r>
            <a:r>
              <a:rPr lang="en-GB" sz="1800" dirty="0">
                <a:solidFill>
                  <a:schemeClr val="bg1"/>
                </a:solidFill>
              </a:rPr>
              <a:t>, sem. </a:t>
            </a:r>
            <a:r>
              <a:rPr lang="en-GB" sz="1800" dirty="0" err="1">
                <a:solidFill>
                  <a:schemeClr val="bg1"/>
                </a:solidFill>
              </a:rPr>
              <a:t>Nulla</a:t>
            </a:r>
            <a:r>
              <a:rPr lang="en-GB" sz="1800" dirty="0">
                <a:solidFill>
                  <a:schemeClr val="bg1"/>
                </a:solidFill>
              </a:rPr>
              <a:t> </a:t>
            </a:r>
            <a:r>
              <a:rPr lang="en-GB" sz="1800" dirty="0" err="1">
                <a:solidFill>
                  <a:schemeClr val="bg1"/>
                </a:solidFill>
              </a:rPr>
              <a:t>consequat</a:t>
            </a:r>
            <a:r>
              <a:rPr lang="en-GB" sz="1800" dirty="0">
                <a:solidFill>
                  <a:schemeClr val="bg1"/>
                </a:solidFill>
              </a:rPr>
              <a:t> </a:t>
            </a:r>
            <a:r>
              <a:rPr lang="en-GB" sz="1800" dirty="0" err="1">
                <a:solidFill>
                  <a:schemeClr val="bg1"/>
                </a:solidFill>
              </a:rPr>
              <a:t>massa</a:t>
            </a:r>
            <a:r>
              <a:rPr lang="en-GB" sz="1800" dirty="0">
                <a:solidFill>
                  <a:schemeClr val="bg1"/>
                </a:solidFill>
              </a:rPr>
              <a:t> </a:t>
            </a:r>
            <a:r>
              <a:rPr lang="en-GB" sz="1800" dirty="0" err="1">
                <a:solidFill>
                  <a:schemeClr val="bg1"/>
                </a:solidFill>
              </a:rPr>
              <a:t>quis</a:t>
            </a:r>
            <a:r>
              <a:rPr lang="en-GB" sz="1800" dirty="0">
                <a:solidFill>
                  <a:schemeClr val="bg1"/>
                </a:solidFill>
              </a:rPr>
              <a:t> </a:t>
            </a:r>
            <a:r>
              <a:rPr lang="en-GB" sz="1800" dirty="0" err="1">
                <a:solidFill>
                  <a:schemeClr val="bg1"/>
                </a:solidFill>
              </a:rPr>
              <a:t>enim</a:t>
            </a:r>
            <a:r>
              <a:rPr lang="en-GB" sz="1800" dirty="0">
                <a:solidFill>
                  <a:schemeClr val="bg1"/>
                </a:solidFill>
              </a:rPr>
              <a:t>. </a:t>
            </a:r>
          </a:p>
        </p:txBody>
      </p:sp>
      <p:sp>
        <p:nvSpPr>
          <p:cNvPr id="12" name="TextBox 11"/>
          <p:cNvSpPr txBox="1"/>
          <p:nvPr/>
        </p:nvSpPr>
        <p:spPr>
          <a:xfrm>
            <a:off x="2837088" y="4053111"/>
            <a:ext cx="2257425" cy="923330"/>
          </a:xfrm>
          <a:prstGeom prst="rect">
            <a:avLst/>
          </a:prstGeom>
          <a:noFill/>
        </p:spPr>
        <p:txBody>
          <a:bodyPr wrap="square" rtlCol="0">
            <a:spAutoFit/>
          </a:bodyPr>
          <a:lstStyle/>
          <a:p>
            <a:pPr algn="ctr"/>
            <a:r>
              <a:rPr lang="en-US" sz="5400" spc="600">
                <a:solidFill>
                  <a:schemeClr val="bg1"/>
                </a:solidFill>
              </a:rPr>
              <a:t>1254</a:t>
            </a:r>
            <a:endParaRPr lang="en-GB" sz="5400" spc="600">
              <a:solidFill>
                <a:schemeClr val="bg1"/>
              </a:solidFill>
            </a:endParaRPr>
          </a:p>
        </p:txBody>
      </p:sp>
      <p:sp>
        <p:nvSpPr>
          <p:cNvPr id="15" name="TextBox 14"/>
          <p:cNvSpPr txBox="1"/>
          <p:nvPr/>
        </p:nvSpPr>
        <p:spPr>
          <a:xfrm>
            <a:off x="7065963" y="6040964"/>
            <a:ext cx="4223883" cy="2585323"/>
          </a:xfrm>
          <a:prstGeom prst="rect">
            <a:avLst/>
          </a:prstGeom>
          <a:noFill/>
        </p:spPr>
        <p:txBody>
          <a:bodyPr wrap="square" numCol="1" spcCol="274320" rtlCol="0">
            <a:spAutoFit/>
          </a:bodyPr>
          <a:lstStyle/>
          <a:p>
            <a:r>
              <a:rPr lang="en-GB" sz="1800">
                <a:solidFill>
                  <a:schemeClr val="bg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p>
        </p:txBody>
      </p:sp>
      <p:sp>
        <p:nvSpPr>
          <p:cNvPr id="16" name="TextBox 15"/>
          <p:cNvSpPr txBox="1"/>
          <p:nvPr/>
        </p:nvSpPr>
        <p:spPr>
          <a:xfrm>
            <a:off x="12079288" y="6040964"/>
            <a:ext cx="4223883" cy="2585323"/>
          </a:xfrm>
          <a:prstGeom prst="rect">
            <a:avLst/>
          </a:prstGeom>
          <a:noFill/>
        </p:spPr>
        <p:txBody>
          <a:bodyPr wrap="square" numCol="1" spcCol="274320" rtlCol="0">
            <a:spAutoFit/>
          </a:bodyPr>
          <a:lstStyle/>
          <a:p>
            <a:r>
              <a:rPr lang="en-GB" sz="1800">
                <a:solidFill>
                  <a:schemeClr val="bg1"/>
                </a:solidFill>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p>
        </p:txBody>
      </p:sp>
      <p:sp>
        <p:nvSpPr>
          <p:cNvPr id="3" name="TextBox 2"/>
          <p:cNvSpPr txBox="1"/>
          <p:nvPr/>
        </p:nvSpPr>
        <p:spPr>
          <a:xfrm>
            <a:off x="2586943" y="5203741"/>
            <a:ext cx="2757714" cy="461665"/>
          </a:xfrm>
          <a:prstGeom prst="rect">
            <a:avLst/>
          </a:prstGeom>
          <a:noFill/>
        </p:spPr>
        <p:txBody>
          <a:bodyPr wrap="square" rtlCol="0">
            <a:spAutoFit/>
          </a:bodyPr>
          <a:lstStyle/>
          <a:p>
            <a:pPr algn="ctr"/>
            <a:r>
              <a:rPr lang="en-US" sz="2400" b="1" dirty="0">
                <a:solidFill>
                  <a:schemeClr val="bg1"/>
                </a:solidFill>
              </a:rPr>
              <a:t>Lorem ipsum </a:t>
            </a:r>
            <a:endParaRPr lang="en-GB" sz="2400" b="1" dirty="0">
              <a:solidFill>
                <a:schemeClr val="bg1"/>
              </a:solidFill>
            </a:endParaRPr>
          </a:p>
        </p:txBody>
      </p:sp>
      <p:cxnSp>
        <p:nvCxnSpPr>
          <p:cNvPr id="11" name="Straight Connector 10"/>
          <p:cNvCxnSpPr/>
          <p:nvPr/>
        </p:nvCxnSpPr>
        <p:spPr>
          <a:xfrm>
            <a:off x="2712016" y="4976441"/>
            <a:ext cx="25075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21613" y="4053111"/>
            <a:ext cx="2257425" cy="923330"/>
          </a:xfrm>
          <a:prstGeom prst="rect">
            <a:avLst/>
          </a:prstGeom>
          <a:noFill/>
        </p:spPr>
        <p:txBody>
          <a:bodyPr wrap="square" rtlCol="0">
            <a:spAutoFit/>
          </a:bodyPr>
          <a:lstStyle/>
          <a:p>
            <a:pPr algn="ctr"/>
            <a:r>
              <a:rPr lang="en-US" sz="5400" spc="600">
                <a:solidFill>
                  <a:schemeClr val="bg1"/>
                </a:solidFill>
              </a:rPr>
              <a:t>6347</a:t>
            </a:r>
            <a:endParaRPr lang="en-GB" sz="5400" spc="600">
              <a:solidFill>
                <a:schemeClr val="bg1"/>
              </a:solidFill>
            </a:endParaRPr>
          </a:p>
        </p:txBody>
      </p:sp>
      <p:sp>
        <p:nvSpPr>
          <p:cNvPr id="19" name="TextBox 18"/>
          <p:cNvSpPr txBox="1"/>
          <p:nvPr/>
        </p:nvSpPr>
        <p:spPr>
          <a:xfrm>
            <a:off x="6985907" y="5203741"/>
            <a:ext cx="3928836" cy="461665"/>
          </a:xfrm>
          <a:prstGeom prst="rect">
            <a:avLst/>
          </a:prstGeom>
          <a:noFill/>
        </p:spPr>
        <p:txBody>
          <a:bodyPr wrap="square" rtlCol="0">
            <a:spAutoFit/>
          </a:bodyPr>
          <a:lstStyle/>
          <a:p>
            <a:pPr algn="ctr"/>
            <a:r>
              <a:rPr lang="en-US" sz="2400" b="1" dirty="0">
                <a:solidFill>
                  <a:schemeClr val="bg1"/>
                </a:solidFill>
              </a:rPr>
              <a:t>Lorem ipsum </a:t>
            </a:r>
            <a:endParaRPr lang="en-GB" sz="2400" b="1" dirty="0">
              <a:solidFill>
                <a:schemeClr val="bg1"/>
              </a:solidFill>
            </a:endParaRPr>
          </a:p>
        </p:txBody>
      </p:sp>
      <p:sp>
        <p:nvSpPr>
          <p:cNvPr id="22" name="Freeform 21"/>
          <p:cNvSpPr>
            <a:spLocks noChangeArrowheads="1"/>
          </p:cNvSpPr>
          <p:nvPr/>
        </p:nvSpPr>
        <p:spPr bwMode="auto">
          <a:xfrm>
            <a:off x="3882569" y="3134705"/>
            <a:ext cx="649287" cy="635760"/>
          </a:xfrm>
          <a:custGeom>
            <a:avLst/>
            <a:gdLst>
              <a:gd name="T0" fmla="*/ 146 w 848"/>
              <a:gd name="T1" fmla="*/ 462 h 829"/>
              <a:gd name="T2" fmla="*/ 367 w 848"/>
              <a:gd name="T3" fmla="*/ 682 h 829"/>
              <a:gd name="T4" fmla="*/ 146 w 848"/>
              <a:gd name="T5" fmla="*/ 462 h 829"/>
              <a:gd name="T6" fmla="*/ 66 w 848"/>
              <a:gd name="T7" fmla="*/ 758 h 829"/>
              <a:gd name="T8" fmla="*/ 169 w 848"/>
              <a:gd name="T9" fmla="*/ 635 h 829"/>
              <a:gd name="T10" fmla="*/ 66 w 848"/>
              <a:gd name="T11" fmla="*/ 758 h 829"/>
              <a:gd name="T12" fmla="*/ 395 w 848"/>
              <a:gd name="T13" fmla="*/ 302 h 829"/>
              <a:gd name="T14" fmla="*/ 395 w 848"/>
              <a:gd name="T15" fmla="*/ 339 h 829"/>
              <a:gd name="T16" fmla="*/ 395 w 848"/>
              <a:gd name="T17" fmla="*/ 302 h 829"/>
              <a:gd name="T18" fmla="*/ 452 w 848"/>
              <a:gd name="T19" fmla="*/ 396 h 829"/>
              <a:gd name="T20" fmla="*/ 452 w 848"/>
              <a:gd name="T21" fmla="*/ 358 h 829"/>
              <a:gd name="T22" fmla="*/ 452 w 848"/>
              <a:gd name="T23" fmla="*/ 396 h 829"/>
              <a:gd name="T24" fmla="*/ 621 w 848"/>
              <a:gd name="T25" fmla="*/ 264 h 829"/>
              <a:gd name="T26" fmla="*/ 621 w 848"/>
              <a:gd name="T27" fmla="*/ 151 h 829"/>
              <a:gd name="T28" fmla="*/ 621 w 848"/>
              <a:gd name="T29" fmla="*/ 264 h 829"/>
              <a:gd name="T30" fmla="*/ 621 w 848"/>
              <a:gd name="T31" fmla="*/ 189 h 829"/>
              <a:gd name="T32" fmla="*/ 621 w 848"/>
              <a:gd name="T33" fmla="*/ 226 h 829"/>
              <a:gd name="T34" fmla="*/ 621 w 848"/>
              <a:gd name="T35" fmla="*/ 189 h 829"/>
              <a:gd name="T36" fmla="*/ 823 w 848"/>
              <a:gd name="T37" fmla="*/ 5 h 829"/>
              <a:gd name="T38" fmla="*/ 395 w 848"/>
              <a:gd name="T39" fmla="*/ 170 h 829"/>
              <a:gd name="T40" fmla="*/ 47 w 848"/>
              <a:gd name="T41" fmla="*/ 410 h 829"/>
              <a:gd name="T42" fmla="*/ 235 w 848"/>
              <a:gd name="T43" fmla="*/ 593 h 829"/>
              <a:gd name="T44" fmla="*/ 372 w 848"/>
              <a:gd name="T45" fmla="*/ 635 h 829"/>
              <a:gd name="T46" fmla="*/ 527 w 848"/>
              <a:gd name="T47" fmla="*/ 569 h 829"/>
              <a:gd name="T48" fmla="*/ 823 w 848"/>
              <a:gd name="T49" fmla="*/ 5 h 829"/>
              <a:gd name="T50" fmla="*/ 490 w 848"/>
              <a:gd name="T51" fmla="*/ 555 h 829"/>
              <a:gd name="T52" fmla="*/ 400 w 848"/>
              <a:gd name="T53" fmla="*/ 617 h 829"/>
              <a:gd name="T54" fmla="*/ 362 w 848"/>
              <a:gd name="T55" fmla="*/ 602 h 829"/>
              <a:gd name="T56" fmla="*/ 259 w 848"/>
              <a:gd name="T57" fmla="*/ 569 h 829"/>
              <a:gd name="T58" fmla="*/ 212 w 848"/>
              <a:gd name="T59" fmla="*/ 429 h 829"/>
              <a:gd name="T60" fmla="*/ 268 w 848"/>
              <a:gd name="T61" fmla="*/ 339 h 829"/>
              <a:gd name="T62" fmla="*/ 490 w 848"/>
              <a:gd name="T63" fmla="*/ 555 h 829"/>
              <a:gd name="T64" fmla="*/ 630 w 848"/>
              <a:gd name="T65" fmla="*/ 410 h 829"/>
              <a:gd name="T66" fmla="*/ 518 w 848"/>
              <a:gd name="T67" fmla="*/ 527 h 829"/>
              <a:gd name="T68" fmla="*/ 386 w 848"/>
              <a:gd name="T69" fmla="*/ 226 h 829"/>
              <a:gd name="T70" fmla="*/ 790 w 848"/>
              <a:gd name="T71" fmla="*/ 38 h 829"/>
              <a:gd name="T72" fmla="*/ 508 w 848"/>
              <a:gd name="T73" fmla="*/ 452 h 829"/>
              <a:gd name="T74" fmla="*/ 527 w 848"/>
              <a:gd name="T75" fmla="*/ 433 h 829"/>
              <a:gd name="T76" fmla="*/ 490 w 848"/>
              <a:gd name="T77" fmla="*/ 43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8" h="829">
                <a:moveTo>
                  <a:pt x="146" y="462"/>
                </a:moveTo>
                <a:lnTo>
                  <a:pt x="146" y="462"/>
                </a:lnTo>
                <a:cubicBezTo>
                  <a:pt x="0" y="828"/>
                  <a:pt x="49" y="706"/>
                  <a:pt x="0" y="828"/>
                </a:cubicBezTo>
                <a:cubicBezTo>
                  <a:pt x="367" y="682"/>
                  <a:pt x="245" y="731"/>
                  <a:pt x="367" y="682"/>
                </a:cubicBezTo>
                <a:cubicBezTo>
                  <a:pt x="358" y="682"/>
                  <a:pt x="353" y="682"/>
                  <a:pt x="348" y="682"/>
                </a:cubicBezTo>
                <a:cubicBezTo>
                  <a:pt x="235" y="682"/>
                  <a:pt x="132" y="574"/>
                  <a:pt x="146" y="462"/>
                </a:cubicBezTo>
                <a:close/>
                <a:moveTo>
                  <a:pt x="66" y="758"/>
                </a:moveTo>
                <a:lnTo>
                  <a:pt x="66" y="758"/>
                </a:lnTo>
                <a:cubicBezTo>
                  <a:pt x="136" y="588"/>
                  <a:pt x="113" y="645"/>
                  <a:pt x="136" y="588"/>
                </a:cubicBezTo>
                <a:cubicBezTo>
                  <a:pt x="146" y="607"/>
                  <a:pt x="155" y="621"/>
                  <a:pt x="169" y="635"/>
                </a:cubicBezTo>
                <a:cubicBezTo>
                  <a:pt x="188" y="659"/>
                  <a:pt x="212" y="678"/>
                  <a:pt x="240" y="692"/>
                </a:cubicBezTo>
                <a:cubicBezTo>
                  <a:pt x="182" y="714"/>
                  <a:pt x="124" y="736"/>
                  <a:pt x="66" y="758"/>
                </a:cubicBezTo>
                <a:close/>
                <a:moveTo>
                  <a:pt x="395" y="302"/>
                </a:moveTo>
                <a:lnTo>
                  <a:pt x="395" y="302"/>
                </a:lnTo>
                <a:cubicBezTo>
                  <a:pt x="386" y="302"/>
                  <a:pt x="377" y="311"/>
                  <a:pt x="377" y="320"/>
                </a:cubicBezTo>
                <a:cubicBezTo>
                  <a:pt x="377" y="330"/>
                  <a:pt x="386" y="339"/>
                  <a:pt x="395" y="339"/>
                </a:cubicBezTo>
                <a:cubicBezTo>
                  <a:pt x="405" y="339"/>
                  <a:pt x="414" y="330"/>
                  <a:pt x="414" y="320"/>
                </a:cubicBezTo>
                <a:cubicBezTo>
                  <a:pt x="414" y="311"/>
                  <a:pt x="405" y="302"/>
                  <a:pt x="395" y="302"/>
                </a:cubicBezTo>
                <a:close/>
                <a:moveTo>
                  <a:pt x="452" y="396"/>
                </a:moveTo>
                <a:lnTo>
                  <a:pt x="452" y="396"/>
                </a:lnTo>
                <a:cubicBezTo>
                  <a:pt x="461" y="396"/>
                  <a:pt x="471" y="386"/>
                  <a:pt x="471" y="377"/>
                </a:cubicBezTo>
                <a:cubicBezTo>
                  <a:pt x="471" y="368"/>
                  <a:pt x="461" y="358"/>
                  <a:pt x="452" y="358"/>
                </a:cubicBezTo>
                <a:cubicBezTo>
                  <a:pt x="443" y="358"/>
                  <a:pt x="433" y="368"/>
                  <a:pt x="433" y="377"/>
                </a:cubicBezTo>
                <a:cubicBezTo>
                  <a:pt x="433" y="386"/>
                  <a:pt x="443" y="396"/>
                  <a:pt x="452" y="396"/>
                </a:cubicBezTo>
                <a:close/>
                <a:moveTo>
                  <a:pt x="621" y="264"/>
                </a:moveTo>
                <a:lnTo>
                  <a:pt x="621" y="264"/>
                </a:lnTo>
                <a:cubicBezTo>
                  <a:pt x="654" y="264"/>
                  <a:pt x="677" y="236"/>
                  <a:pt x="677" y="207"/>
                </a:cubicBezTo>
                <a:cubicBezTo>
                  <a:pt x="677" y="174"/>
                  <a:pt x="654" y="151"/>
                  <a:pt x="621" y="151"/>
                </a:cubicBezTo>
                <a:cubicBezTo>
                  <a:pt x="588" y="151"/>
                  <a:pt x="565" y="174"/>
                  <a:pt x="565" y="207"/>
                </a:cubicBezTo>
                <a:cubicBezTo>
                  <a:pt x="565" y="236"/>
                  <a:pt x="588" y="264"/>
                  <a:pt x="621" y="264"/>
                </a:cubicBezTo>
                <a:close/>
                <a:moveTo>
                  <a:pt x="621" y="189"/>
                </a:moveTo>
                <a:lnTo>
                  <a:pt x="621" y="189"/>
                </a:lnTo>
                <a:cubicBezTo>
                  <a:pt x="630" y="189"/>
                  <a:pt x="640" y="198"/>
                  <a:pt x="640" y="207"/>
                </a:cubicBezTo>
                <a:cubicBezTo>
                  <a:pt x="640" y="217"/>
                  <a:pt x="630" y="226"/>
                  <a:pt x="621" y="226"/>
                </a:cubicBezTo>
                <a:cubicBezTo>
                  <a:pt x="612" y="226"/>
                  <a:pt x="602" y="217"/>
                  <a:pt x="602" y="207"/>
                </a:cubicBezTo>
                <a:cubicBezTo>
                  <a:pt x="602" y="198"/>
                  <a:pt x="612" y="189"/>
                  <a:pt x="621" y="189"/>
                </a:cubicBezTo>
                <a:close/>
                <a:moveTo>
                  <a:pt x="823" y="5"/>
                </a:moveTo>
                <a:lnTo>
                  <a:pt x="823" y="5"/>
                </a:lnTo>
                <a:cubicBezTo>
                  <a:pt x="819" y="0"/>
                  <a:pt x="805" y="0"/>
                  <a:pt x="790" y="0"/>
                </a:cubicBezTo>
                <a:cubicBezTo>
                  <a:pt x="710" y="0"/>
                  <a:pt x="504" y="57"/>
                  <a:pt x="395" y="170"/>
                </a:cubicBezTo>
                <a:cubicBezTo>
                  <a:pt x="367" y="193"/>
                  <a:pt x="282" y="273"/>
                  <a:pt x="259" y="302"/>
                </a:cubicBezTo>
                <a:cubicBezTo>
                  <a:pt x="193" y="320"/>
                  <a:pt x="99" y="353"/>
                  <a:pt x="47" y="410"/>
                </a:cubicBezTo>
                <a:cubicBezTo>
                  <a:pt x="94" y="426"/>
                  <a:pt x="113" y="410"/>
                  <a:pt x="188" y="457"/>
                </a:cubicBezTo>
                <a:cubicBezTo>
                  <a:pt x="179" y="504"/>
                  <a:pt x="193" y="555"/>
                  <a:pt x="235" y="593"/>
                </a:cubicBezTo>
                <a:cubicBezTo>
                  <a:pt x="264" y="626"/>
                  <a:pt x="301" y="640"/>
                  <a:pt x="339" y="640"/>
                </a:cubicBezTo>
                <a:cubicBezTo>
                  <a:pt x="348" y="640"/>
                  <a:pt x="358" y="640"/>
                  <a:pt x="372" y="635"/>
                </a:cubicBezTo>
                <a:cubicBezTo>
                  <a:pt x="419" y="715"/>
                  <a:pt x="404" y="733"/>
                  <a:pt x="419" y="781"/>
                </a:cubicBezTo>
                <a:cubicBezTo>
                  <a:pt x="471" y="730"/>
                  <a:pt x="508" y="631"/>
                  <a:pt x="527" y="569"/>
                </a:cubicBezTo>
                <a:cubicBezTo>
                  <a:pt x="556" y="546"/>
                  <a:pt x="635" y="462"/>
                  <a:pt x="659" y="433"/>
                </a:cubicBezTo>
                <a:cubicBezTo>
                  <a:pt x="790" y="302"/>
                  <a:pt x="847" y="33"/>
                  <a:pt x="823" y="5"/>
                </a:cubicBezTo>
                <a:close/>
                <a:moveTo>
                  <a:pt x="490" y="555"/>
                </a:moveTo>
                <a:lnTo>
                  <a:pt x="490" y="555"/>
                </a:lnTo>
                <a:cubicBezTo>
                  <a:pt x="475" y="607"/>
                  <a:pt x="457" y="654"/>
                  <a:pt x="438" y="692"/>
                </a:cubicBezTo>
                <a:cubicBezTo>
                  <a:pt x="428" y="668"/>
                  <a:pt x="419" y="645"/>
                  <a:pt x="400" y="617"/>
                </a:cubicBezTo>
                <a:cubicBezTo>
                  <a:pt x="395" y="607"/>
                  <a:pt x="381" y="598"/>
                  <a:pt x="372" y="598"/>
                </a:cubicBezTo>
                <a:cubicBezTo>
                  <a:pt x="367" y="598"/>
                  <a:pt x="362" y="598"/>
                  <a:pt x="362" y="602"/>
                </a:cubicBezTo>
                <a:cubicBezTo>
                  <a:pt x="353" y="602"/>
                  <a:pt x="344" y="602"/>
                  <a:pt x="339" y="602"/>
                </a:cubicBezTo>
                <a:cubicBezTo>
                  <a:pt x="311" y="602"/>
                  <a:pt x="282" y="593"/>
                  <a:pt x="259" y="569"/>
                </a:cubicBezTo>
                <a:cubicBezTo>
                  <a:pt x="231" y="537"/>
                  <a:pt x="217" y="504"/>
                  <a:pt x="226" y="466"/>
                </a:cubicBezTo>
                <a:cubicBezTo>
                  <a:pt x="231" y="452"/>
                  <a:pt x="226" y="433"/>
                  <a:pt x="212" y="429"/>
                </a:cubicBezTo>
                <a:cubicBezTo>
                  <a:pt x="184" y="410"/>
                  <a:pt x="160" y="400"/>
                  <a:pt x="136" y="391"/>
                </a:cubicBezTo>
                <a:cubicBezTo>
                  <a:pt x="174" y="372"/>
                  <a:pt x="221" y="353"/>
                  <a:pt x="268" y="339"/>
                </a:cubicBezTo>
                <a:cubicBezTo>
                  <a:pt x="273" y="339"/>
                  <a:pt x="273" y="339"/>
                  <a:pt x="273" y="335"/>
                </a:cubicBezTo>
                <a:cubicBezTo>
                  <a:pt x="490" y="555"/>
                  <a:pt x="418" y="482"/>
                  <a:pt x="490" y="555"/>
                </a:cubicBezTo>
                <a:close/>
                <a:moveTo>
                  <a:pt x="630" y="410"/>
                </a:moveTo>
                <a:lnTo>
                  <a:pt x="630" y="410"/>
                </a:lnTo>
                <a:cubicBezTo>
                  <a:pt x="626" y="415"/>
                  <a:pt x="612" y="429"/>
                  <a:pt x="602" y="443"/>
                </a:cubicBezTo>
                <a:cubicBezTo>
                  <a:pt x="574" y="466"/>
                  <a:pt x="537" y="509"/>
                  <a:pt x="518" y="527"/>
                </a:cubicBezTo>
                <a:cubicBezTo>
                  <a:pt x="301" y="311"/>
                  <a:pt x="374" y="383"/>
                  <a:pt x="301" y="311"/>
                </a:cubicBezTo>
                <a:cubicBezTo>
                  <a:pt x="320" y="287"/>
                  <a:pt x="362" y="255"/>
                  <a:pt x="386" y="226"/>
                </a:cubicBezTo>
                <a:cubicBezTo>
                  <a:pt x="400" y="212"/>
                  <a:pt x="414" y="203"/>
                  <a:pt x="419" y="193"/>
                </a:cubicBezTo>
                <a:cubicBezTo>
                  <a:pt x="523" y="94"/>
                  <a:pt x="715" y="38"/>
                  <a:pt x="790" y="38"/>
                </a:cubicBezTo>
                <a:cubicBezTo>
                  <a:pt x="790" y="99"/>
                  <a:pt x="739" y="302"/>
                  <a:pt x="630" y="410"/>
                </a:cubicBezTo>
                <a:close/>
                <a:moveTo>
                  <a:pt x="508" y="452"/>
                </a:moveTo>
                <a:lnTo>
                  <a:pt x="508" y="452"/>
                </a:lnTo>
                <a:cubicBezTo>
                  <a:pt x="518" y="452"/>
                  <a:pt x="527" y="443"/>
                  <a:pt x="527" y="433"/>
                </a:cubicBezTo>
                <a:cubicBezTo>
                  <a:pt x="527" y="424"/>
                  <a:pt x="518" y="415"/>
                  <a:pt x="508" y="415"/>
                </a:cubicBezTo>
                <a:cubicBezTo>
                  <a:pt x="499" y="415"/>
                  <a:pt x="490" y="424"/>
                  <a:pt x="490" y="433"/>
                </a:cubicBezTo>
                <a:cubicBezTo>
                  <a:pt x="490" y="443"/>
                  <a:pt x="499" y="452"/>
                  <a:pt x="508" y="452"/>
                </a:cubicBezTo>
                <a:close/>
              </a:path>
            </a:pathLst>
          </a:custGeom>
          <a:solidFill>
            <a:srgbClr val="D5D58E"/>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solidFill>
                <a:srgbClr val="D5D58E"/>
              </a:solidFill>
            </a:endParaRPr>
          </a:p>
        </p:txBody>
      </p:sp>
      <p:sp>
        <p:nvSpPr>
          <p:cNvPr id="23" name="Freeform 22"/>
          <p:cNvSpPr>
            <a:spLocks noChangeArrowheads="1"/>
          </p:cNvSpPr>
          <p:nvPr/>
        </p:nvSpPr>
        <p:spPr bwMode="auto">
          <a:xfrm>
            <a:off x="8738196" y="3134706"/>
            <a:ext cx="405804" cy="635760"/>
          </a:xfrm>
          <a:custGeom>
            <a:avLst/>
            <a:gdLst>
              <a:gd name="T0" fmla="*/ 508 w 528"/>
              <a:gd name="T1" fmla="*/ 0 h 827"/>
              <a:gd name="T2" fmla="*/ 508 w 528"/>
              <a:gd name="T3" fmla="*/ 0 h 827"/>
              <a:gd name="T4" fmla="*/ 19 w 528"/>
              <a:gd name="T5" fmla="*/ 0 h 827"/>
              <a:gd name="T6" fmla="*/ 0 w 528"/>
              <a:gd name="T7" fmla="*/ 19 h 827"/>
              <a:gd name="T8" fmla="*/ 0 w 528"/>
              <a:gd name="T9" fmla="*/ 225 h 827"/>
              <a:gd name="T10" fmla="*/ 244 w 528"/>
              <a:gd name="T11" fmla="*/ 488 h 827"/>
              <a:gd name="T12" fmla="*/ 244 w 528"/>
              <a:gd name="T13" fmla="*/ 789 h 827"/>
              <a:gd name="T14" fmla="*/ 94 w 528"/>
              <a:gd name="T15" fmla="*/ 789 h 827"/>
              <a:gd name="T16" fmla="*/ 75 w 528"/>
              <a:gd name="T17" fmla="*/ 808 h 827"/>
              <a:gd name="T18" fmla="*/ 94 w 528"/>
              <a:gd name="T19" fmla="*/ 826 h 827"/>
              <a:gd name="T20" fmla="*/ 433 w 528"/>
              <a:gd name="T21" fmla="*/ 826 h 827"/>
              <a:gd name="T22" fmla="*/ 452 w 528"/>
              <a:gd name="T23" fmla="*/ 808 h 827"/>
              <a:gd name="T24" fmla="*/ 433 w 528"/>
              <a:gd name="T25" fmla="*/ 789 h 827"/>
              <a:gd name="T26" fmla="*/ 282 w 528"/>
              <a:gd name="T27" fmla="*/ 789 h 827"/>
              <a:gd name="T28" fmla="*/ 282 w 528"/>
              <a:gd name="T29" fmla="*/ 488 h 827"/>
              <a:gd name="T30" fmla="*/ 527 w 528"/>
              <a:gd name="T31" fmla="*/ 225 h 827"/>
              <a:gd name="T32" fmla="*/ 527 w 528"/>
              <a:gd name="T33" fmla="*/ 19 h 827"/>
              <a:gd name="T34" fmla="*/ 508 w 528"/>
              <a:gd name="T35" fmla="*/ 0 h 827"/>
              <a:gd name="T36" fmla="*/ 489 w 528"/>
              <a:gd name="T37" fmla="*/ 225 h 827"/>
              <a:gd name="T38" fmla="*/ 489 w 528"/>
              <a:gd name="T39" fmla="*/ 225 h 827"/>
              <a:gd name="T40" fmla="*/ 263 w 528"/>
              <a:gd name="T41" fmla="*/ 450 h 827"/>
              <a:gd name="T42" fmla="*/ 37 w 528"/>
              <a:gd name="T43" fmla="*/ 225 h 827"/>
              <a:gd name="T44" fmla="*/ 37 w 528"/>
              <a:gd name="T45" fmla="*/ 136 h 827"/>
              <a:gd name="T46" fmla="*/ 160 w 528"/>
              <a:gd name="T47" fmla="*/ 169 h 827"/>
              <a:gd name="T48" fmla="*/ 273 w 528"/>
              <a:gd name="T49" fmla="*/ 216 h 827"/>
              <a:gd name="T50" fmla="*/ 324 w 528"/>
              <a:gd name="T51" fmla="*/ 225 h 827"/>
              <a:gd name="T52" fmla="*/ 489 w 528"/>
              <a:gd name="T53" fmla="*/ 159 h 827"/>
              <a:gd name="T54" fmla="*/ 489 w 528"/>
              <a:gd name="T55" fmla="*/ 225 h 827"/>
              <a:gd name="T56" fmla="*/ 489 w 528"/>
              <a:gd name="T57" fmla="*/ 108 h 827"/>
              <a:gd name="T58" fmla="*/ 489 w 528"/>
              <a:gd name="T59" fmla="*/ 108 h 827"/>
              <a:gd name="T60" fmla="*/ 282 w 528"/>
              <a:gd name="T61" fmla="*/ 178 h 827"/>
              <a:gd name="T62" fmla="*/ 179 w 528"/>
              <a:gd name="T63" fmla="*/ 136 h 827"/>
              <a:gd name="T64" fmla="*/ 37 w 528"/>
              <a:gd name="T65" fmla="*/ 99 h 827"/>
              <a:gd name="T66" fmla="*/ 37 w 528"/>
              <a:gd name="T67" fmla="*/ 37 h 827"/>
              <a:gd name="T68" fmla="*/ 489 w 528"/>
              <a:gd name="T69" fmla="*/ 37 h 827"/>
              <a:gd name="T70" fmla="*/ 489 w 528"/>
              <a:gd name="T71" fmla="*/ 10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827">
                <a:moveTo>
                  <a:pt x="508" y="0"/>
                </a:moveTo>
                <a:lnTo>
                  <a:pt x="508" y="0"/>
                </a:lnTo>
                <a:cubicBezTo>
                  <a:pt x="19" y="0"/>
                  <a:pt x="182" y="0"/>
                  <a:pt x="19" y="0"/>
                </a:cubicBezTo>
                <a:cubicBezTo>
                  <a:pt x="9" y="0"/>
                  <a:pt x="0" y="9"/>
                  <a:pt x="0" y="19"/>
                </a:cubicBezTo>
                <a:cubicBezTo>
                  <a:pt x="0" y="225"/>
                  <a:pt x="0" y="156"/>
                  <a:pt x="0" y="225"/>
                </a:cubicBezTo>
                <a:cubicBezTo>
                  <a:pt x="0" y="362"/>
                  <a:pt x="108" y="479"/>
                  <a:pt x="244" y="488"/>
                </a:cubicBezTo>
                <a:cubicBezTo>
                  <a:pt x="244" y="789"/>
                  <a:pt x="244" y="689"/>
                  <a:pt x="244" y="789"/>
                </a:cubicBezTo>
                <a:cubicBezTo>
                  <a:pt x="94" y="789"/>
                  <a:pt x="144" y="789"/>
                  <a:pt x="94" y="789"/>
                </a:cubicBezTo>
                <a:cubicBezTo>
                  <a:pt x="84" y="789"/>
                  <a:pt x="75" y="798"/>
                  <a:pt x="75" y="808"/>
                </a:cubicBezTo>
                <a:cubicBezTo>
                  <a:pt x="75" y="817"/>
                  <a:pt x="84" y="826"/>
                  <a:pt x="94" y="826"/>
                </a:cubicBezTo>
                <a:cubicBezTo>
                  <a:pt x="433" y="826"/>
                  <a:pt x="320" y="826"/>
                  <a:pt x="433" y="826"/>
                </a:cubicBezTo>
                <a:cubicBezTo>
                  <a:pt x="442" y="826"/>
                  <a:pt x="452" y="817"/>
                  <a:pt x="452" y="808"/>
                </a:cubicBezTo>
                <a:cubicBezTo>
                  <a:pt x="452" y="798"/>
                  <a:pt x="442" y="789"/>
                  <a:pt x="433" y="789"/>
                </a:cubicBezTo>
                <a:cubicBezTo>
                  <a:pt x="282" y="789"/>
                  <a:pt x="332" y="789"/>
                  <a:pt x="282" y="789"/>
                </a:cubicBezTo>
                <a:cubicBezTo>
                  <a:pt x="282" y="488"/>
                  <a:pt x="282" y="589"/>
                  <a:pt x="282" y="488"/>
                </a:cubicBezTo>
                <a:cubicBezTo>
                  <a:pt x="419" y="479"/>
                  <a:pt x="527" y="362"/>
                  <a:pt x="527" y="225"/>
                </a:cubicBezTo>
                <a:cubicBezTo>
                  <a:pt x="527" y="19"/>
                  <a:pt x="527" y="87"/>
                  <a:pt x="527" y="19"/>
                </a:cubicBezTo>
                <a:cubicBezTo>
                  <a:pt x="527" y="9"/>
                  <a:pt x="518" y="0"/>
                  <a:pt x="508" y="0"/>
                </a:cubicBezTo>
                <a:close/>
                <a:moveTo>
                  <a:pt x="489" y="225"/>
                </a:moveTo>
                <a:lnTo>
                  <a:pt x="489" y="225"/>
                </a:lnTo>
                <a:cubicBezTo>
                  <a:pt x="489" y="348"/>
                  <a:pt x="390" y="450"/>
                  <a:pt x="263" y="450"/>
                </a:cubicBezTo>
                <a:cubicBezTo>
                  <a:pt x="136" y="450"/>
                  <a:pt x="37" y="348"/>
                  <a:pt x="37" y="225"/>
                </a:cubicBezTo>
                <a:cubicBezTo>
                  <a:pt x="37" y="136"/>
                  <a:pt x="37" y="165"/>
                  <a:pt x="37" y="136"/>
                </a:cubicBezTo>
                <a:cubicBezTo>
                  <a:pt x="89" y="131"/>
                  <a:pt x="117" y="145"/>
                  <a:pt x="160" y="169"/>
                </a:cubicBezTo>
                <a:cubicBezTo>
                  <a:pt x="188" y="183"/>
                  <a:pt x="221" y="197"/>
                  <a:pt x="273" y="216"/>
                </a:cubicBezTo>
                <a:cubicBezTo>
                  <a:pt x="292" y="221"/>
                  <a:pt x="306" y="225"/>
                  <a:pt x="324" y="225"/>
                </a:cubicBezTo>
                <a:cubicBezTo>
                  <a:pt x="395" y="225"/>
                  <a:pt x="456" y="183"/>
                  <a:pt x="489" y="159"/>
                </a:cubicBezTo>
                <a:cubicBezTo>
                  <a:pt x="489" y="181"/>
                  <a:pt x="489" y="203"/>
                  <a:pt x="489" y="225"/>
                </a:cubicBezTo>
                <a:close/>
                <a:moveTo>
                  <a:pt x="489" y="108"/>
                </a:moveTo>
                <a:lnTo>
                  <a:pt x="489" y="108"/>
                </a:lnTo>
                <a:cubicBezTo>
                  <a:pt x="485" y="113"/>
                  <a:pt x="381" y="211"/>
                  <a:pt x="282" y="178"/>
                </a:cubicBezTo>
                <a:cubicBezTo>
                  <a:pt x="235" y="164"/>
                  <a:pt x="207" y="150"/>
                  <a:pt x="179" y="136"/>
                </a:cubicBezTo>
                <a:cubicBezTo>
                  <a:pt x="131" y="113"/>
                  <a:pt x="98" y="94"/>
                  <a:pt x="37" y="99"/>
                </a:cubicBezTo>
                <a:cubicBezTo>
                  <a:pt x="37" y="37"/>
                  <a:pt x="37" y="57"/>
                  <a:pt x="37" y="37"/>
                </a:cubicBezTo>
                <a:cubicBezTo>
                  <a:pt x="489" y="37"/>
                  <a:pt x="338" y="37"/>
                  <a:pt x="489" y="37"/>
                </a:cubicBezTo>
                <a:cubicBezTo>
                  <a:pt x="489" y="60"/>
                  <a:pt x="489" y="84"/>
                  <a:pt x="489" y="108"/>
                </a:cubicBezTo>
                <a:close/>
              </a:path>
            </a:pathLst>
          </a:custGeom>
          <a:solidFill>
            <a:srgbClr val="D5D58E"/>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solidFill>
                <a:srgbClr val="D5D58E"/>
              </a:solidFill>
            </a:endParaRPr>
          </a:p>
        </p:txBody>
      </p:sp>
      <p:sp>
        <p:nvSpPr>
          <p:cNvPr id="24" name="TextBox 23"/>
          <p:cNvSpPr txBox="1"/>
          <p:nvPr/>
        </p:nvSpPr>
        <p:spPr>
          <a:xfrm>
            <a:off x="12681066" y="4053111"/>
            <a:ext cx="2257425" cy="923330"/>
          </a:xfrm>
          <a:prstGeom prst="rect">
            <a:avLst/>
          </a:prstGeom>
          <a:noFill/>
        </p:spPr>
        <p:txBody>
          <a:bodyPr wrap="square" rtlCol="0">
            <a:spAutoFit/>
          </a:bodyPr>
          <a:lstStyle/>
          <a:p>
            <a:pPr algn="ctr"/>
            <a:r>
              <a:rPr lang="en-US" sz="5400" spc="600">
                <a:solidFill>
                  <a:schemeClr val="bg1"/>
                </a:solidFill>
              </a:rPr>
              <a:t>234</a:t>
            </a:r>
            <a:endParaRPr lang="en-GB" sz="5400" spc="600">
              <a:solidFill>
                <a:schemeClr val="bg1"/>
              </a:solidFill>
            </a:endParaRPr>
          </a:p>
        </p:txBody>
      </p:sp>
      <p:sp>
        <p:nvSpPr>
          <p:cNvPr id="25" name="TextBox 24"/>
          <p:cNvSpPr txBox="1"/>
          <p:nvPr/>
        </p:nvSpPr>
        <p:spPr>
          <a:xfrm>
            <a:off x="11845360" y="5203741"/>
            <a:ext cx="3928836" cy="461665"/>
          </a:xfrm>
          <a:prstGeom prst="rect">
            <a:avLst/>
          </a:prstGeom>
          <a:noFill/>
        </p:spPr>
        <p:txBody>
          <a:bodyPr wrap="square" rtlCol="0">
            <a:spAutoFit/>
          </a:bodyPr>
          <a:lstStyle/>
          <a:p>
            <a:pPr algn="ctr"/>
            <a:r>
              <a:rPr lang="en-US" sz="2400" b="1" dirty="0">
                <a:solidFill>
                  <a:schemeClr val="bg1"/>
                </a:solidFill>
              </a:rPr>
              <a:t>Lorem ipsum </a:t>
            </a:r>
            <a:endParaRPr lang="en-GB" sz="2400" b="1" dirty="0">
              <a:solidFill>
                <a:schemeClr val="bg1"/>
              </a:solidFill>
            </a:endParaRPr>
          </a:p>
        </p:txBody>
      </p:sp>
      <p:sp>
        <p:nvSpPr>
          <p:cNvPr id="28" name="Freeform 27"/>
          <p:cNvSpPr>
            <a:spLocks noChangeArrowheads="1"/>
          </p:cNvSpPr>
          <p:nvPr/>
        </p:nvSpPr>
        <p:spPr bwMode="auto">
          <a:xfrm>
            <a:off x="13397856" y="3134706"/>
            <a:ext cx="635760" cy="635760"/>
          </a:xfrm>
          <a:custGeom>
            <a:avLst/>
            <a:gdLst>
              <a:gd name="T0" fmla="*/ 828 w 829"/>
              <a:gd name="T1" fmla="*/ 244 h 829"/>
              <a:gd name="T2" fmla="*/ 828 w 829"/>
              <a:gd name="T3" fmla="*/ 244 h 829"/>
              <a:gd name="T4" fmla="*/ 823 w 829"/>
              <a:gd name="T5" fmla="*/ 235 h 829"/>
              <a:gd name="T6" fmla="*/ 823 w 829"/>
              <a:gd name="T7" fmla="*/ 235 h 829"/>
              <a:gd name="T8" fmla="*/ 823 w 829"/>
              <a:gd name="T9" fmla="*/ 230 h 829"/>
              <a:gd name="T10" fmla="*/ 823 w 829"/>
              <a:gd name="T11" fmla="*/ 230 h 829"/>
              <a:gd name="T12" fmla="*/ 597 w 829"/>
              <a:gd name="T13" fmla="*/ 9 h 829"/>
              <a:gd name="T14" fmla="*/ 597 w 829"/>
              <a:gd name="T15" fmla="*/ 9 h 829"/>
              <a:gd name="T16" fmla="*/ 583 w 829"/>
              <a:gd name="T17" fmla="*/ 0 h 829"/>
              <a:gd name="T18" fmla="*/ 244 w 829"/>
              <a:gd name="T19" fmla="*/ 0 h 829"/>
              <a:gd name="T20" fmla="*/ 230 w 829"/>
              <a:gd name="T21" fmla="*/ 9 h 829"/>
              <a:gd name="T22" fmla="*/ 230 w 829"/>
              <a:gd name="T23" fmla="*/ 9 h 829"/>
              <a:gd name="T24" fmla="*/ 4 w 829"/>
              <a:gd name="T25" fmla="*/ 230 h 829"/>
              <a:gd name="T26" fmla="*/ 4 w 829"/>
              <a:gd name="T27" fmla="*/ 230 h 829"/>
              <a:gd name="T28" fmla="*/ 4 w 829"/>
              <a:gd name="T29" fmla="*/ 235 h 829"/>
              <a:gd name="T30" fmla="*/ 4 w 829"/>
              <a:gd name="T31" fmla="*/ 235 h 829"/>
              <a:gd name="T32" fmla="*/ 0 w 829"/>
              <a:gd name="T33" fmla="*/ 244 h 829"/>
              <a:gd name="T34" fmla="*/ 4 w 829"/>
              <a:gd name="T35" fmla="*/ 254 h 829"/>
              <a:gd name="T36" fmla="*/ 4 w 829"/>
              <a:gd name="T37" fmla="*/ 258 h 829"/>
              <a:gd name="T38" fmla="*/ 399 w 829"/>
              <a:gd name="T39" fmla="*/ 823 h 829"/>
              <a:gd name="T40" fmla="*/ 399 w 829"/>
              <a:gd name="T41" fmla="*/ 818 h 829"/>
              <a:gd name="T42" fmla="*/ 413 w 829"/>
              <a:gd name="T43" fmla="*/ 828 h 829"/>
              <a:gd name="T44" fmla="*/ 428 w 829"/>
              <a:gd name="T45" fmla="*/ 818 h 829"/>
              <a:gd name="T46" fmla="*/ 428 w 829"/>
              <a:gd name="T47" fmla="*/ 823 h 829"/>
              <a:gd name="T48" fmla="*/ 823 w 829"/>
              <a:gd name="T49" fmla="*/ 258 h 829"/>
              <a:gd name="T50" fmla="*/ 823 w 829"/>
              <a:gd name="T51" fmla="*/ 254 h 829"/>
              <a:gd name="T52" fmla="*/ 828 w 829"/>
              <a:gd name="T53" fmla="*/ 244 h 829"/>
              <a:gd name="T54" fmla="*/ 574 w 829"/>
              <a:gd name="T55" fmla="*/ 38 h 829"/>
              <a:gd name="T56" fmla="*/ 574 w 829"/>
              <a:gd name="T57" fmla="*/ 38 h 829"/>
              <a:gd name="T58" fmla="*/ 762 w 829"/>
              <a:gd name="T59" fmla="*/ 226 h 829"/>
              <a:gd name="T60" fmla="*/ 592 w 829"/>
              <a:gd name="T61" fmla="*/ 226 h 829"/>
              <a:gd name="T62" fmla="*/ 498 w 829"/>
              <a:gd name="T63" fmla="*/ 38 h 829"/>
              <a:gd name="T64" fmla="*/ 574 w 829"/>
              <a:gd name="T65" fmla="*/ 38 h 829"/>
              <a:gd name="T66" fmla="*/ 461 w 829"/>
              <a:gd name="T67" fmla="*/ 38 h 829"/>
              <a:gd name="T68" fmla="*/ 461 w 829"/>
              <a:gd name="T69" fmla="*/ 38 h 829"/>
              <a:gd name="T70" fmla="*/ 555 w 829"/>
              <a:gd name="T71" fmla="*/ 226 h 829"/>
              <a:gd name="T72" fmla="*/ 272 w 829"/>
              <a:gd name="T73" fmla="*/ 226 h 829"/>
              <a:gd name="T74" fmla="*/ 366 w 829"/>
              <a:gd name="T75" fmla="*/ 38 h 829"/>
              <a:gd name="T76" fmla="*/ 461 w 829"/>
              <a:gd name="T77" fmla="*/ 38 h 829"/>
              <a:gd name="T78" fmla="*/ 254 w 829"/>
              <a:gd name="T79" fmla="*/ 38 h 829"/>
              <a:gd name="T80" fmla="*/ 254 w 829"/>
              <a:gd name="T81" fmla="*/ 38 h 829"/>
              <a:gd name="T82" fmla="*/ 329 w 829"/>
              <a:gd name="T83" fmla="*/ 38 h 829"/>
              <a:gd name="T84" fmla="*/ 235 w 829"/>
              <a:gd name="T85" fmla="*/ 226 h 829"/>
              <a:gd name="T86" fmla="*/ 66 w 829"/>
              <a:gd name="T87" fmla="*/ 226 h 829"/>
              <a:gd name="T88" fmla="*/ 254 w 829"/>
              <a:gd name="T89" fmla="*/ 38 h 829"/>
              <a:gd name="T90" fmla="*/ 56 w 829"/>
              <a:gd name="T91" fmla="*/ 263 h 829"/>
              <a:gd name="T92" fmla="*/ 56 w 829"/>
              <a:gd name="T93" fmla="*/ 263 h 829"/>
              <a:gd name="T94" fmla="*/ 230 w 829"/>
              <a:gd name="T95" fmla="*/ 263 h 829"/>
              <a:gd name="T96" fmla="*/ 362 w 829"/>
              <a:gd name="T97" fmla="*/ 701 h 829"/>
              <a:gd name="T98" fmla="*/ 56 w 829"/>
              <a:gd name="T99" fmla="*/ 263 h 829"/>
              <a:gd name="T100" fmla="*/ 413 w 829"/>
              <a:gd name="T101" fmla="*/ 743 h 829"/>
              <a:gd name="T102" fmla="*/ 413 w 829"/>
              <a:gd name="T103" fmla="*/ 743 h 829"/>
              <a:gd name="T104" fmla="*/ 268 w 829"/>
              <a:gd name="T105" fmla="*/ 263 h 829"/>
              <a:gd name="T106" fmla="*/ 559 w 829"/>
              <a:gd name="T107" fmla="*/ 263 h 829"/>
              <a:gd name="T108" fmla="*/ 413 w 829"/>
              <a:gd name="T109" fmla="*/ 743 h 829"/>
              <a:gd name="T110" fmla="*/ 465 w 829"/>
              <a:gd name="T111" fmla="*/ 701 h 829"/>
              <a:gd name="T112" fmla="*/ 465 w 829"/>
              <a:gd name="T113" fmla="*/ 701 h 829"/>
              <a:gd name="T114" fmla="*/ 597 w 829"/>
              <a:gd name="T115" fmla="*/ 263 h 829"/>
              <a:gd name="T116" fmla="*/ 771 w 829"/>
              <a:gd name="T117" fmla="*/ 263 h 829"/>
              <a:gd name="T118" fmla="*/ 465 w 829"/>
              <a:gd name="T119" fmla="*/ 701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9" h="829">
                <a:moveTo>
                  <a:pt x="828" y="244"/>
                </a:moveTo>
                <a:lnTo>
                  <a:pt x="828" y="244"/>
                </a:lnTo>
                <a:cubicBezTo>
                  <a:pt x="828" y="240"/>
                  <a:pt x="828" y="235"/>
                  <a:pt x="823" y="235"/>
                </a:cubicBezTo>
                <a:lnTo>
                  <a:pt x="823" y="235"/>
                </a:lnTo>
                <a:cubicBezTo>
                  <a:pt x="823" y="230"/>
                  <a:pt x="823" y="232"/>
                  <a:pt x="823" y="230"/>
                </a:cubicBezTo>
                <a:lnTo>
                  <a:pt x="823" y="230"/>
                </a:lnTo>
                <a:cubicBezTo>
                  <a:pt x="597" y="9"/>
                  <a:pt x="673" y="83"/>
                  <a:pt x="597" y="9"/>
                </a:cubicBezTo>
                <a:lnTo>
                  <a:pt x="597" y="9"/>
                </a:lnTo>
                <a:cubicBezTo>
                  <a:pt x="592" y="5"/>
                  <a:pt x="588" y="0"/>
                  <a:pt x="583" y="0"/>
                </a:cubicBezTo>
                <a:cubicBezTo>
                  <a:pt x="244" y="0"/>
                  <a:pt x="357" y="0"/>
                  <a:pt x="244" y="0"/>
                </a:cubicBezTo>
                <a:cubicBezTo>
                  <a:pt x="240" y="0"/>
                  <a:pt x="235" y="5"/>
                  <a:pt x="230" y="9"/>
                </a:cubicBezTo>
                <a:lnTo>
                  <a:pt x="230" y="9"/>
                </a:lnTo>
                <a:cubicBezTo>
                  <a:pt x="4" y="230"/>
                  <a:pt x="80" y="156"/>
                  <a:pt x="4" y="230"/>
                </a:cubicBezTo>
                <a:lnTo>
                  <a:pt x="4" y="230"/>
                </a:lnTo>
                <a:cubicBezTo>
                  <a:pt x="4" y="235"/>
                  <a:pt x="4" y="233"/>
                  <a:pt x="4" y="235"/>
                </a:cubicBezTo>
                <a:lnTo>
                  <a:pt x="4" y="235"/>
                </a:lnTo>
                <a:cubicBezTo>
                  <a:pt x="0" y="235"/>
                  <a:pt x="0" y="240"/>
                  <a:pt x="0" y="244"/>
                </a:cubicBezTo>
                <a:cubicBezTo>
                  <a:pt x="0" y="249"/>
                  <a:pt x="0" y="254"/>
                  <a:pt x="4" y="254"/>
                </a:cubicBezTo>
                <a:cubicBezTo>
                  <a:pt x="4" y="258"/>
                  <a:pt x="4" y="257"/>
                  <a:pt x="4" y="258"/>
                </a:cubicBezTo>
                <a:cubicBezTo>
                  <a:pt x="399" y="823"/>
                  <a:pt x="268" y="635"/>
                  <a:pt x="399" y="823"/>
                </a:cubicBezTo>
                <a:cubicBezTo>
                  <a:pt x="399" y="818"/>
                  <a:pt x="399" y="820"/>
                  <a:pt x="399" y="818"/>
                </a:cubicBezTo>
                <a:cubicBezTo>
                  <a:pt x="404" y="823"/>
                  <a:pt x="409" y="828"/>
                  <a:pt x="413" y="828"/>
                </a:cubicBezTo>
                <a:cubicBezTo>
                  <a:pt x="418" y="828"/>
                  <a:pt x="423" y="823"/>
                  <a:pt x="428" y="818"/>
                </a:cubicBezTo>
                <a:cubicBezTo>
                  <a:pt x="428" y="823"/>
                  <a:pt x="428" y="821"/>
                  <a:pt x="428" y="823"/>
                </a:cubicBezTo>
                <a:cubicBezTo>
                  <a:pt x="823" y="258"/>
                  <a:pt x="692" y="446"/>
                  <a:pt x="823" y="258"/>
                </a:cubicBezTo>
                <a:cubicBezTo>
                  <a:pt x="823" y="254"/>
                  <a:pt x="823" y="255"/>
                  <a:pt x="823" y="254"/>
                </a:cubicBezTo>
                <a:cubicBezTo>
                  <a:pt x="828" y="254"/>
                  <a:pt x="828" y="249"/>
                  <a:pt x="828" y="244"/>
                </a:cubicBezTo>
                <a:close/>
                <a:moveTo>
                  <a:pt x="574" y="38"/>
                </a:moveTo>
                <a:lnTo>
                  <a:pt x="574" y="38"/>
                </a:lnTo>
                <a:cubicBezTo>
                  <a:pt x="762" y="226"/>
                  <a:pt x="700" y="163"/>
                  <a:pt x="762" y="226"/>
                </a:cubicBezTo>
                <a:cubicBezTo>
                  <a:pt x="592" y="226"/>
                  <a:pt x="649" y="226"/>
                  <a:pt x="592" y="226"/>
                </a:cubicBezTo>
                <a:cubicBezTo>
                  <a:pt x="498" y="38"/>
                  <a:pt x="530" y="101"/>
                  <a:pt x="498" y="38"/>
                </a:cubicBezTo>
                <a:cubicBezTo>
                  <a:pt x="524" y="38"/>
                  <a:pt x="549" y="38"/>
                  <a:pt x="574" y="38"/>
                </a:cubicBezTo>
                <a:close/>
                <a:moveTo>
                  <a:pt x="461" y="38"/>
                </a:moveTo>
                <a:lnTo>
                  <a:pt x="461" y="38"/>
                </a:lnTo>
                <a:cubicBezTo>
                  <a:pt x="555" y="226"/>
                  <a:pt x="524" y="163"/>
                  <a:pt x="555" y="226"/>
                </a:cubicBezTo>
                <a:cubicBezTo>
                  <a:pt x="272" y="226"/>
                  <a:pt x="367" y="226"/>
                  <a:pt x="272" y="226"/>
                </a:cubicBezTo>
                <a:cubicBezTo>
                  <a:pt x="366" y="38"/>
                  <a:pt x="335" y="101"/>
                  <a:pt x="366" y="38"/>
                </a:cubicBezTo>
                <a:cubicBezTo>
                  <a:pt x="398" y="38"/>
                  <a:pt x="430" y="38"/>
                  <a:pt x="461" y="38"/>
                </a:cubicBezTo>
                <a:close/>
                <a:moveTo>
                  <a:pt x="254" y="38"/>
                </a:moveTo>
                <a:lnTo>
                  <a:pt x="254" y="38"/>
                </a:lnTo>
                <a:cubicBezTo>
                  <a:pt x="329" y="38"/>
                  <a:pt x="304" y="38"/>
                  <a:pt x="329" y="38"/>
                </a:cubicBezTo>
                <a:cubicBezTo>
                  <a:pt x="235" y="226"/>
                  <a:pt x="267" y="163"/>
                  <a:pt x="235" y="226"/>
                </a:cubicBezTo>
                <a:cubicBezTo>
                  <a:pt x="66" y="226"/>
                  <a:pt x="123" y="226"/>
                  <a:pt x="66" y="226"/>
                </a:cubicBezTo>
                <a:cubicBezTo>
                  <a:pt x="129" y="163"/>
                  <a:pt x="192" y="101"/>
                  <a:pt x="254" y="38"/>
                </a:cubicBezTo>
                <a:close/>
                <a:moveTo>
                  <a:pt x="56" y="263"/>
                </a:moveTo>
                <a:lnTo>
                  <a:pt x="56" y="263"/>
                </a:lnTo>
                <a:cubicBezTo>
                  <a:pt x="230" y="263"/>
                  <a:pt x="172" y="263"/>
                  <a:pt x="230" y="263"/>
                </a:cubicBezTo>
                <a:cubicBezTo>
                  <a:pt x="362" y="701"/>
                  <a:pt x="318" y="555"/>
                  <a:pt x="362" y="701"/>
                </a:cubicBezTo>
                <a:cubicBezTo>
                  <a:pt x="260" y="555"/>
                  <a:pt x="158" y="409"/>
                  <a:pt x="56" y="263"/>
                </a:cubicBezTo>
                <a:close/>
                <a:moveTo>
                  <a:pt x="413" y="743"/>
                </a:moveTo>
                <a:lnTo>
                  <a:pt x="413" y="743"/>
                </a:lnTo>
                <a:cubicBezTo>
                  <a:pt x="268" y="263"/>
                  <a:pt x="317" y="423"/>
                  <a:pt x="268" y="263"/>
                </a:cubicBezTo>
                <a:cubicBezTo>
                  <a:pt x="559" y="263"/>
                  <a:pt x="462" y="263"/>
                  <a:pt x="559" y="263"/>
                </a:cubicBezTo>
                <a:cubicBezTo>
                  <a:pt x="511" y="423"/>
                  <a:pt x="462" y="583"/>
                  <a:pt x="413" y="743"/>
                </a:cubicBezTo>
                <a:close/>
                <a:moveTo>
                  <a:pt x="465" y="701"/>
                </a:moveTo>
                <a:lnTo>
                  <a:pt x="465" y="701"/>
                </a:lnTo>
                <a:cubicBezTo>
                  <a:pt x="597" y="263"/>
                  <a:pt x="553" y="409"/>
                  <a:pt x="597" y="263"/>
                </a:cubicBezTo>
                <a:cubicBezTo>
                  <a:pt x="771" y="263"/>
                  <a:pt x="713" y="263"/>
                  <a:pt x="771" y="263"/>
                </a:cubicBezTo>
                <a:cubicBezTo>
                  <a:pt x="669" y="409"/>
                  <a:pt x="567" y="555"/>
                  <a:pt x="465" y="701"/>
                </a:cubicBezTo>
                <a:close/>
              </a:path>
            </a:pathLst>
          </a:custGeom>
          <a:solidFill>
            <a:srgbClr val="D5D58E"/>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solidFill>
                <a:srgbClr val="D5D58E"/>
              </a:solidFill>
            </a:endParaRPr>
          </a:p>
        </p:txBody>
      </p:sp>
      <p:cxnSp>
        <p:nvCxnSpPr>
          <p:cNvPr id="29" name="Straight Connector 28"/>
          <p:cNvCxnSpPr/>
          <p:nvPr/>
        </p:nvCxnSpPr>
        <p:spPr>
          <a:xfrm>
            <a:off x="3396343" y="3985838"/>
            <a:ext cx="1135513" cy="0"/>
          </a:xfrm>
          <a:prstGeom prst="line">
            <a:avLst/>
          </a:prstGeom>
          <a:ln w="444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05526" y="4976441"/>
            <a:ext cx="25075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89853" y="3985838"/>
            <a:ext cx="1135513" cy="0"/>
          </a:xfrm>
          <a:prstGeom prst="line">
            <a:avLst/>
          </a:prstGeom>
          <a:ln w="444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2409325" y="4976441"/>
            <a:ext cx="25075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093652" y="3985838"/>
            <a:ext cx="1135513" cy="0"/>
          </a:xfrm>
          <a:prstGeom prst="line">
            <a:avLst/>
          </a:prstGeom>
          <a:ln w="444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1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a:extLst>
              <a:ext uri="{FF2B5EF4-FFF2-40B4-BE49-F238E27FC236}">
                <a16:creationId xmlns:a16="http://schemas.microsoft.com/office/drawing/2014/main" id="{4FCA157B-964D-470A-9611-CE3F6AAFD4CA}"/>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8073" b="18073"/>
          <a:stretch>
            <a:fillRect/>
          </a:stretch>
        </p:blipFill>
        <p:spPr/>
      </p:pic>
      <p:sp>
        <p:nvSpPr>
          <p:cNvPr id="30" name="Rectangle 29"/>
          <p:cNvSpPr/>
          <p:nvPr/>
        </p:nvSpPr>
        <p:spPr>
          <a:xfrm>
            <a:off x="0" y="2501900"/>
            <a:ext cx="18288000" cy="7785100"/>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509000" y="6163103"/>
            <a:ext cx="1270000" cy="1270000"/>
          </a:xfrm>
          <a:prstGeom prst="ellipse">
            <a:avLst/>
          </a:prstGeom>
          <a:solidFill>
            <a:srgbClr val="2934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3288368" y="6163103"/>
            <a:ext cx="1270000" cy="1270000"/>
          </a:xfrm>
          <a:prstGeom prst="ellipse">
            <a:avLst/>
          </a:prstGeom>
          <a:solidFill>
            <a:srgbClr val="D5D58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656309" y="6163103"/>
            <a:ext cx="1270000" cy="1270000"/>
          </a:xfrm>
          <a:prstGeom prst="ellipse">
            <a:avLst/>
          </a:prstGeom>
          <a:solidFill>
            <a:srgbClr val="8F985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509000" y="2753903"/>
            <a:ext cx="1270000" cy="1270000"/>
          </a:xfrm>
          <a:prstGeom prst="ellipse">
            <a:avLst/>
          </a:prstGeom>
          <a:solidFill>
            <a:srgbClr val="D5D58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3288368" y="2753903"/>
            <a:ext cx="1270000" cy="1270000"/>
          </a:xfrm>
          <a:prstGeom prst="ellipse">
            <a:avLst/>
          </a:prstGeom>
          <a:solidFill>
            <a:srgbClr val="8F985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656309" y="2753903"/>
            <a:ext cx="1270000" cy="1270000"/>
          </a:xfrm>
          <a:prstGeom prst="ellipse">
            <a:avLst/>
          </a:prstGeom>
          <a:solidFill>
            <a:srgbClr val="2934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WHAT WE DO</a:t>
            </a:r>
            <a:endParaRPr lang="en-GB"/>
          </a:p>
        </p:txBody>
      </p:sp>
      <p:sp>
        <p:nvSpPr>
          <p:cNvPr id="3" name="Text Placeholder 2"/>
          <p:cNvSpPr>
            <a:spLocks noGrp="1"/>
          </p:cNvSpPr>
          <p:nvPr>
            <p:ph type="body" sz="quarter" idx="10"/>
          </p:nvPr>
        </p:nvSpPr>
        <p:spPr/>
        <p:txBody>
          <a:bodyPr/>
          <a:lstStyle/>
          <a:p>
            <a:r>
              <a:rPr lang="en-US"/>
              <a:t>A SHORT SUBTITLE OF OUR MAIN ACTIVITY</a:t>
            </a:r>
            <a:endParaRPr lang="en-GB"/>
          </a:p>
          <a:p>
            <a:endParaRPr lang="en-GB"/>
          </a:p>
        </p:txBody>
      </p:sp>
      <p:sp>
        <p:nvSpPr>
          <p:cNvPr id="4" name="Freeform 3"/>
          <p:cNvSpPr>
            <a:spLocks noChangeArrowheads="1"/>
          </p:cNvSpPr>
          <p:nvPr/>
        </p:nvSpPr>
        <p:spPr bwMode="auto">
          <a:xfrm>
            <a:off x="3982640" y="3079043"/>
            <a:ext cx="617339" cy="617339"/>
          </a:xfrm>
          <a:custGeom>
            <a:avLst/>
            <a:gdLst>
              <a:gd name="T0" fmla="*/ 225 w 828"/>
              <a:gd name="T1" fmla="*/ 414 h 830"/>
              <a:gd name="T2" fmla="*/ 413 w 828"/>
              <a:gd name="T3" fmla="*/ 226 h 830"/>
              <a:gd name="T4" fmla="*/ 263 w 828"/>
              <a:gd name="T5" fmla="*/ 414 h 830"/>
              <a:gd name="T6" fmla="*/ 413 w 828"/>
              <a:gd name="T7" fmla="*/ 565 h 830"/>
              <a:gd name="T8" fmla="*/ 761 w 828"/>
              <a:gd name="T9" fmla="*/ 320 h 830"/>
              <a:gd name="T10" fmla="*/ 747 w 828"/>
              <a:gd name="T11" fmla="*/ 161 h 830"/>
              <a:gd name="T12" fmla="*/ 630 w 828"/>
              <a:gd name="T13" fmla="*/ 80 h 830"/>
              <a:gd name="T14" fmla="*/ 498 w 828"/>
              <a:gd name="T15" fmla="*/ 29 h 830"/>
              <a:gd name="T16" fmla="*/ 329 w 828"/>
              <a:gd name="T17" fmla="*/ 29 h 830"/>
              <a:gd name="T18" fmla="*/ 197 w 828"/>
              <a:gd name="T19" fmla="*/ 80 h 830"/>
              <a:gd name="T20" fmla="*/ 79 w 828"/>
              <a:gd name="T21" fmla="*/ 161 h 830"/>
              <a:gd name="T22" fmla="*/ 65 w 828"/>
              <a:gd name="T23" fmla="*/ 320 h 830"/>
              <a:gd name="T24" fmla="*/ 0 w 828"/>
              <a:gd name="T25" fmla="*/ 471 h 830"/>
              <a:gd name="T26" fmla="*/ 103 w 828"/>
              <a:gd name="T27" fmla="*/ 593 h 830"/>
              <a:gd name="T28" fmla="*/ 159 w 828"/>
              <a:gd name="T29" fmla="*/ 749 h 830"/>
              <a:gd name="T30" fmla="*/ 235 w 828"/>
              <a:gd name="T31" fmla="*/ 725 h 830"/>
              <a:gd name="T32" fmla="*/ 357 w 828"/>
              <a:gd name="T33" fmla="*/ 829 h 830"/>
              <a:gd name="T34" fmla="*/ 508 w 828"/>
              <a:gd name="T35" fmla="*/ 763 h 830"/>
              <a:gd name="T36" fmla="*/ 648 w 828"/>
              <a:gd name="T37" fmla="*/ 753 h 830"/>
              <a:gd name="T38" fmla="*/ 747 w 828"/>
              <a:gd name="T39" fmla="*/ 631 h 830"/>
              <a:gd name="T40" fmla="*/ 799 w 828"/>
              <a:gd name="T41" fmla="*/ 499 h 830"/>
              <a:gd name="T42" fmla="*/ 799 w 828"/>
              <a:gd name="T43" fmla="*/ 330 h 830"/>
              <a:gd name="T44" fmla="*/ 790 w 828"/>
              <a:gd name="T45" fmla="*/ 461 h 830"/>
              <a:gd name="T46" fmla="*/ 691 w 828"/>
              <a:gd name="T47" fmla="*/ 574 h 830"/>
              <a:gd name="T48" fmla="*/ 648 w 828"/>
              <a:gd name="T49" fmla="*/ 716 h 830"/>
              <a:gd name="T50" fmla="*/ 592 w 828"/>
              <a:gd name="T51" fmla="*/ 687 h 830"/>
              <a:gd name="T52" fmla="*/ 470 w 828"/>
              <a:gd name="T53" fmla="*/ 753 h 830"/>
              <a:gd name="T54" fmla="*/ 366 w 828"/>
              <a:gd name="T55" fmla="*/ 791 h 830"/>
              <a:gd name="T56" fmla="*/ 253 w 828"/>
              <a:gd name="T57" fmla="*/ 692 h 830"/>
              <a:gd name="T58" fmla="*/ 183 w 828"/>
              <a:gd name="T59" fmla="*/ 716 h 830"/>
              <a:gd name="T60" fmla="*/ 136 w 828"/>
              <a:gd name="T61" fmla="*/ 612 h 830"/>
              <a:gd name="T62" fmla="*/ 74 w 828"/>
              <a:gd name="T63" fmla="*/ 471 h 830"/>
              <a:gd name="T64" fmla="*/ 37 w 828"/>
              <a:gd name="T65" fmla="*/ 367 h 830"/>
              <a:gd name="T66" fmla="*/ 136 w 828"/>
              <a:gd name="T67" fmla="*/ 255 h 830"/>
              <a:gd name="T68" fmla="*/ 112 w 828"/>
              <a:gd name="T69" fmla="*/ 179 h 830"/>
              <a:gd name="T70" fmla="*/ 235 w 828"/>
              <a:gd name="T71" fmla="*/ 142 h 830"/>
              <a:gd name="T72" fmla="*/ 357 w 828"/>
              <a:gd name="T73" fmla="*/ 76 h 830"/>
              <a:gd name="T74" fmla="*/ 460 w 828"/>
              <a:gd name="T75" fmla="*/ 38 h 830"/>
              <a:gd name="T76" fmla="*/ 573 w 828"/>
              <a:gd name="T77" fmla="*/ 137 h 830"/>
              <a:gd name="T78" fmla="*/ 648 w 828"/>
              <a:gd name="T79" fmla="*/ 113 h 830"/>
              <a:gd name="T80" fmla="*/ 691 w 828"/>
              <a:gd name="T81" fmla="*/ 217 h 830"/>
              <a:gd name="T82" fmla="*/ 752 w 828"/>
              <a:gd name="T83" fmla="*/ 35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8" h="830">
                <a:moveTo>
                  <a:pt x="413" y="226"/>
                </a:moveTo>
                <a:lnTo>
                  <a:pt x="413" y="226"/>
                </a:lnTo>
                <a:cubicBezTo>
                  <a:pt x="310" y="226"/>
                  <a:pt x="225" y="311"/>
                  <a:pt x="225" y="414"/>
                </a:cubicBezTo>
                <a:cubicBezTo>
                  <a:pt x="225" y="518"/>
                  <a:pt x="310" y="603"/>
                  <a:pt x="413" y="603"/>
                </a:cubicBezTo>
                <a:cubicBezTo>
                  <a:pt x="517" y="603"/>
                  <a:pt x="601" y="518"/>
                  <a:pt x="601" y="414"/>
                </a:cubicBezTo>
                <a:cubicBezTo>
                  <a:pt x="601" y="311"/>
                  <a:pt x="517" y="226"/>
                  <a:pt x="413" y="226"/>
                </a:cubicBezTo>
                <a:close/>
                <a:moveTo>
                  <a:pt x="413" y="565"/>
                </a:moveTo>
                <a:lnTo>
                  <a:pt x="413" y="565"/>
                </a:lnTo>
                <a:cubicBezTo>
                  <a:pt x="329" y="565"/>
                  <a:pt x="263" y="499"/>
                  <a:pt x="263" y="414"/>
                </a:cubicBezTo>
                <a:cubicBezTo>
                  <a:pt x="263" y="330"/>
                  <a:pt x="329" y="264"/>
                  <a:pt x="413" y="264"/>
                </a:cubicBezTo>
                <a:cubicBezTo>
                  <a:pt x="498" y="264"/>
                  <a:pt x="564" y="330"/>
                  <a:pt x="564" y="414"/>
                </a:cubicBezTo>
                <a:cubicBezTo>
                  <a:pt x="564" y="499"/>
                  <a:pt x="498" y="565"/>
                  <a:pt x="413" y="565"/>
                </a:cubicBezTo>
                <a:close/>
                <a:moveTo>
                  <a:pt x="799" y="330"/>
                </a:moveTo>
                <a:lnTo>
                  <a:pt x="799" y="330"/>
                </a:lnTo>
                <a:cubicBezTo>
                  <a:pt x="761" y="320"/>
                  <a:pt x="774" y="324"/>
                  <a:pt x="761" y="320"/>
                </a:cubicBezTo>
                <a:cubicBezTo>
                  <a:pt x="752" y="292"/>
                  <a:pt x="738" y="264"/>
                  <a:pt x="724" y="236"/>
                </a:cubicBezTo>
                <a:cubicBezTo>
                  <a:pt x="747" y="198"/>
                  <a:pt x="740" y="211"/>
                  <a:pt x="747" y="198"/>
                </a:cubicBezTo>
                <a:cubicBezTo>
                  <a:pt x="752" y="189"/>
                  <a:pt x="757" y="170"/>
                  <a:pt x="747" y="161"/>
                </a:cubicBezTo>
                <a:cubicBezTo>
                  <a:pt x="667" y="80"/>
                  <a:pt x="694" y="107"/>
                  <a:pt x="667" y="80"/>
                </a:cubicBezTo>
                <a:cubicBezTo>
                  <a:pt x="662" y="76"/>
                  <a:pt x="658" y="76"/>
                  <a:pt x="648" y="76"/>
                </a:cubicBezTo>
                <a:cubicBezTo>
                  <a:pt x="644" y="76"/>
                  <a:pt x="634" y="80"/>
                  <a:pt x="630" y="80"/>
                </a:cubicBezTo>
                <a:cubicBezTo>
                  <a:pt x="592" y="104"/>
                  <a:pt x="605" y="96"/>
                  <a:pt x="592" y="104"/>
                </a:cubicBezTo>
                <a:cubicBezTo>
                  <a:pt x="564" y="90"/>
                  <a:pt x="536" y="76"/>
                  <a:pt x="508" y="66"/>
                </a:cubicBezTo>
                <a:cubicBezTo>
                  <a:pt x="498" y="29"/>
                  <a:pt x="502" y="42"/>
                  <a:pt x="498" y="29"/>
                </a:cubicBezTo>
                <a:cubicBezTo>
                  <a:pt x="493" y="15"/>
                  <a:pt x="484" y="0"/>
                  <a:pt x="470" y="0"/>
                </a:cubicBezTo>
                <a:cubicBezTo>
                  <a:pt x="357" y="0"/>
                  <a:pt x="395" y="0"/>
                  <a:pt x="357" y="0"/>
                </a:cubicBezTo>
                <a:cubicBezTo>
                  <a:pt x="343" y="0"/>
                  <a:pt x="333" y="15"/>
                  <a:pt x="329" y="29"/>
                </a:cubicBezTo>
                <a:cubicBezTo>
                  <a:pt x="319" y="66"/>
                  <a:pt x="323" y="54"/>
                  <a:pt x="319" y="66"/>
                </a:cubicBezTo>
                <a:cubicBezTo>
                  <a:pt x="291" y="76"/>
                  <a:pt x="263" y="90"/>
                  <a:pt x="235" y="104"/>
                </a:cubicBezTo>
                <a:cubicBezTo>
                  <a:pt x="197" y="80"/>
                  <a:pt x="210" y="88"/>
                  <a:pt x="197" y="80"/>
                </a:cubicBezTo>
                <a:cubicBezTo>
                  <a:pt x="192" y="80"/>
                  <a:pt x="183" y="76"/>
                  <a:pt x="178" y="76"/>
                </a:cubicBezTo>
                <a:cubicBezTo>
                  <a:pt x="169" y="76"/>
                  <a:pt x="164" y="76"/>
                  <a:pt x="159" y="80"/>
                </a:cubicBezTo>
                <a:cubicBezTo>
                  <a:pt x="79" y="161"/>
                  <a:pt x="106" y="134"/>
                  <a:pt x="79" y="161"/>
                </a:cubicBezTo>
                <a:cubicBezTo>
                  <a:pt x="70" y="170"/>
                  <a:pt x="74" y="189"/>
                  <a:pt x="79" y="198"/>
                </a:cubicBezTo>
                <a:cubicBezTo>
                  <a:pt x="103" y="236"/>
                  <a:pt x="95" y="224"/>
                  <a:pt x="103" y="236"/>
                </a:cubicBezTo>
                <a:cubicBezTo>
                  <a:pt x="89" y="264"/>
                  <a:pt x="74" y="292"/>
                  <a:pt x="65" y="320"/>
                </a:cubicBezTo>
                <a:cubicBezTo>
                  <a:pt x="28" y="330"/>
                  <a:pt x="41" y="327"/>
                  <a:pt x="28" y="330"/>
                </a:cubicBezTo>
                <a:cubicBezTo>
                  <a:pt x="14" y="334"/>
                  <a:pt x="0" y="344"/>
                  <a:pt x="0" y="358"/>
                </a:cubicBezTo>
                <a:cubicBezTo>
                  <a:pt x="0" y="471"/>
                  <a:pt x="0" y="434"/>
                  <a:pt x="0" y="471"/>
                </a:cubicBezTo>
                <a:cubicBezTo>
                  <a:pt x="0" y="485"/>
                  <a:pt x="14" y="494"/>
                  <a:pt x="28" y="499"/>
                </a:cubicBezTo>
                <a:cubicBezTo>
                  <a:pt x="65" y="508"/>
                  <a:pt x="53" y="505"/>
                  <a:pt x="65" y="508"/>
                </a:cubicBezTo>
                <a:cubicBezTo>
                  <a:pt x="74" y="537"/>
                  <a:pt x="89" y="565"/>
                  <a:pt x="103" y="593"/>
                </a:cubicBezTo>
                <a:cubicBezTo>
                  <a:pt x="79" y="631"/>
                  <a:pt x="87" y="619"/>
                  <a:pt x="79" y="631"/>
                </a:cubicBezTo>
                <a:cubicBezTo>
                  <a:pt x="74" y="640"/>
                  <a:pt x="70" y="659"/>
                  <a:pt x="79" y="669"/>
                </a:cubicBezTo>
                <a:cubicBezTo>
                  <a:pt x="159" y="749"/>
                  <a:pt x="133" y="723"/>
                  <a:pt x="159" y="749"/>
                </a:cubicBezTo>
                <a:cubicBezTo>
                  <a:pt x="164" y="753"/>
                  <a:pt x="169" y="753"/>
                  <a:pt x="178" y="753"/>
                </a:cubicBezTo>
                <a:cubicBezTo>
                  <a:pt x="183" y="753"/>
                  <a:pt x="192" y="749"/>
                  <a:pt x="197" y="749"/>
                </a:cubicBezTo>
                <a:cubicBezTo>
                  <a:pt x="235" y="725"/>
                  <a:pt x="223" y="733"/>
                  <a:pt x="235" y="725"/>
                </a:cubicBezTo>
                <a:cubicBezTo>
                  <a:pt x="263" y="739"/>
                  <a:pt x="291" y="753"/>
                  <a:pt x="319" y="763"/>
                </a:cubicBezTo>
                <a:cubicBezTo>
                  <a:pt x="329" y="800"/>
                  <a:pt x="326" y="788"/>
                  <a:pt x="329" y="800"/>
                </a:cubicBezTo>
                <a:cubicBezTo>
                  <a:pt x="333" y="814"/>
                  <a:pt x="343" y="829"/>
                  <a:pt x="357" y="829"/>
                </a:cubicBezTo>
                <a:cubicBezTo>
                  <a:pt x="470" y="829"/>
                  <a:pt x="433" y="829"/>
                  <a:pt x="470" y="829"/>
                </a:cubicBezTo>
                <a:cubicBezTo>
                  <a:pt x="484" y="829"/>
                  <a:pt x="493" y="814"/>
                  <a:pt x="498" y="800"/>
                </a:cubicBezTo>
                <a:cubicBezTo>
                  <a:pt x="508" y="763"/>
                  <a:pt x="505" y="776"/>
                  <a:pt x="508" y="763"/>
                </a:cubicBezTo>
                <a:cubicBezTo>
                  <a:pt x="536" y="753"/>
                  <a:pt x="564" y="739"/>
                  <a:pt x="592" y="725"/>
                </a:cubicBezTo>
                <a:cubicBezTo>
                  <a:pt x="630" y="749"/>
                  <a:pt x="618" y="741"/>
                  <a:pt x="630" y="749"/>
                </a:cubicBezTo>
                <a:cubicBezTo>
                  <a:pt x="634" y="749"/>
                  <a:pt x="644" y="753"/>
                  <a:pt x="648" y="753"/>
                </a:cubicBezTo>
                <a:cubicBezTo>
                  <a:pt x="658" y="753"/>
                  <a:pt x="662" y="753"/>
                  <a:pt x="667" y="749"/>
                </a:cubicBezTo>
                <a:cubicBezTo>
                  <a:pt x="747" y="669"/>
                  <a:pt x="721" y="696"/>
                  <a:pt x="747" y="669"/>
                </a:cubicBezTo>
                <a:cubicBezTo>
                  <a:pt x="757" y="659"/>
                  <a:pt x="752" y="640"/>
                  <a:pt x="747" y="631"/>
                </a:cubicBezTo>
                <a:cubicBezTo>
                  <a:pt x="724" y="593"/>
                  <a:pt x="732" y="606"/>
                  <a:pt x="724" y="593"/>
                </a:cubicBezTo>
                <a:cubicBezTo>
                  <a:pt x="738" y="565"/>
                  <a:pt x="752" y="537"/>
                  <a:pt x="761" y="508"/>
                </a:cubicBezTo>
                <a:cubicBezTo>
                  <a:pt x="799" y="499"/>
                  <a:pt x="787" y="502"/>
                  <a:pt x="799" y="499"/>
                </a:cubicBezTo>
                <a:cubicBezTo>
                  <a:pt x="813" y="494"/>
                  <a:pt x="827" y="485"/>
                  <a:pt x="827" y="471"/>
                </a:cubicBezTo>
                <a:cubicBezTo>
                  <a:pt x="827" y="358"/>
                  <a:pt x="827" y="396"/>
                  <a:pt x="827" y="358"/>
                </a:cubicBezTo>
                <a:cubicBezTo>
                  <a:pt x="827" y="344"/>
                  <a:pt x="813" y="334"/>
                  <a:pt x="799" y="330"/>
                </a:cubicBezTo>
                <a:close/>
                <a:moveTo>
                  <a:pt x="790" y="461"/>
                </a:moveTo>
                <a:lnTo>
                  <a:pt x="790" y="461"/>
                </a:lnTo>
                <a:lnTo>
                  <a:pt x="790" y="461"/>
                </a:lnTo>
                <a:cubicBezTo>
                  <a:pt x="752" y="471"/>
                  <a:pt x="765" y="468"/>
                  <a:pt x="752" y="471"/>
                </a:cubicBezTo>
                <a:cubicBezTo>
                  <a:pt x="738" y="475"/>
                  <a:pt x="728" y="485"/>
                  <a:pt x="724" y="499"/>
                </a:cubicBezTo>
                <a:cubicBezTo>
                  <a:pt x="714" y="523"/>
                  <a:pt x="705" y="551"/>
                  <a:pt x="691" y="574"/>
                </a:cubicBezTo>
                <a:cubicBezTo>
                  <a:pt x="686" y="588"/>
                  <a:pt x="686" y="603"/>
                  <a:pt x="691" y="612"/>
                </a:cubicBezTo>
                <a:cubicBezTo>
                  <a:pt x="714" y="650"/>
                  <a:pt x="707" y="638"/>
                  <a:pt x="714" y="650"/>
                </a:cubicBezTo>
                <a:cubicBezTo>
                  <a:pt x="648" y="716"/>
                  <a:pt x="670" y="694"/>
                  <a:pt x="648" y="716"/>
                </a:cubicBezTo>
                <a:lnTo>
                  <a:pt x="648" y="716"/>
                </a:lnTo>
                <a:cubicBezTo>
                  <a:pt x="611" y="692"/>
                  <a:pt x="624" y="700"/>
                  <a:pt x="611" y="692"/>
                </a:cubicBezTo>
                <a:cubicBezTo>
                  <a:pt x="606" y="687"/>
                  <a:pt x="601" y="687"/>
                  <a:pt x="592" y="687"/>
                </a:cubicBezTo>
                <a:cubicBezTo>
                  <a:pt x="587" y="687"/>
                  <a:pt x="578" y="687"/>
                  <a:pt x="573" y="692"/>
                </a:cubicBezTo>
                <a:cubicBezTo>
                  <a:pt x="550" y="706"/>
                  <a:pt x="522" y="716"/>
                  <a:pt x="498" y="725"/>
                </a:cubicBezTo>
                <a:cubicBezTo>
                  <a:pt x="484" y="730"/>
                  <a:pt x="475" y="739"/>
                  <a:pt x="470" y="753"/>
                </a:cubicBezTo>
                <a:cubicBezTo>
                  <a:pt x="460" y="791"/>
                  <a:pt x="464" y="779"/>
                  <a:pt x="460" y="791"/>
                </a:cubicBezTo>
                <a:lnTo>
                  <a:pt x="460" y="791"/>
                </a:lnTo>
                <a:cubicBezTo>
                  <a:pt x="366" y="791"/>
                  <a:pt x="398" y="791"/>
                  <a:pt x="366" y="791"/>
                </a:cubicBezTo>
                <a:cubicBezTo>
                  <a:pt x="357" y="753"/>
                  <a:pt x="360" y="766"/>
                  <a:pt x="357" y="753"/>
                </a:cubicBezTo>
                <a:cubicBezTo>
                  <a:pt x="352" y="739"/>
                  <a:pt x="343" y="730"/>
                  <a:pt x="329" y="725"/>
                </a:cubicBezTo>
                <a:cubicBezTo>
                  <a:pt x="305" y="716"/>
                  <a:pt x="277" y="706"/>
                  <a:pt x="253" y="692"/>
                </a:cubicBezTo>
                <a:cubicBezTo>
                  <a:pt x="249" y="687"/>
                  <a:pt x="239" y="687"/>
                  <a:pt x="235" y="687"/>
                </a:cubicBezTo>
                <a:cubicBezTo>
                  <a:pt x="225" y="687"/>
                  <a:pt x="220" y="687"/>
                  <a:pt x="216" y="692"/>
                </a:cubicBezTo>
                <a:cubicBezTo>
                  <a:pt x="183" y="716"/>
                  <a:pt x="194" y="708"/>
                  <a:pt x="183" y="716"/>
                </a:cubicBezTo>
                <a:cubicBezTo>
                  <a:pt x="178" y="716"/>
                  <a:pt x="180" y="716"/>
                  <a:pt x="178" y="716"/>
                </a:cubicBezTo>
                <a:cubicBezTo>
                  <a:pt x="112" y="650"/>
                  <a:pt x="134" y="672"/>
                  <a:pt x="112" y="650"/>
                </a:cubicBezTo>
                <a:cubicBezTo>
                  <a:pt x="136" y="612"/>
                  <a:pt x="128" y="625"/>
                  <a:pt x="136" y="612"/>
                </a:cubicBezTo>
                <a:cubicBezTo>
                  <a:pt x="140" y="603"/>
                  <a:pt x="140" y="588"/>
                  <a:pt x="136" y="574"/>
                </a:cubicBezTo>
                <a:cubicBezTo>
                  <a:pt x="122" y="551"/>
                  <a:pt x="112" y="523"/>
                  <a:pt x="103" y="499"/>
                </a:cubicBezTo>
                <a:cubicBezTo>
                  <a:pt x="98" y="485"/>
                  <a:pt x="89" y="475"/>
                  <a:pt x="74" y="471"/>
                </a:cubicBezTo>
                <a:cubicBezTo>
                  <a:pt x="37" y="461"/>
                  <a:pt x="50" y="465"/>
                  <a:pt x="37" y="461"/>
                </a:cubicBezTo>
                <a:lnTo>
                  <a:pt x="37" y="461"/>
                </a:lnTo>
                <a:cubicBezTo>
                  <a:pt x="37" y="367"/>
                  <a:pt x="37" y="399"/>
                  <a:pt x="37" y="367"/>
                </a:cubicBezTo>
                <a:cubicBezTo>
                  <a:pt x="74" y="358"/>
                  <a:pt x="62" y="361"/>
                  <a:pt x="74" y="358"/>
                </a:cubicBezTo>
                <a:cubicBezTo>
                  <a:pt x="89" y="353"/>
                  <a:pt x="98" y="344"/>
                  <a:pt x="103" y="330"/>
                </a:cubicBezTo>
                <a:cubicBezTo>
                  <a:pt x="112" y="306"/>
                  <a:pt x="122" y="278"/>
                  <a:pt x="136" y="255"/>
                </a:cubicBezTo>
                <a:cubicBezTo>
                  <a:pt x="140" y="241"/>
                  <a:pt x="140" y="226"/>
                  <a:pt x="136" y="217"/>
                </a:cubicBezTo>
                <a:cubicBezTo>
                  <a:pt x="112" y="179"/>
                  <a:pt x="120" y="192"/>
                  <a:pt x="112" y="179"/>
                </a:cubicBezTo>
                <a:lnTo>
                  <a:pt x="112" y="179"/>
                </a:lnTo>
                <a:cubicBezTo>
                  <a:pt x="178" y="113"/>
                  <a:pt x="156" y="135"/>
                  <a:pt x="178" y="113"/>
                </a:cubicBezTo>
                <a:cubicBezTo>
                  <a:pt x="216" y="137"/>
                  <a:pt x="204" y="129"/>
                  <a:pt x="216" y="137"/>
                </a:cubicBezTo>
                <a:cubicBezTo>
                  <a:pt x="220" y="142"/>
                  <a:pt x="225" y="142"/>
                  <a:pt x="235" y="142"/>
                </a:cubicBezTo>
                <a:cubicBezTo>
                  <a:pt x="239" y="142"/>
                  <a:pt x="249" y="142"/>
                  <a:pt x="253" y="137"/>
                </a:cubicBezTo>
                <a:cubicBezTo>
                  <a:pt x="277" y="123"/>
                  <a:pt x="305" y="113"/>
                  <a:pt x="329" y="104"/>
                </a:cubicBezTo>
                <a:cubicBezTo>
                  <a:pt x="343" y="99"/>
                  <a:pt x="352" y="90"/>
                  <a:pt x="357" y="76"/>
                </a:cubicBezTo>
                <a:cubicBezTo>
                  <a:pt x="366" y="38"/>
                  <a:pt x="363" y="51"/>
                  <a:pt x="366" y="38"/>
                </a:cubicBezTo>
                <a:cubicBezTo>
                  <a:pt x="460" y="38"/>
                  <a:pt x="429" y="38"/>
                  <a:pt x="460" y="38"/>
                </a:cubicBezTo>
                <a:lnTo>
                  <a:pt x="460" y="38"/>
                </a:lnTo>
                <a:cubicBezTo>
                  <a:pt x="470" y="76"/>
                  <a:pt x="467" y="64"/>
                  <a:pt x="470" y="76"/>
                </a:cubicBezTo>
                <a:cubicBezTo>
                  <a:pt x="475" y="90"/>
                  <a:pt x="484" y="99"/>
                  <a:pt x="498" y="104"/>
                </a:cubicBezTo>
                <a:cubicBezTo>
                  <a:pt x="522" y="113"/>
                  <a:pt x="550" y="123"/>
                  <a:pt x="573" y="137"/>
                </a:cubicBezTo>
                <a:cubicBezTo>
                  <a:pt x="578" y="142"/>
                  <a:pt x="587" y="142"/>
                  <a:pt x="592" y="142"/>
                </a:cubicBezTo>
                <a:cubicBezTo>
                  <a:pt x="601" y="142"/>
                  <a:pt x="606" y="142"/>
                  <a:pt x="611" y="137"/>
                </a:cubicBezTo>
                <a:cubicBezTo>
                  <a:pt x="648" y="113"/>
                  <a:pt x="636" y="121"/>
                  <a:pt x="648" y="113"/>
                </a:cubicBezTo>
                <a:cubicBezTo>
                  <a:pt x="714" y="179"/>
                  <a:pt x="692" y="157"/>
                  <a:pt x="714" y="179"/>
                </a:cubicBezTo>
                <a:cubicBezTo>
                  <a:pt x="714" y="181"/>
                  <a:pt x="714" y="179"/>
                  <a:pt x="714" y="184"/>
                </a:cubicBezTo>
                <a:cubicBezTo>
                  <a:pt x="691" y="217"/>
                  <a:pt x="699" y="206"/>
                  <a:pt x="691" y="217"/>
                </a:cubicBezTo>
                <a:cubicBezTo>
                  <a:pt x="686" y="226"/>
                  <a:pt x="686" y="241"/>
                  <a:pt x="691" y="255"/>
                </a:cubicBezTo>
                <a:cubicBezTo>
                  <a:pt x="705" y="278"/>
                  <a:pt x="714" y="306"/>
                  <a:pt x="724" y="330"/>
                </a:cubicBezTo>
                <a:cubicBezTo>
                  <a:pt x="728" y="344"/>
                  <a:pt x="738" y="353"/>
                  <a:pt x="752" y="358"/>
                </a:cubicBezTo>
                <a:cubicBezTo>
                  <a:pt x="790" y="367"/>
                  <a:pt x="778" y="364"/>
                  <a:pt x="790" y="367"/>
                </a:cubicBezTo>
                <a:cubicBezTo>
                  <a:pt x="790" y="399"/>
                  <a:pt x="790" y="430"/>
                  <a:pt x="790" y="461"/>
                </a:cubicBezTo>
                <a:close/>
              </a:path>
            </a:pathLst>
          </a:custGeom>
          <a:solidFill>
            <a:schemeClr val="bg1"/>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5" name="Freeform 4"/>
          <p:cNvSpPr>
            <a:spLocks noChangeArrowheads="1"/>
          </p:cNvSpPr>
          <p:nvPr/>
        </p:nvSpPr>
        <p:spPr bwMode="auto">
          <a:xfrm>
            <a:off x="8841581" y="3078844"/>
            <a:ext cx="604838" cy="604838"/>
          </a:xfrm>
          <a:custGeom>
            <a:avLst/>
            <a:gdLst>
              <a:gd name="T0" fmla="*/ 301 w 829"/>
              <a:gd name="T1" fmla="*/ 546 h 830"/>
              <a:gd name="T2" fmla="*/ 301 w 829"/>
              <a:gd name="T3" fmla="*/ 546 h 830"/>
              <a:gd name="T4" fmla="*/ 282 w 829"/>
              <a:gd name="T5" fmla="*/ 527 h 830"/>
              <a:gd name="T6" fmla="*/ 268 w 829"/>
              <a:gd name="T7" fmla="*/ 532 h 830"/>
              <a:gd name="T8" fmla="*/ 80 w 829"/>
              <a:gd name="T9" fmla="*/ 720 h 830"/>
              <a:gd name="T10" fmla="*/ 75 w 829"/>
              <a:gd name="T11" fmla="*/ 734 h 830"/>
              <a:gd name="T12" fmla="*/ 94 w 829"/>
              <a:gd name="T13" fmla="*/ 753 h 830"/>
              <a:gd name="T14" fmla="*/ 108 w 829"/>
              <a:gd name="T15" fmla="*/ 749 h 830"/>
              <a:gd name="T16" fmla="*/ 296 w 829"/>
              <a:gd name="T17" fmla="*/ 560 h 830"/>
              <a:gd name="T18" fmla="*/ 301 w 829"/>
              <a:gd name="T19" fmla="*/ 546 h 830"/>
              <a:gd name="T20" fmla="*/ 183 w 829"/>
              <a:gd name="T21" fmla="*/ 560 h 830"/>
              <a:gd name="T22" fmla="*/ 183 w 829"/>
              <a:gd name="T23" fmla="*/ 560 h 830"/>
              <a:gd name="T24" fmla="*/ 202 w 829"/>
              <a:gd name="T25" fmla="*/ 541 h 830"/>
              <a:gd name="T26" fmla="*/ 207 w 829"/>
              <a:gd name="T27" fmla="*/ 527 h 830"/>
              <a:gd name="T28" fmla="*/ 188 w 829"/>
              <a:gd name="T29" fmla="*/ 508 h 830"/>
              <a:gd name="T30" fmla="*/ 174 w 829"/>
              <a:gd name="T31" fmla="*/ 513 h 830"/>
              <a:gd name="T32" fmla="*/ 155 w 829"/>
              <a:gd name="T33" fmla="*/ 532 h 830"/>
              <a:gd name="T34" fmla="*/ 150 w 829"/>
              <a:gd name="T35" fmla="*/ 546 h 830"/>
              <a:gd name="T36" fmla="*/ 169 w 829"/>
              <a:gd name="T37" fmla="*/ 565 h 830"/>
              <a:gd name="T38" fmla="*/ 183 w 829"/>
              <a:gd name="T39" fmla="*/ 560 h 830"/>
              <a:gd name="T40" fmla="*/ 301 w 829"/>
              <a:gd name="T41" fmla="*/ 621 h 830"/>
              <a:gd name="T42" fmla="*/ 301 w 829"/>
              <a:gd name="T43" fmla="*/ 621 h 830"/>
              <a:gd name="T44" fmla="*/ 287 w 829"/>
              <a:gd name="T45" fmla="*/ 626 h 830"/>
              <a:gd name="T46" fmla="*/ 230 w 829"/>
              <a:gd name="T47" fmla="*/ 683 h 830"/>
              <a:gd name="T48" fmla="*/ 226 w 829"/>
              <a:gd name="T49" fmla="*/ 697 h 830"/>
              <a:gd name="T50" fmla="*/ 244 w 829"/>
              <a:gd name="T51" fmla="*/ 716 h 830"/>
              <a:gd name="T52" fmla="*/ 259 w 829"/>
              <a:gd name="T53" fmla="*/ 711 h 830"/>
              <a:gd name="T54" fmla="*/ 315 w 829"/>
              <a:gd name="T55" fmla="*/ 654 h 830"/>
              <a:gd name="T56" fmla="*/ 320 w 829"/>
              <a:gd name="T57" fmla="*/ 640 h 830"/>
              <a:gd name="T58" fmla="*/ 301 w 829"/>
              <a:gd name="T59" fmla="*/ 621 h 830"/>
              <a:gd name="T60" fmla="*/ 828 w 829"/>
              <a:gd name="T61" fmla="*/ 19 h 830"/>
              <a:gd name="T62" fmla="*/ 828 w 829"/>
              <a:gd name="T63" fmla="*/ 19 h 830"/>
              <a:gd name="T64" fmla="*/ 809 w 829"/>
              <a:gd name="T65" fmla="*/ 0 h 830"/>
              <a:gd name="T66" fmla="*/ 800 w 829"/>
              <a:gd name="T67" fmla="*/ 0 h 830"/>
              <a:gd name="T68" fmla="*/ 800 w 829"/>
              <a:gd name="T69" fmla="*/ 0 h 830"/>
              <a:gd name="T70" fmla="*/ 10 w 829"/>
              <a:gd name="T71" fmla="*/ 339 h 830"/>
              <a:gd name="T72" fmla="*/ 10 w 829"/>
              <a:gd name="T73" fmla="*/ 339 h 830"/>
              <a:gd name="T74" fmla="*/ 10 w 829"/>
              <a:gd name="T75" fmla="*/ 339 h 830"/>
              <a:gd name="T76" fmla="*/ 10 w 829"/>
              <a:gd name="T77" fmla="*/ 339 h 830"/>
              <a:gd name="T78" fmla="*/ 0 w 829"/>
              <a:gd name="T79" fmla="*/ 358 h 830"/>
              <a:gd name="T80" fmla="*/ 14 w 829"/>
              <a:gd name="T81" fmla="*/ 377 h 830"/>
              <a:gd name="T82" fmla="*/ 14 w 829"/>
              <a:gd name="T83" fmla="*/ 377 h 830"/>
              <a:gd name="T84" fmla="*/ 324 w 829"/>
              <a:gd name="T85" fmla="*/ 504 h 830"/>
              <a:gd name="T86" fmla="*/ 452 w 829"/>
              <a:gd name="T87" fmla="*/ 814 h 830"/>
              <a:gd name="T88" fmla="*/ 452 w 829"/>
              <a:gd name="T89" fmla="*/ 814 h 830"/>
              <a:gd name="T90" fmla="*/ 470 w 829"/>
              <a:gd name="T91" fmla="*/ 829 h 830"/>
              <a:gd name="T92" fmla="*/ 489 w 829"/>
              <a:gd name="T93" fmla="*/ 819 h 830"/>
              <a:gd name="T94" fmla="*/ 489 w 829"/>
              <a:gd name="T95" fmla="*/ 819 h 830"/>
              <a:gd name="T96" fmla="*/ 489 w 829"/>
              <a:gd name="T97" fmla="*/ 819 h 830"/>
              <a:gd name="T98" fmla="*/ 489 w 829"/>
              <a:gd name="T99" fmla="*/ 819 h 830"/>
              <a:gd name="T100" fmla="*/ 828 w 829"/>
              <a:gd name="T101" fmla="*/ 29 h 830"/>
              <a:gd name="T102" fmla="*/ 828 w 829"/>
              <a:gd name="T103" fmla="*/ 29 h 830"/>
              <a:gd name="T104" fmla="*/ 828 w 829"/>
              <a:gd name="T105" fmla="*/ 19 h 830"/>
              <a:gd name="T106" fmla="*/ 66 w 829"/>
              <a:gd name="T107" fmla="*/ 358 h 830"/>
              <a:gd name="T108" fmla="*/ 66 w 829"/>
              <a:gd name="T109" fmla="*/ 358 h 830"/>
              <a:gd name="T110" fmla="*/ 724 w 829"/>
              <a:gd name="T111" fmla="*/ 76 h 830"/>
              <a:gd name="T112" fmla="*/ 334 w 829"/>
              <a:gd name="T113" fmla="*/ 466 h 830"/>
              <a:gd name="T114" fmla="*/ 66 w 829"/>
              <a:gd name="T115" fmla="*/ 358 h 830"/>
              <a:gd name="T116" fmla="*/ 470 w 829"/>
              <a:gd name="T117" fmla="*/ 763 h 830"/>
              <a:gd name="T118" fmla="*/ 470 w 829"/>
              <a:gd name="T119" fmla="*/ 763 h 830"/>
              <a:gd name="T120" fmla="*/ 362 w 829"/>
              <a:gd name="T121" fmla="*/ 494 h 830"/>
              <a:gd name="T122" fmla="*/ 752 w 829"/>
              <a:gd name="T123" fmla="*/ 104 h 830"/>
              <a:gd name="T124" fmla="*/ 470 w 829"/>
              <a:gd name="T125" fmla="*/ 76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830">
                <a:moveTo>
                  <a:pt x="301" y="546"/>
                </a:moveTo>
                <a:lnTo>
                  <a:pt x="301" y="546"/>
                </a:lnTo>
                <a:cubicBezTo>
                  <a:pt x="301" y="537"/>
                  <a:pt x="292" y="527"/>
                  <a:pt x="282" y="527"/>
                </a:cubicBezTo>
                <a:cubicBezTo>
                  <a:pt x="277" y="527"/>
                  <a:pt x="273" y="527"/>
                  <a:pt x="268" y="532"/>
                </a:cubicBezTo>
                <a:cubicBezTo>
                  <a:pt x="80" y="720"/>
                  <a:pt x="142" y="658"/>
                  <a:pt x="80" y="720"/>
                </a:cubicBezTo>
                <a:cubicBezTo>
                  <a:pt x="75" y="725"/>
                  <a:pt x="75" y="730"/>
                  <a:pt x="75" y="734"/>
                </a:cubicBezTo>
                <a:cubicBezTo>
                  <a:pt x="75" y="744"/>
                  <a:pt x="85" y="753"/>
                  <a:pt x="94" y="753"/>
                </a:cubicBezTo>
                <a:cubicBezTo>
                  <a:pt x="99" y="753"/>
                  <a:pt x="103" y="753"/>
                  <a:pt x="108" y="749"/>
                </a:cubicBezTo>
                <a:cubicBezTo>
                  <a:pt x="296" y="560"/>
                  <a:pt x="233" y="623"/>
                  <a:pt x="296" y="560"/>
                </a:cubicBezTo>
                <a:cubicBezTo>
                  <a:pt x="301" y="556"/>
                  <a:pt x="301" y="551"/>
                  <a:pt x="301" y="546"/>
                </a:cubicBezTo>
                <a:close/>
                <a:moveTo>
                  <a:pt x="183" y="560"/>
                </a:moveTo>
                <a:lnTo>
                  <a:pt x="183" y="560"/>
                </a:lnTo>
                <a:cubicBezTo>
                  <a:pt x="202" y="541"/>
                  <a:pt x="195" y="548"/>
                  <a:pt x="202" y="541"/>
                </a:cubicBezTo>
                <a:cubicBezTo>
                  <a:pt x="207" y="537"/>
                  <a:pt x="207" y="532"/>
                  <a:pt x="207" y="527"/>
                </a:cubicBezTo>
                <a:cubicBezTo>
                  <a:pt x="207" y="518"/>
                  <a:pt x="197" y="508"/>
                  <a:pt x="188" y="508"/>
                </a:cubicBezTo>
                <a:cubicBezTo>
                  <a:pt x="183" y="508"/>
                  <a:pt x="179" y="508"/>
                  <a:pt x="174" y="513"/>
                </a:cubicBezTo>
                <a:cubicBezTo>
                  <a:pt x="155" y="532"/>
                  <a:pt x="161" y="526"/>
                  <a:pt x="155" y="532"/>
                </a:cubicBezTo>
                <a:cubicBezTo>
                  <a:pt x="150" y="537"/>
                  <a:pt x="150" y="541"/>
                  <a:pt x="150" y="546"/>
                </a:cubicBezTo>
                <a:cubicBezTo>
                  <a:pt x="150" y="556"/>
                  <a:pt x="160" y="565"/>
                  <a:pt x="169" y="565"/>
                </a:cubicBezTo>
                <a:cubicBezTo>
                  <a:pt x="174" y="565"/>
                  <a:pt x="179" y="565"/>
                  <a:pt x="183" y="560"/>
                </a:cubicBezTo>
                <a:close/>
                <a:moveTo>
                  <a:pt x="301" y="621"/>
                </a:moveTo>
                <a:lnTo>
                  <a:pt x="301" y="621"/>
                </a:lnTo>
                <a:cubicBezTo>
                  <a:pt x="296" y="621"/>
                  <a:pt x="292" y="621"/>
                  <a:pt x="287" y="626"/>
                </a:cubicBezTo>
                <a:cubicBezTo>
                  <a:pt x="230" y="683"/>
                  <a:pt x="249" y="664"/>
                  <a:pt x="230" y="683"/>
                </a:cubicBezTo>
                <a:cubicBezTo>
                  <a:pt x="226" y="687"/>
                  <a:pt x="226" y="692"/>
                  <a:pt x="226" y="697"/>
                </a:cubicBezTo>
                <a:cubicBezTo>
                  <a:pt x="226" y="706"/>
                  <a:pt x="235" y="716"/>
                  <a:pt x="244" y="716"/>
                </a:cubicBezTo>
                <a:cubicBezTo>
                  <a:pt x="249" y="716"/>
                  <a:pt x="254" y="716"/>
                  <a:pt x="259" y="711"/>
                </a:cubicBezTo>
                <a:cubicBezTo>
                  <a:pt x="315" y="654"/>
                  <a:pt x="296" y="673"/>
                  <a:pt x="315" y="654"/>
                </a:cubicBezTo>
                <a:cubicBezTo>
                  <a:pt x="320" y="650"/>
                  <a:pt x="320" y="645"/>
                  <a:pt x="320" y="640"/>
                </a:cubicBezTo>
                <a:cubicBezTo>
                  <a:pt x="320" y="631"/>
                  <a:pt x="310" y="621"/>
                  <a:pt x="301" y="621"/>
                </a:cubicBezTo>
                <a:close/>
                <a:moveTo>
                  <a:pt x="828" y="19"/>
                </a:moveTo>
                <a:lnTo>
                  <a:pt x="828" y="19"/>
                </a:lnTo>
                <a:cubicBezTo>
                  <a:pt x="828" y="10"/>
                  <a:pt x="818" y="0"/>
                  <a:pt x="809" y="0"/>
                </a:cubicBezTo>
                <a:cubicBezTo>
                  <a:pt x="804" y="0"/>
                  <a:pt x="804" y="0"/>
                  <a:pt x="800" y="0"/>
                </a:cubicBezTo>
                <a:lnTo>
                  <a:pt x="800" y="0"/>
                </a:lnTo>
                <a:cubicBezTo>
                  <a:pt x="10" y="339"/>
                  <a:pt x="273" y="226"/>
                  <a:pt x="10" y="339"/>
                </a:cubicBezTo>
                <a:lnTo>
                  <a:pt x="10" y="339"/>
                </a:lnTo>
                <a:lnTo>
                  <a:pt x="10" y="339"/>
                </a:lnTo>
                <a:lnTo>
                  <a:pt x="10" y="339"/>
                </a:lnTo>
                <a:cubicBezTo>
                  <a:pt x="5" y="344"/>
                  <a:pt x="0" y="348"/>
                  <a:pt x="0" y="358"/>
                </a:cubicBezTo>
                <a:cubicBezTo>
                  <a:pt x="0" y="367"/>
                  <a:pt x="5" y="372"/>
                  <a:pt x="14" y="377"/>
                </a:cubicBezTo>
                <a:lnTo>
                  <a:pt x="14" y="377"/>
                </a:lnTo>
                <a:cubicBezTo>
                  <a:pt x="324" y="504"/>
                  <a:pt x="220" y="462"/>
                  <a:pt x="324" y="504"/>
                </a:cubicBezTo>
                <a:cubicBezTo>
                  <a:pt x="452" y="814"/>
                  <a:pt x="409" y="711"/>
                  <a:pt x="452" y="814"/>
                </a:cubicBezTo>
                <a:lnTo>
                  <a:pt x="452" y="814"/>
                </a:lnTo>
                <a:cubicBezTo>
                  <a:pt x="456" y="824"/>
                  <a:pt x="461" y="829"/>
                  <a:pt x="470" y="829"/>
                </a:cubicBezTo>
                <a:cubicBezTo>
                  <a:pt x="480" y="829"/>
                  <a:pt x="485" y="824"/>
                  <a:pt x="489" y="819"/>
                </a:cubicBezTo>
                <a:lnTo>
                  <a:pt x="489" y="819"/>
                </a:lnTo>
                <a:lnTo>
                  <a:pt x="489" y="819"/>
                </a:lnTo>
                <a:lnTo>
                  <a:pt x="489" y="819"/>
                </a:lnTo>
                <a:cubicBezTo>
                  <a:pt x="828" y="29"/>
                  <a:pt x="715" y="293"/>
                  <a:pt x="828" y="29"/>
                </a:cubicBezTo>
                <a:lnTo>
                  <a:pt x="828" y="29"/>
                </a:lnTo>
                <a:cubicBezTo>
                  <a:pt x="828" y="24"/>
                  <a:pt x="828" y="24"/>
                  <a:pt x="828" y="19"/>
                </a:cubicBezTo>
                <a:close/>
                <a:moveTo>
                  <a:pt x="66" y="358"/>
                </a:moveTo>
                <a:lnTo>
                  <a:pt x="66" y="358"/>
                </a:lnTo>
                <a:cubicBezTo>
                  <a:pt x="724" y="76"/>
                  <a:pt x="504" y="170"/>
                  <a:pt x="724" y="76"/>
                </a:cubicBezTo>
                <a:cubicBezTo>
                  <a:pt x="334" y="466"/>
                  <a:pt x="464" y="336"/>
                  <a:pt x="334" y="466"/>
                </a:cubicBezTo>
                <a:cubicBezTo>
                  <a:pt x="244" y="430"/>
                  <a:pt x="155" y="394"/>
                  <a:pt x="66" y="358"/>
                </a:cubicBezTo>
                <a:close/>
                <a:moveTo>
                  <a:pt x="470" y="763"/>
                </a:moveTo>
                <a:lnTo>
                  <a:pt x="470" y="763"/>
                </a:lnTo>
                <a:cubicBezTo>
                  <a:pt x="362" y="494"/>
                  <a:pt x="398" y="584"/>
                  <a:pt x="362" y="494"/>
                </a:cubicBezTo>
                <a:cubicBezTo>
                  <a:pt x="752" y="104"/>
                  <a:pt x="622" y="234"/>
                  <a:pt x="752" y="104"/>
                </a:cubicBezTo>
                <a:cubicBezTo>
                  <a:pt x="658" y="324"/>
                  <a:pt x="564" y="544"/>
                  <a:pt x="470" y="763"/>
                </a:cubicBezTo>
                <a:close/>
              </a:path>
            </a:pathLst>
          </a:custGeom>
          <a:solidFill>
            <a:schemeClr val="bg1"/>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6" name="Freeform 5"/>
          <p:cNvSpPr>
            <a:spLocks noChangeArrowheads="1"/>
          </p:cNvSpPr>
          <p:nvPr/>
        </p:nvSpPr>
        <p:spPr bwMode="auto">
          <a:xfrm>
            <a:off x="3972520" y="6483590"/>
            <a:ext cx="563959" cy="552210"/>
          </a:xfrm>
          <a:custGeom>
            <a:avLst/>
            <a:gdLst>
              <a:gd name="T0" fmla="*/ 146 w 848"/>
              <a:gd name="T1" fmla="*/ 462 h 829"/>
              <a:gd name="T2" fmla="*/ 367 w 848"/>
              <a:gd name="T3" fmla="*/ 682 h 829"/>
              <a:gd name="T4" fmla="*/ 146 w 848"/>
              <a:gd name="T5" fmla="*/ 462 h 829"/>
              <a:gd name="T6" fmla="*/ 66 w 848"/>
              <a:gd name="T7" fmla="*/ 758 h 829"/>
              <a:gd name="T8" fmla="*/ 169 w 848"/>
              <a:gd name="T9" fmla="*/ 635 h 829"/>
              <a:gd name="T10" fmla="*/ 66 w 848"/>
              <a:gd name="T11" fmla="*/ 758 h 829"/>
              <a:gd name="T12" fmla="*/ 395 w 848"/>
              <a:gd name="T13" fmla="*/ 302 h 829"/>
              <a:gd name="T14" fmla="*/ 395 w 848"/>
              <a:gd name="T15" fmla="*/ 339 h 829"/>
              <a:gd name="T16" fmla="*/ 395 w 848"/>
              <a:gd name="T17" fmla="*/ 302 h 829"/>
              <a:gd name="T18" fmla="*/ 452 w 848"/>
              <a:gd name="T19" fmla="*/ 396 h 829"/>
              <a:gd name="T20" fmla="*/ 452 w 848"/>
              <a:gd name="T21" fmla="*/ 358 h 829"/>
              <a:gd name="T22" fmla="*/ 452 w 848"/>
              <a:gd name="T23" fmla="*/ 396 h 829"/>
              <a:gd name="T24" fmla="*/ 621 w 848"/>
              <a:gd name="T25" fmla="*/ 264 h 829"/>
              <a:gd name="T26" fmla="*/ 621 w 848"/>
              <a:gd name="T27" fmla="*/ 151 h 829"/>
              <a:gd name="T28" fmla="*/ 621 w 848"/>
              <a:gd name="T29" fmla="*/ 264 h 829"/>
              <a:gd name="T30" fmla="*/ 621 w 848"/>
              <a:gd name="T31" fmla="*/ 189 h 829"/>
              <a:gd name="T32" fmla="*/ 621 w 848"/>
              <a:gd name="T33" fmla="*/ 226 h 829"/>
              <a:gd name="T34" fmla="*/ 621 w 848"/>
              <a:gd name="T35" fmla="*/ 189 h 829"/>
              <a:gd name="T36" fmla="*/ 823 w 848"/>
              <a:gd name="T37" fmla="*/ 5 h 829"/>
              <a:gd name="T38" fmla="*/ 395 w 848"/>
              <a:gd name="T39" fmla="*/ 170 h 829"/>
              <a:gd name="T40" fmla="*/ 47 w 848"/>
              <a:gd name="T41" fmla="*/ 410 h 829"/>
              <a:gd name="T42" fmla="*/ 235 w 848"/>
              <a:gd name="T43" fmla="*/ 593 h 829"/>
              <a:gd name="T44" fmla="*/ 372 w 848"/>
              <a:gd name="T45" fmla="*/ 635 h 829"/>
              <a:gd name="T46" fmla="*/ 527 w 848"/>
              <a:gd name="T47" fmla="*/ 569 h 829"/>
              <a:gd name="T48" fmla="*/ 823 w 848"/>
              <a:gd name="T49" fmla="*/ 5 h 829"/>
              <a:gd name="T50" fmla="*/ 490 w 848"/>
              <a:gd name="T51" fmla="*/ 555 h 829"/>
              <a:gd name="T52" fmla="*/ 400 w 848"/>
              <a:gd name="T53" fmla="*/ 617 h 829"/>
              <a:gd name="T54" fmla="*/ 362 w 848"/>
              <a:gd name="T55" fmla="*/ 602 h 829"/>
              <a:gd name="T56" fmla="*/ 259 w 848"/>
              <a:gd name="T57" fmla="*/ 569 h 829"/>
              <a:gd name="T58" fmla="*/ 212 w 848"/>
              <a:gd name="T59" fmla="*/ 429 h 829"/>
              <a:gd name="T60" fmla="*/ 268 w 848"/>
              <a:gd name="T61" fmla="*/ 339 h 829"/>
              <a:gd name="T62" fmla="*/ 490 w 848"/>
              <a:gd name="T63" fmla="*/ 555 h 829"/>
              <a:gd name="T64" fmla="*/ 630 w 848"/>
              <a:gd name="T65" fmla="*/ 410 h 829"/>
              <a:gd name="T66" fmla="*/ 518 w 848"/>
              <a:gd name="T67" fmla="*/ 527 h 829"/>
              <a:gd name="T68" fmla="*/ 386 w 848"/>
              <a:gd name="T69" fmla="*/ 226 h 829"/>
              <a:gd name="T70" fmla="*/ 790 w 848"/>
              <a:gd name="T71" fmla="*/ 38 h 829"/>
              <a:gd name="T72" fmla="*/ 508 w 848"/>
              <a:gd name="T73" fmla="*/ 452 h 829"/>
              <a:gd name="T74" fmla="*/ 527 w 848"/>
              <a:gd name="T75" fmla="*/ 433 h 829"/>
              <a:gd name="T76" fmla="*/ 490 w 848"/>
              <a:gd name="T77" fmla="*/ 43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8" h="829">
                <a:moveTo>
                  <a:pt x="146" y="462"/>
                </a:moveTo>
                <a:lnTo>
                  <a:pt x="146" y="462"/>
                </a:lnTo>
                <a:cubicBezTo>
                  <a:pt x="0" y="828"/>
                  <a:pt x="49" y="706"/>
                  <a:pt x="0" y="828"/>
                </a:cubicBezTo>
                <a:cubicBezTo>
                  <a:pt x="367" y="682"/>
                  <a:pt x="245" y="731"/>
                  <a:pt x="367" y="682"/>
                </a:cubicBezTo>
                <a:cubicBezTo>
                  <a:pt x="358" y="682"/>
                  <a:pt x="353" y="682"/>
                  <a:pt x="348" y="682"/>
                </a:cubicBezTo>
                <a:cubicBezTo>
                  <a:pt x="235" y="682"/>
                  <a:pt x="132" y="574"/>
                  <a:pt x="146" y="462"/>
                </a:cubicBezTo>
                <a:close/>
                <a:moveTo>
                  <a:pt x="66" y="758"/>
                </a:moveTo>
                <a:lnTo>
                  <a:pt x="66" y="758"/>
                </a:lnTo>
                <a:cubicBezTo>
                  <a:pt x="136" y="588"/>
                  <a:pt x="113" y="645"/>
                  <a:pt x="136" y="588"/>
                </a:cubicBezTo>
                <a:cubicBezTo>
                  <a:pt x="146" y="607"/>
                  <a:pt x="155" y="621"/>
                  <a:pt x="169" y="635"/>
                </a:cubicBezTo>
                <a:cubicBezTo>
                  <a:pt x="188" y="659"/>
                  <a:pt x="212" y="678"/>
                  <a:pt x="240" y="692"/>
                </a:cubicBezTo>
                <a:cubicBezTo>
                  <a:pt x="182" y="714"/>
                  <a:pt x="124" y="736"/>
                  <a:pt x="66" y="758"/>
                </a:cubicBezTo>
                <a:close/>
                <a:moveTo>
                  <a:pt x="395" y="302"/>
                </a:moveTo>
                <a:lnTo>
                  <a:pt x="395" y="302"/>
                </a:lnTo>
                <a:cubicBezTo>
                  <a:pt x="386" y="302"/>
                  <a:pt x="377" y="311"/>
                  <a:pt x="377" y="320"/>
                </a:cubicBezTo>
                <a:cubicBezTo>
                  <a:pt x="377" y="330"/>
                  <a:pt x="386" y="339"/>
                  <a:pt x="395" y="339"/>
                </a:cubicBezTo>
                <a:cubicBezTo>
                  <a:pt x="405" y="339"/>
                  <a:pt x="414" y="330"/>
                  <a:pt x="414" y="320"/>
                </a:cubicBezTo>
                <a:cubicBezTo>
                  <a:pt x="414" y="311"/>
                  <a:pt x="405" y="302"/>
                  <a:pt x="395" y="302"/>
                </a:cubicBezTo>
                <a:close/>
                <a:moveTo>
                  <a:pt x="452" y="396"/>
                </a:moveTo>
                <a:lnTo>
                  <a:pt x="452" y="396"/>
                </a:lnTo>
                <a:cubicBezTo>
                  <a:pt x="461" y="396"/>
                  <a:pt x="471" y="386"/>
                  <a:pt x="471" y="377"/>
                </a:cubicBezTo>
                <a:cubicBezTo>
                  <a:pt x="471" y="368"/>
                  <a:pt x="461" y="358"/>
                  <a:pt x="452" y="358"/>
                </a:cubicBezTo>
                <a:cubicBezTo>
                  <a:pt x="443" y="358"/>
                  <a:pt x="433" y="368"/>
                  <a:pt x="433" y="377"/>
                </a:cubicBezTo>
                <a:cubicBezTo>
                  <a:pt x="433" y="386"/>
                  <a:pt x="443" y="396"/>
                  <a:pt x="452" y="396"/>
                </a:cubicBezTo>
                <a:close/>
                <a:moveTo>
                  <a:pt x="621" y="264"/>
                </a:moveTo>
                <a:lnTo>
                  <a:pt x="621" y="264"/>
                </a:lnTo>
                <a:cubicBezTo>
                  <a:pt x="654" y="264"/>
                  <a:pt x="677" y="236"/>
                  <a:pt x="677" y="207"/>
                </a:cubicBezTo>
                <a:cubicBezTo>
                  <a:pt x="677" y="174"/>
                  <a:pt x="654" y="151"/>
                  <a:pt x="621" y="151"/>
                </a:cubicBezTo>
                <a:cubicBezTo>
                  <a:pt x="588" y="151"/>
                  <a:pt x="565" y="174"/>
                  <a:pt x="565" y="207"/>
                </a:cubicBezTo>
                <a:cubicBezTo>
                  <a:pt x="565" y="236"/>
                  <a:pt x="588" y="264"/>
                  <a:pt x="621" y="264"/>
                </a:cubicBezTo>
                <a:close/>
                <a:moveTo>
                  <a:pt x="621" y="189"/>
                </a:moveTo>
                <a:lnTo>
                  <a:pt x="621" y="189"/>
                </a:lnTo>
                <a:cubicBezTo>
                  <a:pt x="630" y="189"/>
                  <a:pt x="640" y="198"/>
                  <a:pt x="640" y="207"/>
                </a:cubicBezTo>
                <a:cubicBezTo>
                  <a:pt x="640" y="217"/>
                  <a:pt x="630" y="226"/>
                  <a:pt x="621" y="226"/>
                </a:cubicBezTo>
                <a:cubicBezTo>
                  <a:pt x="612" y="226"/>
                  <a:pt x="602" y="217"/>
                  <a:pt x="602" y="207"/>
                </a:cubicBezTo>
                <a:cubicBezTo>
                  <a:pt x="602" y="198"/>
                  <a:pt x="612" y="189"/>
                  <a:pt x="621" y="189"/>
                </a:cubicBezTo>
                <a:close/>
                <a:moveTo>
                  <a:pt x="823" y="5"/>
                </a:moveTo>
                <a:lnTo>
                  <a:pt x="823" y="5"/>
                </a:lnTo>
                <a:cubicBezTo>
                  <a:pt x="819" y="0"/>
                  <a:pt x="805" y="0"/>
                  <a:pt x="790" y="0"/>
                </a:cubicBezTo>
                <a:cubicBezTo>
                  <a:pt x="710" y="0"/>
                  <a:pt x="504" y="57"/>
                  <a:pt x="395" y="170"/>
                </a:cubicBezTo>
                <a:cubicBezTo>
                  <a:pt x="367" y="193"/>
                  <a:pt x="282" y="273"/>
                  <a:pt x="259" y="302"/>
                </a:cubicBezTo>
                <a:cubicBezTo>
                  <a:pt x="193" y="320"/>
                  <a:pt x="99" y="353"/>
                  <a:pt x="47" y="410"/>
                </a:cubicBezTo>
                <a:cubicBezTo>
                  <a:pt x="94" y="426"/>
                  <a:pt x="113" y="410"/>
                  <a:pt x="188" y="457"/>
                </a:cubicBezTo>
                <a:cubicBezTo>
                  <a:pt x="179" y="504"/>
                  <a:pt x="193" y="555"/>
                  <a:pt x="235" y="593"/>
                </a:cubicBezTo>
                <a:cubicBezTo>
                  <a:pt x="264" y="626"/>
                  <a:pt x="301" y="640"/>
                  <a:pt x="339" y="640"/>
                </a:cubicBezTo>
                <a:cubicBezTo>
                  <a:pt x="348" y="640"/>
                  <a:pt x="358" y="640"/>
                  <a:pt x="372" y="635"/>
                </a:cubicBezTo>
                <a:cubicBezTo>
                  <a:pt x="419" y="715"/>
                  <a:pt x="404" y="733"/>
                  <a:pt x="419" y="781"/>
                </a:cubicBezTo>
                <a:cubicBezTo>
                  <a:pt x="471" y="730"/>
                  <a:pt x="508" y="631"/>
                  <a:pt x="527" y="569"/>
                </a:cubicBezTo>
                <a:cubicBezTo>
                  <a:pt x="556" y="546"/>
                  <a:pt x="635" y="462"/>
                  <a:pt x="659" y="433"/>
                </a:cubicBezTo>
                <a:cubicBezTo>
                  <a:pt x="790" y="302"/>
                  <a:pt x="847" y="33"/>
                  <a:pt x="823" y="5"/>
                </a:cubicBezTo>
                <a:close/>
                <a:moveTo>
                  <a:pt x="490" y="555"/>
                </a:moveTo>
                <a:lnTo>
                  <a:pt x="490" y="555"/>
                </a:lnTo>
                <a:cubicBezTo>
                  <a:pt x="475" y="607"/>
                  <a:pt x="457" y="654"/>
                  <a:pt x="438" y="692"/>
                </a:cubicBezTo>
                <a:cubicBezTo>
                  <a:pt x="428" y="668"/>
                  <a:pt x="419" y="645"/>
                  <a:pt x="400" y="617"/>
                </a:cubicBezTo>
                <a:cubicBezTo>
                  <a:pt x="395" y="607"/>
                  <a:pt x="381" y="598"/>
                  <a:pt x="372" y="598"/>
                </a:cubicBezTo>
                <a:cubicBezTo>
                  <a:pt x="367" y="598"/>
                  <a:pt x="362" y="598"/>
                  <a:pt x="362" y="602"/>
                </a:cubicBezTo>
                <a:cubicBezTo>
                  <a:pt x="353" y="602"/>
                  <a:pt x="344" y="602"/>
                  <a:pt x="339" y="602"/>
                </a:cubicBezTo>
                <a:cubicBezTo>
                  <a:pt x="311" y="602"/>
                  <a:pt x="282" y="593"/>
                  <a:pt x="259" y="569"/>
                </a:cubicBezTo>
                <a:cubicBezTo>
                  <a:pt x="231" y="537"/>
                  <a:pt x="217" y="504"/>
                  <a:pt x="226" y="466"/>
                </a:cubicBezTo>
                <a:cubicBezTo>
                  <a:pt x="231" y="452"/>
                  <a:pt x="226" y="433"/>
                  <a:pt x="212" y="429"/>
                </a:cubicBezTo>
                <a:cubicBezTo>
                  <a:pt x="184" y="410"/>
                  <a:pt x="160" y="400"/>
                  <a:pt x="136" y="391"/>
                </a:cubicBezTo>
                <a:cubicBezTo>
                  <a:pt x="174" y="372"/>
                  <a:pt x="221" y="353"/>
                  <a:pt x="268" y="339"/>
                </a:cubicBezTo>
                <a:cubicBezTo>
                  <a:pt x="273" y="339"/>
                  <a:pt x="273" y="339"/>
                  <a:pt x="273" y="335"/>
                </a:cubicBezTo>
                <a:cubicBezTo>
                  <a:pt x="490" y="555"/>
                  <a:pt x="418" y="482"/>
                  <a:pt x="490" y="555"/>
                </a:cubicBezTo>
                <a:close/>
                <a:moveTo>
                  <a:pt x="630" y="410"/>
                </a:moveTo>
                <a:lnTo>
                  <a:pt x="630" y="410"/>
                </a:lnTo>
                <a:cubicBezTo>
                  <a:pt x="626" y="415"/>
                  <a:pt x="612" y="429"/>
                  <a:pt x="602" y="443"/>
                </a:cubicBezTo>
                <a:cubicBezTo>
                  <a:pt x="574" y="466"/>
                  <a:pt x="537" y="509"/>
                  <a:pt x="518" y="527"/>
                </a:cubicBezTo>
                <a:cubicBezTo>
                  <a:pt x="301" y="311"/>
                  <a:pt x="374" y="383"/>
                  <a:pt x="301" y="311"/>
                </a:cubicBezTo>
                <a:cubicBezTo>
                  <a:pt x="320" y="287"/>
                  <a:pt x="362" y="255"/>
                  <a:pt x="386" y="226"/>
                </a:cubicBezTo>
                <a:cubicBezTo>
                  <a:pt x="400" y="212"/>
                  <a:pt x="414" y="203"/>
                  <a:pt x="419" y="193"/>
                </a:cubicBezTo>
                <a:cubicBezTo>
                  <a:pt x="523" y="94"/>
                  <a:pt x="715" y="38"/>
                  <a:pt x="790" y="38"/>
                </a:cubicBezTo>
                <a:cubicBezTo>
                  <a:pt x="790" y="99"/>
                  <a:pt x="739" y="302"/>
                  <a:pt x="630" y="410"/>
                </a:cubicBezTo>
                <a:close/>
                <a:moveTo>
                  <a:pt x="508" y="452"/>
                </a:moveTo>
                <a:lnTo>
                  <a:pt x="508" y="452"/>
                </a:lnTo>
                <a:cubicBezTo>
                  <a:pt x="518" y="452"/>
                  <a:pt x="527" y="443"/>
                  <a:pt x="527" y="433"/>
                </a:cubicBezTo>
                <a:cubicBezTo>
                  <a:pt x="527" y="424"/>
                  <a:pt x="518" y="415"/>
                  <a:pt x="508" y="415"/>
                </a:cubicBezTo>
                <a:cubicBezTo>
                  <a:pt x="499" y="415"/>
                  <a:pt x="490" y="424"/>
                  <a:pt x="490" y="433"/>
                </a:cubicBezTo>
                <a:cubicBezTo>
                  <a:pt x="490" y="443"/>
                  <a:pt x="499" y="452"/>
                  <a:pt x="508" y="452"/>
                </a:cubicBezTo>
                <a:close/>
              </a:path>
            </a:pathLst>
          </a:custGeom>
          <a:solidFill>
            <a:schemeClr val="bg1"/>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7" name="Freeform 6"/>
          <p:cNvSpPr>
            <a:spLocks noChangeArrowheads="1"/>
          </p:cNvSpPr>
          <p:nvPr/>
        </p:nvSpPr>
        <p:spPr bwMode="auto">
          <a:xfrm>
            <a:off x="8867895" y="6483590"/>
            <a:ext cx="552210" cy="552210"/>
          </a:xfrm>
          <a:custGeom>
            <a:avLst/>
            <a:gdLst>
              <a:gd name="T0" fmla="*/ 828 w 829"/>
              <a:gd name="T1" fmla="*/ 415 h 829"/>
              <a:gd name="T2" fmla="*/ 800 w 829"/>
              <a:gd name="T3" fmla="*/ 363 h 829"/>
              <a:gd name="T4" fmla="*/ 800 w 829"/>
              <a:gd name="T5" fmla="*/ 292 h 829"/>
              <a:gd name="T6" fmla="*/ 828 w 829"/>
              <a:gd name="T7" fmla="*/ 245 h 829"/>
              <a:gd name="T8" fmla="*/ 800 w 829"/>
              <a:gd name="T9" fmla="*/ 193 h 829"/>
              <a:gd name="T10" fmla="*/ 443 w 829"/>
              <a:gd name="T11" fmla="*/ 5 h 829"/>
              <a:gd name="T12" fmla="*/ 386 w 829"/>
              <a:gd name="T13" fmla="*/ 5 h 829"/>
              <a:gd name="T14" fmla="*/ 29 w 829"/>
              <a:gd name="T15" fmla="*/ 193 h 829"/>
              <a:gd name="T16" fmla="*/ 0 w 829"/>
              <a:gd name="T17" fmla="*/ 245 h 829"/>
              <a:gd name="T18" fmla="*/ 29 w 829"/>
              <a:gd name="T19" fmla="*/ 292 h 829"/>
              <a:gd name="T20" fmla="*/ 29 w 829"/>
              <a:gd name="T21" fmla="*/ 363 h 829"/>
              <a:gd name="T22" fmla="*/ 0 w 829"/>
              <a:gd name="T23" fmla="*/ 415 h 829"/>
              <a:gd name="T24" fmla="*/ 29 w 829"/>
              <a:gd name="T25" fmla="*/ 462 h 829"/>
              <a:gd name="T26" fmla="*/ 29 w 829"/>
              <a:gd name="T27" fmla="*/ 532 h 829"/>
              <a:gd name="T28" fmla="*/ 0 w 829"/>
              <a:gd name="T29" fmla="*/ 584 h 829"/>
              <a:gd name="T30" fmla="*/ 29 w 829"/>
              <a:gd name="T31" fmla="*/ 631 h 829"/>
              <a:gd name="T32" fmla="*/ 386 w 829"/>
              <a:gd name="T33" fmla="*/ 819 h 829"/>
              <a:gd name="T34" fmla="*/ 443 w 829"/>
              <a:gd name="T35" fmla="*/ 819 h 829"/>
              <a:gd name="T36" fmla="*/ 800 w 829"/>
              <a:gd name="T37" fmla="*/ 631 h 829"/>
              <a:gd name="T38" fmla="*/ 828 w 829"/>
              <a:gd name="T39" fmla="*/ 584 h 829"/>
              <a:gd name="T40" fmla="*/ 800 w 829"/>
              <a:gd name="T41" fmla="*/ 532 h 829"/>
              <a:gd name="T42" fmla="*/ 800 w 829"/>
              <a:gd name="T43" fmla="*/ 462 h 829"/>
              <a:gd name="T44" fmla="*/ 828 w 829"/>
              <a:gd name="T45" fmla="*/ 415 h 829"/>
              <a:gd name="T46" fmla="*/ 48 w 829"/>
              <a:gd name="T47" fmla="*/ 259 h 829"/>
              <a:gd name="T48" fmla="*/ 38 w 829"/>
              <a:gd name="T49" fmla="*/ 245 h 829"/>
              <a:gd name="T50" fmla="*/ 48 w 829"/>
              <a:gd name="T51" fmla="*/ 226 h 829"/>
              <a:gd name="T52" fmla="*/ 405 w 829"/>
              <a:gd name="T53" fmla="*/ 38 h 829"/>
              <a:gd name="T54" fmla="*/ 424 w 829"/>
              <a:gd name="T55" fmla="*/ 38 h 829"/>
              <a:gd name="T56" fmla="*/ 781 w 829"/>
              <a:gd name="T57" fmla="*/ 226 h 829"/>
              <a:gd name="T58" fmla="*/ 791 w 829"/>
              <a:gd name="T59" fmla="*/ 245 h 829"/>
              <a:gd name="T60" fmla="*/ 781 w 829"/>
              <a:gd name="T61" fmla="*/ 259 h 829"/>
              <a:gd name="T62" fmla="*/ 424 w 829"/>
              <a:gd name="T63" fmla="*/ 448 h 829"/>
              <a:gd name="T64" fmla="*/ 405 w 829"/>
              <a:gd name="T65" fmla="*/ 448 h 829"/>
              <a:gd name="T66" fmla="*/ 48 w 829"/>
              <a:gd name="T67" fmla="*/ 259 h 829"/>
              <a:gd name="T68" fmla="*/ 781 w 829"/>
              <a:gd name="T69" fmla="*/ 565 h 829"/>
              <a:gd name="T70" fmla="*/ 791 w 829"/>
              <a:gd name="T71" fmla="*/ 584 h 829"/>
              <a:gd name="T72" fmla="*/ 781 w 829"/>
              <a:gd name="T73" fmla="*/ 598 h 829"/>
              <a:gd name="T74" fmla="*/ 424 w 829"/>
              <a:gd name="T75" fmla="*/ 786 h 829"/>
              <a:gd name="T76" fmla="*/ 405 w 829"/>
              <a:gd name="T77" fmla="*/ 786 h 829"/>
              <a:gd name="T78" fmla="*/ 48 w 829"/>
              <a:gd name="T79" fmla="*/ 598 h 829"/>
              <a:gd name="T80" fmla="*/ 38 w 829"/>
              <a:gd name="T81" fmla="*/ 584 h 829"/>
              <a:gd name="T82" fmla="*/ 48 w 829"/>
              <a:gd name="T83" fmla="*/ 565 h 829"/>
              <a:gd name="T84" fmla="*/ 386 w 829"/>
              <a:gd name="T85" fmla="*/ 650 h 829"/>
              <a:gd name="T86" fmla="*/ 414 w 829"/>
              <a:gd name="T87" fmla="*/ 659 h 829"/>
              <a:gd name="T88" fmla="*/ 443 w 829"/>
              <a:gd name="T89" fmla="*/ 650 h 829"/>
              <a:gd name="T90" fmla="*/ 781 w 829"/>
              <a:gd name="T91" fmla="*/ 565 h 829"/>
              <a:gd name="T92" fmla="*/ 781 w 829"/>
              <a:gd name="T93" fmla="*/ 429 h 829"/>
              <a:gd name="T94" fmla="*/ 424 w 829"/>
              <a:gd name="T95" fmla="*/ 617 h 829"/>
              <a:gd name="T96" fmla="*/ 414 w 829"/>
              <a:gd name="T97" fmla="*/ 621 h 829"/>
              <a:gd name="T98" fmla="*/ 405 w 829"/>
              <a:gd name="T99" fmla="*/ 617 h 829"/>
              <a:gd name="T100" fmla="*/ 48 w 829"/>
              <a:gd name="T101" fmla="*/ 429 h 829"/>
              <a:gd name="T102" fmla="*/ 48 w 829"/>
              <a:gd name="T103" fmla="*/ 396 h 829"/>
              <a:gd name="T104" fmla="*/ 137 w 829"/>
              <a:gd name="T105" fmla="*/ 349 h 829"/>
              <a:gd name="T106" fmla="*/ 386 w 829"/>
              <a:gd name="T107" fmla="*/ 481 h 829"/>
              <a:gd name="T108" fmla="*/ 443 w 829"/>
              <a:gd name="T109" fmla="*/ 481 h 829"/>
              <a:gd name="T110" fmla="*/ 692 w 829"/>
              <a:gd name="T111" fmla="*/ 349 h 829"/>
              <a:gd name="T112" fmla="*/ 781 w 829"/>
              <a:gd name="T113" fmla="*/ 396 h 829"/>
              <a:gd name="T114" fmla="*/ 781 w 829"/>
              <a:gd name="T115" fmla="*/ 4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9">
                <a:moveTo>
                  <a:pt x="828" y="415"/>
                </a:moveTo>
                <a:lnTo>
                  <a:pt x="828" y="415"/>
                </a:lnTo>
                <a:cubicBezTo>
                  <a:pt x="828" y="391"/>
                  <a:pt x="814" y="372"/>
                  <a:pt x="800" y="363"/>
                </a:cubicBezTo>
                <a:lnTo>
                  <a:pt x="800" y="363"/>
                </a:lnTo>
                <a:cubicBezTo>
                  <a:pt x="734" y="330"/>
                  <a:pt x="756" y="341"/>
                  <a:pt x="734" y="330"/>
                </a:cubicBezTo>
                <a:cubicBezTo>
                  <a:pt x="800" y="292"/>
                  <a:pt x="778" y="305"/>
                  <a:pt x="800" y="292"/>
                </a:cubicBezTo>
                <a:lnTo>
                  <a:pt x="800" y="292"/>
                </a:lnTo>
                <a:cubicBezTo>
                  <a:pt x="814" y="283"/>
                  <a:pt x="828" y="264"/>
                  <a:pt x="828" y="245"/>
                </a:cubicBezTo>
                <a:cubicBezTo>
                  <a:pt x="828" y="222"/>
                  <a:pt x="814" y="203"/>
                  <a:pt x="800" y="193"/>
                </a:cubicBezTo>
                <a:lnTo>
                  <a:pt x="800" y="193"/>
                </a:lnTo>
                <a:cubicBezTo>
                  <a:pt x="443" y="5"/>
                  <a:pt x="562" y="68"/>
                  <a:pt x="443" y="5"/>
                </a:cubicBezTo>
                <a:lnTo>
                  <a:pt x="443" y="5"/>
                </a:lnTo>
                <a:cubicBezTo>
                  <a:pt x="433" y="0"/>
                  <a:pt x="424" y="0"/>
                  <a:pt x="414" y="0"/>
                </a:cubicBezTo>
                <a:cubicBezTo>
                  <a:pt x="405" y="0"/>
                  <a:pt x="395" y="0"/>
                  <a:pt x="386" y="5"/>
                </a:cubicBezTo>
                <a:lnTo>
                  <a:pt x="386" y="5"/>
                </a:lnTo>
                <a:cubicBezTo>
                  <a:pt x="29" y="193"/>
                  <a:pt x="148" y="131"/>
                  <a:pt x="29" y="193"/>
                </a:cubicBezTo>
                <a:lnTo>
                  <a:pt x="29" y="193"/>
                </a:lnTo>
                <a:cubicBezTo>
                  <a:pt x="15" y="203"/>
                  <a:pt x="0" y="222"/>
                  <a:pt x="0" y="245"/>
                </a:cubicBezTo>
                <a:cubicBezTo>
                  <a:pt x="0" y="264"/>
                  <a:pt x="15" y="283"/>
                  <a:pt x="29" y="292"/>
                </a:cubicBezTo>
                <a:lnTo>
                  <a:pt x="29" y="292"/>
                </a:lnTo>
                <a:cubicBezTo>
                  <a:pt x="95" y="330"/>
                  <a:pt x="73" y="318"/>
                  <a:pt x="95" y="330"/>
                </a:cubicBezTo>
                <a:cubicBezTo>
                  <a:pt x="29" y="363"/>
                  <a:pt x="51" y="352"/>
                  <a:pt x="29" y="363"/>
                </a:cubicBezTo>
                <a:lnTo>
                  <a:pt x="29" y="363"/>
                </a:lnTo>
                <a:cubicBezTo>
                  <a:pt x="15" y="372"/>
                  <a:pt x="0" y="391"/>
                  <a:pt x="0" y="415"/>
                </a:cubicBezTo>
                <a:cubicBezTo>
                  <a:pt x="0" y="433"/>
                  <a:pt x="15" y="452"/>
                  <a:pt x="29" y="462"/>
                </a:cubicBezTo>
                <a:lnTo>
                  <a:pt x="29" y="462"/>
                </a:lnTo>
                <a:cubicBezTo>
                  <a:pt x="95" y="499"/>
                  <a:pt x="73" y="487"/>
                  <a:pt x="95" y="499"/>
                </a:cubicBezTo>
                <a:cubicBezTo>
                  <a:pt x="29" y="532"/>
                  <a:pt x="51" y="521"/>
                  <a:pt x="29" y="532"/>
                </a:cubicBezTo>
                <a:lnTo>
                  <a:pt x="29" y="532"/>
                </a:lnTo>
                <a:cubicBezTo>
                  <a:pt x="15" y="541"/>
                  <a:pt x="0" y="560"/>
                  <a:pt x="0" y="584"/>
                </a:cubicBezTo>
                <a:cubicBezTo>
                  <a:pt x="0" y="602"/>
                  <a:pt x="15" y="621"/>
                  <a:pt x="29" y="631"/>
                </a:cubicBezTo>
                <a:lnTo>
                  <a:pt x="29" y="631"/>
                </a:lnTo>
                <a:cubicBezTo>
                  <a:pt x="386" y="819"/>
                  <a:pt x="267" y="757"/>
                  <a:pt x="386" y="819"/>
                </a:cubicBezTo>
                <a:lnTo>
                  <a:pt x="386" y="819"/>
                </a:lnTo>
                <a:cubicBezTo>
                  <a:pt x="395" y="824"/>
                  <a:pt x="405" y="828"/>
                  <a:pt x="414" y="828"/>
                </a:cubicBezTo>
                <a:cubicBezTo>
                  <a:pt x="424" y="828"/>
                  <a:pt x="433" y="824"/>
                  <a:pt x="443" y="819"/>
                </a:cubicBezTo>
                <a:lnTo>
                  <a:pt x="443" y="819"/>
                </a:lnTo>
                <a:cubicBezTo>
                  <a:pt x="800" y="631"/>
                  <a:pt x="681" y="694"/>
                  <a:pt x="800" y="631"/>
                </a:cubicBezTo>
                <a:lnTo>
                  <a:pt x="800" y="631"/>
                </a:lnTo>
                <a:cubicBezTo>
                  <a:pt x="814" y="621"/>
                  <a:pt x="828" y="602"/>
                  <a:pt x="828" y="584"/>
                </a:cubicBezTo>
                <a:cubicBezTo>
                  <a:pt x="828" y="560"/>
                  <a:pt x="814" y="541"/>
                  <a:pt x="800" y="532"/>
                </a:cubicBezTo>
                <a:lnTo>
                  <a:pt x="800" y="532"/>
                </a:lnTo>
                <a:cubicBezTo>
                  <a:pt x="734" y="499"/>
                  <a:pt x="756" y="510"/>
                  <a:pt x="734" y="499"/>
                </a:cubicBezTo>
                <a:cubicBezTo>
                  <a:pt x="800" y="462"/>
                  <a:pt x="778" y="475"/>
                  <a:pt x="800" y="462"/>
                </a:cubicBezTo>
                <a:lnTo>
                  <a:pt x="800" y="462"/>
                </a:lnTo>
                <a:cubicBezTo>
                  <a:pt x="814" y="452"/>
                  <a:pt x="828" y="433"/>
                  <a:pt x="828" y="415"/>
                </a:cubicBezTo>
                <a:close/>
                <a:moveTo>
                  <a:pt x="48" y="259"/>
                </a:moveTo>
                <a:lnTo>
                  <a:pt x="48" y="259"/>
                </a:lnTo>
                <a:lnTo>
                  <a:pt x="48" y="259"/>
                </a:lnTo>
                <a:cubicBezTo>
                  <a:pt x="43" y="259"/>
                  <a:pt x="38" y="250"/>
                  <a:pt x="38" y="245"/>
                </a:cubicBezTo>
                <a:cubicBezTo>
                  <a:pt x="38" y="236"/>
                  <a:pt x="43" y="231"/>
                  <a:pt x="48" y="226"/>
                </a:cubicBezTo>
                <a:lnTo>
                  <a:pt x="48" y="226"/>
                </a:lnTo>
                <a:cubicBezTo>
                  <a:pt x="405" y="38"/>
                  <a:pt x="286" y="101"/>
                  <a:pt x="405" y="38"/>
                </a:cubicBezTo>
                <a:lnTo>
                  <a:pt x="405" y="38"/>
                </a:lnTo>
                <a:cubicBezTo>
                  <a:pt x="410" y="38"/>
                  <a:pt x="410" y="38"/>
                  <a:pt x="414" y="38"/>
                </a:cubicBezTo>
                <a:cubicBezTo>
                  <a:pt x="419" y="38"/>
                  <a:pt x="419" y="38"/>
                  <a:pt x="424" y="38"/>
                </a:cubicBezTo>
                <a:lnTo>
                  <a:pt x="424" y="38"/>
                </a:lnTo>
                <a:cubicBezTo>
                  <a:pt x="781" y="226"/>
                  <a:pt x="662" y="164"/>
                  <a:pt x="781" y="226"/>
                </a:cubicBezTo>
                <a:lnTo>
                  <a:pt x="781" y="226"/>
                </a:lnTo>
                <a:cubicBezTo>
                  <a:pt x="786" y="231"/>
                  <a:pt x="791" y="236"/>
                  <a:pt x="791" y="245"/>
                </a:cubicBezTo>
                <a:cubicBezTo>
                  <a:pt x="791" y="250"/>
                  <a:pt x="786" y="259"/>
                  <a:pt x="781" y="259"/>
                </a:cubicBezTo>
                <a:lnTo>
                  <a:pt x="781" y="259"/>
                </a:lnTo>
                <a:cubicBezTo>
                  <a:pt x="424" y="448"/>
                  <a:pt x="543" y="385"/>
                  <a:pt x="424" y="448"/>
                </a:cubicBezTo>
                <a:lnTo>
                  <a:pt x="424" y="448"/>
                </a:lnTo>
                <a:cubicBezTo>
                  <a:pt x="419" y="452"/>
                  <a:pt x="419" y="452"/>
                  <a:pt x="414" y="452"/>
                </a:cubicBezTo>
                <a:cubicBezTo>
                  <a:pt x="410" y="452"/>
                  <a:pt x="410" y="452"/>
                  <a:pt x="405" y="448"/>
                </a:cubicBezTo>
                <a:lnTo>
                  <a:pt x="405" y="448"/>
                </a:lnTo>
                <a:cubicBezTo>
                  <a:pt x="286" y="385"/>
                  <a:pt x="167" y="322"/>
                  <a:pt x="48" y="259"/>
                </a:cubicBezTo>
                <a:close/>
                <a:moveTo>
                  <a:pt x="781" y="565"/>
                </a:moveTo>
                <a:lnTo>
                  <a:pt x="781" y="565"/>
                </a:lnTo>
                <a:lnTo>
                  <a:pt x="781" y="565"/>
                </a:lnTo>
                <a:cubicBezTo>
                  <a:pt x="786" y="569"/>
                  <a:pt x="791" y="574"/>
                  <a:pt x="791" y="584"/>
                </a:cubicBezTo>
                <a:cubicBezTo>
                  <a:pt x="791" y="588"/>
                  <a:pt x="786" y="598"/>
                  <a:pt x="781" y="598"/>
                </a:cubicBezTo>
                <a:lnTo>
                  <a:pt x="781" y="598"/>
                </a:lnTo>
                <a:cubicBezTo>
                  <a:pt x="424" y="786"/>
                  <a:pt x="543" y="724"/>
                  <a:pt x="424" y="786"/>
                </a:cubicBezTo>
                <a:lnTo>
                  <a:pt x="424" y="786"/>
                </a:lnTo>
                <a:cubicBezTo>
                  <a:pt x="419" y="791"/>
                  <a:pt x="419" y="791"/>
                  <a:pt x="414" y="791"/>
                </a:cubicBezTo>
                <a:cubicBezTo>
                  <a:pt x="410" y="791"/>
                  <a:pt x="410" y="791"/>
                  <a:pt x="405" y="786"/>
                </a:cubicBezTo>
                <a:lnTo>
                  <a:pt x="405" y="786"/>
                </a:lnTo>
                <a:cubicBezTo>
                  <a:pt x="48" y="598"/>
                  <a:pt x="167" y="661"/>
                  <a:pt x="48" y="598"/>
                </a:cubicBezTo>
                <a:lnTo>
                  <a:pt x="48" y="598"/>
                </a:lnTo>
                <a:cubicBezTo>
                  <a:pt x="43" y="598"/>
                  <a:pt x="38" y="588"/>
                  <a:pt x="38" y="584"/>
                </a:cubicBezTo>
                <a:cubicBezTo>
                  <a:pt x="38" y="574"/>
                  <a:pt x="43" y="569"/>
                  <a:pt x="48" y="565"/>
                </a:cubicBezTo>
                <a:lnTo>
                  <a:pt x="48" y="565"/>
                </a:lnTo>
                <a:cubicBezTo>
                  <a:pt x="137" y="518"/>
                  <a:pt x="108" y="534"/>
                  <a:pt x="137" y="518"/>
                </a:cubicBezTo>
                <a:cubicBezTo>
                  <a:pt x="386" y="650"/>
                  <a:pt x="303" y="606"/>
                  <a:pt x="386" y="650"/>
                </a:cubicBezTo>
                <a:lnTo>
                  <a:pt x="386" y="650"/>
                </a:lnTo>
                <a:cubicBezTo>
                  <a:pt x="395" y="654"/>
                  <a:pt x="405" y="659"/>
                  <a:pt x="414" y="659"/>
                </a:cubicBezTo>
                <a:cubicBezTo>
                  <a:pt x="424" y="659"/>
                  <a:pt x="433" y="654"/>
                  <a:pt x="443" y="650"/>
                </a:cubicBezTo>
                <a:lnTo>
                  <a:pt x="443" y="650"/>
                </a:lnTo>
                <a:cubicBezTo>
                  <a:pt x="692" y="518"/>
                  <a:pt x="609" y="562"/>
                  <a:pt x="692" y="518"/>
                </a:cubicBezTo>
                <a:cubicBezTo>
                  <a:pt x="722" y="534"/>
                  <a:pt x="752" y="550"/>
                  <a:pt x="781" y="565"/>
                </a:cubicBezTo>
                <a:close/>
                <a:moveTo>
                  <a:pt x="781" y="429"/>
                </a:moveTo>
                <a:lnTo>
                  <a:pt x="781" y="429"/>
                </a:lnTo>
                <a:lnTo>
                  <a:pt x="781" y="429"/>
                </a:lnTo>
                <a:cubicBezTo>
                  <a:pt x="424" y="617"/>
                  <a:pt x="543" y="555"/>
                  <a:pt x="424" y="617"/>
                </a:cubicBezTo>
                <a:lnTo>
                  <a:pt x="424" y="617"/>
                </a:lnTo>
                <a:cubicBezTo>
                  <a:pt x="419" y="621"/>
                  <a:pt x="419" y="621"/>
                  <a:pt x="414" y="621"/>
                </a:cubicBezTo>
                <a:cubicBezTo>
                  <a:pt x="410" y="621"/>
                  <a:pt x="410" y="621"/>
                  <a:pt x="405" y="617"/>
                </a:cubicBezTo>
                <a:lnTo>
                  <a:pt x="405" y="617"/>
                </a:lnTo>
                <a:cubicBezTo>
                  <a:pt x="48" y="429"/>
                  <a:pt x="167" y="492"/>
                  <a:pt x="48" y="429"/>
                </a:cubicBezTo>
                <a:lnTo>
                  <a:pt x="48" y="429"/>
                </a:lnTo>
                <a:cubicBezTo>
                  <a:pt x="43" y="429"/>
                  <a:pt x="38" y="419"/>
                  <a:pt x="38" y="415"/>
                </a:cubicBezTo>
                <a:cubicBezTo>
                  <a:pt x="38" y="405"/>
                  <a:pt x="43" y="400"/>
                  <a:pt x="48" y="396"/>
                </a:cubicBezTo>
                <a:lnTo>
                  <a:pt x="48" y="396"/>
                </a:lnTo>
                <a:cubicBezTo>
                  <a:pt x="137" y="349"/>
                  <a:pt x="108" y="365"/>
                  <a:pt x="137" y="349"/>
                </a:cubicBezTo>
                <a:cubicBezTo>
                  <a:pt x="386" y="481"/>
                  <a:pt x="303" y="437"/>
                  <a:pt x="386" y="481"/>
                </a:cubicBezTo>
                <a:lnTo>
                  <a:pt x="386" y="481"/>
                </a:lnTo>
                <a:cubicBezTo>
                  <a:pt x="395" y="485"/>
                  <a:pt x="405" y="490"/>
                  <a:pt x="414" y="490"/>
                </a:cubicBezTo>
                <a:cubicBezTo>
                  <a:pt x="424" y="490"/>
                  <a:pt x="433" y="485"/>
                  <a:pt x="443" y="481"/>
                </a:cubicBezTo>
                <a:lnTo>
                  <a:pt x="443" y="481"/>
                </a:lnTo>
                <a:cubicBezTo>
                  <a:pt x="692" y="349"/>
                  <a:pt x="609" y="393"/>
                  <a:pt x="692" y="349"/>
                </a:cubicBezTo>
                <a:cubicBezTo>
                  <a:pt x="781" y="396"/>
                  <a:pt x="752" y="381"/>
                  <a:pt x="781" y="396"/>
                </a:cubicBezTo>
                <a:lnTo>
                  <a:pt x="781" y="396"/>
                </a:lnTo>
                <a:cubicBezTo>
                  <a:pt x="786" y="400"/>
                  <a:pt x="791" y="405"/>
                  <a:pt x="791" y="415"/>
                </a:cubicBezTo>
                <a:cubicBezTo>
                  <a:pt x="791" y="419"/>
                  <a:pt x="786" y="429"/>
                  <a:pt x="781" y="429"/>
                </a:cubicBezTo>
                <a:close/>
              </a:path>
            </a:pathLst>
          </a:custGeom>
          <a:solidFill>
            <a:schemeClr val="bg1"/>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8" name="Freeform 7"/>
          <p:cNvSpPr>
            <a:spLocks noChangeArrowheads="1"/>
          </p:cNvSpPr>
          <p:nvPr/>
        </p:nvSpPr>
        <p:spPr bwMode="auto">
          <a:xfrm>
            <a:off x="13599121" y="6432791"/>
            <a:ext cx="552210" cy="552210"/>
          </a:xfrm>
          <a:custGeom>
            <a:avLst/>
            <a:gdLst>
              <a:gd name="T0" fmla="*/ 508 w 829"/>
              <a:gd name="T1" fmla="*/ 301 h 829"/>
              <a:gd name="T2" fmla="*/ 602 w 829"/>
              <a:gd name="T3" fmla="*/ 207 h 829"/>
              <a:gd name="T4" fmla="*/ 527 w 829"/>
              <a:gd name="T5" fmla="*/ 235 h 829"/>
              <a:gd name="T6" fmla="*/ 508 w 829"/>
              <a:gd name="T7" fmla="*/ 0 h 829"/>
              <a:gd name="T8" fmla="*/ 447 w 829"/>
              <a:gd name="T9" fmla="*/ 193 h 829"/>
              <a:gd name="T10" fmla="*/ 419 w 829"/>
              <a:gd name="T11" fmla="*/ 221 h 829"/>
              <a:gd name="T12" fmla="*/ 753 w 829"/>
              <a:gd name="T13" fmla="*/ 701 h 829"/>
              <a:gd name="T14" fmla="*/ 828 w 829"/>
              <a:gd name="T15" fmla="*/ 362 h 829"/>
              <a:gd name="T16" fmla="*/ 659 w 829"/>
              <a:gd name="T17" fmla="*/ 339 h 829"/>
              <a:gd name="T18" fmla="*/ 179 w 829"/>
              <a:gd name="T19" fmla="*/ 240 h 829"/>
              <a:gd name="T20" fmla="*/ 0 w 829"/>
              <a:gd name="T21" fmla="*/ 244 h 829"/>
              <a:gd name="T22" fmla="*/ 263 w 829"/>
              <a:gd name="T23" fmla="*/ 701 h 829"/>
              <a:gd name="T24" fmla="*/ 263 w 829"/>
              <a:gd name="T25" fmla="*/ 752 h 829"/>
              <a:gd name="T26" fmla="*/ 405 w 829"/>
              <a:gd name="T27" fmla="*/ 715 h 829"/>
              <a:gd name="T28" fmla="*/ 678 w 829"/>
              <a:gd name="T29" fmla="*/ 828 h 829"/>
              <a:gd name="T30" fmla="*/ 753 w 829"/>
              <a:gd name="T31" fmla="*/ 701 h 829"/>
              <a:gd name="T32" fmla="*/ 786 w 829"/>
              <a:gd name="T33" fmla="*/ 376 h 829"/>
              <a:gd name="T34" fmla="*/ 678 w 829"/>
              <a:gd name="T35" fmla="*/ 376 h 829"/>
              <a:gd name="T36" fmla="*/ 339 w 829"/>
              <a:gd name="T37" fmla="*/ 376 h 829"/>
              <a:gd name="T38" fmla="*/ 216 w 829"/>
              <a:gd name="T39" fmla="*/ 376 h 829"/>
              <a:gd name="T40" fmla="*/ 245 w 829"/>
              <a:gd name="T41" fmla="*/ 489 h 829"/>
              <a:gd name="T42" fmla="*/ 268 w 829"/>
              <a:gd name="T43" fmla="*/ 564 h 829"/>
              <a:gd name="T44" fmla="*/ 367 w 829"/>
              <a:gd name="T45" fmla="*/ 602 h 829"/>
              <a:gd name="T46" fmla="*/ 278 w 829"/>
              <a:gd name="T47" fmla="*/ 602 h 829"/>
              <a:gd name="T48" fmla="*/ 301 w 829"/>
              <a:gd name="T49" fmla="*/ 752 h 829"/>
              <a:gd name="T50" fmla="*/ 339 w 829"/>
              <a:gd name="T51" fmla="*/ 790 h 829"/>
              <a:gd name="T52" fmla="*/ 414 w 829"/>
              <a:gd name="T53" fmla="*/ 677 h 829"/>
              <a:gd name="T54" fmla="*/ 489 w 829"/>
              <a:gd name="T55" fmla="*/ 677 h 829"/>
              <a:gd name="T56" fmla="*/ 400 w 829"/>
              <a:gd name="T57" fmla="*/ 564 h 829"/>
              <a:gd name="T58" fmla="*/ 489 w 829"/>
              <a:gd name="T59" fmla="*/ 564 h 829"/>
              <a:gd name="T60" fmla="*/ 386 w 829"/>
              <a:gd name="T61" fmla="*/ 451 h 829"/>
              <a:gd name="T62" fmla="*/ 489 w 829"/>
              <a:gd name="T63" fmla="*/ 451 h 829"/>
              <a:gd name="T64" fmla="*/ 527 w 829"/>
              <a:gd name="T65" fmla="*/ 677 h 829"/>
              <a:gd name="T66" fmla="*/ 602 w 829"/>
              <a:gd name="T67" fmla="*/ 677 h 829"/>
              <a:gd name="T68" fmla="*/ 527 w 829"/>
              <a:gd name="T69" fmla="*/ 564 h 829"/>
              <a:gd name="T70" fmla="*/ 617 w 829"/>
              <a:gd name="T71" fmla="*/ 564 h 829"/>
              <a:gd name="T72" fmla="*/ 527 w 829"/>
              <a:gd name="T73" fmla="*/ 451 h 829"/>
              <a:gd name="T74" fmla="*/ 631 w 829"/>
              <a:gd name="T75" fmla="*/ 451 h 829"/>
              <a:gd name="T76" fmla="*/ 640 w 829"/>
              <a:gd name="T77" fmla="*/ 752 h 829"/>
              <a:gd name="T78" fmla="*/ 678 w 829"/>
              <a:gd name="T79" fmla="*/ 790 h 829"/>
              <a:gd name="T80" fmla="*/ 640 w 829"/>
              <a:gd name="T81" fmla="*/ 677 h 829"/>
              <a:gd name="T82" fmla="*/ 720 w 829"/>
              <a:gd name="T83" fmla="*/ 677 h 829"/>
              <a:gd name="T84" fmla="*/ 664 w 829"/>
              <a:gd name="T85" fmla="*/ 489 h 829"/>
              <a:gd name="T86" fmla="*/ 654 w 829"/>
              <a:gd name="T87" fmla="*/ 56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9" h="829">
                <a:moveTo>
                  <a:pt x="494" y="296"/>
                </a:moveTo>
                <a:lnTo>
                  <a:pt x="494" y="296"/>
                </a:lnTo>
                <a:cubicBezTo>
                  <a:pt x="499" y="301"/>
                  <a:pt x="504" y="301"/>
                  <a:pt x="508" y="301"/>
                </a:cubicBezTo>
                <a:cubicBezTo>
                  <a:pt x="513" y="301"/>
                  <a:pt x="518" y="301"/>
                  <a:pt x="522" y="296"/>
                </a:cubicBezTo>
                <a:cubicBezTo>
                  <a:pt x="598" y="221"/>
                  <a:pt x="573" y="246"/>
                  <a:pt x="598" y="221"/>
                </a:cubicBezTo>
                <a:cubicBezTo>
                  <a:pt x="602" y="216"/>
                  <a:pt x="602" y="211"/>
                  <a:pt x="602" y="207"/>
                </a:cubicBezTo>
                <a:cubicBezTo>
                  <a:pt x="602" y="197"/>
                  <a:pt x="593" y="188"/>
                  <a:pt x="584" y="188"/>
                </a:cubicBezTo>
                <a:cubicBezTo>
                  <a:pt x="579" y="188"/>
                  <a:pt x="574" y="188"/>
                  <a:pt x="569" y="193"/>
                </a:cubicBezTo>
                <a:cubicBezTo>
                  <a:pt x="527" y="235"/>
                  <a:pt x="541" y="221"/>
                  <a:pt x="527" y="235"/>
                </a:cubicBezTo>
                <a:cubicBezTo>
                  <a:pt x="527" y="18"/>
                  <a:pt x="527" y="90"/>
                  <a:pt x="527" y="18"/>
                </a:cubicBezTo>
                <a:lnTo>
                  <a:pt x="527" y="18"/>
                </a:lnTo>
                <a:cubicBezTo>
                  <a:pt x="527" y="9"/>
                  <a:pt x="518" y="0"/>
                  <a:pt x="508" y="0"/>
                </a:cubicBezTo>
                <a:cubicBezTo>
                  <a:pt x="499" y="0"/>
                  <a:pt x="489" y="9"/>
                  <a:pt x="489" y="18"/>
                </a:cubicBezTo>
                <a:cubicBezTo>
                  <a:pt x="489" y="235"/>
                  <a:pt x="489" y="162"/>
                  <a:pt x="489" y="235"/>
                </a:cubicBezTo>
                <a:cubicBezTo>
                  <a:pt x="447" y="193"/>
                  <a:pt x="461" y="207"/>
                  <a:pt x="447" y="193"/>
                </a:cubicBezTo>
                <a:cubicBezTo>
                  <a:pt x="442" y="188"/>
                  <a:pt x="438" y="188"/>
                  <a:pt x="433" y="188"/>
                </a:cubicBezTo>
                <a:cubicBezTo>
                  <a:pt x="424" y="188"/>
                  <a:pt x="414" y="197"/>
                  <a:pt x="414" y="207"/>
                </a:cubicBezTo>
                <a:cubicBezTo>
                  <a:pt x="414" y="211"/>
                  <a:pt x="414" y="216"/>
                  <a:pt x="419" y="221"/>
                </a:cubicBezTo>
                <a:cubicBezTo>
                  <a:pt x="444" y="246"/>
                  <a:pt x="469" y="271"/>
                  <a:pt x="494" y="296"/>
                </a:cubicBezTo>
                <a:close/>
                <a:moveTo>
                  <a:pt x="753" y="701"/>
                </a:moveTo>
                <a:lnTo>
                  <a:pt x="753" y="701"/>
                </a:lnTo>
                <a:lnTo>
                  <a:pt x="753" y="701"/>
                </a:lnTo>
                <a:cubicBezTo>
                  <a:pt x="828" y="362"/>
                  <a:pt x="803" y="475"/>
                  <a:pt x="828" y="362"/>
                </a:cubicBezTo>
                <a:lnTo>
                  <a:pt x="828" y="362"/>
                </a:lnTo>
                <a:cubicBezTo>
                  <a:pt x="828" y="360"/>
                  <a:pt x="828" y="358"/>
                  <a:pt x="828" y="357"/>
                </a:cubicBezTo>
                <a:cubicBezTo>
                  <a:pt x="828" y="348"/>
                  <a:pt x="819" y="339"/>
                  <a:pt x="809" y="339"/>
                </a:cubicBezTo>
                <a:cubicBezTo>
                  <a:pt x="659" y="339"/>
                  <a:pt x="709" y="339"/>
                  <a:pt x="659" y="339"/>
                </a:cubicBezTo>
                <a:cubicBezTo>
                  <a:pt x="207" y="339"/>
                  <a:pt x="358" y="339"/>
                  <a:pt x="207" y="339"/>
                </a:cubicBezTo>
                <a:cubicBezTo>
                  <a:pt x="179" y="240"/>
                  <a:pt x="189" y="273"/>
                  <a:pt x="179" y="240"/>
                </a:cubicBezTo>
                <a:lnTo>
                  <a:pt x="179" y="240"/>
                </a:lnTo>
                <a:cubicBezTo>
                  <a:pt x="179" y="230"/>
                  <a:pt x="170" y="226"/>
                  <a:pt x="160" y="226"/>
                </a:cubicBezTo>
                <a:cubicBezTo>
                  <a:pt x="19" y="226"/>
                  <a:pt x="66" y="226"/>
                  <a:pt x="19" y="226"/>
                </a:cubicBezTo>
                <a:cubicBezTo>
                  <a:pt x="10" y="226"/>
                  <a:pt x="0" y="235"/>
                  <a:pt x="0" y="244"/>
                </a:cubicBezTo>
                <a:cubicBezTo>
                  <a:pt x="0" y="254"/>
                  <a:pt x="10" y="263"/>
                  <a:pt x="19" y="263"/>
                </a:cubicBezTo>
                <a:cubicBezTo>
                  <a:pt x="146" y="263"/>
                  <a:pt x="104" y="263"/>
                  <a:pt x="146" y="263"/>
                </a:cubicBezTo>
                <a:cubicBezTo>
                  <a:pt x="263" y="701"/>
                  <a:pt x="224" y="555"/>
                  <a:pt x="263" y="701"/>
                </a:cubicBezTo>
                <a:lnTo>
                  <a:pt x="263" y="701"/>
                </a:lnTo>
                <a:cubicBezTo>
                  <a:pt x="268" y="705"/>
                  <a:pt x="268" y="710"/>
                  <a:pt x="273" y="715"/>
                </a:cubicBezTo>
                <a:cubicBezTo>
                  <a:pt x="268" y="724"/>
                  <a:pt x="263" y="738"/>
                  <a:pt x="263" y="752"/>
                </a:cubicBezTo>
                <a:cubicBezTo>
                  <a:pt x="263" y="795"/>
                  <a:pt x="296" y="828"/>
                  <a:pt x="339" y="828"/>
                </a:cubicBezTo>
                <a:cubicBezTo>
                  <a:pt x="381" y="828"/>
                  <a:pt x="414" y="795"/>
                  <a:pt x="414" y="752"/>
                </a:cubicBezTo>
                <a:cubicBezTo>
                  <a:pt x="414" y="738"/>
                  <a:pt x="409" y="724"/>
                  <a:pt x="405" y="715"/>
                </a:cubicBezTo>
                <a:cubicBezTo>
                  <a:pt x="612" y="715"/>
                  <a:pt x="543" y="715"/>
                  <a:pt x="612" y="715"/>
                </a:cubicBezTo>
                <a:cubicBezTo>
                  <a:pt x="607" y="724"/>
                  <a:pt x="602" y="738"/>
                  <a:pt x="602" y="752"/>
                </a:cubicBezTo>
                <a:cubicBezTo>
                  <a:pt x="602" y="795"/>
                  <a:pt x="635" y="828"/>
                  <a:pt x="678" y="828"/>
                </a:cubicBezTo>
                <a:cubicBezTo>
                  <a:pt x="720" y="828"/>
                  <a:pt x="753" y="795"/>
                  <a:pt x="753" y="752"/>
                </a:cubicBezTo>
                <a:cubicBezTo>
                  <a:pt x="753" y="738"/>
                  <a:pt x="748" y="724"/>
                  <a:pt x="743" y="715"/>
                </a:cubicBezTo>
                <a:cubicBezTo>
                  <a:pt x="748" y="710"/>
                  <a:pt x="753" y="705"/>
                  <a:pt x="753" y="701"/>
                </a:cubicBezTo>
                <a:close/>
                <a:moveTo>
                  <a:pt x="678" y="376"/>
                </a:moveTo>
                <a:lnTo>
                  <a:pt x="678" y="376"/>
                </a:lnTo>
                <a:cubicBezTo>
                  <a:pt x="786" y="376"/>
                  <a:pt x="750" y="376"/>
                  <a:pt x="786" y="376"/>
                </a:cubicBezTo>
                <a:cubicBezTo>
                  <a:pt x="767" y="451"/>
                  <a:pt x="774" y="426"/>
                  <a:pt x="767" y="451"/>
                </a:cubicBezTo>
                <a:cubicBezTo>
                  <a:pt x="668" y="451"/>
                  <a:pt x="701" y="451"/>
                  <a:pt x="668" y="451"/>
                </a:cubicBezTo>
                <a:cubicBezTo>
                  <a:pt x="672" y="426"/>
                  <a:pt x="675" y="401"/>
                  <a:pt x="678" y="376"/>
                </a:cubicBezTo>
                <a:close/>
                <a:moveTo>
                  <a:pt x="216" y="376"/>
                </a:moveTo>
                <a:lnTo>
                  <a:pt x="216" y="376"/>
                </a:lnTo>
                <a:cubicBezTo>
                  <a:pt x="339" y="376"/>
                  <a:pt x="298" y="376"/>
                  <a:pt x="339" y="376"/>
                </a:cubicBezTo>
                <a:cubicBezTo>
                  <a:pt x="348" y="451"/>
                  <a:pt x="345" y="426"/>
                  <a:pt x="348" y="451"/>
                </a:cubicBezTo>
                <a:cubicBezTo>
                  <a:pt x="235" y="451"/>
                  <a:pt x="273" y="451"/>
                  <a:pt x="235" y="451"/>
                </a:cubicBezTo>
                <a:cubicBezTo>
                  <a:pt x="229" y="426"/>
                  <a:pt x="223" y="401"/>
                  <a:pt x="216" y="376"/>
                </a:cubicBezTo>
                <a:close/>
                <a:moveTo>
                  <a:pt x="268" y="564"/>
                </a:moveTo>
                <a:lnTo>
                  <a:pt x="268" y="564"/>
                </a:lnTo>
                <a:cubicBezTo>
                  <a:pt x="245" y="489"/>
                  <a:pt x="253" y="514"/>
                  <a:pt x="245" y="489"/>
                </a:cubicBezTo>
                <a:cubicBezTo>
                  <a:pt x="353" y="489"/>
                  <a:pt x="317" y="489"/>
                  <a:pt x="353" y="489"/>
                </a:cubicBezTo>
                <a:cubicBezTo>
                  <a:pt x="362" y="564"/>
                  <a:pt x="359" y="539"/>
                  <a:pt x="362" y="564"/>
                </a:cubicBezTo>
                <a:cubicBezTo>
                  <a:pt x="331" y="564"/>
                  <a:pt x="300" y="564"/>
                  <a:pt x="268" y="564"/>
                </a:cubicBezTo>
                <a:close/>
                <a:moveTo>
                  <a:pt x="278" y="602"/>
                </a:moveTo>
                <a:lnTo>
                  <a:pt x="278" y="602"/>
                </a:lnTo>
                <a:cubicBezTo>
                  <a:pt x="367" y="602"/>
                  <a:pt x="338" y="602"/>
                  <a:pt x="367" y="602"/>
                </a:cubicBezTo>
                <a:cubicBezTo>
                  <a:pt x="376" y="677"/>
                  <a:pt x="373" y="652"/>
                  <a:pt x="376" y="677"/>
                </a:cubicBezTo>
                <a:cubicBezTo>
                  <a:pt x="296" y="677"/>
                  <a:pt x="323" y="677"/>
                  <a:pt x="296" y="677"/>
                </a:cubicBezTo>
                <a:cubicBezTo>
                  <a:pt x="290" y="652"/>
                  <a:pt x="284" y="627"/>
                  <a:pt x="278" y="602"/>
                </a:cubicBezTo>
                <a:close/>
                <a:moveTo>
                  <a:pt x="339" y="790"/>
                </a:moveTo>
                <a:lnTo>
                  <a:pt x="339" y="790"/>
                </a:lnTo>
                <a:cubicBezTo>
                  <a:pt x="320" y="790"/>
                  <a:pt x="301" y="771"/>
                  <a:pt x="301" y="752"/>
                </a:cubicBezTo>
                <a:cubicBezTo>
                  <a:pt x="301" y="734"/>
                  <a:pt x="320" y="715"/>
                  <a:pt x="339" y="715"/>
                </a:cubicBezTo>
                <a:cubicBezTo>
                  <a:pt x="358" y="715"/>
                  <a:pt x="376" y="734"/>
                  <a:pt x="376" y="752"/>
                </a:cubicBezTo>
                <a:cubicBezTo>
                  <a:pt x="376" y="771"/>
                  <a:pt x="358" y="790"/>
                  <a:pt x="339" y="790"/>
                </a:cubicBezTo>
                <a:close/>
                <a:moveTo>
                  <a:pt x="489" y="677"/>
                </a:moveTo>
                <a:lnTo>
                  <a:pt x="489" y="677"/>
                </a:lnTo>
                <a:cubicBezTo>
                  <a:pt x="414" y="677"/>
                  <a:pt x="439" y="677"/>
                  <a:pt x="414" y="677"/>
                </a:cubicBezTo>
                <a:cubicBezTo>
                  <a:pt x="405" y="602"/>
                  <a:pt x="408" y="627"/>
                  <a:pt x="405" y="602"/>
                </a:cubicBezTo>
                <a:cubicBezTo>
                  <a:pt x="489" y="602"/>
                  <a:pt x="461" y="602"/>
                  <a:pt x="489" y="602"/>
                </a:cubicBezTo>
                <a:cubicBezTo>
                  <a:pt x="489" y="627"/>
                  <a:pt x="489" y="652"/>
                  <a:pt x="489" y="677"/>
                </a:cubicBezTo>
                <a:close/>
                <a:moveTo>
                  <a:pt x="489" y="564"/>
                </a:moveTo>
                <a:lnTo>
                  <a:pt x="489" y="564"/>
                </a:lnTo>
                <a:cubicBezTo>
                  <a:pt x="400" y="564"/>
                  <a:pt x="430" y="564"/>
                  <a:pt x="400" y="564"/>
                </a:cubicBezTo>
                <a:cubicBezTo>
                  <a:pt x="391" y="489"/>
                  <a:pt x="394" y="514"/>
                  <a:pt x="391" y="489"/>
                </a:cubicBezTo>
                <a:cubicBezTo>
                  <a:pt x="489" y="489"/>
                  <a:pt x="457" y="489"/>
                  <a:pt x="489" y="489"/>
                </a:cubicBezTo>
                <a:cubicBezTo>
                  <a:pt x="489" y="514"/>
                  <a:pt x="489" y="539"/>
                  <a:pt x="489" y="564"/>
                </a:cubicBezTo>
                <a:close/>
                <a:moveTo>
                  <a:pt x="489" y="451"/>
                </a:moveTo>
                <a:lnTo>
                  <a:pt x="489" y="451"/>
                </a:lnTo>
                <a:cubicBezTo>
                  <a:pt x="386" y="451"/>
                  <a:pt x="421" y="451"/>
                  <a:pt x="386" y="451"/>
                </a:cubicBezTo>
                <a:cubicBezTo>
                  <a:pt x="376" y="376"/>
                  <a:pt x="380" y="401"/>
                  <a:pt x="376" y="376"/>
                </a:cubicBezTo>
                <a:cubicBezTo>
                  <a:pt x="489" y="376"/>
                  <a:pt x="452" y="376"/>
                  <a:pt x="489" y="376"/>
                </a:cubicBezTo>
                <a:cubicBezTo>
                  <a:pt x="489" y="401"/>
                  <a:pt x="489" y="426"/>
                  <a:pt x="489" y="451"/>
                </a:cubicBezTo>
                <a:close/>
                <a:moveTo>
                  <a:pt x="602" y="677"/>
                </a:moveTo>
                <a:lnTo>
                  <a:pt x="602" y="677"/>
                </a:lnTo>
                <a:cubicBezTo>
                  <a:pt x="527" y="677"/>
                  <a:pt x="552" y="677"/>
                  <a:pt x="527" y="677"/>
                </a:cubicBezTo>
                <a:cubicBezTo>
                  <a:pt x="527" y="602"/>
                  <a:pt x="527" y="627"/>
                  <a:pt x="527" y="602"/>
                </a:cubicBezTo>
                <a:cubicBezTo>
                  <a:pt x="612" y="602"/>
                  <a:pt x="584" y="602"/>
                  <a:pt x="612" y="602"/>
                </a:cubicBezTo>
                <a:cubicBezTo>
                  <a:pt x="609" y="627"/>
                  <a:pt x="606" y="652"/>
                  <a:pt x="602" y="677"/>
                </a:cubicBezTo>
                <a:close/>
                <a:moveTo>
                  <a:pt x="617" y="564"/>
                </a:moveTo>
                <a:lnTo>
                  <a:pt x="617" y="564"/>
                </a:lnTo>
                <a:cubicBezTo>
                  <a:pt x="527" y="564"/>
                  <a:pt x="557" y="564"/>
                  <a:pt x="527" y="564"/>
                </a:cubicBezTo>
                <a:cubicBezTo>
                  <a:pt x="527" y="489"/>
                  <a:pt x="527" y="514"/>
                  <a:pt x="527" y="489"/>
                </a:cubicBezTo>
                <a:cubicBezTo>
                  <a:pt x="626" y="489"/>
                  <a:pt x="593" y="489"/>
                  <a:pt x="626" y="489"/>
                </a:cubicBezTo>
                <a:cubicBezTo>
                  <a:pt x="623" y="514"/>
                  <a:pt x="620" y="539"/>
                  <a:pt x="617" y="564"/>
                </a:cubicBezTo>
                <a:close/>
                <a:moveTo>
                  <a:pt x="631" y="451"/>
                </a:moveTo>
                <a:lnTo>
                  <a:pt x="631" y="451"/>
                </a:lnTo>
                <a:cubicBezTo>
                  <a:pt x="527" y="451"/>
                  <a:pt x="562" y="451"/>
                  <a:pt x="527" y="451"/>
                </a:cubicBezTo>
                <a:cubicBezTo>
                  <a:pt x="527" y="376"/>
                  <a:pt x="527" y="401"/>
                  <a:pt x="527" y="376"/>
                </a:cubicBezTo>
                <a:cubicBezTo>
                  <a:pt x="640" y="376"/>
                  <a:pt x="603" y="376"/>
                  <a:pt x="640" y="376"/>
                </a:cubicBezTo>
                <a:cubicBezTo>
                  <a:pt x="637" y="401"/>
                  <a:pt x="634" y="426"/>
                  <a:pt x="631" y="451"/>
                </a:cubicBezTo>
                <a:close/>
                <a:moveTo>
                  <a:pt x="678" y="790"/>
                </a:moveTo>
                <a:lnTo>
                  <a:pt x="678" y="790"/>
                </a:lnTo>
                <a:cubicBezTo>
                  <a:pt x="659" y="790"/>
                  <a:pt x="640" y="771"/>
                  <a:pt x="640" y="752"/>
                </a:cubicBezTo>
                <a:cubicBezTo>
                  <a:pt x="640" y="734"/>
                  <a:pt x="659" y="715"/>
                  <a:pt x="678" y="715"/>
                </a:cubicBezTo>
                <a:cubicBezTo>
                  <a:pt x="697" y="715"/>
                  <a:pt x="715" y="734"/>
                  <a:pt x="715" y="752"/>
                </a:cubicBezTo>
                <a:cubicBezTo>
                  <a:pt x="715" y="771"/>
                  <a:pt x="697" y="790"/>
                  <a:pt x="678" y="790"/>
                </a:cubicBezTo>
                <a:close/>
                <a:moveTo>
                  <a:pt x="720" y="677"/>
                </a:moveTo>
                <a:lnTo>
                  <a:pt x="720" y="677"/>
                </a:lnTo>
                <a:cubicBezTo>
                  <a:pt x="640" y="677"/>
                  <a:pt x="667" y="677"/>
                  <a:pt x="640" y="677"/>
                </a:cubicBezTo>
                <a:cubicBezTo>
                  <a:pt x="650" y="602"/>
                  <a:pt x="647" y="627"/>
                  <a:pt x="650" y="602"/>
                </a:cubicBezTo>
                <a:cubicBezTo>
                  <a:pt x="734" y="602"/>
                  <a:pt x="706" y="602"/>
                  <a:pt x="734" y="602"/>
                </a:cubicBezTo>
                <a:cubicBezTo>
                  <a:pt x="730" y="627"/>
                  <a:pt x="725" y="652"/>
                  <a:pt x="720" y="677"/>
                </a:cubicBezTo>
                <a:close/>
                <a:moveTo>
                  <a:pt x="654" y="564"/>
                </a:moveTo>
                <a:lnTo>
                  <a:pt x="654" y="564"/>
                </a:lnTo>
                <a:cubicBezTo>
                  <a:pt x="664" y="489"/>
                  <a:pt x="661" y="514"/>
                  <a:pt x="664" y="489"/>
                </a:cubicBezTo>
                <a:cubicBezTo>
                  <a:pt x="762" y="489"/>
                  <a:pt x="730" y="489"/>
                  <a:pt x="762" y="489"/>
                </a:cubicBezTo>
                <a:cubicBezTo>
                  <a:pt x="743" y="564"/>
                  <a:pt x="750" y="539"/>
                  <a:pt x="743" y="564"/>
                </a:cubicBezTo>
                <a:cubicBezTo>
                  <a:pt x="714" y="564"/>
                  <a:pt x="684" y="564"/>
                  <a:pt x="654" y="564"/>
                </a:cubicBezTo>
                <a:close/>
              </a:path>
            </a:pathLst>
          </a:custGeom>
          <a:solidFill>
            <a:schemeClr val="bg1"/>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9" name="Freeform 8"/>
          <p:cNvSpPr>
            <a:spLocks noEditPoints="1"/>
          </p:cNvSpPr>
          <p:nvPr/>
        </p:nvSpPr>
        <p:spPr bwMode="auto">
          <a:xfrm>
            <a:off x="13634641" y="3154548"/>
            <a:ext cx="577454" cy="527460"/>
          </a:xfrm>
          <a:custGeom>
            <a:avLst/>
            <a:gdLst>
              <a:gd name="T0" fmla="*/ 182 w 257"/>
              <a:gd name="T1" fmla="*/ 146 h 256"/>
              <a:gd name="T2" fmla="*/ 170 w 257"/>
              <a:gd name="T3" fmla="*/ 146 h 256"/>
              <a:gd name="T4" fmla="*/ 164 w 257"/>
              <a:gd name="T5" fmla="*/ 153 h 256"/>
              <a:gd name="T6" fmla="*/ 149 w 257"/>
              <a:gd name="T7" fmla="*/ 137 h 256"/>
              <a:gd name="T8" fmla="*/ 168 w 257"/>
              <a:gd name="T9" fmla="*/ 84 h 256"/>
              <a:gd name="T10" fmla="*/ 84 w 257"/>
              <a:gd name="T11" fmla="*/ 0 h 256"/>
              <a:gd name="T12" fmla="*/ 0 w 257"/>
              <a:gd name="T13" fmla="*/ 84 h 256"/>
              <a:gd name="T14" fmla="*/ 84 w 257"/>
              <a:gd name="T15" fmla="*/ 168 h 256"/>
              <a:gd name="T16" fmla="*/ 137 w 257"/>
              <a:gd name="T17" fmla="*/ 149 h 256"/>
              <a:gd name="T18" fmla="*/ 153 w 257"/>
              <a:gd name="T19" fmla="*/ 164 h 256"/>
              <a:gd name="T20" fmla="*/ 146 w 257"/>
              <a:gd name="T21" fmla="*/ 170 h 256"/>
              <a:gd name="T22" fmla="*/ 146 w 257"/>
              <a:gd name="T23" fmla="*/ 182 h 256"/>
              <a:gd name="T24" fmla="*/ 218 w 257"/>
              <a:gd name="T25" fmla="*/ 254 h 256"/>
              <a:gd name="T26" fmla="*/ 224 w 257"/>
              <a:gd name="T27" fmla="*/ 256 h 256"/>
              <a:gd name="T28" fmla="*/ 230 w 257"/>
              <a:gd name="T29" fmla="*/ 254 h 256"/>
              <a:gd name="T30" fmla="*/ 254 w 257"/>
              <a:gd name="T31" fmla="*/ 230 h 256"/>
              <a:gd name="T32" fmla="*/ 254 w 257"/>
              <a:gd name="T33" fmla="*/ 218 h 256"/>
              <a:gd name="T34" fmla="*/ 182 w 257"/>
              <a:gd name="T35" fmla="*/ 146 h 256"/>
              <a:gd name="T36" fmla="*/ 16 w 257"/>
              <a:gd name="T37" fmla="*/ 84 h 256"/>
              <a:gd name="T38" fmla="*/ 84 w 257"/>
              <a:gd name="T39" fmla="*/ 16 h 256"/>
              <a:gd name="T40" fmla="*/ 152 w 257"/>
              <a:gd name="T41" fmla="*/ 84 h 256"/>
              <a:gd name="T42" fmla="*/ 84 w 257"/>
              <a:gd name="T43" fmla="*/ 152 h 256"/>
              <a:gd name="T44" fmla="*/ 16 w 257"/>
              <a:gd name="T45" fmla="*/ 84 h 256"/>
              <a:gd name="T46" fmla="*/ 224 w 257"/>
              <a:gd name="T47" fmla="*/ 237 h 256"/>
              <a:gd name="T48" fmla="*/ 163 w 257"/>
              <a:gd name="T49" fmla="*/ 176 h 256"/>
              <a:gd name="T50" fmla="*/ 176 w 257"/>
              <a:gd name="T51" fmla="*/ 163 h 256"/>
              <a:gd name="T52" fmla="*/ 237 w 257"/>
              <a:gd name="T53" fmla="*/ 224 h 256"/>
              <a:gd name="T54" fmla="*/ 224 w 257"/>
              <a:gd name="T55" fmla="*/ 23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 h="256">
                <a:moveTo>
                  <a:pt x="182" y="146"/>
                </a:moveTo>
                <a:cubicBezTo>
                  <a:pt x="179" y="143"/>
                  <a:pt x="173" y="143"/>
                  <a:pt x="170" y="146"/>
                </a:cubicBezTo>
                <a:cubicBezTo>
                  <a:pt x="164" y="153"/>
                  <a:pt x="164" y="153"/>
                  <a:pt x="164" y="153"/>
                </a:cubicBezTo>
                <a:cubicBezTo>
                  <a:pt x="149" y="137"/>
                  <a:pt x="149" y="137"/>
                  <a:pt x="149" y="137"/>
                </a:cubicBezTo>
                <a:cubicBezTo>
                  <a:pt x="161" y="123"/>
                  <a:pt x="168" y="104"/>
                  <a:pt x="168" y="84"/>
                </a:cubicBezTo>
                <a:cubicBezTo>
                  <a:pt x="168" y="38"/>
                  <a:pt x="130" y="0"/>
                  <a:pt x="84" y="0"/>
                </a:cubicBezTo>
                <a:cubicBezTo>
                  <a:pt x="38" y="0"/>
                  <a:pt x="0" y="38"/>
                  <a:pt x="0" y="84"/>
                </a:cubicBezTo>
                <a:cubicBezTo>
                  <a:pt x="0" y="130"/>
                  <a:pt x="38" y="168"/>
                  <a:pt x="84" y="168"/>
                </a:cubicBezTo>
                <a:cubicBezTo>
                  <a:pt x="104" y="168"/>
                  <a:pt x="123" y="161"/>
                  <a:pt x="137" y="149"/>
                </a:cubicBezTo>
                <a:cubicBezTo>
                  <a:pt x="153" y="164"/>
                  <a:pt x="153" y="164"/>
                  <a:pt x="153" y="164"/>
                </a:cubicBezTo>
                <a:cubicBezTo>
                  <a:pt x="146" y="170"/>
                  <a:pt x="146" y="170"/>
                  <a:pt x="146" y="170"/>
                </a:cubicBezTo>
                <a:cubicBezTo>
                  <a:pt x="143" y="173"/>
                  <a:pt x="143" y="179"/>
                  <a:pt x="146" y="182"/>
                </a:cubicBezTo>
                <a:cubicBezTo>
                  <a:pt x="218" y="254"/>
                  <a:pt x="218" y="254"/>
                  <a:pt x="218" y="254"/>
                </a:cubicBezTo>
                <a:cubicBezTo>
                  <a:pt x="220" y="255"/>
                  <a:pt x="222" y="256"/>
                  <a:pt x="224" y="256"/>
                </a:cubicBezTo>
                <a:cubicBezTo>
                  <a:pt x="226" y="256"/>
                  <a:pt x="228" y="255"/>
                  <a:pt x="230" y="254"/>
                </a:cubicBezTo>
                <a:cubicBezTo>
                  <a:pt x="254" y="230"/>
                  <a:pt x="254" y="230"/>
                  <a:pt x="254" y="230"/>
                </a:cubicBezTo>
                <a:cubicBezTo>
                  <a:pt x="257" y="227"/>
                  <a:pt x="257" y="221"/>
                  <a:pt x="254" y="218"/>
                </a:cubicBezTo>
                <a:lnTo>
                  <a:pt x="182" y="146"/>
                </a:lnTo>
                <a:close/>
                <a:moveTo>
                  <a:pt x="16" y="84"/>
                </a:moveTo>
                <a:cubicBezTo>
                  <a:pt x="16" y="47"/>
                  <a:pt x="47" y="16"/>
                  <a:pt x="84" y="16"/>
                </a:cubicBezTo>
                <a:cubicBezTo>
                  <a:pt x="121" y="16"/>
                  <a:pt x="152" y="47"/>
                  <a:pt x="152" y="84"/>
                </a:cubicBezTo>
                <a:cubicBezTo>
                  <a:pt x="152" y="121"/>
                  <a:pt x="121" y="152"/>
                  <a:pt x="84" y="152"/>
                </a:cubicBezTo>
                <a:cubicBezTo>
                  <a:pt x="47" y="152"/>
                  <a:pt x="16" y="121"/>
                  <a:pt x="16" y="84"/>
                </a:cubicBezTo>
                <a:close/>
                <a:moveTo>
                  <a:pt x="224" y="237"/>
                </a:moveTo>
                <a:cubicBezTo>
                  <a:pt x="163" y="176"/>
                  <a:pt x="163" y="176"/>
                  <a:pt x="163" y="176"/>
                </a:cubicBezTo>
                <a:cubicBezTo>
                  <a:pt x="176" y="163"/>
                  <a:pt x="176" y="163"/>
                  <a:pt x="176" y="163"/>
                </a:cubicBezTo>
                <a:cubicBezTo>
                  <a:pt x="237" y="224"/>
                  <a:pt x="237" y="224"/>
                  <a:pt x="237" y="224"/>
                </a:cubicBezTo>
                <a:lnTo>
                  <a:pt x="224" y="23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10" name="TextBox 9"/>
          <p:cNvSpPr txBox="1"/>
          <p:nvPr/>
        </p:nvSpPr>
        <p:spPr>
          <a:xfrm>
            <a:off x="2415240" y="4697289"/>
            <a:ext cx="3802938" cy="1077218"/>
          </a:xfrm>
          <a:prstGeom prst="rect">
            <a:avLst/>
          </a:prstGeom>
          <a:noFill/>
        </p:spPr>
        <p:txBody>
          <a:bodyPr wrap="square" numCol="1" spcCol="274320" rtlCol="0">
            <a:spAutoFit/>
          </a:bodyPr>
          <a:lstStyle/>
          <a:p>
            <a:pPr algn="ctr"/>
            <a:r>
              <a:rPr lang="en-GB" sz="1600">
                <a:solidFill>
                  <a:schemeClr val="bg1"/>
                </a:solidFill>
              </a:rPr>
              <a:t>Lorem ipsum dolor sit amet, consectetuer adipiscing elit. Aenean commodo ligula eget dolor. Aenean massa. </a:t>
            </a:r>
          </a:p>
        </p:txBody>
      </p:sp>
      <p:sp>
        <p:nvSpPr>
          <p:cNvPr id="11" name="TextBox 10"/>
          <p:cNvSpPr txBox="1"/>
          <p:nvPr/>
        </p:nvSpPr>
        <p:spPr>
          <a:xfrm>
            <a:off x="2105618" y="4180229"/>
            <a:ext cx="4422182" cy="461665"/>
          </a:xfrm>
          <a:prstGeom prst="rect">
            <a:avLst/>
          </a:prstGeom>
          <a:noFill/>
        </p:spPr>
        <p:txBody>
          <a:bodyPr wrap="square" rtlCol="0">
            <a:spAutoFit/>
          </a:bodyPr>
          <a:lstStyle/>
          <a:p>
            <a:pPr algn="ctr"/>
            <a:r>
              <a:rPr lang="en-US" sz="2400" b="1">
                <a:solidFill>
                  <a:schemeClr val="bg1"/>
                </a:solidFill>
              </a:rPr>
              <a:t>MARKETING</a:t>
            </a:r>
            <a:endParaRPr lang="en-GB" sz="2400" b="1">
              <a:solidFill>
                <a:schemeClr val="bg1"/>
              </a:solidFill>
            </a:endParaRPr>
          </a:p>
        </p:txBody>
      </p:sp>
      <p:sp>
        <p:nvSpPr>
          <p:cNvPr id="12" name="TextBox 11"/>
          <p:cNvSpPr txBox="1"/>
          <p:nvPr/>
        </p:nvSpPr>
        <p:spPr>
          <a:xfrm>
            <a:off x="6934200" y="4180229"/>
            <a:ext cx="4422182" cy="461665"/>
          </a:xfrm>
          <a:prstGeom prst="rect">
            <a:avLst/>
          </a:prstGeom>
          <a:noFill/>
        </p:spPr>
        <p:txBody>
          <a:bodyPr wrap="square" rtlCol="0">
            <a:spAutoFit/>
          </a:bodyPr>
          <a:lstStyle/>
          <a:p>
            <a:pPr algn="ctr"/>
            <a:r>
              <a:rPr lang="en-US" sz="2400" b="1">
                <a:solidFill>
                  <a:schemeClr val="bg1"/>
                </a:solidFill>
              </a:rPr>
              <a:t>WEB DEVELOPMENT</a:t>
            </a:r>
            <a:endParaRPr lang="en-GB" sz="2400" b="1">
              <a:solidFill>
                <a:schemeClr val="bg1"/>
              </a:solidFill>
            </a:endParaRPr>
          </a:p>
        </p:txBody>
      </p:sp>
      <p:sp>
        <p:nvSpPr>
          <p:cNvPr id="13" name="TextBox 12"/>
          <p:cNvSpPr txBox="1"/>
          <p:nvPr/>
        </p:nvSpPr>
        <p:spPr>
          <a:xfrm>
            <a:off x="11775482" y="4180229"/>
            <a:ext cx="4422182" cy="461665"/>
          </a:xfrm>
          <a:prstGeom prst="rect">
            <a:avLst/>
          </a:prstGeom>
          <a:noFill/>
        </p:spPr>
        <p:txBody>
          <a:bodyPr wrap="square" rtlCol="0">
            <a:spAutoFit/>
          </a:bodyPr>
          <a:lstStyle/>
          <a:p>
            <a:pPr algn="ctr"/>
            <a:r>
              <a:rPr lang="en-US" sz="2400" b="1">
                <a:solidFill>
                  <a:schemeClr val="bg1"/>
                </a:solidFill>
              </a:rPr>
              <a:t>RESEARCH</a:t>
            </a:r>
            <a:endParaRPr lang="en-GB" sz="2400" b="1">
              <a:solidFill>
                <a:schemeClr val="bg1"/>
              </a:solidFill>
            </a:endParaRPr>
          </a:p>
        </p:txBody>
      </p:sp>
      <p:sp>
        <p:nvSpPr>
          <p:cNvPr id="15" name="TextBox 14"/>
          <p:cNvSpPr txBox="1"/>
          <p:nvPr/>
        </p:nvSpPr>
        <p:spPr>
          <a:xfrm>
            <a:off x="7246029" y="4697289"/>
            <a:ext cx="3802938" cy="1077218"/>
          </a:xfrm>
          <a:prstGeom prst="rect">
            <a:avLst/>
          </a:prstGeom>
          <a:noFill/>
        </p:spPr>
        <p:txBody>
          <a:bodyPr wrap="square" numCol="1" spcCol="274320" rtlCol="0">
            <a:spAutoFit/>
          </a:bodyPr>
          <a:lstStyle/>
          <a:p>
            <a:pPr algn="ctr"/>
            <a:r>
              <a:rPr lang="en-GB" sz="1600">
                <a:solidFill>
                  <a:schemeClr val="bg1"/>
                </a:solidFill>
              </a:rPr>
              <a:t>Lorem ipsum dolor sit amet, consectetuer adipiscing elit. Aenean commodo ligula eget dolor. Aenean massa. </a:t>
            </a:r>
          </a:p>
        </p:txBody>
      </p:sp>
      <p:sp>
        <p:nvSpPr>
          <p:cNvPr id="16" name="TextBox 15"/>
          <p:cNvSpPr txBox="1"/>
          <p:nvPr/>
        </p:nvSpPr>
        <p:spPr>
          <a:xfrm>
            <a:off x="12084762" y="4697289"/>
            <a:ext cx="3802938" cy="1077218"/>
          </a:xfrm>
          <a:prstGeom prst="rect">
            <a:avLst/>
          </a:prstGeom>
          <a:noFill/>
        </p:spPr>
        <p:txBody>
          <a:bodyPr wrap="square" numCol="1" spcCol="274320" rtlCol="0">
            <a:spAutoFit/>
          </a:bodyPr>
          <a:lstStyle/>
          <a:p>
            <a:pPr algn="ctr"/>
            <a:r>
              <a:rPr lang="en-GB" sz="1600">
                <a:solidFill>
                  <a:schemeClr val="bg1"/>
                </a:solidFill>
              </a:rPr>
              <a:t>Lorem ipsum dolor sit amet, consectetuer adipiscing elit. Aenean commodo ligula eget dolor. Aenean massa. </a:t>
            </a:r>
          </a:p>
        </p:txBody>
      </p:sp>
      <p:sp>
        <p:nvSpPr>
          <p:cNvPr id="17" name="TextBox 16"/>
          <p:cNvSpPr txBox="1"/>
          <p:nvPr/>
        </p:nvSpPr>
        <p:spPr>
          <a:xfrm>
            <a:off x="2415240" y="8075489"/>
            <a:ext cx="3802938" cy="1077218"/>
          </a:xfrm>
          <a:prstGeom prst="rect">
            <a:avLst/>
          </a:prstGeom>
          <a:noFill/>
        </p:spPr>
        <p:txBody>
          <a:bodyPr wrap="square" numCol="1" spcCol="274320" rtlCol="0">
            <a:spAutoFit/>
          </a:bodyPr>
          <a:lstStyle/>
          <a:p>
            <a:pPr algn="ctr"/>
            <a:r>
              <a:rPr lang="en-GB" sz="1600">
                <a:solidFill>
                  <a:schemeClr val="bg1"/>
                </a:solidFill>
              </a:rPr>
              <a:t>Lorem ipsum dolor sit amet, consectetuer adipiscing elit. Aenean commodo ligula eget dolor. Aenean massa. </a:t>
            </a:r>
          </a:p>
        </p:txBody>
      </p:sp>
      <p:sp>
        <p:nvSpPr>
          <p:cNvPr id="18" name="TextBox 17"/>
          <p:cNvSpPr txBox="1"/>
          <p:nvPr/>
        </p:nvSpPr>
        <p:spPr>
          <a:xfrm>
            <a:off x="2105618" y="7572803"/>
            <a:ext cx="4422182" cy="461665"/>
          </a:xfrm>
          <a:prstGeom prst="rect">
            <a:avLst/>
          </a:prstGeom>
          <a:noFill/>
        </p:spPr>
        <p:txBody>
          <a:bodyPr wrap="square" rtlCol="0">
            <a:spAutoFit/>
          </a:bodyPr>
          <a:lstStyle/>
          <a:p>
            <a:pPr algn="ctr"/>
            <a:r>
              <a:rPr lang="en-US" sz="2400" b="1">
                <a:solidFill>
                  <a:schemeClr val="bg1"/>
                </a:solidFill>
              </a:rPr>
              <a:t>ADVERTISING</a:t>
            </a:r>
            <a:endParaRPr lang="en-GB" sz="2400" b="1">
              <a:solidFill>
                <a:schemeClr val="bg1"/>
              </a:solidFill>
            </a:endParaRPr>
          </a:p>
        </p:txBody>
      </p:sp>
      <p:sp>
        <p:nvSpPr>
          <p:cNvPr id="19" name="TextBox 18"/>
          <p:cNvSpPr txBox="1"/>
          <p:nvPr/>
        </p:nvSpPr>
        <p:spPr>
          <a:xfrm>
            <a:off x="6934200" y="7572803"/>
            <a:ext cx="4422182" cy="461665"/>
          </a:xfrm>
          <a:prstGeom prst="rect">
            <a:avLst/>
          </a:prstGeom>
          <a:noFill/>
        </p:spPr>
        <p:txBody>
          <a:bodyPr wrap="square" rtlCol="0">
            <a:spAutoFit/>
          </a:bodyPr>
          <a:lstStyle/>
          <a:p>
            <a:pPr algn="ctr"/>
            <a:r>
              <a:rPr lang="en-US" sz="2400" b="1">
                <a:solidFill>
                  <a:schemeClr val="bg1"/>
                </a:solidFill>
              </a:rPr>
              <a:t>BRANDING</a:t>
            </a:r>
            <a:endParaRPr lang="en-GB" sz="2400" b="1">
              <a:solidFill>
                <a:schemeClr val="bg1"/>
              </a:solidFill>
            </a:endParaRPr>
          </a:p>
        </p:txBody>
      </p:sp>
      <p:sp>
        <p:nvSpPr>
          <p:cNvPr id="20" name="TextBox 19"/>
          <p:cNvSpPr txBox="1"/>
          <p:nvPr/>
        </p:nvSpPr>
        <p:spPr>
          <a:xfrm>
            <a:off x="11775482" y="7572803"/>
            <a:ext cx="4422182" cy="461665"/>
          </a:xfrm>
          <a:prstGeom prst="rect">
            <a:avLst/>
          </a:prstGeom>
          <a:noFill/>
        </p:spPr>
        <p:txBody>
          <a:bodyPr wrap="square" rtlCol="0">
            <a:spAutoFit/>
          </a:bodyPr>
          <a:lstStyle/>
          <a:p>
            <a:pPr algn="ctr"/>
            <a:r>
              <a:rPr lang="en-US" sz="2400" b="1">
                <a:solidFill>
                  <a:schemeClr val="bg1"/>
                </a:solidFill>
              </a:rPr>
              <a:t>E-COMMERCE</a:t>
            </a:r>
            <a:endParaRPr lang="en-GB" sz="2400" b="1">
              <a:solidFill>
                <a:schemeClr val="bg1"/>
              </a:solidFill>
            </a:endParaRPr>
          </a:p>
        </p:txBody>
      </p:sp>
      <p:sp>
        <p:nvSpPr>
          <p:cNvPr id="21" name="TextBox 20"/>
          <p:cNvSpPr txBox="1"/>
          <p:nvPr/>
        </p:nvSpPr>
        <p:spPr>
          <a:xfrm>
            <a:off x="7246029" y="8075489"/>
            <a:ext cx="3802938" cy="1077218"/>
          </a:xfrm>
          <a:prstGeom prst="rect">
            <a:avLst/>
          </a:prstGeom>
          <a:noFill/>
        </p:spPr>
        <p:txBody>
          <a:bodyPr wrap="square" numCol="1" spcCol="274320" rtlCol="0">
            <a:spAutoFit/>
          </a:bodyPr>
          <a:lstStyle/>
          <a:p>
            <a:pPr algn="ctr"/>
            <a:r>
              <a:rPr lang="en-GB" sz="1600">
                <a:solidFill>
                  <a:schemeClr val="bg1"/>
                </a:solidFill>
              </a:rPr>
              <a:t>Lorem ipsum dolor sit amet, consectetuer adipiscing elit. Aenean commodo ligula eget dolor. Aenean massa. </a:t>
            </a:r>
          </a:p>
        </p:txBody>
      </p:sp>
      <p:sp>
        <p:nvSpPr>
          <p:cNvPr id="22" name="TextBox 21"/>
          <p:cNvSpPr txBox="1"/>
          <p:nvPr/>
        </p:nvSpPr>
        <p:spPr>
          <a:xfrm>
            <a:off x="12084762" y="8075489"/>
            <a:ext cx="3802938" cy="1077218"/>
          </a:xfrm>
          <a:prstGeom prst="rect">
            <a:avLst/>
          </a:prstGeom>
          <a:noFill/>
        </p:spPr>
        <p:txBody>
          <a:bodyPr wrap="square" numCol="1" spcCol="274320" rtlCol="0">
            <a:spAutoFit/>
          </a:bodyPr>
          <a:lstStyle/>
          <a:p>
            <a:pPr algn="ctr"/>
            <a:r>
              <a:rPr lang="en-GB" sz="1600">
                <a:solidFill>
                  <a:schemeClr val="bg1"/>
                </a:solidFill>
              </a:rPr>
              <a:t>Lorem ipsum dolor sit amet, consectetuer adipiscing elit. Aenean commodo ligula eget dolor. Aenean massa. </a:t>
            </a:r>
          </a:p>
        </p:txBody>
      </p:sp>
    </p:spTree>
    <p:extLst>
      <p:ext uri="{BB962C8B-B14F-4D97-AF65-F5344CB8AC3E}">
        <p14:creationId xmlns:p14="http://schemas.microsoft.com/office/powerpoint/2010/main" val="284216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COMPANY INTRODUCTION TEXT</a:t>
            </a:r>
            <a:endParaRPr lang="en-GB"/>
          </a:p>
        </p:txBody>
      </p:sp>
      <p:sp>
        <p:nvSpPr>
          <p:cNvPr id="8" name="Text Placeholder 7"/>
          <p:cNvSpPr>
            <a:spLocks noGrp="1"/>
          </p:cNvSpPr>
          <p:nvPr>
            <p:ph type="body" sz="quarter" idx="10"/>
          </p:nvPr>
        </p:nvSpPr>
        <p:spPr>
          <a:xfrm>
            <a:off x="1039131" y="6551387"/>
            <a:ext cx="6995886" cy="393700"/>
          </a:xfrm>
        </p:spPr>
        <p:txBody>
          <a:bodyPr/>
          <a:lstStyle/>
          <a:p>
            <a:r>
              <a:rPr lang="en-US"/>
              <a:t>ADD A SHORT SUBTITLE</a:t>
            </a:r>
            <a:endParaRPr lang="en-GB"/>
          </a:p>
        </p:txBody>
      </p:sp>
      <p:sp>
        <p:nvSpPr>
          <p:cNvPr id="16" name="TextBox 15"/>
          <p:cNvSpPr txBox="1"/>
          <p:nvPr/>
        </p:nvSpPr>
        <p:spPr>
          <a:xfrm>
            <a:off x="1039131" y="7077529"/>
            <a:ext cx="6995886" cy="1477328"/>
          </a:xfrm>
          <a:prstGeom prst="rect">
            <a:avLst/>
          </a:prstGeom>
          <a:noFill/>
        </p:spPr>
        <p:txBody>
          <a:bodyPr wrap="square" rtlCol="0">
            <a:spAutoFit/>
          </a:bodyPr>
          <a:lstStyle/>
          <a:p>
            <a:r>
              <a:rPr lang="en-GB" sz="1800"/>
              <a:t>Lorem ipsum dolor sit amet, consectetuer adipiscing elit. Aenean commodo ligula eget dolor. Aenean massa. Cum sociis natoque penatibus et magnis dis parturient montes, nascetur ridiculus mus. Donec quam felis, ultricies nec, pellentesque eu, pretium quis, sem. </a:t>
            </a:r>
          </a:p>
        </p:txBody>
      </p:sp>
      <p:grpSp>
        <p:nvGrpSpPr>
          <p:cNvPr id="23" name="Group 22"/>
          <p:cNvGrpSpPr/>
          <p:nvPr/>
        </p:nvGrpSpPr>
        <p:grpSpPr>
          <a:xfrm>
            <a:off x="4002734" y="5718629"/>
            <a:ext cx="1301362" cy="203200"/>
            <a:chOff x="14115440" y="3135090"/>
            <a:chExt cx="1301362" cy="203200"/>
          </a:xfrm>
          <a:solidFill>
            <a:srgbClr val="293426"/>
          </a:solidFill>
        </p:grpSpPr>
        <p:grpSp>
          <p:nvGrpSpPr>
            <p:cNvPr id="24" name="Group 23"/>
            <p:cNvGrpSpPr/>
            <p:nvPr/>
          </p:nvGrpSpPr>
          <p:grpSpPr>
            <a:xfrm>
              <a:off x="14115440" y="3135090"/>
              <a:ext cx="619189" cy="203200"/>
              <a:chOff x="15055332" y="1097228"/>
              <a:chExt cx="619189" cy="203200"/>
            </a:xfrm>
            <a:grpFill/>
          </p:grpSpPr>
          <p:sp>
            <p:nvSpPr>
              <p:cNvPr id="29" name="Oval 28"/>
              <p:cNvSpPr/>
              <p:nvPr/>
            </p:nvSpPr>
            <p:spPr>
              <a:xfrm>
                <a:off x="15471321" y="1097228"/>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5248146" y="1134402"/>
                <a:ext cx="128853" cy="12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5055332" y="1158215"/>
                <a:ext cx="81227" cy="81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rot="10800000">
              <a:off x="14797613" y="3135090"/>
              <a:ext cx="619189" cy="203200"/>
              <a:chOff x="15055332" y="1097228"/>
              <a:chExt cx="619189" cy="203200"/>
            </a:xfrm>
            <a:grpFill/>
          </p:grpSpPr>
          <p:sp>
            <p:nvSpPr>
              <p:cNvPr id="26" name="Oval 25"/>
              <p:cNvSpPr/>
              <p:nvPr/>
            </p:nvSpPr>
            <p:spPr>
              <a:xfrm>
                <a:off x="15471321" y="1097228"/>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5248146" y="1134402"/>
                <a:ext cx="128853" cy="12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5055332" y="1158215"/>
                <a:ext cx="81227" cy="81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 name="Picture Placeholder 4">
            <a:extLst>
              <a:ext uri="{FF2B5EF4-FFF2-40B4-BE49-F238E27FC236}">
                <a16:creationId xmlns:a16="http://schemas.microsoft.com/office/drawing/2014/main" id="{4F5DA8E6-152B-4E74-B784-234EC514DA1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0704" b="10704"/>
          <a:stretch>
            <a:fillRect/>
          </a:stretch>
        </p:blipFill>
        <p:spPr>
          <a:xfrm>
            <a:off x="9550400" y="0"/>
            <a:ext cx="8737600" cy="10287000"/>
          </a:xfrm>
        </p:spPr>
      </p:pic>
    </p:spTree>
    <p:extLst>
      <p:ext uri="{BB962C8B-B14F-4D97-AF65-F5344CB8AC3E}">
        <p14:creationId xmlns:p14="http://schemas.microsoft.com/office/powerpoint/2010/main" val="406630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C8E95D8-66F2-454D-8FEC-48013EAE33F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5153" b="35153"/>
          <a:stretch>
            <a:fillRect/>
          </a:stretch>
        </p:blipFill>
        <p:spPr/>
      </p:pic>
      <p:sp>
        <p:nvSpPr>
          <p:cNvPr id="25" name="Rectangle 24">
            <a:extLst>
              <a:ext uri="{FF2B5EF4-FFF2-40B4-BE49-F238E27FC236}">
                <a16:creationId xmlns:a16="http://schemas.microsoft.com/office/drawing/2014/main" id="{2C4727F6-DD56-488E-862F-D9ABFE76E4CF}"/>
              </a:ext>
            </a:extLst>
          </p:cNvPr>
          <p:cNvSpPr/>
          <p:nvPr/>
        </p:nvSpPr>
        <p:spPr>
          <a:xfrm>
            <a:off x="-2764" y="0"/>
            <a:ext cx="18288000" cy="3607496"/>
          </a:xfrm>
          <a:prstGeom prst="rect">
            <a:avLst/>
          </a:prstGeom>
          <a:solidFill>
            <a:schemeClr val="tx1">
              <a:lumMod val="85000"/>
              <a:lumOff val="1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a:solidFill>
                  <a:schemeClr val="bg1"/>
                </a:solidFill>
              </a:rPr>
              <a:t>OUR COMPANY STORY</a:t>
            </a:r>
            <a:endParaRPr lang="en-GB" b="1" dirty="0">
              <a:solidFill>
                <a:schemeClr val="bg1"/>
              </a:solidFill>
            </a:endParaRPr>
          </a:p>
        </p:txBody>
      </p:sp>
      <p:sp>
        <p:nvSpPr>
          <p:cNvPr id="3" name="Text Placeholder 2"/>
          <p:cNvSpPr>
            <a:spLocks noGrp="1"/>
          </p:cNvSpPr>
          <p:nvPr>
            <p:ph type="body" sz="quarter" idx="10"/>
          </p:nvPr>
        </p:nvSpPr>
        <p:spPr/>
        <p:txBody>
          <a:bodyPr/>
          <a:lstStyle/>
          <a:p>
            <a:r>
              <a:rPr lang="en-US" dirty="0">
                <a:solidFill>
                  <a:schemeClr val="bg1"/>
                </a:solidFill>
              </a:rPr>
              <a:t>ADD A GOOD SUBTITLE HERE</a:t>
            </a:r>
            <a:endParaRPr lang="en-GB" dirty="0">
              <a:solidFill>
                <a:schemeClr val="bg1"/>
              </a:solidFill>
            </a:endParaRPr>
          </a:p>
        </p:txBody>
      </p:sp>
      <p:sp>
        <p:nvSpPr>
          <p:cNvPr id="6" name="TextBox 5"/>
          <p:cNvSpPr txBox="1"/>
          <p:nvPr/>
        </p:nvSpPr>
        <p:spPr>
          <a:xfrm>
            <a:off x="1060450" y="5216235"/>
            <a:ext cx="16167100" cy="3332126"/>
          </a:xfrm>
          <a:prstGeom prst="rect">
            <a:avLst/>
          </a:prstGeom>
          <a:noFill/>
        </p:spPr>
        <p:txBody>
          <a:bodyPr wrap="square" numCol="2" spcCol="640080" rtlCol="0">
            <a:spAutoFit/>
          </a:bodyPr>
          <a:lstStyle/>
          <a:p>
            <a:r>
              <a:rPr lang="en-GB" sz="1600"/>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 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repellat.Sed ut perspiciatis unde omnis iste natus error sit voluptatem accusantium doloremque laudantium, totam rem aperiam, eaque ipsa quae ab illo inventore veritatis et quasi architecto beatae vitae dicta sunt explicabo. </a:t>
            </a:r>
          </a:p>
        </p:txBody>
      </p:sp>
      <p:sp>
        <p:nvSpPr>
          <p:cNvPr id="13" name="Freeform 12"/>
          <p:cNvSpPr/>
          <p:nvPr/>
        </p:nvSpPr>
        <p:spPr>
          <a:xfrm>
            <a:off x="8473755" y="2840328"/>
            <a:ext cx="1340490" cy="1514240"/>
          </a:xfrm>
          <a:custGeom>
            <a:avLst/>
            <a:gdLst>
              <a:gd name="connsiteX0" fmla="*/ 1027744 w 2054942"/>
              <a:gd name="connsiteY0" fmla="*/ 17 h 2321298"/>
              <a:gd name="connsiteX1" fmla="*/ 1110254 w 2054942"/>
              <a:gd name="connsiteY1" fmla="*/ 23077 h 2321298"/>
              <a:gd name="connsiteX2" fmla="*/ 1968413 w 2054942"/>
              <a:gd name="connsiteY2" fmla="*/ 518536 h 2321298"/>
              <a:gd name="connsiteX3" fmla="*/ 2054932 w 2054942"/>
              <a:gd name="connsiteY3" fmla="*/ 663014 h 2321298"/>
              <a:gd name="connsiteX4" fmla="*/ 2054830 w 2054942"/>
              <a:gd name="connsiteY4" fmla="*/ 1657378 h 2321298"/>
              <a:gd name="connsiteX5" fmla="*/ 1971331 w 2054942"/>
              <a:gd name="connsiteY5" fmla="*/ 1802004 h 2321298"/>
              <a:gd name="connsiteX6" fmla="*/ 1110237 w 2054942"/>
              <a:gd name="connsiteY6" fmla="*/ 2299273 h 2321298"/>
              <a:gd name="connsiteX7" fmla="*/ 944689 w 2054942"/>
              <a:gd name="connsiteY7" fmla="*/ 2298221 h 2321298"/>
              <a:gd name="connsiteX8" fmla="*/ 83696 w 2054942"/>
              <a:gd name="connsiteY8" fmla="*/ 1801127 h 2321298"/>
              <a:gd name="connsiteX9" fmla="*/ 10 w 2054942"/>
              <a:gd name="connsiteY9" fmla="*/ 1658284 h 2321298"/>
              <a:gd name="connsiteX10" fmla="*/ 111 w 2054942"/>
              <a:gd name="connsiteY10" fmla="*/ 663920 h 2321298"/>
              <a:gd name="connsiteX11" fmla="*/ 83611 w 2054942"/>
              <a:gd name="connsiteY11" fmla="*/ 519294 h 2321298"/>
              <a:gd name="connsiteX12" fmla="*/ 944705 w 2054942"/>
              <a:gd name="connsiteY12" fmla="*/ 22025 h 2321298"/>
              <a:gd name="connsiteX13" fmla="*/ 1027744 w 2054942"/>
              <a:gd name="connsiteY13" fmla="*/ 17 h 232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4942" h="2321298">
                <a:moveTo>
                  <a:pt x="1027744" y="17"/>
                </a:moveTo>
                <a:cubicBezTo>
                  <a:pt x="1056298" y="434"/>
                  <a:pt x="1084764" y="8361"/>
                  <a:pt x="1110254" y="23077"/>
                </a:cubicBezTo>
                <a:cubicBezTo>
                  <a:pt x="1968413" y="518536"/>
                  <a:pt x="1968413" y="518536"/>
                  <a:pt x="1968413" y="518536"/>
                </a:cubicBezTo>
                <a:cubicBezTo>
                  <a:pt x="2022225" y="549605"/>
                  <a:pt x="2055638" y="602925"/>
                  <a:pt x="2054932" y="663014"/>
                </a:cubicBezTo>
                <a:cubicBezTo>
                  <a:pt x="2054830" y="1657378"/>
                  <a:pt x="2054830" y="1657378"/>
                  <a:pt x="2054830" y="1657378"/>
                </a:cubicBezTo>
                <a:cubicBezTo>
                  <a:pt x="2054124" y="1717468"/>
                  <a:pt x="2023017" y="1771348"/>
                  <a:pt x="1971331" y="1802004"/>
                </a:cubicBezTo>
                <a:cubicBezTo>
                  <a:pt x="1110237" y="2299273"/>
                  <a:pt x="1110237" y="2299273"/>
                  <a:pt x="1110237" y="2299273"/>
                </a:cubicBezTo>
                <a:cubicBezTo>
                  <a:pt x="1058551" y="2329930"/>
                  <a:pt x="995669" y="2327654"/>
                  <a:pt x="944689" y="2298221"/>
                </a:cubicBezTo>
                <a:cubicBezTo>
                  <a:pt x="83696" y="1801127"/>
                  <a:pt x="83696" y="1801127"/>
                  <a:pt x="83696" y="1801127"/>
                </a:cubicBezTo>
                <a:cubicBezTo>
                  <a:pt x="32716" y="1771693"/>
                  <a:pt x="-696" y="1718373"/>
                  <a:pt x="10" y="1658284"/>
                </a:cubicBezTo>
                <a:cubicBezTo>
                  <a:pt x="111" y="663920"/>
                  <a:pt x="111" y="663920"/>
                  <a:pt x="111" y="663920"/>
                </a:cubicBezTo>
                <a:cubicBezTo>
                  <a:pt x="817" y="603830"/>
                  <a:pt x="31925" y="549950"/>
                  <a:pt x="83611" y="519294"/>
                </a:cubicBezTo>
                <a:cubicBezTo>
                  <a:pt x="944705" y="22025"/>
                  <a:pt x="944705" y="22025"/>
                  <a:pt x="944705" y="22025"/>
                </a:cubicBezTo>
                <a:cubicBezTo>
                  <a:pt x="970548" y="6697"/>
                  <a:pt x="999190" y="-399"/>
                  <a:pt x="1027744" y="17"/>
                </a:cubicBezTo>
                <a:close/>
              </a:path>
            </a:pathLst>
          </a:custGeom>
          <a:solidFill>
            <a:srgbClr val="8F9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8735032" y="3092430"/>
            <a:ext cx="817936" cy="841425"/>
            <a:chOff x="6570663" y="6540500"/>
            <a:chExt cx="939800" cy="966788"/>
          </a:xfrm>
          <a:solidFill>
            <a:schemeClr val="bg1"/>
          </a:solidFill>
        </p:grpSpPr>
        <p:sp>
          <p:nvSpPr>
            <p:cNvPr id="15" name="Freeform 14"/>
            <p:cNvSpPr>
              <a:spLocks noChangeArrowheads="1"/>
            </p:cNvSpPr>
            <p:nvPr/>
          </p:nvSpPr>
          <p:spPr bwMode="auto">
            <a:xfrm>
              <a:off x="6570663" y="6799263"/>
              <a:ext cx="939800" cy="708025"/>
            </a:xfrm>
            <a:custGeom>
              <a:avLst/>
              <a:gdLst>
                <a:gd name="T0" fmla="*/ 1918 w 2619"/>
                <a:gd name="T1" fmla="*/ 402 h 1976"/>
                <a:gd name="T2" fmla="*/ 2549 w 2619"/>
                <a:gd name="T3" fmla="*/ 1034 h 1976"/>
                <a:gd name="T4" fmla="*/ 2618 w 2619"/>
                <a:gd name="T5" fmla="*/ 966 h 1976"/>
                <a:gd name="T6" fmla="*/ 2048 w 2619"/>
                <a:gd name="T7" fmla="*/ 402 h 1976"/>
                <a:gd name="T8" fmla="*/ 2330 w 2619"/>
                <a:gd name="T9" fmla="*/ 402 h 1976"/>
                <a:gd name="T10" fmla="*/ 2330 w 2619"/>
                <a:gd name="T11" fmla="*/ 308 h 1976"/>
                <a:gd name="T12" fmla="*/ 1954 w 2619"/>
                <a:gd name="T13" fmla="*/ 308 h 1976"/>
                <a:gd name="T14" fmla="*/ 1651 w 2619"/>
                <a:gd name="T15" fmla="*/ 0 h 1976"/>
                <a:gd name="T16" fmla="*/ 1583 w 2619"/>
                <a:gd name="T17" fmla="*/ 67 h 1976"/>
                <a:gd name="T18" fmla="*/ 1824 w 2619"/>
                <a:gd name="T19" fmla="*/ 308 h 1976"/>
                <a:gd name="T20" fmla="*/ 1756 w 2619"/>
                <a:gd name="T21" fmla="*/ 308 h 1976"/>
                <a:gd name="T22" fmla="*/ 570 w 2619"/>
                <a:gd name="T23" fmla="*/ 308 h 1976"/>
                <a:gd name="T24" fmla="*/ 0 w 2619"/>
                <a:gd name="T25" fmla="*/ 308 h 1976"/>
                <a:gd name="T26" fmla="*/ 0 w 2619"/>
                <a:gd name="T27" fmla="*/ 402 h 1976"/>
                <a:gd name="T28" fmla="*/ 554 w 2619"/>
                <a:gd name="T29" fmla="*/ 402 h 1976"/>
                <a:gd name="T30" fmla="*/ 523 w 2619"/>
                <a:gd name="T31" fmla="*/ 559 h 1976"/>
                <a:gd name="T32" fmla="*/ 523 w 2619"/>
                <a:gd name="T33" fmla="*/ 559 h 1976"/>
                <a:gd name="T34" fmla="*/ 424 w 2619"/>
                <a:gd name="T35" fmla="*/ 1118 h 1976"/>
                <a:gd name="T36" fmla="*/ 424 w 2619"/>
                <a:gd name="T37" fmla="*/ 1118 h 1976"/>
                <a:gd name="T38" fmla="*/ 262 w 2619"/>
                <a:gd name="T39" fmla="*/ 1975 h 1976"/>
                <a:gd name="T40" fmla="*/ 2064 w 2619"/>
                <a:gd name="T41" fmla="*/ 1975 h 1976"/>
                <a:gd name="T42" fmla="*/ 1907 w 2619"/>
                <a:gd name="T43" fmla="*/ 1118 h 1976"/>
                <a:gd name="T44" fmla="*/ 1907 w 2619"/>
                <a:gd name="T45" fmla="*/ 1118 h 1976"/>
                <a:gd name="T46" fmla="*/ 1844 w 2619"/>
                <a:gd name="T47" fmla="*/ 768 h 1976"/>
                <a:gd name="T48" fmla="*/ 1771 w 2619"/>
                <a:gd name="T49" fmla="*/ 402 h 1976"/>
                <a:gd name="T50" fmla="*/ 1918 w 2619"/>
                <a:gd name="T51" fmla="*/ 402 h 1976"/>
                <a:gd name="T52" fmla="*/ 1756 w 2619"/>
                <a:gd name="T53" fmla="*/ 815 h 1976"/>
                <a:gd name="T54" fmla="*/ 1792 w 2619"/>
                <a:gd name="T55" fmla="*/ 1024 h 1976"/>
                <a:gd name="T56" fmla="*/ 534 w 2619"/>
                <a:gd name="T57" fmla="*/ 1024 h 1976"/>
                <a:gd name="T58" fmla="*/ 601 w 2619"/>
                <a:gd name="T59" fmla="*/ 653 h 1976"/>
                <a:gd name="T60" fmla="*/ 1724 w 2619"/>
                <a:gd name="T61" fmla="*/ 653 h 1976"/>
                <a:gd name="T62" fmla="*/ 1756 w 2619"/>
                <a:gd name="T63" fmla="*/ 815 h 1976"/>
                <a:gd name="T64" fmla="*/ 1949 w 2619"/>
                <a:gd name="T65" fmla="*/ 1880 h 1976"/>
                <a:gd name="T66" fmla="*/ 377 w 2619"/>
                <a:gd name="T67" fmla="*/ 1880 h 1976"/>
                <a:gd name="T68" fmla="*/ 517 w 2619"/>
                <a:gd name="T69" fmla="*/ 1118 h 1976"/>
                <a:gd name="T70" fmla="*/ 1813 w 2619"/>
                <a:gd name="T71" fmla="*/ 1118 h 1976"/>
                <a:gd name="T72" fmla="*/ 1949 w 2619"/>
                <a:gd name="T73" fmla="*/ 1880 h 1976"/>
                <a:gd name="T74" fmla="*/ 1708 w 2619"/>
                <a:gd name="T75" fmla="*/ 559 h 1976"/>
                <a:gd name="T76" fmla="*/ 622 w 2619"/>
                <a:gd name="T77" fmla="*/ 559 h 1976"/>
                <a:gd name="T78" fmla="*/ 648 w 2619"/>
                <a:gd name="T79" fmla="*/ 402 h 1976"/>
                <a:gd name="T80" fmla="*/ 1677 w 2619"/>
                <a:gd name="T81" fmla="*/ 402 h 1976"/>
                <a:gd name="T82" fmla="*/ 1708 w 2619"/>
                <a:gd name="T83" fmla="*/ 559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9" h="1976">
                  <a:moveTo>
                    <a:pt x="1918" y="402"/>
                  </a:moveTo>
                  <a:cubicBezTo>
                    <a:pt x="2128" y="613"/>
                    <a:pt x="2339" y="823"/>
                    <a:pt x="2549" y="1034"/>
                  </a:cubicBezTo>
                  <a:cubicBezTo>
                    <a:pt x="2572" y="1011"/>
                    <a:pt x="2595" y="989"/>
                    <a:pt x="2618" y="966"/>
                  </a:cubicBezTo>
                  <a:cubicBezTo>
                    <a:pt x="2428" y="778"/>
                    <a:pt x="2238" y="590"/>
                    <a:pt x="2048" y="402"/>
                  </a:cubicBezTo>
                  <a:cubicBezTo>
                    <a:pt x="2142" y="402"/>
                    <a:pt x="2236" y="402"/>
                    <a:pt x="2330" y="402"/>
                  </a:cubicBezTo>
                  <a:cubicBezTo>
                    <a:pt x="2330" y="371"/>
                    <a:pt x="2330" y="339"/>
                    <a:pt x="2330" y="308"/>
                  </a:cubicBezTo>
                  <a:cubicBezTo>
                    <a:pt x="2205" y="308"/>
                    <a:pt x="2079" y="308"/>
                    <a:pt x="1954" y="308"/>
                  </a:cubicBezTo>
                  <a:cubicBezTo>
                    <a:pt x="1853" y="205"/>
                    <a:pt x="1752" y="103"/>
                    <a:pt x="1651" y="0"/>
                  </a:cubicBezTo>
                  <a:cubicBezTo>
                    <a:pt x="1628" y="22"/>
                    <a:pt x="1606" y="45"/>
                    <a:pt x="1583" y="67"/>
                  </a:cubicBezTo>
                  <a:cubicBezTo>
                    <a:pt x="1663" y="147"/>
                    <a:pt x="1744" y="228"/>
                    <a:pt x="1824" y="308"/>
                  </a:cubicBezTo>
                  <a:cubicBezTo>
                    <a:pt x="1801" y="308"/>
                    <a:pt x="1779" y="308"/>
                    <a:pt x="1756" y="308"/>
                  </a:cubicBezTo>
                  <a:cubicBezTo>
                    <a:pt x="1361" y="308"/>
                    <a:pt x="965" y="308"/>
                    <a:pt x="570" y="308"/>
                  </a:cubicBezTo>
                  <a:cubicBezTo>
                    <a:pt x="380" y="308"/>
                    <a:pt x="190" y="308"/>
                    <a:pt x="0" y="308"/>
                  </a:cubicBezTo>
                  <a:cubicBezTo>
                    <a:pt x="0" y="339"/>
                    <a:pt x="0" y="371"/>
                    <a:pt x="0" y="402"/>
                  </a:cubicBezTo>
                  <a:cubicBezTo>
                    <a:pt x="185" y="402"/>
                    <a:pt x="369" y="402"/>
                    <a:pt x="554" y="402"/>
                  </a:cubicBezTo>
                  <a:cubicBezTo>
                    <a:pt x="544" y="454"/>
                    <a:pt x="533" y="507"/>
                    <a:pt x="523" y="559"/>
                  </a:cubicBezTo>
                  <a:lnTo>
                    <a:pt x="523" y="559"/>
                  </a:lnTo>
                  <a:cubicBezTo>
                    <a:pt x="490" y="745"/>
                    <a:pt x="457" y="932"/>
                    <a:pt x="424" y="1118"/>
                  </a:cubicBezTo>
                  <a:lnTo>
                    <a:pt x="424" y="1118"/>
                  </a:lnTo>
                  <a:cubicBezTo>
                    <a:pt x="370" y="1404"/>
                    <a:pt x="316" y="1689"/>
                    <a:pt x="262" y="1975"/>
                  </a:cubicBezTo>
                  <a:cubicBezTo>
                    <a:pt x="863" y="1975"/>
                    <a:pt x="1463" y="1975"/>
                    <a:pt x="2064" y="1975"/>
                  </a:cubicBezTo>
                  <a:cubicBezTo>
                    <a:pt x="2012" y="1689"/>
                    <a:pt x="1959" y="1404"/>
                    <a:pt x="1907" y="1118"/>
                  </a:cubicBezTo>
                  <a:lnTo>
                    <a:pt x="1907" y="1118"/>
                  </a:lnTo>
                  <a:cubicBezTo>
                    <a:pt x="1886" y="1001"/>
                    <a:pt x="1865" y="885"/>
                    <a:pt x="1844" y="768"/>
                  </a:cubicBezTo>
                  <a:cubicBezTo>
                    <a:pt x="1820" y="646"/>
                    <a:pt x="1795" y="524"/>
                    <a:pt x="1771" y="402"/>
                  </a:cubicBezTo>
                  <a:cubicBezTo>
                    <a:pt x="1820" y="402"/>
                    <a:pt x="1869" y="402"/>
                    <a:pt x="1918" y="402"/>
                  </a:cubicBezTo>
                  <a:close/>
                  <a:moveTo>
                    <a:pt x="1756" y="815"/>
                  </a:moveTo>
                  <a:cubicBezTo>
                    <a:pt x="1768" y="885"/>
                    <a:pt x="1780" y="954"/>
                    <a:pt x="1792" y="1024"/>
                  </a:cubicBezTo>
                  <a:cubicBezTo>
                    <a:pt x="1373" y="1024"/>
                    <a:pt x="953" y="1024"/>
                    <a:pt x="534" y="1024"/>
                  </a:cubicBezTo>
                  <a:cubicBezTo>
                    <a:pt x="556" y="900"/>
                    <a:pt x="579" y="777"/>
                    <a:pt x="601" y="653"/>
                  </a:cubicBezTo>
                  <a:cubicBezTo>
                    <a:pt x="975" y="653"/>
                    <a:pt x="1350" y="653"/>
                    <a:pt x="1724" y="653"/>
                  </a:cubicBezTo>
                  <a:cubicBezTo>
                    <a:pt x="1735" y="707"/>
                    <a:pt x="1745" y="761"/>
                    <a:pt x="1756" y="815"/>
                  </a:cubicBezTo>
                  <a:close/>
                  <a:moveTo>
                    <a:pt x="1949" y="1880"/>
                  </a:moveTo>
                  <a:cubicBezTo>
                    <a:pt x="1425" y="1880"/>
                    <a:pt x="901" y="1880"/>
                    <a:pt x="377" y="1880"/>
                  </a:cubicBezTo>
                  <a:cubicBezTo>
                    <a:pt x="424" y="1626"/>
                    <a:pt x="470" y="1372"/>
                    <a:pt x="517" y="1118"/>
                  </a:cubicBezTo>
                  <a:cubicBezTo>
                    <a:pt x="949" y="1118"/>
                    <a:pt x="1381" y="1118"/>
                    <a:pt x="1813" y="1118"/>
                  </a:cubicBezTo>
                  <a:cubicBezTo>
                    <a:pt x="1858" y="1372"/>
                    <a:pt x="1904" y="1626"/>
                    <a:pt x="1949" y="1880"/>
                  </a:cubicBezTo>
                  <a:close/>
                  <a:moveTo>
                    <a:pt x="1708" y="559"/>
                  </a:moveTo>
                  <a:cubicBezTo>
                    <a:pt x="1346" y="559"/>
                    <a:pt x="984" y="559"/>
                    <a:pt x="622" y="559"/>
                  </a:cubicBezTo>
                  <a:cubicBezTo>
                    <a:pt x="631" y="507"/>
                    <a:pt x="639" y="454"/>
                    <a:pt x="648" y="402"/>
                  </a:cubicBezTo>
                  <a:cubicBezTo>
                    <a:pt x="991" y="402"/>
                    <a:pt x="1334" y="402"/>
                    <a:pt x="1677" y="402"/>
                  </a:cubicBezTo>
                  <a:cubicBezTo>
                    <a:pt x="1687" y="454"/>
                    <a:pt x="1698" y="507"/>
                    <a:pt x="1708" y="559"/>
                  </a:cubicBezTo>
                  <a:close/>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16" name="Freeform 15"/>
            <p:cNvSpPr>
              <a:spLocks noChangeArrowheads="1"/>
            </p:cNvSpPr>
            <p:nvPr/>
          </p:nvSpPr>
          <p:spPr bwMode="auto">
            <a:xfrm>
              <a:off x="7077075" y="6735763"/>
              <a:ext cx="66675" cy="66675"/>
            </a:xfrm>
            <a:custGeom>
              <a:avLst/>
              <a:gdLst>
                <a:gd name="T0" fmla="*/ 125 w 194"/>
                <a:gd name="T1" fmla="*/ 193 h 194"/>
                <a:gd name="T2" fmla="*/ 193 w 194"/>
                <a:gd name="T3" fmla="*/ 126 h 194"/>
                <a:gd name="T4" fmla="*/ 62 w 194"/>
                <a:gd name="T5" fmla="*/ 0 h 194"/>
                <a:gd name="T6" fmla="*/ 0 w 194"/>
                <a:gd name="T7" fmla="*/ 68 h 194"/>
                <a:gd name="T8" fmla="*/ 125 w 194"/>
                <a:gd name="T9" fmla="*/ 193 h 194"/>
              </a:gdLst>
              <a:ahLst/>
              <a:cxnLst>
                <a:cxn ang="0">
                  <a:pos x="T0" y="T1"/>
                </a:cxn>
                <a:cxn ang="0">
                  <a:pos x="T2" y="T3"/>
                </a:cxn>
                <a:cxn ang="0">
                  <a:pos x="T4" y="T5"/>
                </a:cxn>
                <a:cxn ang="0">
                  <a:pos x="T6" y="T7"/>
                </a:cxn>
                <a:cxn ang="0">
                  <a:pos x="T8" y="T9"/>
                </a:cxn>
              </a:cxnLst>
              <a:rect l="0" t="0" r="r" b="b"/>
              <a:pathLst>
                <a:path w="194" h="194">
                  <a:moveTo>
                    <a:pt x="125" y="193"/>
                  </a:moveTo>
                  <a:cubicBezTo>
                    <a:pt x="148" y="171"/>
                    <a:pt x="170" y="148"/>
                    <a:pt x="193" y="126"/>
                  </a:cubicBezTo>
                  <a:cubicBezTo>
                    <a:pt x="149" y="84"/>
                    <a:pt x="106" y="42"/>
                    <a:pt x="62" y="0"/>
                  </a:cubicBezTo>
                  <a:cubicBezTo>
                    <a:pt x="41" y="23"/>
                    <a:pt x="21" y="45"/>
                    <a:pt x="0" y="68"/>
                  </a:cubicBezTo>
                  <a:cubicBezTo>
                    <a:pt x="42" y="110"/>
                    <a:pt x="83" y="151"/>
                    <a:pt x="125" y="19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17" name="Freeform 16"/>
            <p:cNvSpPr>
              <a:spLocks noChangeArrowheads="1"/>
            </p:cNvSpPr>
            <p:nvPr/>
          </p:nvSpPr>
          <p:spPr bwMode="auto">
            <a:xfrm>
              <a:off x="6751638" y="6724650"/>
              <a:ext cx="68263" cy="68262"/>
            </a:xfrm>
            <a:custGeom>
              <a:avLst/>
              <a:gdLst>
                <a:gd name="T0" fmla="*/ 99 w 199"/>
                <a:gd name="T1" fmla="*/ 198 h 199"/>
                <a:gd name="T2" fmla="*/ 99 w 199"/>
                <a:gd name="T3" fmla="*/ 198 h 199"/>
                <a:gd name="T4" fmla="*/ 198 w 199"/>
                <a:gd name="T5" fmla="*/ 99 h 199"/>
                <a:gd name="T6" fmla="*/ 99 w 199"/>
                <a:gd name="T7" fmla="*/ 0 h 199"/>
                <a:gd name="T8" fmla="*/ 0 w 199"/>
                <a:gd name="T9" fmla="*/ 99 h 199"/>
                <a:gd name="T10" fmla="*/ 99 w 199"/>
                <a:gd name="T11" fmla="*/ 198 h 199"/>
              </a:gdLst>
              <a:ahLst/>
              <a:cxnLst>
                <a:cxn ang="0">
                  <a:pos x="T0" y="T1"/>
                </a:cxn>
                <a:cxn ang="0">
                  <a:pos x="T2" y="T3"/>
                </a:cxn>
                <a:cxn ang="0">
                  <a:pos x="T4" y="T5"/>
                </a:cxn>
                <a:cxn ang="0">
                  <a:pos x="T6" y="T7"/>
                </a:cxn>
                <a:cxn ang="0">
                  <a:pos x="T8" y="T9"/>
                </a:cxn>
                <a:cxn ang="0">
                  <a:pos x="T10" y="T11"/>
                </a:cxn>
              </a:cxnLst>
              <a:rect l="0" t="0" r="r" b="b"/>
              <a:pathLst>
                <a:path w="199" h="199">
                  <a:moveTo>
                    <a:pt x="99" y="198"/>
                  </a:moveTo>
                  <a:lnTo>
                    <a:pt x="99" y="198"/>
                  </a:lnTo>
                  <a:cubicBezTo>
                    <a:pt x="99" y="146"/>
                    <a:pt x="146" y="99"/>
                    <a:pt x="198" y="99"/>
                  </a:cubicBezTo>
                  <a:cubicBezTo>
                    <a:pt x="146" y="99"/>
                    <a:pt x="99" y="57"/>
                    <a:pt x="99" y="0"/>
                  </a:cubicBezTo>
                  <a:cubicBezTo>
                    <a:pt x="99" y="57"/>
                    <a:pt x="52" y="99"/>
                    <a:pt x="0" y="99"/>
                  </a:cubicBezTo>
                  <a:cubicBezTo>
                    <a:pt x="52" y="99"/>
                    <a:pt x="99" y="146"/>
                    <a:pt x="99" y="198"/>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18" name="Freeform 17"/>
            <p:cNvSpPr>
              <a:spLocks noChangeArrowheads="1"/>
            </p:cNvSpPr>
            <p:nvPr/>
          </p:nvSpPr>
          <p:spPr bwMode="auto">
            <a:xfrm>
              <a:off x="6980238" y="6540500"/>
              <a:ext cx="114300" cy="114300"/>
            </a:xfrm>
            <a:custGeom>
              <a:avLst/>
              <a:gdLst>
                <a:gd name="T0" fmla="*/ 162 w 325"/>
                <a:gd name="T1" fmla="*/ 324 h 325"/>
                <a:gd name="T2" fmla="*/ 162 w 325"/>
                <a:gd name="T3" fmla="*/ 324 h 325"/>
                <a:gd name="T4" fmla="*/ 324 w 325"/>
                <a:gd name="T5" fmla="*/ 162 h 325"/>
                <a:gd name="T6" fmla="*/ 162 w 325"/>
                <a:gd name="T7" fmla="*/ 0 h 325"/>
                <a:gd name="T8" fmla="*/ 0 w 325"/>
                <a:gd name="T9" fmla="*/ 162 h 325"/>
                <a:gd name="T10" fmla="*/ 162 w 325"/>
                <a:gd name="T11" fmla="*/ 324 h 325"/>
              </a:gdLst>
              <a:ahLst/>
              <a:cxnLst>
                <a:cxn ang="0">
                  <a:pos x="T0" y="T1"/>
                </a:cxn>
                <a:cxn ang="0">
                  <a:pos x="T2" y="T3"/>
                </a:cxn>
                <a:cxn ang="0">
                  <a:pos x="T4" y="T5"/>
                </a:cxn>
                <a:cxn ang="0">
                  <a:pos x="T6" y="T7"/>
                </a:cxn>
                <a:cxn ang="0">
                  <a:pos x="T8" y="T9"/>
                </a:cxn>
                <a:cxn ang="0">
                  <a:pos x="T10" y="T11"/>
                </a:cxn>
              </a:cxnLst>
              <a:rect l="0" t="0" r="r" b="b"/>
              <a:pathLst>
                <a:path w="325" h="325">
                  <a:moveTo>
                    <a:pt x="162" y="324"/>
                  </a:moveTo>
                  <a:lnTo>
                    <a:pt x="162" y="324"/>
                  </a:lnTo>
                  <a:cubicBezTo>
                    <a:pt x="162" y="235"/>
                    <a:pt x="235" y="162"/>
                    <a:pt x="324" y="162"/>
                  </a:cubicBezTo>
                  <a:cubicBezTo>
                    <a:pt x="235" y="162"/>
                    <a:pt x="162" y="89"/>
                    <a:pt x="162" y="0"/>
                  </a:cubicBezTo>
                  <a:cubicBezTo>
                    <a:pt x="162" y="89"/>
                    <a:pt x="94" y="162"/>
                    <a:pt x="0" y="162"/>
                  </a:cubicBezTo>
                  <a:cubicBezTo>
                    <a:pt x="94" y="162"/>
                    <a:pt x="162" y="235"/>
                    <a:pt x="162" y="32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19" name="Freeform 18"/>
            <p:cNvSpPr>
              <a:spLocks noChangeArrowheads="1"/>
            </p:cNvSpPr>
            <p:nvPr/>
          </p:nvSpPr>
          <p:spPr bwMode="auto">
            <a:xfrm>
              <a:off x="7212013" y="6605588"/>
              <a:ext cx="42863" cy="42862"/>
            </a:xfrm>
            <a:custGeom>
              <a:avLst/>
              <a:gdLst>
                <a:gd name="T0" fmla="*/ 62 w 126"/>
                <a:gd name="T1" fmla="*/ 125 h 126"/>
                <a:gd name="T2" fmla="*/ 62 w 126"/>
                <a:gd name="T3" fmla="*/ 125 h 126"/>
                <a:gd name="T4" fmla="*/ 125 w 126"/>
                <a:gd name="T5" fmla="*/ 62 h 126"/>
                <a:gd name="T6" fmla="*/ 62 w 126"/>
                <a:gd name="T7" fmla="*/ 0 h 126"/>
                <a:gd name="T8" fmla="*/ 0 w 126"/>
                <a:gd name="T9" fmla="*/ 62 h 126"/>
                <a:gd name="T10" fmla="*/ 62 w 126"/>
                <a:gd name="T11" fmla="*/ 125 h 126"/>
              </a:gdLst>
              <a:ahLst/>
              <a:cxnLst>
                <a:cxn ang="0">
                  <a:pos x="T0" y="T1"/>
                </a:cxn>
                <a:cxn ang="0">
                  <a:pos x="T2" y="T3"/>
                </a:cxn>
                <a:cxn ang="0">
                  <a:pos x="T4" y="T5"/>
                </a:cxn>
                <a:cxn ang="0">
                  <a:pos x="T6" y="T7"/>
                </a:cxn>
                <a:cxn ang="0">
                  <a:pos x="T8" y="T9"/>
                </a:cxn>
                <a:cxn ang="0">
                  <a:pos x="T10" y="T11"/>
                </a:cxn>
              </a:cxnLst>
              <a:rect l="0" t="0" r="r" b="b"/>
              <a:pathLst>
                <a:path w="126" h="126">
                  <a:moveTo>
                    <a:pt x="62" y="125"/>
                  </a:moveTo>
                  <a:lnTo>
                    <a:pt x="62" y="125"/>
                  </a:lnTo>
                  <a:cubicBezTo>
                    <a:pt x="62" y="88"/>
                    <a:pt x="88" y="62"/>
                    <a:pt x="125" y="62"/>
                  </a:cubicBezTo>
                  <a:cubicBezTo>
                    <a:pt x="88" y="62"/>
                    <a:pt x="62" y="36"/>
                    <a:pt x="62" y="0"/>
                  </a:cubicBezTo>
                  <a:cubicBezTo>
                    <a:pt x="62" y="36"/>
                    <a:pt x="36" y="62"/>
                    <a:pt x="0" y="62"/>
                  </a:cubicBezTo>
                  <a:cubicBezTo>
                    <a:pt x="36" y="62"/>
                    <a:pt x="62" y="88"/>
                    <a:pt x="62" y="125"/>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20" name="Freeform 19"/>
            <p:cNvSpPr>
              <a:spLocks noChangeArrowheads="1"/>
            </p:cNvSpPr>
            <p:nvPr/>
          </p:nvSpPr>
          <p:spPr bwMode="auto">
            <a:xfrm>
              <a:off x="6818313" y="6696075"/>
              <a:ext cx="22225" cy="22225"/>
            </a:xfrm>
            <a:custGeom>
              <a:avLst/>
              <a:gdLst>
                <a:gd name="T0" fmla="*/ 32 w 69"/>
                <a:gd name="T1" fmla="*/ 69 h 70"/>
                <a:gd name="T2" fmla="*/ 32 w 69"/>
                <a:gd name="T3" fmla="*/ 69 h 70"/>
                <a:gd name="T4" fmla="*/ 68 w 69"/>
                <a:gd name="T5" fmla="*/ 37 h 70"/>
                <a:gd name="T6" fmla="*/ 32 w 69"/>
                <a:gd name="T7" fmla="*/ 0 h 70"/>
                <a:gd name="T8" fmla="*/ 0 w 69"/>
                <a:gd name="T9" fmla="*/ 37 h 70"/>
                <a:gd name="T10" fmla="*/ 32 w 69"/>
                <a:gd name="T11" fmla="*/ 69 h 70"/>
              </a:gdLst>
              <a:ahLst/>
              <a:cxnLst>
                <a:cxn ang="0">
                  <a:pos x="T0" y="T1"/>
                </a:cxn>
                <a:cxn ang="0">
                  <a:pos x="T2" y="T3"/>
                </a:cxn>
                <a:cxn ang="0">
                  <a:pos x="T4" y="T5"/>
                </a:cxn>
                <a:cxn ang="0">
                  <a:pos x="T6" y="T7"/>
                </a:cxn>
                <a:cxn ang="0">
                  <a:pos x="T8" y="T9"/>
                </a:cxn>
                <a:cxn ang="0">
                  <a:pos x="T10" y="T11"/>
                </a:cxn>
              </a:cxnLst>
              <a:rect l="0" t="0" r="r" b="b"/>
              <a:pathLst>
                <a:path w="69" h="70">
                  <a:moveTo>
                    <a:pt x="32" y="69"/>
                  </a:moveTo>
                  <a:lnTo>
                    <a:pt x="32" y="69"/>
                  </a:lnTo>
                  <a:cubicBezTo>
                    <a:pt x="32" y="53"/>
                    <a:pt x="47" y="37"/>
                    <a:pt x="68" y="37"/>
                  </a:cubicBezTo>
                  <a:cubicBezTo>
                    <a:pt x="47" y="37"/>
                    <a:pt x="32" y="21"/>
                    <a:pt x="32" y="0"/>
                  </a:cubicBezTo>
                  <a:cubicBezTo>
                    <a:pt x="32" y="21"/>
                    <a:pt x="16" y="37"/>
                    <a:pt x="0" y="37"/>
                  </a:cubicBezTo>
                  <a:cubicBezTo>
                    <a:pt x="16" y="37"/>
                    <a:pt x="32" y="53"/>
                    <a:pt x="32" y="69"/>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21" name="Freeform 20"/>
            <p:cNvSpPr>
              <a:spLocks noChangeArrowheads="1"/>
            </p:cNvSpPr>
            <p:nvPr/>
          </p:nvSpPr>
          <p:spPr bwMode="auto">
            <a:xfrm>
              <a:off x="6910388" y="6664325"/>
              <a:ext cx="63500" cy="63500"/>
            </a:xfrm>
            <a:custGeom>
              <a:avLst/>
              <a:gdLst>
                <a:gd name="T0" fmla="*/ 94 w 184"/>
                <a:gd name="T1" fmla="*/ 183 h 184"/>
                <a:gd name="T2" fmla="*/ 94 w 184"/>
                <a:gd name="T3" fmla="*/ 183 h 184"/>
                <a:gd name="T4" fmla="*/ 183 w 184"/>
                <a:gd name="T5" fmla="*/ 88 h 184"/>
                <a:gd name="T6" fmla="*/ 94 w 184"/>
                <a:gd name="T7" fmla="*/ 0 h 184"/>
                <a:gd name="T8" fmla="*/ 0 w 184"/>
                <a:gd name="T9" fmla="*/ 88 h 184"/>
                <a:gd name="T10" fmla="*/ 94 w 184"/>
                <a:gd name="T11" fmla="*/ 183 h 184"/>
              </a:gdLst>
              <a:ahLst/>
              <a:cxnLst>
                <a:cxn ang="0">
                  <a:pos x="T0" y="T1"/>
                </a:cxn>
                <a:cxn ang="0">
                  <a:pos x="T2" y="T3"/>
                </a:cxn>
                <a:cxn ang="0">
                  <a:pos x="T4" y="T5"/>
                </a:cxn>
                <a:cxn ang="0">
                  <a:pos x="T6" y="T7"/>
                </a:cxn>
                <a:cxn ang="0">
                  <a:pos x="T8" y="T9"/>
                </a:cxn>
                <a:cxn ang="0">
                  <a:pos x="T10" y="T11"/>
                </a:cxn>
              </a:cxnLst>
              <a:rect l="0" t="0" r="r" b="b"/>
              <a:pathLst>
                <a:path w="184" h="184">
                  <a:moveTo>
                    <a:pt x="94" y="183"/>
                  </a:moveTo>
                  <a:lnTo>
                    <a:pt x="94" y="183"/>
                  </a:lnTo>
                  <a:cubicBezTo>
                    <a:pt x="141" y="183"/>
                    <a:pt x="183" y="141"/>
                    <a:pt x="183" y="88"/>
                  </a:cubicBezTo>
                  <a:cubicBezTo>
                    <a:pt x="183" y="41"/>
                    <a:pt x="141" y="0"/>
                    <a:pt x="94" y="0"/>
                  </a:cubicBezTo>
                  <a:cubicBezTo>
                    <a:pt x="42" y="0"/>
                    <a:pt x="0" y="41"/>
                    <a:pt x="0" y="88"/>
                  </a:cubicBezTo>
                  <a:cubicBezTo>
                    <a:pt x="0" y="141"/>
                    <a:pt x="42" y="183"/>
                    <a:pt x="94" y="183"/>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22" name="Freeform 21"/>
            <p:cNvSpPr>
              <a:spLocks noChangeArrowheads="1"/>
            </p:cNvSpPr>
            <p:nvPr/>
          </p:nvSpPr>
          <p:spPr bwMode="auto">
            <a:xfrm>
              <a:off x="7216775" y="6743700"/>
              <a:ext cx="28575" cy="31750"/>
            </a:xfrm>
            <a:custGeom>
              <a:avLst/>
              <a:gdLst>
                <a:gd name="T0" fmla="*/ 0 w 90"/>
                <a:gd name="T1" fmla="*/ 47 h 95"/>
                <a:gd name="T2" fmla="*/ 0 w 90"/>
                <a:gd name="T3" fmla="*/ 47 h 95"/>
                <a:gd name="T4" fmla="*/ 47 w 90"/>
                <a:gd name="T5" fmla="*/ 94 h 95"/>
                <a:gd name="T6" fmla="*/ 89 w 90"/>
                <a:gd name="T7" fmla="*/ 47 h 95"/>
                <a:gd name="T8" fmla="*/ 47 w 90"/>
                <a:gd name="T9" fmla="*/ 0 h 95"/>
                <a:gd name="T10" fmla="*/ 0 w 90"/>
                <a:gd name="T11" fmla="*/ 47 h 95"/>
              </a:gdLst>
              <a:ahLst/>
              <a:cxnLst>
                <a:cxn ang="0">
                  <a:pos x="T0" y="T1"/>
                </a:cxn>
                <a:cxn ang="0">
                  <a:pos x="T2" y="T3"/>
                </a:cxn>
                <a:cxn ang="0">
                  <a:pos x="T4" y="T5"/>
                </a:cxn>
                <a:cxn ang="0">
                  <a:pos x="T6" y="T7"/>
                </a:cxn>
                <a:cxn ang="0">
                  <a:pos x="T8" y="T9"/>
                </a:cxn>
                <a:cxn ang="0">
                  <a:pos x="T10" y="T11"/>
                </a:cxn>
              </a:cxnLst>
              <a:rect l="0" t="0" r="r" b="b"/>
              <a:pathLst>
                <a:path w="90" h="95">
                  <a:moveTo>
                    <a:pt x="0" y="47"/>
                  </a:moveTo>
                  <a:lnTo>
                    <a:pt x="0" y="47"/>
                  </a:lnTo>
                  <a:cubicBezTo>
                    <a:pt x="0" y="73"/>
                    <a:pt x="21" y="94"/>
                    <a:pt x="47" y="94"/>
                  </a:cubicBezTo>
                  <a:cubicBezTo>
                    <a:pt x="73" y="94"/>
                    <a:pt x="89" y="73"/>
                    <a:pt x="89" y="47"/>
                  </a:cubicBezTo>
                  <a:cubicBezTo>
                    <a:pt x="89" y="21"/>
                    <a:pt x="73" y="0"/>
                    <a:pt x="47" y="0"/>
                  </a:cubicBezTo>
                  <a:cubicBezTo>
                    <a:pt x="21" y="0"/>
                    <a:pt x="0" y="21"/>
                    <a:pt x="0" y="47"/>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23" name="Freeform 22"/>
            <p:cNvSpPr>
              <a:spLocks noChangeArrowheads="1"/>
            </p:cNvSpPr>
            <p:nvPr/>
          </p:nvSpPr>
          <p:spPr bwMode="auto">
            <a:xfrm>
              <a:off x="7296150" y="6759575"/>
              <a:ext cx="14288" cy="14287"/>
            </a:xfrm>
            <a:custGeom>
              <a:avLst/>
              <a:gdLst>
                <a:gd name="T0" fmla="*/ 26 w 48"/>
                <a:gd name="T1" fmla="*/ 47 h 48"/>
                <a:gd name="T2" fmla="*/ 26 w 48"/>
                <a:gd name="T3" fmla="*/ 47 h 48"/>
                <a:gd name="T4" fmla="*/ 47 w 48"/>
                <a:gd name="T5" fmla="*/ 26 h 48"/>
                <a:gd name="T6" fmla="*/ 26 w 48"/>
                <a:gd name="T7" fmla="*/ 0 h 48"/>
                <a:gd name="T8" fmla="*/ 0 w 48"/>
                <a:gd name="T9" fmla="*/ 26 h 48"/>
                <a:gd name="T10" fmla="*/ 26 w 48"/>
                <a:gd name="T11" fmla="*/ 47 h 48"/>
              </a:gdLst>
              <a:ahLst/>
              <a:cxnLst>
                <a:cxn ang="0">
                  <a:pos x="T0" y="T1"/>
                </a:cxn>
                <a:cxn ang="0">
                  <a:pos x="T2" y="T3"/>
                </a:cxn>
                <a:cxn ang="0">
                  <a:pos x="T4" y="T5"/>
                </a:cxn>
                <a:cxn ang="0">
                  <a:pos x="T6" y="T7"/>
                </a:cxn>
                <a:cxn ang="0">
                  <a:pos x="T8" y="T9"/>
                </a:cxn>
                <a:cxn ang="0">
                  <a:pos x="T10" y="T11"/>
                </a:cxn>
              </a:cxnLst>
              <a:rect l="0" t="0" r="r" b="b"/>
              <a:pathLst>
                <a:path w="48" h="48">
                  <a:moveTo>
                    <a:pt x="26" y="47"/>
                  </a:moveTo>
                  <a:lnTo>
                    <a:pt x="26" y="47"/>
                  </a:lnTo>
                  <a:cubicBezTo>
                    <a:pt x="36" y="47"/>
                    <a:pt x="47" y="37"/>
                    <a:pt x="47" y="26"/>
                  </a:cubicBezTo>
                  <a:cubicBezTo>
                    <a:pt x="47" y="10"/>
                    <a:pt x="36" y="0"/>
                    <a:pt x="26" y="0"/>
                  </a:cubicBezTo>
                  <a:cubicBezTo>
                    <a:pt x="10" y="0"/>
                    <a:pt x="0" y="10"/>
                    <a:pt x="0" y="26"/>
                  </a:cubicBezTo>
                  <a:cubicBezTo>
                    <a:pt x="0" y="37"/>
                    <a:pt x="10" y="47"/>
                    <a:pt x="26" y="47"/>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24" name="Freeform 23"/>
            <p:cNvSpPr>
              <a:spLocks noChangeArrowheads="1"/>
            </p:cNvSpPr>
            <p:nvPr/>
          </p:nvSpPr>
          <p:spPr bwMode="auto">
            <a:xfrm>
              <a:off x="6904038" y="6813550"/>
              <a:ext cx="22225" cy="22225"/>
            </a:xfrm>
            <a:custGeom>
              <a:avLst/>
              <a:gdLst>
                <a:gd name="T0" fmla="*/ 37 w 69"/>
                <a:gd name="T1" fmla="*/ 69 h 70"/>
                <a:gd name="T2" fmla="*/ 37 w 69"/>
                <a:gd name="T3" fmla="*/ 69 h 70"/>
                <a:gd name="T4" fmla="*/ 68 w 69"/>
                <a:gd name="T5" fmla="*/ 37 h 70"/>
                <a:gd name="T6" fmla="*/ 37 w 69"/>
                <a:gd name="T7" fmla="*/ 0 h 70"/>
                <a:gd name="T8" fmla="*/ 0 w 69"/>
                <a:gd name="T9" fmla="*/ 37 h 70"/>
                <a:gd name="T10" fmla="*/ 37 w 69"/>
                <a:gd name="T11" fmla="*/ 69 h 70"/>
              </a:gdLst>
              <a:ahLst/>
              <a:cxnLst>
                <a:cxn ang="0">
                  <a:pos x="T0" y="T1"/>
                </a:cxn>
                <a:cxn ang="0">
                  <a:pos x="T2" y="T3"/>
                </a:cxn>
                <a:cxn ang="0">
                  <a:pos x="T4" y="T5"/>
                </a:cxn>
                <a:cxn ang="0">
                  <a:pos x="T6" y="T7"/>
                </a:cxn>
                <a:cxn ang="0">
                  <a:pos x="T8" y="T9"/>
                </a:cxn>
                <a:cxn ang="0">
                  <a:pos x="T10" y="T11"/>
                </a:cxn>
              </a:cxnLst>
              <a:rect l="0" t="0" r="r" b="b"/>
              <a:pathLst>
                <a:path w="69" h="70">
                  <a:moveTo>
                    <a:pt x="37" y="69"/>
                  </a:moveTo>
                  <a:lnTo>
                    <a:pt x="37" y="69"/>
                  </a:lnTo>
                  <a:cubicBezTo>
                    <a:pt x="52" y="69"/>
                    <a:pt x="68" y="58"/>
                    <a:pt x="68" y="37"/>
                  </a:cubicBezTo>
                  <a:cubicBezTo>
                    <a:pt x="68" y="16"/>
                    <a:pt x="52" y="0"/>
                    <a:pt x="37" y="0"/>
                  </a:cubicBezTo>
                  <a:cubicBezTo>
                    <a:pt x="16" y="0"/>
                    <a:pt x="0" y="16"/>
                    <a:pt x="0" y="37"/>
                  </a:cubicBezTo>
                  <a:cubicBezTo>
                    <a:pt x="0" y="58"/>
                    <a:pt x="16" y="69"/>
                    <a:pt x="37" y="69"/>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137160" tIns="68580" rIns="137160" bIns="68580" numCol="1" anchor="ctr"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grpSp>
    </p:spTree>
    <p:extLst>
      <p:ext uri="{BB962C8B-B14F-4D97-AF65-F5344CB8AC3E}">
        <p14:creationId xmlns:p14="http://schemas.microsoft.com/office/powerpoint/2010/main" val="377216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COMPANY PROFILE</a:t>
            </a:r>
            <a:endParaRPr lang="en-GB"/>
          </a:p>
        </p:txBody>
      </p:sp>
      <p:sp>
        <p:nvSpPr>
          <p:cNvPr id="4" name="Text Placeholder 3"/>
          <p:cNvSpPr>
            <a:spLocks noGrp="1"/>
          </p:cNvSpPr>
          <p:nvPr>
            <p:ph type="body" sz="quarter" idx="4294967295"/>
          </p:nvPr>
        </p:nvSpPr>
        <p:spPr>
          <a:xfrm>
            <a:off x="10014403" y="5624513"/>
            <a:ext cx="5505450" cy="393700"/>
          </a:xfrm>
        </p:spPr>
        <p:txBody>
          <a:bodyPr/>
          <a:lstStyle/>
          <a:p>
            <a:pPr marL="0" indent="0">
              <a:buNone/>
            </a:pPr>
            <a:r>
              <a:rPr lang="en-US"/>
              <a:t>ADD A SUBTITLE HERE</a:t>
            </a:r>
            <a:endParaRPr lang="en-GB"/>
          </a:p>
        </p:txBody>
      </p:sp>
      <p:sp>
        <p:nvSpPr>
          <p:cNvPr id="5" name="TextBox 4"/>
          <p:cNvSpPr txBox="1"/>
          <p:nvPr/>
        </p:nvSpPr>
        <p:spPr>
          <a:xfrm>
            <a:off x="10014403" y="6264729"/>
            <a:ext cx="6995886" cy="2585323"/>
          </a:xfrm>
          <a:prstGeom prst="rect">
            <a:avLst/>
          </a:prstGeom>
          <a:noFill/>
        </p:spPr>
        <p:txBody>
          <a:bodyPr wrap="square" rtlCol="0">
            <a:spAutoFit/>
          </a:bodyPr>
          <a:lstStyle/>
          <a:p>
            <a:r>
              <a:rPr lang="en-GB" sz="1800"/>
              <a:t>Nam libero tempore, cum soluta nobis 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a:t>
            </a:r>
          </a:p>
        </p:txBody>
      </p:sp>
      <p:sp>
        <p:nvSpPr>
          <p:cNvPr id="11" name="TextBox 10"/>
          <p:cNvSpPr txBox="1"/>
          <p:nvPr/>
        </p:nvSpPr>
        <p:spPr>
          <a:xfrm>
            <a:off x="3873500" y="523761"/>
            <a:ext cx="2006600" cy="1446550"/>
          </a:xfrm>
          <a:prstGeom prst="rect">
            <a:avLst/>
          </a:prstGeom>
          <a:noFill/>
        </p:spPr>
        <p:txBody>
          <a:bodyPr wrap="square" rtlCol="0">
            <a:spAutoFit/>
          </a:bodyPr>
          <a:lstStyle/>
          <a:p>
            <a:r>
              <a:rPr lang="en-US" sz="8800">
                <a:solidFill>
                  <a:schemeClr val="bg1"/>
                </a:solidFill>
                <a:latin typeface="+mj-lt"/>
              </a:rPr>
              <a:t>23</a:t>
            </a:r>
            <a:endParaRPr lang="en-GB" sz="8800">
              <a:solidFill>
                <a:schemeClr val="bg1"/>
              </a:solidFill>
              <a:latin typeface="+mj-lt"/>
            </a:endParaRPr>
          </a:p>
        </p:txBody>
      </p:sp>
      <p:sp>
        <p:nvSpPr>
          <p:cNvPr id="12" name="TextBox 11"/>
          <p:cNvSpPr txBox="1"/>
          <p:nvPr/>
        </p:nvSpPr>
        <p:spPr>
          <a:xfrm>
            <a:off x="3873500" y="2310547"/>
            <a:ext cx="4406900" cy="1446550"/>
          </a:xfrm>
          <a:prstGeom prst="rect">
            <a:avLst/>
          </a:prstGeom>
          <a:noFill/>
        </p:spPr>
        <p:txBody>
          <a:bodyPr wrap="square" rtlCol="0">
            <a:spAutoFit/>
          </a:bodyPr>
          <a:lstStyle/>
          <a:p>
            <a:r>
              <a:rPr lang="en-US" sz="8800">
                <a:solidFill>
                  <a:schemeClr val="bg1"/>
                </a:solidFill>
                <a:latin typeface="+mj-lt"/>
              </a:rPr>
              <a:t>7,500+</a:t>
            </a:r>
            <a:endParaRPr lang="en-GB" sz="8800">
              <a:solidFill>
                <a:schemeClr val="bg1"/>
              </a:solidFill>
              <a:latin typeface="+mj-lt"/>
            </a:endParaRPr>
          </a:p>
        </p:txBody>
      </p:sp>
      <p:sp>
        <p:nvSpPr>
          <p:cNvPr id="14" name="Freeform 13"/>
          <p:cNvSpPr>
            <a:spLocks noChangeArrowheads="1"/>
          </p:cNvSpPr>
          <p:nvPr/>
        </p:nvSpPr>
        <p:spPr bwMode="auto">
          <a:xfrm>
            <a:off x="1107902" y="886787"/>
            <a:ext cx="737339" cy="737339"/>
          </a:xfrm>
          <a:custGeom>
            <a:avLst/>
            <a:gdLst>
              <a:gd name="T0" fmla="*/ 0 w 829"/>
              <a:gd name="T1" fmla="*/ 414 h 829"/>
              <a:gd name="T2" fmla="*/ 413 w 829"/>
              <a:gd name="T3" fmla="*/ 0 h 829"/>
              <a:gd name="T4" fmla="*/ 277 w 829"/>
              <a:gd name="T5" fmla="*/ 85 h 829"/>
              <a:gd name="T6" fmla="*/ 235 w 829"/>
              <a:gd name="T7" fmla="*/ 160 h 829"/>
              <a:gd name="T8" fmla="*/ 301 w 829"/>
              <a:gd name="T9" fmla="*/ 56 h 829"/>
              <a:gd name="T10" fmla="*/ 221 w 829"/>
              <a:gd name="T11" fmla="*/ 202 h 829"/>
              <a:gd name="T12" fmla="*/ 193 w 829"/>
              <a:gd name="T13" fmla="*/ 311 h 829"/>
              <a:gd name="T14" fmla="*/ 188 w 829"/>
              <a:gd name="T15" fmla="*/ 395 h 829"/>
              <a:gd name="T16" fmla="*/ 37 w 829"/>
              <a:gd name="T17" fmla="*/ 433 h 829"/>
              <a:gd name="T18" fmla="*/ 188 w 829"/>
              <a:gd name="T19" fmla="*/ 466 h 829"/>
              <a:gd name="T20" fmla="*/ 197 w 829"/>
              <a:gd name="T21" fmla="*/ 531 h 829"/>
              <a:gd name="T22" fmla="*/ 141 w 829"/>
              <a:gd name="T23" fmla="*/ 677 h 829"/>
              <a:gd name="T24" fmla="*/ 169 w 829"/>
              <a:gd name="T25" fmla="*/ 701 h 829"/>
              <a:gd name="T26" fmla="*/ 235 w 829"/>
              <a:gd name="T27" fmla="*/ 668 h 829"/>
              <a:gd name="T28" fmla="*/ 301 w 829"/>
              <a:gd name="T29" fmla="*/ 772 h 829"/>
              <a:gd name="T30" fmla="*/ 395 w 829"/>
              <a:gd name="T31" fmla="*/ 790 h 829"/>
              <a:gd name="T32" fmla="*/ 395 w 829"/>
              <a:gd name="T33" fmla="*/ 790 h 829"/>
              <a:gd name="T34" fmla="*/ 254 w 829"/>
              <a:gd name="T35" fmla="*/ 612 h 829"/>
              <a:gd name="T36" fmla="*/ 395 w 829"/>
              <a:gd name="T37" fmla="*/ 583 h 829"/>
              <a:gd name="T38" fmla="*/ 226 w 829"/>
              <a:gd name="T39" fmla="*/ 395 h 829"/>
              <a:gd name="T40" fmla="*/ 395 w 829"/>
              <a:gd name="T41" fmla="*/ 395 h 829"/>
              <a:gd name="T42" fmla="*/ 263 w 829"/>
              <a:gd name="T43" fmla="*/ 184 h 829"/>
              <a:gd name="T44" fmla="*/ 790 w 829"/>
              <a:gd name="T45" fmla="*/ 395 h 829"/>
              <a:gd name="T46" fmla="*/ 635 w 829"/>
              <a:gd name="T47" fmla="*/ 362 h 829"/>
              <a:gd name="T48" fmla="*/ 630 w 829"/>
              <a:gd name="T49" fmla="*/ 297 h 829"/>
              <a:gd name="T50" fmla="*/ 682 w 829"/>
              <a:gd name="T51" fmla="*/ 151 h 829"/>
              <a:gd name="T52" fmla="*/ 658 w 829"/>
              <a:gd name="T53" fmla="*/ 127 h 829"/>
              <a:gd name="T54" fmla="*/ 588 w 829"/>
              <a:gd name="T55" fmla="*/ 160 h 829"/>
              <a:gd name="T56" fmla="*/ 526 w 829"/>
              <a:gd name="T57" fmla="*/ 56 h 829"/>
              <a:gd name="T58" fmla="*/ 432 w 829"/>
              <a:gd name="T59" fmla="*/ 38 h 829"/>
              <a:gd name="T60" fmla="*/ 432 w 829"/>
              <a:gd name="T61" fmla="*/ 38 h 829"/>
              <a:gd name="T62" fmla="*/ 574 w 829"/>
              <a:gd name="T63" fmla="*/ 217 h 829"/>
              <a:gd name="T64" fmla="*/ 432 w 829"/>
              <a:gd name="T65" fmla="*/ 245 h 829"/>
              <a:gd name="T66" fmla="*/ 602 w 829"/>
              <a:gd name="T67" fmla="*/ 433 h 829"/>
              <a:gd name="T68" fmla="*/ 432 w 829"/>
              <a:gd name="T69" fmla="*/ 433 h 829"/>
              <a:gd name="T70" fmla="*/ 432 w 829"/>
              <a:gd name="T71" fmla="*/ 621 h 829"/>
              <a:gd name="T72" fmla="*/ 526 w 829"/>
              <a:gd name="T73" fmla="*/ 772 h 829"/>
              <a:gd name="T74" fmla="*/ 550 w 829"/>
              <a:gd name="T75" fmla="*/ 743 h 829"/>
              <a:gd name="T76" fmla="*/ 592 w 829"/>
              <a:gd name="T77" fmla="*/ 659 h 829"/>
              <a:gd name="T78" fmla="*/ 682 w 829"/>
              <a:gd name="T79" fmla="*/ 677 h 829"/>
              <a:gd name="T80" fmla="*/ 606 w 829"/>
              <a:gd name="T81" fmla="*/ 621 h 829"/>
              <a:gd name="T82" fmla="*/ 635 w 829"/>
              <a:gd name="T83" fmla="*/ 480 h 829"/>
              <a:gd name="T84" fmla="*/ 790 w 829"/>
              <a:gd name="T85" fmla="*/ 43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9" h="829">
                <a:moveTo>
                  <a:pt x="413" y="0"/>
                </a:moveTo>
                <a:lnTo>
                  <a:pt x="413" y="0"/>
                </a:lnTo>
                <a:cubicBezTo>
                  <a:pt x="183" y="0"/>
                  <a:pt x="0" y="184"/>
                  <a:pt x="0" y="414"/>
                </a:cubicBezTo>
                <a:cubicBezTo>
                  <a:pt x="0" y="644"/>
                  <a:pt x="183" y="828"/>
                  <a:pt x="413" y="828"/>
                </a:cubicBezTo>
                <a:cubicBezTo>
                  <a:pt x="639" y="828"/>
                  <a:pt x="828" y="644"/>
                  <a:pt x="828" y="414"/>
                </a:cubicBezTo>
                <a:cubicBezTo>
                  <a:pt x="828" y="184"/>
                  <a:pt x="639" y="0"/>
                  <a:pt x="413" y="0"/>
                </a:cubicBezTo>
                <a:close/>
                <a:moveTo>
                  <a:pt x="301" y="56"/>
                </a:moveTo>
                <a:lnTo>
                  <a:pt x="301" y="56"/>
                </a:lnTo>
                <a:cubicBezTo>
                  <a:pt x="291" y="61"/>
                  <a:pt x="287" y="71"/>
                  <a:pt x="277" y="85"/>
                </a:cubicBezTo>
                <a:lnTo>
                  <a:pt x="277" y="85"/>
                </a:lnTo>
                <a:cubicBezTo>
                  <a:pt x="263" y="108"/>
                  <a:pt x="249" y="132"/>
                  <a:pt x="235" y="160"/>
                </a:cubicBezTo>
                <a:lnTo>
                  <a:pt x="235" y="160"/>
                </a:lnTo>
                <a:cubicBezTo>
                  <a:pt x="235" y="165"/>
                  <a:pt x="235" y="165"/>
                  <a:pt x="230" y="169"/>
                </a:cubicBezTo>
                <a:cubicBezTo>
                  <a:pt x="207" y="155"/>
                  <a:pt x="188" y="141"/>
                  <a:pt x="169" y="127"/>
                </a:cubicBezTo>
                <a:cubicBezTo>
                  <a:pt x="207" y="94"/>
                  <a:pt x="254" y="71"/>
                  <a:pt x="301" y="56"/>
                </a:cubicBezTo>
                <a:close/>
                <a:moveTo>
                  <a:pt x="141" y="151"/>
                </a:moveTo>
                <a:lnTo>
                  <a:pt x="141" y="151"/>
                </a:lnTo>
                <a:cubicBezTo>
                  <a:pt x="164" y="169"/>
                  <a:pt x="193" y="188"/>
                  <a:pt x="221" y="202"/>
                </a:cubicBezTo>
                <a:cubicBezTo>
                  <a:pt x="219" y="203"/>
                  <a:pt x="218" y="205"/>
                  <a:pt x="216" y="207"/>
                </a:cubicBezTo>
                <a:cubicBezTo>
                  <a:pt x="207" y="235"/>
                  <a:pt x="202" y="268"/>
                  <a:pt x="197" y="297"/>
                </a:cubicBezTo>
                <a:cubicBezTo>
                  <a:pt x="197" y="301"/>
                  <a:pt x="197" y="306"/>
                  <a:pt x="193" y="311"/>
                </a:cubicBezTo>
                <a:cubicBezTo>
                  <a:pt x="193" y="325"/>
                  <a:pt x="193" y="334"/>
                  <a:pt x="193" y="348"/>
                </a:cubicBezTo>
                <a:cubicBezTo>
                  <a:pt x="188" y="353"/>
                  <a:pt x="188" y="358"/>
                  <a:pt x="188" y="362"/>
                </a:cubicBezTo>
                <a:cubicBezTo>
                  <a:pt x="188" y="372"/>
                  <a:pt x="188" y="386"/>
                  <a:pt x="188" y="395"/>
                </a:cubicBezTo>
                <a:cubicBezTo>
                  <a:pt x="37" y="395"/>
                  <a:pt x="87" y="395"/>
                  <a:pt x="37" y="395"/>
                </a:cubicBezTo>
                <a:cubicBezTo>
                  <a:pt x="42" y="301"/>
                  <a:pt x="80" y="217"/>
                  <a:pt x="141" y="151"/>
                </a:cubicBezTo>
                <a:close/>
                <a:moveTo>
                  <a:pt x="37" y="433"/>
                </a:moveTo>
                <a:lnTo>
                  <a:pt x="37" y="433"/>
                </a:lnTo>
                <a:cubicBezTo>
                  <a:pt x="188" y="433"/>
                  <a:pt x="138" y="433"/>
                  <a:pt x="188" y="433"/>
                </a:cubicBezTo>
                <a:cubicBezTo>
                  <a:pt x="188" y="442"/>
                  <a:pt x="188" y="456"/>
                  <a:pt x="188" y="466"/>
                </a:cubicBezTo>
                <a:cubicBezTo>
                  <a:pt x="188" y="470"/>
                  <a:pt x="188" y="475"/>
                  <a:pt x="193" y="480"/>
                </a:cubicBezTo>
                <a:cubicBezTo>
                  <a:pt x="193" y="494"/>
                  <a:pt x="193" y="503"/>
                  <a:pt x="193" y="517"/>
                </a:cubicBezTo>
                <a:cubicBezTo>
                  <a:pt x="197" y="522"/>
                  <a:pt x="197" y="527"/>
                  <a:pt x="197" y="531"/>
                </a:cubicBezTo>
                <a:cubicBezTo>
                  <a:pt x="202" y="560"/>
                  <a:pt x="207" y="593"/>
                  <a:pt x="216" y="621"/>
                </a:cubicBezTo>
                <a:cubicBezTo>
                  <a:pt x="218" y="622"/>
                  <a:pt x="219" y="624"/>
                  <a:pt x="221" y="626"/>
                </a:cubicBezTo>
                <a:cubicBezTo>
                  <a:pt x="193" y="640"/>
                  <a:pt x="164" y="659"/>
                  <a:pt x="141" y="677"/>
                </a:cubicBezTo>
                <a:cubicBezTo>
                  <a:pt x="80" y="612"/>
                  <a:pt x="42" y="527"/>
                  <a:pt x="37" y="433"/>
                </a:cubicBezTo>
                <a:close/>
                <a:moveTo>
                  <a:pt x="169" y="701"/>
                </a:moveTo>
                <a:lnTo>
                  <a:pt x="169" y="701"/>
                </a:lnTo>
                <a:cubicBezTo>
                  <a:pt x="188" y="687"/>
                  <a:pt x="207" y="673"/>
                  <a:pt x="230" y="659"/>
                </a:cubicBezTo>
                <a:cubicBezTo>
                  <a:pt x="235" y="663"/>
                  <a:pt x="235" y="663"/>
                  <a:pt x="235" y="668"/>
                </a:cubicBezTo>
                <a:lnTo>
                  <a:pt x="235" y="668"/>
                </a:lnTo>
                <a:cubicBezTo>
                  <a:pt x="249" y="696"/>
                  <a:pt x="263" y="720"/>
                  <a:pt x="277" y="743"/>
                </a:cubicBezTo>
                <a:lnTo>
                  <a:pt x="277" y="743"/>
                </a:lnTo>
                <a:cubicBezTo>
                  <a:pt x="287" y="757"/>
                  <a:pt x="291" y="767"/>
                  <a:pt x="301" y="772"/>
                </a:cubicBezTo>
                <a:cubicBezTo>
                  <a:pt x="254" y="757"/>
                  <a:pt x="207" y="734"/>
                  <a:pt x="169" y="701"/>
                </a:cubicBezTo>
                <a:close/>
                <a:moveTo>
                  <a:pt x="395" y="790"/>
                </a:moveTo>
                <a:lnTo>
                  <a:pt x="395" y="790"/>
                </a:lnTo>
                <a:cubicBezTo>
                  <a:pt x="343" y="776"/>
                  <a:pt x="296" y="725"/>
                  <a:pt x="263" y="644"/>
                </a:cubicBezTo>
                <a:cubicBezTo>
                  <a:pt x="305" y="630"/>
                  <a:pt x="348" y="626"/>
                  <a:pt x="395" y="621"/>
                </a:cubicBezTo>
                <a:cubicBezTo>
                  <a:pt x="395" y="677"/>
                  <a:pt x="395" y="733"/>
                  <a:pt x="395" y="790"/>
                </a:cubicBezTo>
                <a:close/>
                <a:moveTo>
                  <a:pt x="395" y="583"/>
                </a:moveTo>
                <a:lnTo>
                  <a:pt x="395" y="583"/>
                </a:lnTo>
                <a:cubicBezTo>
                  <a:pt x="343" y="588"/>
                  <a:pt x="296" y="597"/>
                  <a:pt x="254" y="612"/>
                </a:cubicBezTo>
                <a:cubicBezTo>
                  <a:pt x="235" y="560"/>
                  <a:pt x="226" y="499"/>
                  <a:pt x="226" y="433"/>
                </a:cubicBezTo>
                <a:cubicBezTo>
                  <a:pt x="395" y="433"/>
                  <a:pt x="339" y="433"/>
                  <a:pt x="395" y="433"/>
                </a:cubicBezTo>
                <a:cubicBezTo>
                  <a:pt x="395" y="483"/>
                  <a:pt x="395" y="533"/>
                  <a:pt x="395" y="583"/>
                </a:cubicBezTo>
                <a:close/>
                <a:moveTo>
                  <a:pt x="395" y="395"/>
                </a:moveTo>
                <a:lnTo>
                  <a:pt x="395" y="395"/>
                </a:lnTo>
                <a:cubicBezTo>
                  <a:pt x="226" y="395"/>
                  <a:pt x="282" y="395"/>
                  <a:pt x="226" y="395"/>
                </a:cubicBezTo>
                <a:cubicBezTo>
                  <a:pt x="226" y="330"/>
                  <a:pt x="235" y="268"/>
                  <a:pt x="254" y="217"/>
                </a:cubicBezTo>
                <a:cubicBezTo>
                  <a:pt x="296" y="231"/>
                  <a:pt x="343" y="240"/>
                  <a:pt x="395" y="245"/>
                </a:cubicBezTo>
                <a:cubicBezTo>
                  <a:pt x="395" y="295"/>
                  <a:pt x="395" y="345"/>
                  <a:pt x="395" y="395"/>
                </a:cubicBezTo>
                <a:close/>
                <a:moveTo>
                  <a:pt x="395" y="207"/>
                </a:moveTo>
                <a:lnTo>
                  <a:pt x="395" y="207"/>
                </a:lnTo>
                <a:cubicBezTo>
                  <a:pt x="348" y="202"/>
                  <a:pt x="305" y="198"/>
                  <a:pt x="263" y="184"/>
                </a:cubicBezTo>
                <a:cubicBezTo>
                  <a:pt x="296" y="104"/>
                  <a:pt x="343" y="52"/>
                  <a:pt x="395" y="38"/>
                </a:cubicBezTo>
                <a:cubicBezTo>
                  <a:pt x="395" y="94"/>
                  <a:pt x="395" y="150"/>
                  <a:pt x="395" y="207"/>
                </a:cubicBezTo>
                <a:close/>
                <a:moveTo>
                  <a:pt x="790" y="395"/>
                </a:moveTo>
                <a:lnTo>
                  <a:pt x="790" y="395"/>
                </a:lnTo>
                <a:cubicBezTo>
                  <a:pt x="639" y="395"/>
                  <a:pt x="689" y="395"/>
                  <a:pt x="639" y="395"/>
                </a:cubicBezTo>
                <a:cubicBezTo>
                  <a:pt x="639" y="386"/>
                  <a:pt x="639" y="372"/>
                  <a:pt x="635" y="362"/>
                </a:cubicBezTo>
                <a:cubicBezTo>
                  <a:pt x="635" y="358"/>
                  <a:pt x="635" y="353"/>
                  <a:pt x="635" y="348"/>
                </a:cubicBezTo>
                <a:cubicBezTo>
                  <a:pt x="635" y="334"/>
                  <a:pt x="635" y="325"/>
                  <a:pt x="630" y="311"/>
                </a:cubicBezTo>
                <a:cubicBezTo>
                  <a:pt x="630" y="306"/>
                  <a:pt x="630" y="301"/>
                  <a:pt x="630" y="297"/>
                </a:cubicBezTo>
                <a:cubicBezTo>
                  <a:pt x="625" y="268"/>
                  <a:pt x="616" y="235"/>
                  <a:pt x="606" y="207"/>
                </a:cubicBezTo>
                <a:cubicBezTo>
                  <a:pt x="606" y="205"/>
                  <a:pt x="606" y="203"/>
                  <a:pt x="606" y="202"/>
                </a:cubicBezTo>
                <a:cubicBezTo>
                  <a:pt x="635" y="188"/>
                  <a:pt x="663" y="169"/>
                  <a:pt x="682" y="151"/>
                </a:cubicBezTo>
                <a:cubicBezTo>
                  <a:pt x="743" y="217"/>
                  <a:pt x="785" y="301"/>
                  <a:pt x="790" y="395"/>
                </a:cubicBezTo>
                <a:close/>
                <a:moveTo>
                  <a:pt x="658" y="127"/>
                </a:moveTo>
                <a:lnTo>
                  <a:pt x="658" y="127"/>
                </a:lnTo>
                <a:cubicBezTo>
                  <a:pt x="639" y="141"/>
                  <a:pt x="616" y="155"/>
                  <a:pt x="592" y="169"/>
                </a:cubicBezTo>
                <a:cubicBezTo>
                  <a:pt x="592" y="165"/>
                  <a:pt x="592" y="165"/>
                  <a:pt x="592" y="160"/>
                </a:cubicBezTo>
                <a:cubicBezTo>
                  <a:pt x="590" y="160"/>
                  <a:pt x="592" y="160"/>
                  <a:pt x="588" y="160"/>
                </a:cubicBezTo>
                <a:cubicBezTo>
                  <a:pt x="578" y="132"/>
                  <a:pt x="564" y="108"/>
                  <a:pt x="550" y="85"/>
                </a:cubicBezTo>
                <a:lnTo>
                  <a:pt x="550" y="85"/>
                </a:lnTo>
                <a:cubicBezTo>
                  <a:pt x="541" y="71"/>
                  <a:pt x="531" y="61"/>
                  <a:pt x="526" y="56"/>
                </a:cubicBezTo>
                <a:cubicBezTo>
                  <a:pt x="574" y="71"/>
                  <a:pt x="616" y="94"/>
                  <a:pt x="658" y="127"/>
                </a:cubicBezTo>
                <a:close/>
                <a:moveTo>
                  <a:pt x="432" y="38"/>
                </a:moveTo>
                <a:lnTo>
                  <a:pt x="432" y="38"/>
                </a:lnTo>
                <a:cubicBezTo>
                  <a:pt x="484" y="52"/>
                  <a:pt x="531" y="104"/>
                  <a:pt x="559" y="184"/>
                </a:cubicBezTo>
                <a:cubicBezTo>
                  <a:pt x="522" y="198"/>
                  <a:pt x="479" y="202"/>
                  <a:pt x="432" y="207"/>
                </a:cubicBezTo>
                <a:cubicBezTo>
                  <a:pt x="432" y="150"/>
                  <a:pt x="432" y="94"/>
                  <a:pt x="432" y="38"/>
                </a:cubicBezTo>
                <a:close/>
                <a:moveTo>
                  <a:pt x="432" y="245"/>
                </a:moveTo>
                <a:lnTo>
                  <a:pt x="432" y="245"/>
                </a:lnTo>
                <a:cubicBezTo>
                  <a:pt x="484" y="240"/>
                  <a:pt x="531" y="231"/>
                  <a:pt x="574" y="217"/>
                </a:cubicBezTo>
                <a:cubicBezTo>
                  <a:pt x="588" y="268"/>
                  <a:pt x="597" y="330"/>
                  <a:pt x="602" y="395"/>
                </a:cubicBezTo>
                <a:cubicBezTo>
                  <a:pt x="432" y="395"/>
                  <a:pt x="488" y="395"/>
                  <a:pt x="432" y="395"/>
                </a:cubicBezTo>
                <a:cubicBezTo>
                  <a:pt x="432" y="345"/>
                  <a:pt x="432" y="295"/>
                  <a:pt x="432" y="245"/>
                </a:cubicBezTo>
                <a:close/>
                <a:moveTo>
                  <a:pt x="432" y="433"/>
                </a:moveTo>
                <a:lnTo>
                  <a:pt x="432" y="433"/>
                </a:lnTo>
                <a:cubicBezTo>
                  <a:pt x="602" y="433"/>
                  <a:pt x="545" y="433"/>
                  <a:pt x="602" y="433"/>
                </a:cubicBezTo>
                <a:cubicBezTo>
                  <a:pt x="597" y="499"/>
                  <a:pt x="588" y="560"/>
                  <a:pt x="574" y="612"/>
                </a:cubicBezTo>
                <a:cubicBezTo>
                  <a:pt x="531" y="597"/>
                  <a:pt x="484" y="588"/>
                  <a:pt x="432" y="583"/>
                </a:cubicBezTo>
                <a:cubicBezTo>
                  <a:pt x="432" y="533"/>
                  <a:pt x="432" y="483"/>
                  <a:pt x="432" y="433"/>
                </a:cubicBezTo>
                <a:close/>
                <a:moveTo>
                  <a:pt x="432" y="790"/>
                </a:moveTo>
                <a:lnTo>
                  <a:pt x="432" y="790"/>
                </a:lnTo>
                <a:cubicBezTo>
                  <a:pt x="432" y="621"/>
                  <a:pt x="432" y="677"/>
                  <a:pt x="432" y="621"/>
                </a:cubicBezTo>
                <a:cubicBezTo>
                  <a:pt x="479" y="626"/>
                  <a:pt x="522" y="630"/>
                  <a:pt x="559" y="644"/>
                </a:cubicBezTo>
                <a:cubicBezTo>
                  <a:pt x="531" y="725"/>
                  <a:pt x="484" y="776"/>
                  <a:pt x="432" y="790"/>
                </a:cubicBezTo>
                <a:close/>
                <a:moveTo>
                  <a:pt x="526" y="772"/>
                </a:moveTo>
                <a:lnTo>
                  <a:pt x="526" y="772"/>
                </a:lnTo>
                <a:cubicBezTo>
                  <a:pt x="531" y="767"/>
                  <a:pt x="541" y="757"/>
                  <a:pt x="550" y="743"/>
                </a:cubicBezTo>
                <a:lnTo>
                  <a:pt x="550" y="743"/>
                </a:lnTo>
                <a:cubicBezTo>
                  <a:pt x="564" y="720"/>
                  <a:pt x="578" y="696"/>
                  <a:pt x="588" y="668"/>
                </a:cubicBezTo>
                <a:cubicBezTo>
                  <a:pt x="592" y="668"/>
                  <a:pt x="590" y="668"/>
                  <a:pt x="592" y="668"/>
                </a:cubicBezTo>
                <a:cubicBezTo>
                  <a:pt x="592" y="663"/>
                  <a:pt x="592" y="663"/>
                  <a:pt x="592" y="659"/>
                </a:cubicBezTo>
                <a:cubicBezTo>
                  <a:pt x="616" y="673"/>
                  <a:pt x="639" y="687"/>
                  <a:pt x="658" y="701"/>
                </a:cubicBezTo>
                <a:cubicBezTo>
                  <a:pt x="616" y="734"/>
                  <a:pt x="574" y="757"/>
                  <a:pt x="526" y="772"/>
                </a:cubicBezTo>
                <a:close/>
                <a:moveTo>
                  <a:pt x="682" y="677"/>
                </a:moveTo>
                <a:lnTo>
                  <a:pt x="682" y="677"/>
                </a:lnTo>
                <a:cubicBezTo>
                  <a:pt x="663" y="659"/>
                  <a:pt x="635" y="640"/>
                  <a:pt x="606" y="626"/>
                </a:cubicBezTo>
                <a:cubicBezTo>
                  <a:pt x="606" y="624"/>
                  <a:pt x="606" y="622"/>
                  <a:pt x="606" y="621"/>
                </a:cubicBezTo>
                <a:cubicBezTo>
                  <a:pt x="616" y="593"/>
                  <a:pt x="625" y="560"/>
                  <a:pt x="630" y="531"/>
                </a:cubicBezTo>
                <a:cubicBezTo>
                  <a:pt x="630" y="527"/>
                  <a:pt x="630" y="522"/>
                  <a:pt x="630" y="517"/>
                </a:cubicBezTo>
                <a:cubicBezTo>
                  <a:pt x="635" y="503"/>
                  <a:pt x="635" y="494"/>
                  <a:pt x="635" y="480"/>
                </a:cubicBezTo>
                <a:cubicBezTo>
                  <a:pt x="635" y="475"/>
                  <a:pt x="635" y="470"/>
                  <a:pt x="635" y="466"/>
                </a:cubicBezTo>
                <a:cubicBezTo>
                  <a:pt x="639" y="456"/>
                  <a:pt x="639" y="442"/>
                  <a:pt x="639" y="433"/>
                </a:cubicBezTo>
                <a:cubicBezTo>
                  <a:pt x="790" y="433"/>
                  <a:pt x="739" y="433"/>
                  <a:pt x="790" y="433"/>
                </a:cubicBezTo>
                <a:cubicBezTo>
                  <a:pt x="785" y="527"/>
                  <a:pt x="743" y="612"/>
                  <a:pt x="682" y="677"/>
                </a:cubicBezTo>
                <a:close/>
              </a:path>
            </a:pathLst>
          </a:custGeom>
          <a:solidFill>
            <a:schemeClr val="bg1"/>
          </a:solidFill>
          <a:ln>
            <a:noFill/>
          </a:ln>
          <a:effectLst/>
        </p:spPr>
        <p:txBody>
          <a:bodyPr wrap="none"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sp>
        <p:nvSpPr>
          <p:cNvPr id="15" name="Text Placeholder 3"/>
          <p:cNvSpPr txBox="1">
            <a:spLocks/>
          </p:cNvSpPr>
          <p:nvPr/>
        </p:nvSpPr>
        <p:spPr>
          <a:xfrm>
            <a:off x="3873500" y="1746985"/>
            <a:ext cx="2438400" cy="3937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COUNTRIES</a:t>
            </a:r>
            <a:endParaRPr lang="en-GB">
              <a:solidFill>
                <a:schemeClr val="bg1"/>
              </a:solidFill>
            </a:endParaRPr>
          </a:p>
        </p:txBody>
      </p:sp>
      <p:sp>
        <p:nvSpPr>
          <p:cNvPr id="16" name="Text Placeholder 3"/>
          <p:cNvSpPr txBox="1">
            <a:spLocks/>
          </p:cNvSpPr>
          <p:nvPr/>
        </p:nvSpPr>
        <p:spPr>
          <a:xfrm>
            <a:off x="3873500" y="3589845"/>
            <a:ext cx="3067050" cy="3937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EMPLOYES</a:t>
            </a:r>
            <a:endParaRPr lang="en-GB">
              <a:solidFill>
                <a:schemeClr val="bg1"/>
              </a:solidFill>
            </a:endParaRPr>
          </a:p>
        </p:txBody>
      </p:sp>
      <p:sp>
        <p:nvSpPr>
          <p:cNvPr id="18" name="TextBox 17"/>
          <p:cNvSpPr txBox="1"/>
          <p:nvPr/>
        </p:nvSpPr>
        <p:spPr>
          <a:xfrm>
            <a:off x="3873500" y="4166135"/>
            <a:ext cx="3708400" cy="1446550"/>
          </a:xfrm>
          <a:prstGeom prst="rect">
            <a:avLst/>
          </a:prstGeom>
          <a:noFill/>
        </p:spPr>
        <p:txBody>
          <a:bodyPr wrap="square" rtlCol="0">
            <a:spAutoFit/>
          </a:bodyPr>
          <a:lstStyle/>
          <a:p>
            <a:r>
              <a:rPr lang="en-US" sz="8800">
                <a:solidFill>
                  <a:schemeClr val="bg1"/>
                </a:solidFill>
                <a:latin typeface="+mj-lt"/>
              </a:rPr>
              <a:t>857</a:t>
            </a:r>
            <a:endParaRPr lang="en-GB" sz="8800">
              <a:solidFill>
                <a:schemeClr val="bg1"/>
              </a:solidFill>
              <a:latin typeface="+mj-lt"/>
            </a:endParaRPr>
          </a:p>
        </p:txBody>
      </p:sp>
      <p:sp>
        <p:nvSpPr>
          <p:cNvPr id="19" name="Text Placeholder 3"/>
          <p:cNvSpPr txBox="1">
            <a:spLocks/>
          </p:cNvSpPr>
          <p:nvPr/>
        </p:nvSpPr>
        <p:spPr>
          <a:xfrm>
            <a:off x="3873500" y="5445433"/>
            <a:ext cx="3067050" cy="3937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STORES</a:t>
            </a:r>
            <a:endParaRPr lang="en-GB">
              <a:solidFill>
                <a:schemeClr val="bg1"/>
              </a:solidFill>
            </a:endParaRPr>
          </a:p>
        </p:txBody>
      </p:sp>
      <p:sp>
        <p:nvSpPr>
          <p:cNvPr id="20" name="TextBox 19"/>
          <p:cNvSpPr txBox="1"/>
          <p:nvPr/>
        </p:nvSpPr>
        <p:spPr>
          <a:xfrm>
            <a:off x="3873500" y="6021723"/>
            <a:ext cx="3708400" cy="1446550"/>
          </a:xfrm>
          <a:prstGeom prst="rect">
            <a:avLst/>
          </a:prstGeom>
          <a:noFill/>
        </p:spPr>
        <p:txBody>
          <a:bodyPr wrap="square" rtlCol="0">
            <a:spAutoFit/>
          </a:bodyPr>
          <a:lstStyle/>
          <a:p>
            <a:r>
              <a:rPr lang="en-US" sz="8800">
                <a:solidFill>
                  <a:schemeClr val="bg1"/>
                </a:solidFill>
                <a:latin typeface="+mj-lt"/>
              </a:rPr>
              <a:t>1028</a:t>
            </a:r>
            <a:endParaRPr lang="en-GB" sz="8800">
              <a:solidFill>
                <a:schemeClr val="bg1"/>
              </a:solidFill>
              <a:latin typeface="+mj-lt"/>
            </a:endParaRPr>
          </a:p>
        </p:txBody>
      </p:sp>
      <p:sp>
        <p:nvSpPr>
          <p:cNvPr id="21" name="Text Placeholder 3"/>
          <p:cNvSpPr txBox="1">
            <a:spLocks/>
          </p:cNvSpPr>
          <p:nvPr/>
        </p:nvSpPr>
        <p:spPr>
          <a:xfrm>
            <a:off x="3873500" y="7301021"/>
            <a:ext cx="3067050" cy="3937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ARTICLES</a:t>
            </a:r>
            <a:endParaRPr lang="en-GB">
              <a:solidFill>
                <a:schemeClr val="bg1"/>
              </a:solidFill>
            </a:endParaRPr>
          </a:p>
        </p:txBody>
      </p:sp>
      <p:cxnSp>
        <p:nvCxnSpPr>
          <p:cNvPr id="23" name="Straight Connector 22"/>
          <p:cNvCxnSpPr/>
          <p:nvPr/>
        </p:nvCxnSpPr>
        <p:spPr>
          <a:xfrm>
            <a:off x="2870200" y="349250"/>
            <a:ext cx="0" cy="958215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73500" y="7879234"/>
            <a:ext cx="3708400" cy="1446550"/>
          </a:xfrm>
          <a:prstGeom prst="rect">
            <a:avLst/>
          </a:prstGeom>
          <a:noFill/>
        </p:spPr>
        <p:txBody>
          <a:bodyPr wrap="square" rtlCol="0">
            <a:spAutoFit/>
          </a:bodyPr>
          <a:lstStyle/>
          <a:p>
            <a:r>
              <a:rPr lang="en-US" sz="8800">
                <a:solidFill>
                  <a:schemeClr val="bg1"/>
                </a:solidFill>
                <a:latin typeface="+mj-lt"/>
              </a:rPr>
              <a:t>58.5B</a:t>
            </a:r>
            <a:endParaRPr lang="en-GB" sz="8800">
              <a:solidFill>
                <a:schemeClr val="bg1"/>
              </a:solidFill>
              <a:latin typeface="+mj-lt"/>
            </a:endParaRPr>
          </a:p>
        </p:txBody>
      </p:sp>
      <p:sp>
        <p:nvSpPr>
          <p:cNvPr id="25" name="Text Placeholder 3"/>
          <p:cNvSpPr txBox="1">
            <a:spLocks/>
          </p:cNvSpPr>
          <p:nvPr/>
        </p:nvSpPr>
        <p:spPr>
          <a:xfrm>
            <a:off x="3873500" y="9158532"/>
            <a:ext cx="3067050" cy="39370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solidFill>
              </a:rPr>
              <a:t>SALES</a:t>
            </a:r>
            <a:endParaRPr lang="en-GB">
              <a:solidFill>
                <a:schemeClr val="bg1"/>
              </a:solidFill>
            </a:endParaRPr>
          </a:p>
        </p:txBody>
      </p:sp>
      <p:grpSp>
        <p:nvGrpSpPr>
          <p:cNvPr id="27" name="Group 26"/>
          <p:cNvGrpSpPr/>
          <p:nvPr/>
        </p:nvGrpSpPr>
        <p:grpSpPr>
          <a:xfrm>
            <a:off x="1057048" y="8253656"/>
            <a:ext cx="788193" cy="697706"/>
            <a:chOff x="12786613" y="2278436"/>
            <a:chExt cx="788193" cy="697706"/>
          </a:xfrm>
          <a:solidFill>
            <a:schemeClr val="bg1"/>
          </a:solidFill>
        </p:grpSpPr>
        <p:sp>
          <p:nvSpPr>
            <p:cNvPr id="28" name="Rectangle 27"/>
            <p:cNvSpPr>
              <a:spLocks noChangeArrowheads="1"/>
            </p:cNvSpPr>
            <p:nvPr/>
          </p:nvSpPr>
          <p:spPr bwMode="auto">
            <a:xfrm>
              <a:off x="13179519" y="2597523"/>
              <a:ext cx="178594" cy="928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29" name="Freeform 28"/>
            <p:cNvSpPr>
              <a:spLocks/>
            </p:cNvSpPr>
            <p:nvPr/>
          </p:nvSpPr>
          <p:spPr bwMode="auto">
            <a:xfrm>
              <a:off x="12989019" y="2442742"/>
              <a:ext cx="145256" cy="109538"/>
            </a:xfrm>
            <a:custGeom>
              <a:avLst/>
              <a:gdLst>
                <a:gd name="T0" fmla="*/ 61 w 61"/>
                <a:gd name="T1" fmla="*/ 0 h 46"/>
                <a:gd name="T2" fmla="*/ 0 w 61"/>
                <a:gd name="T3" fmla="*/ 0 h 46"/>
                <a:gd name="T4" fmla="*/ 6 w 61"/>
                <a:gd name="T5" fmla="*/ 46 h 46"/>
                <a:gd name="T6" fmla="*/ 61 w 61"/>
                <a:gd name="T7" fmla="*/ 46 h 46"/>
                <a:gd name="T8" fmla="*/ 61 w 61"/>
                <a:gd name="T9" fmla="*/ 0 h 46"/>
              </a:gdLst>
              <a:ahLst/>
              <a:cxnLst>
                <a:cxn ang="0">
                  <a:pos x="T0" y="T1"/>
                </a:cxn>
                <a:cxn ang="0">
                  <a:pos x="T2" y="T3"/>
                </a:cxn>
                <a:cxn ang="0">
                  <a:pos x="T4" y="T5"/>
                </a:cxn>
                <a:cxn ang="0">
                  <a:pos x="T6" y="T7"/>
                </a:cxn>
                <a:cxn ang="0">
                  <a:pos x="T8" y="T9"/>
                </a:cxn>
              </a:cxnLst>
              <a:rect l="0" t="0" r="r" b="b"/>
              <a:pathLst>
                <a:path w="61" h="46">
                  <a:moveTo>
                    <a:pt x="61" y="0"/>
                  </a:moveTo>
                  <a:lnTo>
                    <a:pt x="0" y="0"/>
                  </a:lnTo>
                  <a:lnTo>
                    <a:pt x="6" y="46"/>
                  </a:lnTo>
                  <a:lnTo>
                    <a:pt x="61" y="46"/>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0" name="Freeform 29"/>
            <p:cNvSpPr>
              <a:spLocks/>
            </p:cNvSpPr>
            <p:nvPr/>
          </p:nvSpPr>
          <p:spPr bwMode="auto">
            <a:xfrm>
              <a:off x="13005688" y="2597523"/>
              <a:ext cx="128588" cy="92869"/>
            </a:xfrm>
            <a:custGeom>
              <a:avLst/>
              <a:gdLst>
                <a:gd name="T0" fmla="*/ 54 w 54"/>
                <a:gd name="T1" fmla="*/ 39 h 39"/>
                <a:gd name="T2" fmla="*/ 54 w 54"/>
                <a:gd name="T3" fmla="*/ 0 h 39"/>
                <a:gd name="T4" fmla="*/ 0 w 54"/>
                <a:gd name="T5" fmla="*/ 0 h 39"/>
                <a:gd name="T6" fmla="*/ 4 w 54"/>
                <a:gd name="T7" fmla="*/ 39 h 39"/>
                <a:gd name="T8" fmla="*/ 54 w 54"/>
                <a:gd name="T9" fmla="*/ 39 h 39"/>
              </a:gdLst>
              <a:ahLst/>
              <a:cxnLst>
                <a:cxn ang="0">
                  <a:pos x="T0" y="T1"/>
                </a:cxn>
                <a:cxn ang="0">
                  <a:pos x="T2" y="T3"/>
                </a:cxn>
                <a:cxn ang="0">
                  <a:pos x="T4" y="T5"/>
                </a:cxn>
                <a:cxn ang="0">
                  <a:pos x="T6" y="T7"/>
                </a:cxn>
                <a:cxn ang="0">
                  <a:pos x="T8" y="T9"/>
                </a:cxn>
              </a:cxnLst>
              <a:rect l="0" t="0" r="r" b="b"/>
              <a:pathLst>
                <a:path w="54" h="39">
                  <a:moveTo>
                    <a:pt x="54" y="39"/>
                  </a:moveTo>
                  <a:lnTo>
                    <a:pt x="54" y="0"/>
                  </a:lnTo>
                  <a:lnTo>
                    <a:pt x="0" y="0"/>
                  </a:lnTo>
                  <a:lnTo>
                    <a:pt x="4" y="39"/>
                  </a:lnTo>
                  <a:lnTo>
                    <a:pt x="5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1" name="Freeform 30"/>
            <p:cNvSpPr>
              <a:spLocks/>
            </p:cNvSpPr>
            <p:nvPr/>
          </p:nvSpPr>
          <p:spPr bwMode="auto">
            <a:xfrm>
              <a:off x="12977113" y="2302248"/>
              <a:ext cx="157163" cy="90488"/>
            </a:xfrm>
            <a:custGeom>
              <a:avLst/>
              <a:gdLst>
                <a:gd name="T0" fmla="*/ 66 w 66"/>
                <a:gd name="T1" fmla="*/ 0 h 38"/>
                <a:gd name="T2" fmla="*/ 0 w 66"/>
                <a:gd name="T3" fmla="*/ 0 h 38"/>
                <a:gd name="T4" fmla="*/ 4 w 66"/>
                <a:gd name="T5" fmla="*/ 38 h 38"/>
                <a:gd name="T6" fmla="*/ 66 w 66"/>
                <a:gd name="T7" fmla="*/ 38 h 38"/>
                <a:gd name="T8" fmla="*/ 66 w 66"/>
                <a:gd name="T9" fmla="*/ 0 h 38"/>
              </a:gdLst>
              <a:ahLst/>
              <a:cxnLst>
                <a:cxn ang="0">
                  <a:pos x="T0" y="T1"/>
                </a:cxn>
                <a:cxn ang="0">
                  <a:pos x="T2" y="T3"/>
                </a:cxn>
                <a:cxn ang="0">
                  <a:pos x="T4" y="T5"/>
                </a:cxn>
                <a:cxn ang="0">
                  <a:pos x="T6" y="T7"/>
                </a:cxn>
                <a:cxn ang="0">
                  <a:pos x="T8" y="T9"/>
                </a:cxn>
              </a:cxnLst>
              <a:rect l="0" t="0" r="r" b="b"/>
              <a:pathLst>
                <a:path w="66" h="38">
                  <a:moveTo>
                    <a:pt x="66" y="0"/>
                  </a:moveTo>
                  <a:lnTo>
                    <a:pt x="0" y="0"/>
                  </a:lnTo>
                  <a:lnTo>
                    <a:pt x="4" y="38"/>
                  </a:lnTo>
                  <a:lnTo>
                    <a:pt x="66" y="38"/>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2" name="Freeform 31"/>
            <p:cNvSpPr>
              <a:spLocks/>
            </p:cNvSpPr>
            <p:nvPr/>
          </p:nvSpPr>
          <p:spPr bwMode="auto">
            <a:xfrm>
              <a:off x="13403356" y="2597523"/>
              <a:ext cx="111919" cy="92869"/>
            </a:xfrm>
            <a:custGeom>
              <a:avLst/>
              <a:gdLst>
                <a:gd name="T0" fmla="*/ 0 w 47"/>
                <a:gd name="T1" fmla="*/ 39 h 39"/>
                <a:gd name="T2" fmla="*/ 40 w 47"/>
                <a:gd name="T3" fmla="*/ 39 h 39"/>
                <a:gd name="T4" fmla="*/ 47 w 47"/>
                <a:gd name="T5" fmla="*/ 0 h 39"/>
                <a:gd name="T6" fmla="*/ 0 w 47"/>
                <a:gd name="T7" fmla="*/ 0 h 39"/>
                <a:gd name="T8" fmla="*/ 0 w 47"/>
                <a:gd name="T9" fmla="*/ 39 h 39"/>
              </a:gdLst>
              <a:ahLst/>
              <a:cxnLst>
                <a:cxn ang="0">
                  <a:pos x="T0" y="T1"/>
                </a:cxn>
                <a:cxn ang="0">
                  <a:pos x="T2" y="T3"/>
                </a:cxn>
                <a:cxn ang="0">
                  <a:pos x="T4" y="T5"/>
                </a:cxn>
                <a:cxn ang="0">
                  <a:pos x="T6" y="T7"/>
                </a:cxn>
                <a:cxn ang="0">
                  <a:pos x="T8" y="T9"/>
                </a:cxn>
              </a:cxnLst>
              <a:rect l="0" t="0" r="r" b="b"/>
              <a:pathLst>
                <a:path w="47" h="39">
                  <a:moveTo>
                    <a:pt x="0" y="39"/>
                  </a:moveTo>
                  <a:lnTo>
                    <a:pt x="40" y="39"/>
                  </a:lnTo>
                  <a:lnTo>
                    <a:pt x="47" y="0"/>
                  </a:lnTo>
                  <a:lnTo>
                    <a:pt x="0"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3" name="Rectangle 32"/>
            <p:cNvSpPr>
              <a:spLocks noChangeArrowheads="1"/>
            </p:cNvSpPr>
            <p:nvPr/>
          </p:nvSpPr>
          <p:spPr bwMode="auto">
            <a:xfrm>
              <a:off x="13179519" y="2302248"/>
              <a:ext cx="178594"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4" name="Rectangle 33"/>
            <p:cNvSpPr>
              <a:spLocks noChangeArrowheads="1"/>
            </p:cNvSpPr>
            <p:nvPr/>
          </p:nvSpPr>
          <p:spPr bwMode="auto">
            <a:xfrm>
              <a:off x="13179519" y="2442742"/>
              <a:ext cx="178594"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5" name="Freeform 34"/>
            <p:cNvSpPr>
              <a:spLocks/>
            </p:cNvSpPr>
            <p:nvPr/>
          </p:nvSpPr>
          <p:spPr bwMode="auto">
            <a:xfrm>
              <a:off x="13403356" y="2302248"/>
              <a:ext cx="171450" cy="90488"/>
            </a:xfrm>
            <a:custGeom>
              <a:avLst/>
              <a:gdLst>
                <a:gd name="T0" fmla="*/ 0 w 72"/>
                <a:gd name="T1" fmla="*/ 38 h 38"/>
                <a:gd name="T2" fmla="*/ 64 w 72"/>
                <a:gd name="T3" fmla="*/ 38 h 38"/>
                <a:gd name="T4" fmla="*/ 72 w 72"/>
                <a:gd name="T5" fmla="*/ 0 h 38"/>
                <a:gd name="T6" fmla="*/ 0 w 72"/>
                <a:gd name="T7" fmla="*/ 0 h 38"/>
                <a:gd name="T8" fmla="*/ 0 w 72"/>
                <a:gd name="T9" fmla="*/ 38 h 38"/>
              </a:gdLst>
              <a:ahLst/>
              <a:cxnLst>
                <a:cxn ang="0">
                  <a:pos x="T0" y="T1"/>
                </a:cxn>
                <a:cxn ang="0">
                  <a:pos x="T2" y="T3"/>
                </a:cxn>
                <a:cxn ang="0">
                  <a:pos x="T4" y="T5"/>
                </a:cxn>
                <a:cxn ang="0">
                  <a:pos x="T6" y="T7"/>
                </a:cxn>
                <a:cxn ang="0">
                  <a:pos x="T8" y="T9"/>
                </a:cxn>
              </a:cxnLst>
              <a:rect l="0" t="0" r="r" b="b"/>
              <a:pathLst>
                <a:path w="72" h="38">
                  <a:moveTo>
                    <a:pt x="0" y="38"/>
                  </a:moveTo>
                  <a:lnTo>
                    <a:pt x="64" y="38"/>
                  </a:lnTo>
                  <a:lnTo>
                    <a:pt x="72" y="0"/>
                  </a:lnTo>
                  <a:lnTo>
                    <a:pt x="0"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6" name="Freeform 35"/>
            <p:cNvSpPr>
              <a:spLocks/>
            </p:cNvSpPr>
            <p:nvPr/>
          </p:nvSpPr>
          <p:spPr bwMode="auto">
            <a:xfrm>
              <a:off x="13403356" y="2442742"/>
              <a:ext cx="145256" cy="109538"/>
            </a:xfrm>
            <a:custGeom>
              <a:avLst/>
              <a:gdLst>
                <a:gd name="T0" fmla="*/ 0 w 61"/>
                <a:gd name="T1" fmla="*/ 46 h 46"/>
                <a:gd name="T2" fmla="*/ 51 w 61"/>
                <a:gd name="T3" fmla="*/ 46 h 46"/>
                <a:gd name="T4" fmla="*/ 61 w 61"/>
                <a:gd name="T5" fmla="*/ 0 h 46"/>
                <a:gd name="T6" fmla="*/ 0 w 61"/>
                <a:gd name="T7" fmla="*/ 0 h 46"/>
                <a:gd name="T8" fmla="*/ 0 w 61"/>
                <a:gd name="T9" fmla="*/ 46 h 46"/>
              </a:gdLst>
              <a:ahLst/>
              <a:cxnLst>
                <a:cxn ang="0">
                  <a:pos x="T0" y="T1"/>
                </a:cxn>
                <a:cxn ang="0">
                  <a:pos x="T2" y="T3"/>
                </a:cxn>
                <a:cxn ang="0">
                  <a:pos x="T4" y="T5"/>
                </a:cxn>
                <a:cxn ang="0">
                  <a:pos x="T6" y="T7"/>
                </a:cxn>
                <a:cxn ang="0">
                  <a:pos x="T8" y="T9"/>
                </a:cxn>
              </a:cxnLst>
              <a:rect l="0" t="0" r="r" b="b"/>
              <a:pathLst>
                <a:path w="61" h="46">
                  <a:moveTo>
                    <a:pt x="0" y="46"/>
                  </a:moveTo>
                  <a:lnTo>
                    <a:pt x="51" y="46"/>
                  </a:lnTo>
                  <a:lnTo>
                    <a:pt x="61" y="0"/>
                  </a:lnTo>
                  <a:lnTo>
                    <a:pt x="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7" name="Freeform 36"/>
            <p:cNvSpPr>
              <a:spLocks/>
            </p:cNvSpPr>
            <p:nvPr/>
          </p:nvSpPr>
          <p:spPr bwMode="auto">
            <a:xfrm>
              <a:off x="12786613" y="2278436"/>
              <a:ext cx="711994" cy="507206"/>
            </a:xfrm>
            <a:custGeom>
              <a:avLst/>
              <a:gdLst>
                <a:gd name="T0" fmla="*/ 59 w 299"/>
                <a:gd name="T1" fmla="*/ 0 h 213"/>
                <a:gd name="T2" fmla="*/ 0 w 299"/>
                <a:gd name="T3" fmla="*/ 0 h 213"/>
                <a:gd name="T4" fmla="*/ 0 w 299"/>
                <a:gd name="T5" fmla="*/ 19 h 213"/>
                <a:gd name="T6" fmla="*/ 41 w 299"/>
                <a:gd name="T7" fmla="*/ 19 h 213"/>
                <a:gd name="T8" fmla="*/ 58 w 299"/>
                <a:gd name="T9" fmla="*/ 213 h 213"/>
                <a:gd name="T10" fmla="*/ 299 w 299"/>
                <a:gd name="T11" fmla="*/ 213 h 213"/>
                <a:gd name="T12" fmla="*/ 299 w 299"/>
                <a:gd name="T13" fmla="*/ 193 h 213"/>
                <a:gd name="T14" fmla="*/ 76 w 299"/>
                <a:gd name="T15" fmla="*/ 193 h 213"/>
                <a:gd name="T16" fmla="*/ 59 w 299"/>
                <a:gd name="T1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13">
                  <a:moveTo>
                    <a:pt x="59" y="0"/>
                  </a:moveTo>
                  <a:lnTo>
                    <a:pt x="0" y="0"/>
                  </a:lnTo>
                  <a:lnTo>
                    <a:pt x="0" y="19"/>
                  </a:lnTo>
                  <a:lnTo>
                    <a:pt x="41" y="19"/>
                  </a:lnTo>
                  <a:lnTo>
                    <a:pt x="58" y="213"/>
                  </a:lnTo>
                  <a:lnTo>
                    <a:pt x="299" y="213"/>
                  </a:lnTo>
                  <a:lnTo>
                    <a:pt x="299" y="193"/>
                  </a:lnTo>
                  <a:lnTo>
                    <a:pt x="76" y="193"/>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8" name="Oval 37"/>
            <p:cNvSpPr>
              <a:spLocks noChangeArrowheads="1"/>
            </p:cNvSpPr>
            <p:nvPr/>
          </p:nvSpPr>
          <p:spPr bwMode="auto">
            <a:xfrm>
              <a:off x="12924725" y="2830886"/>
              <a:ext cx="145256" cy="1452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39" name="Oval 38"/>
            <p:cNvSpPr>
              <a:spLocks noChangeArrowheads="1"/>
            </p:cNvSpPr>
            <p:nvPr/>
          </p:nvSpPr>
          <p:spPr bwMode="auto">
            <a:xfrm>
              <a:off x="13341444" y="2830886"/>
              <a:ext cx="145256" cy="1452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grpSp>
      <p:grpSp>
        <p:nvGrpSpPr>
          <p:cNvPr id="40" name="Group 39"/>
          <p:cNvGrpSpPr/>
          <p:nvPr/>
        </p:nvGrpSpPr>
        <p:grpSpPr>
          <a:xfrm>
            <a:off x="1066571" y="4554843"/>
            <a:ext cx="778670" cy="669133"/>
            <a:chOff x="2833688" y="1223963"/>
            <a:chExt cx="519113" cy="446087"/>
          </a:xfrm>
          <a:solidFill>
            <a:schemeClr val="bg1"/>
          </a:solidFill>
        </p:grpSpPr>
        <p:sp>
          <p:nvSpPr>
            <p:cNvPr id="41" name="Freeform 40"/>
            <p:cNvSpPr>
              <a:spLocks/>
            </p:cNvSpPr>
            <p:nvPr/>
          </p:nvSpPr>
          <p:spPr bwMode="auto">
            <a:xfrm>
              <a:off x="3184526" y="1243013"/>
              <a:ext cx="84138" cy="104775"/>
            </a:xfrm>
            <a:custGeom>
              <a:avLst/>
              <a:gdLst>
                <a:gd name="T0" fmla="*/ 53 w 53"/>
                <a:gd name="T1" fmla="*/ 0 h 66"/>
                <a:gd name="T2" fmla="*/ 0 w 53"/>
                <a:gd name="T3" fmla="*/ 0 h 66"/>
                <a:gd name="T4" fmla="*/ 0 w 53"/>
                <a:gd name="T5" fmla="*/ 22 h 66"/>
                <a:gd name="T6" fmla="*/ 53 w 53"/>
                <a:gd name="T7" fmla="*/ 66 h 66"/>
                <a:gd name="T8" fmla="*/ 53 w 53"/>
                <a:gd name="T9" fmla="*/ 0 h 66"/>
              </a:gdLst>
              <a:ahLst/>
              <a:cxnLst>
                <a:cxn ang="0">
                  <a:pos x="T0" y="T1"/>
                </a:cxn>
                <a:cxn ang="0">
                  <a:pos x="T2" y="T3"/>
                </a:cxn>
                <a:cxn ang="0">
                  <a:pos x="T4" y="T5"/>
                </a:cxn>
                <a:cxn ang="0">
                  <a:pos x="T6" y="T7"/>
                </a:cxn>
                <a:cxn ang="0">
                  <a:pos x="T8" y="T9"/>
                </a:cxn>
              </a:cxnLst>
              <a:rect l="0" t="0" r="r" b="b"/>
              <a:pathLst>
                <a:path w="53" h="66">
                  <a:moveTo>
                    <a:pt x="53" y="0"/>
                  </a:moveTo>
                  <a:lnTo>
                    <a:pt x="0" y="0"/>
                  </a:lnTo>
                  <a:lnTo>
                    <a:pt x="0" y="22"/>
                  </a:lnTo>
                  <a:lnTo>
                    <a:pt x="53" y="66"/>
                  </a:ln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42" name="Freeform 41"/>
            <p:cNvSpPr>
              <a:spLocks/>
            </p:cNvSpPr>
            <p:nvPr/>
          </p:nvSpPr>
          <p:spPr bwMode="auto">
            <a:xfrm>
              <a:off x="2917826" y="1333500"/>
              <a:ext cx="350838" cy="336550"/>
            </a:xfrm>
            <a:custGeom>
              <a:avLst/>
              <a:gdLst>
                <a:gd name="T0" fmla="*/ 221 w 221"/>
                <a:gd name="T1" fmla="*/ 112 h 212"/>
                <a:gd name="T2" fmla="*/ 221 w 221"/>
                <a:gd name="T3" fmla="*/ 90 h 212"/>
                <a:gd name="T4" fmla="*/ 168 w 221"/>
                <a:gd name="T5" fmla="*/ 46 h 212"/>
                <a:gd name="T6" fmla="*/ 111 w 221"/>
                <a:gd name="T7" fmla="*/ 0 h 212"/>
                <a:gd name="T8" fmla="*/ 0 w 221"/>
                <a:gd name="T9" fmla="*/ 90 h 212"/>
                <a:gd name="T10" fmla="*/ 0 w 221"/>
                <a:gd name="T11" fmla="*/ 212 h 212"/>
                <a:gd name="T12" fmla="*/ 69 w 221"/>
                <a:gd name="T13" fmla="*/ 212 h 212"/>
                <a:gd name="T14" fmla="*/ 69 w 221"/>
                <a:gd name="T15" fmla="*/ 91 h 212"/>
                <a:gd name="T16" fmla="*/ 152 w 221"/>
                <a:gd name="T17" fmla="*/ 91 h 212"/>
                <a:gd name="T18" fmla="*/ 152 w 221"/>
                <a:gd name="T19" fmla="*/ 212 h 212"/>
                <a:gd name="T20" fmla="*/ 221 w 221"/>
                <a:gd name="T21" fmla="*/ 212 h 212"/>
                <a:gd name="T22" fmla="*/ 221 w 221"/>
                <a:gd name="T23" fmla="*/ 1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212">
                  <a:moveTo>
                    <a:pt x="221" y="112"/>
                  </a:moveTo>
                  <a:lnTo>
                    <a:pt x="221" y="90"/>
                  </a:lnTo>
                  <a:lnTo>
                    <a:pt x="168" y="46"/>
                  </a:lnTo>
                  <a:lnTo>
                    <a:pt x="111" y="0"/>
                  </a:lnTo>
                  <a:lnTo>
                    <a:pt x="0" y="90"/>
                  </a:lnTo>
                  <a:lnTo>
                    <a:pt x="0" y="212"/>
                  </a:lnTo>
                  <a:lnTo>
                    <a:pt x="69" y="212"/>
                  </a:lnTo>
                  <a:lnTo>
                    <a:pt x="69" y="91"/>
                  </a:lnTo>
                  <a:lnTo>
                    <a:pt x="152" y="91"/>
                  </a:lnTo>
                  <a:lnTo>
                    <a:pt x="152" y="212"/>
                  </a:lnTo>
                  <a:lnTo>
                    <a:pt x="221" y="212"/>
                  </a:lnTo>
                  <a:lnTo>
                    <a:pt x="221"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43" name="Freeform 42"/>
            <p:cNvSpPr>
              <a:spLocks/>
            </p:cNvSpPr>
            <p:nvPr/>
          </p:nvSpPr>
          <p:spPr bwMode="auto">
            <a:xfrm>
              <a:off x="2833688" y="1223963"/>
              <a:ext cx="519113" cy="265113"/>
            </a:xfrm>
            <a:custGeom>
              <a:avLst/>
              <a:gdLst>
                <a:gd name="T0" fmla="*/ 53 w 327"/>
                <a:gd name="T1" fmla="*/ 147 h 167"/>
                <a:gd name="T2" fmla="*/ 164 w 327"/>
                <a:gd name="T3" fmla="*/ 57 h 167"/>
                <a:gd name="T4" fmla="*/ 221 w 327"/>
                <a:gd name="T5" fmla="*/ 103 h 167"/>
                <a:gd name="T6" fmla="*/ 274 w 327"/>
                <a:gd name="T7" fmla="*/ 147 h 167"/>
                <a:gd name="T8" fmla="*/ 299 w 327"/>
                <a:gd name="T9" fmla="*/ 167 h 167"/>
                <a:gd name="T10" fmla="*/ 327 w 327"/>
                <a:gd name="T11" fmla="*/ 132 h 167"/>
                <a:gd name="T12" fmla="*/ 274 w 327"/>
                <a:gd name="T13" fmla="*/ 90 h 167"/>
                <a:gd name="T14" fmla="*/ 221 w 327"/>
                <a:gd name="T15" fmla="*/ 46 h 167"/>
                <a:gd name="T16" fmla="*/ 164 w 327"/>
                <a:gd name="T17" fmla="*/ 0 h 167"/>
                <a:gd name="T18" fmla="*/ 0 w 327"/>
                <a:gd name="T19" fmla="*/ 132 h 167"/>
                <a:gd name="T20" fmla="*/ 28 w 327"/>
                <a:gd name="T21" fmla="*/ 167 h 167"/>
                <a:gd name="T22" fmla="*/ 53 w 327"/>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 h="167">
                  <a:moveTo>
                    <a:pt x="53" y="147"/>
                  </a:moveTo>
                  <a:lnTo>
                    <a:pt x="164" y="57"/>
                  </a:lnTo>
                  <a:lnTo>
                    <a:pt x="221" y="103"/>
                  </a:lnTo>
                  <a:lnTo>
                    <a:pt x="274" y="147"/>
                  </a:lnTo>
                  <a:lnTo>
                    <a:pt x="299" y="167"/>
                  </a:lnTo>
                  <a:lnTo>
                    <a:pt x="327" y="132"/>
                  </a:lnTo>
                  <a:lnTo>
                    <a:pt x="274" y="90"/>
                  </a:lnTo>
                  <a:lnTo>
                    <a:pt x="221" y="46"/>
                  </a:lnTo>
                  <a:lnTo>
                    <a:pt x="164" y="0"/>
                  </a:lnTo>
                  <a:lnTo>
                    <a:pt x="0" y="132"/>
                  </a:lnTo>
                  <a:lnTo>
                    <a:pt x="28" y="167"/>
                  </a:lnTo>
                  <a:lnTo>
                    <a:pt x="53"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grpSp>
      <p:grpSp>
        <p:nvGrpSpPr>
          <p:cNvPr id="44" name="Group 43"/>
          <p:cNvGrpSpPr/>
          <p:nvPr/>
        </p:nvGrpSpPr>
        <p:grpSpPr>
          <a:xfrm>
            <a:off x="1042647" y="2632624"/>
            <a:ext cx="802594" cy="736739"/>
            <a:chOff x="6850156" y="4688261"/>
            <a:chExt cx="928688" cy="852487"/>
          </a:xfrm>
          <a:solidFill>
            <a:schemeClr val="bg1"/>
          </a:solidFill>
        </p:grpSpPr>
        <p:sp>
          <p:nvSpPr>
            <p:cNvPr id="45" name="Oval 44"/>
            <p:cNvSpPr>
              <a:spLocks noChangeArrowheads="1"/>
            </p:cNvSpPr>
            <p:nvPr/>
          </p:nvSpPr>
          <p:spPr bwMode="auto">
            <a:xfrm>
              <a:off x="6978743" y="4688261"/>
              <a:ext cx="171450"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46" name="Freeform 45"/>
            <p:cNvSpPr>
              <a:spLocks/>
            </p:cNvSpPr>
            <p:nvPr/>
          </p:nvSpPr>
          <p:spPr bwMode="auto">
            <a:xfrm>
              <a:off x="6850156" y="4893048"/>
              <a:ext cx="421481" cy="647700"/>
            </a:xfrm>
            <a:custGeom>
              <a:avLst/>
              <a:gdLst>
                <a:gd name="T0" fmla="*/ 31 w 177"/>
                <a:gd name="T1" fmla="*/ 51 h 272"/>
                <a:gd name="T2" fmla="*/ 42 w 177"/>
                <a:gd name="T3" fmla="*/ 51 h 272"/>
                <a:gd name="T4" fmla="*/ 42 w 177"/>
                <a:gd name="T5" fmla="*/ 140 h 272"/>
                <a:gd name="T6" fmla="*/ 42 w 177"/>
                <a:gd name="T7" fmla="*/ 140 h 272"/>
                <a:gd name="T8" fmla="*/ 42 w 177"/>
                <a:gd name="T9" fmla="*/ 272 h 272"/>
                <a:gd name="T10" fmla="*/ 83 w 177"/>
                <a:gd name="T11" fmla="*/ 272 h 272"/>
                <a:gd name="T12" fmla="*/ 83 w 177"/>
                <a:gd name="T13" fmla="*/ 130 h 272"/>
                <a:gd name="T14" fmla="*/ 96 w 177"/>
                <a:gd name="T15" fmla="*/ 130 h 272"/>
                <a:gd name="T16" fmla="*/ 96 w 177"/>
                <a:gd name="T17" fmla="*/ 272 h 272"/>
                <a:gd name="T18" fmla="*/ 138 w 177"/>
                <a:gd name="T19" fmla="*/ 272 h 272"/>
                <a:gd name="T20" fmla="*/ 138 w 177"/>
                <a:gd name="T21" fmla="*/ 130 h 272"/>
                <a:gd name="T22" fmla="*/ 138 w 177"/>
                <a:gd name="T23" fmla="*/ 130 h 272"/>
                <a:gd name="T24" fmla="*/ 138 w 177"/>
                <a:gd name="T25" fmla="*/ 51 h 272"/>
                <a:gd name="T26" fmla="*/ 149 w 177"/>
                <a:gd name="T27" fmla="*/ 51 h 272"/>
                <a:gd name="T28" fmla="*/ 149 w 177"/>
                <a:gd name="T29" fmla="*/ 130 h 272"/>
                <a:gd name="T30" fmla="*/ 177 w 177"/>
                <a:gd name="T31" fmla="*/ 130 h 272"/>
                <a:gd name="T32" fmla="*/ 177 w 177"/>
                <a:gd name="T33" fmla="*/ 0 h 272"/>
                <a:gd name="T34" fmla="*/ 0 w 177"/>
                <a:gd name="T35" fmla="*/ 0 h 272"/>
                <a:gd name="T36" fmla="*/ 0 w 177"/>
                <a:gd name="T37" fmla="*/ 130 h 272"/>
                <a:gd name="T38" fmla="*/ 31 w 177"/>
                <a:gd name="T39" fmla="*/ 130 h 272"/>
                <a:gd name="T40" fmla="*/ 31 w 177"/>
                <a:gd name="T41" fmla="*/ 5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7" h="272">
                  <a:moveTo>
                    <a:pt x="31" y="51"/>
                  </a:moveTo>
                  <a:lnTo>
                    <a:pt x="42" y="51"/>
                  </a:lnTo>
                  <a:lnTo>
                    <a:pt x="42" y="140"/>
                  </a:lnTo>
                  <a:lnTo>
                    <a:pt x="42" y="140"/>
                  </a:lnTo>
                  <a:lnTo>
                    <a:pt x="42" y="272"/>
                  </a:lnTo>
                  <a:lnTo>
                    <a:pt x="83" y="272"/>
                  </a:lnTo>
                  <a:lnTo>
                    <a:pt x="83" y="130"/>
                  </a:lnTo>
                  <a:lnTo>
                    <a:pt x="96" y="130"/>
                  </a:lnTo>
                  <a:lnTo>
                    <a:pt x="96" y="272"/>
                  </a:lnTo>
                  <a:lnTo>
                    <a:pt x="138" y="272"/>
                  </a:lnTo>
                  <a:lnTo>
                    <a:pt x="138" y="130"/>
                  </a:lnTo>
                  <a:lnTo>
                    <a:pt x="138" y="130"/>
                  </a:lnTo>
                  <a:lnTo>
                    <a:pt x="138" y="51"/>
                  </a:lnTo>
                  <a:lnTo>
                    <a:pt x="149" y="51"/>
                  </a:lnTo>
                  <a:lnTo>
                    <a:pt x="149" y="130"/>
                  </a:lnTo>
                  <a:lnTo>
                    <a:pt x="177" y="130"/>
                  </a:lnTo>
                  <a:lnTo>
                    <a:pt x="177" y="0"/>
                  </a:lnTo>
                  <a:lnTo>
                    <a:pt x="0" y="0"/>
                  </a:lnTo>
                  <a:lnTo>
                    <a:pt x="0" y="130"/>
                  </a:lnTo>
                  <a:lnTo>
                    <a:pt x="31" y="130"/>
                  </a:lnTo>
                  <a:lnTo>
                    <a:pt x="3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47" name="Oval 46"/>
            <p:cNvSpPr>
              <a:spLocks noChangeArrowheads="1"/>
            </p:cNvSpPr>
            <p:nvPr/>
          </p:nvSpPr>
          <p:spPr bwMode="auto">
            <a:xfrm>
              <a:off x="7452612" y="4688261"/>
              <a:ext cx="171450" cy="171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48" name="Freeform 47"/>
            <p:cNvSpPr>
              <a:spLocks/>
            </p:cNvSpPr>
            <p:nvPr/>
          </p:nvSpPr>
          <p:spPr bwMode="auto">
            <a:xfrm>
              <a:off x="7297831" y="4893048"/>
              <a:ext cx="481013" cy="647700"/>
            </a:xfrm>
            <a:custGeom>
              <a:avLst/>
              <a:gdLst>
                <a:gd name="T0" fmla="*/ 174 w 202"/>
                <a:gd name="T1" fmla="*/ 130 h 272"/>
                <a:gd name="T2" fmla="*/ 202 w 202"/>
                <a:gd name="T3" fmla="*/ 130 h 272"/>
                <a:gd name="T4" fmla="*/ 166 w 202"/>
                <a:gd name="T5" fmla="*/ 0 h 272"/>
                <a:gd name="T6" fmla="*/ 37 w 202"/>
                <a:gd name="T7" fmla="*/ 0 h 272"/>
                <a:gd name="T8" fmla="*/ 0 w 202"/>
                <a:gd name="T9" fmla="*/ 130 h 272"/>
                <a:gd name="T10" fmla="*/ 28 w 202"/>
                <a:gd name="T11" fmla="*/ 130 h 272"/>
                <a:gd name="T12" fmla="*/ 50 w 202"/>
                <a:gd name="T13" fmla="*/ 51 h 272"/>
                <a:gd name="T14" fmla="*/ 60 w 202"/>
                <a:gd name="T15" fmla="*/ 51 h 272"/>
                <a:gd name="T16" fmla="*/ 21 w 202"/>
                <a:gd name="T17" fmla="*/ 195 h 272"/>
                <a:gd name="T18" fmla="*/ 53 w 202"/>
                <a:gd name="T19" fmla="*/ 195 h 272"/>
                <a:gd name="T20" fmla="*/ 53 w 202"/>
                <a:gd name="T21" fmla="*/ 272 h 272"/>
                <a:gd name="T22" fmla="*/ 95 w 202"/>
                <a:gd name="T23" fmla="*/ 272 h 272"/>
                <a:gd name="T24" fmla="*/ 95 w 202"/>
                <a:gd name="T25" fmla="*/ 195 h 272"/>
                <a:gd name="T26" fmla="*/ 106 w 202"/>
                <a:gd name="T27" fmla="*/ 195 h 272"/>
                <a:gd name="T28" fmla="*/ 106 w 202"/>
                <a:gd name="T29" fmla="*/ 272 h 272"/>
                <a:gd name="T30" fmla="*/ 149 w 202"/>
                <a:gd name="T31" fmla="*/ 272 h 272"/>
                <a:gd name="T32" fmla="*/ 149 w 202"/>
                <a:gd name="T33" fmla="*/ 195 h 272"/>
                <a:gd name="T34" fmla="*/ 181 w 202"/>
                <a:gd name="T35" fmla="*/ 195 h 272"/>
                <a:gd name="T36" fmla="*/ 142 w 202"/>
                <a:gd name="T37" fmla="*/ 51 h 272"/>
                <a:gd name="T38" fmla="*/ 152 w 202"/>
                <a:gd name="T39" fmla="*/ 51 h 272"/>
                <a:gd name="T40" fmla="*/ 174 w 202"/>
                <a:gd name="T41" fmla="*/ 13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272">
                  <a:moveTo>
                    <a:pt x="174" y="130"/>
                  </a:moveTo>
                  <a:lnTo>
                    <a:pt x="202" y="130"/>
                  </a:lnTo>
                  <a:lnTo>
                    <a:pt x="166" y="0"/>
                  </a:lnTo>
                  <a:lnTo>
                    <a:pt x="37" y="0"/>
                  </a:lnTo>
                  <a:lnTo>
                    <a:pt x="0" y="130"/>
                  </a:lnTo>
                  <a:lnTo>
                    <a:pt x="28" y="130"/>
                  </a:lnTo>
                  <a:lnTo>
                    <a:pt x="50" y="51"/>
                  </a:lnTo>
                  <a:lnTo>
                    <a:pt x="60" y="51"/>
                  </a:lnTo>
                  <a:lnTo>
                    <a:pt x="21" y="195"/>
                  </a:lnTo>
                  <a:lnTo>
                    <a:pt x="53" y="195"/>
                  </a:lnTo>
                  <a:lnTo>
                    <a:pt x="53" y="272"/>
                  </a:lnTo>
                  <a:lnTo>
                    <a:pt x="95" y="272"/>
                  </a:lnTo>
                  <a:lnTo>
                    <a:pt x="95" y="195"/>
                  </a:lnTo>
                  <a:lnTo>
                    <a:pt x="106" y="195"/>
                  </a:lnTo>
                  <a:lnTo>
                    <a:pt x="106" y="272"/>
                  </a:lnTo>
                  <a:lnTo>
                    <a:pt x="149" y="272"/>
                  </a:lnTo>
                  <a:lnTo>
                    <a:pt x="149" y="195"/>
                  </a:lnTo>
                  <a:lnTo>
                    <a:pt x="181" y="195"/>
                  </a:lnTo>
                  <a:lnTo>
                    <a:pt x="142" y="51"/>
                  </a:lnTo>
                  <a:lnTo>
                    <a:pt x="152" y="51"/>
                  </a:lnTo>
                  <a:lnTo>
                    <a:pt x="174"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grpSp>
      <p:grpSp>
        <p:nvGrpSpPr>
          <p:cNvPr id="49" name="Group 48"/>
          <p:cNvGrpSpPr/>
          <p:nvPr/>
        </p:nvGrpSpPr>
        <p:grpSpPr>
          <a:xfrm>
            <a:off x="1213021" y="6436212"/>
            <a:ext cx="632220" cy="637916"/>
            <a:chOff x="9255218" y="8579223"/>
            <a:chExt cx="792956" cy="800100"/>
          </a:xfrm>
          <a:solidFill>
            <a:schemeClr val="bg1"/>
          </a:solidFill>
        </p:grpSpPr>
        <p:sp>
          <p:nvSpPr>
            <p:cNvPr id="50" name="Freeform 49"/>
            <p:cNvSpPr>
              <a:spLocks noEditPoints="1"/>
            </p:cNvSpPr>
            <p:nvPr/>
          </p:nvSpPr>
          <p:spPr bwMode="auto">
            <a:xfrm>
              <a:off x="9255218" y="8579223"/>
              <a:ext cx="792956" cy="800100"/>
            </a:xfrm>
            <a:custGeom>
              <a:avLst/>
              <a:gdLst>
                <a:gd name="T0" fmla="*/ 241 w 241"/>
                <a:gd name="T1" fmla="*/ 24 h 243"/>
                <a:gd name="T2" fmla="*/ 208 w 241"/>
                <a:gd name="T3" fmla="*/ 24 h 243"/>
                <a:gd name="T4" fmla="*/ 208 w 241"/>
                <a:gd name="T5" fmla="*/ 0 h 243"/>
                <a:gd name="T6" fmla="*/ 153 w 241"/>
                <a:gd name="T7" fmla="*/ 0 h 243"/>
                <a:gd name="T8" fmla="*/ 153 w 241"/>
                <a:gd name="T9" fmla="*/ 24 h 243"/>
                <a:gd name="T10" fmla="*/ 0 w 241"/>
                <a:gd name="T11" fmla="*/ 24 h 243"/>
                <a:gd name="T12" fmla="*/ 0 w 241"/>
                <a:gd name="T13" fmla="*/ 243 h 243"/>
                <a:gd name="T14" fmla="*/ 241 w 241"/>
                <a:gd name="T15" fmla="*/ 243 h 243"/>
                <a:gd name="T16" fmla="*/ 241 w 241"/>
                <a:gd name="T17" fmla="*/ 24 h 243"/>
                <a:gd name="T18" fmla="*/ 24 w 241"/>
                <a:gd name="T19" fmla="*/ 37 h 243"/>
                <a:gd name="T20" fmla="*/ 66 w 241"/>
                <a:gd name="T21" fmla="*/ 37 h 243"/>
                <a:gd name="T22" fmla="*/ 66 w 241"/>
                <a:gd name="T23" fmla="*/ 57 h 243"/>
                <a:gd name="T24" fmla="*/ 24 w 241"/>
                <a:gd name="T25" fmla="*/ 57 h 243"/>
                <a:gd name="T26" fmla="*/ 24 w 241"/>
                <a:gd name="T27" fmla="*/ 37 h 243"/>
                <a:gd name="T28" fmla="*/ 121 w 241"/>
                <a:gd name="T29" fmla="*/ 214 h 243"/>
                <a:gd name="T30" fmla="*/ 40 w 241"/>
                <a:gd name="T31" fmla="*/ 133 h 243"/>
                <a:gd name="T32" fmla="*/ 121 w 241"/>
                <a:gd name="T33" fmla="*/ 52 h 243"/>
                <a:gd name="T34" fmla="*/ 202 w 241"/>
                <a:gd name="T35" fmla="*/ 133 h 243"/>
                <a:gd name="T36" fmla="*/ 121 w 241"/>
                <a:gd name="T37" fmla="*/ 21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243">
                  <a:moveTo>
                    <a:pt x="241" y="24"/>
                  </a:moveTo>
                  <a:cubicBezTo>
                    <a:pt x="208" y="24"/>
                    <a:pt x="208" y="24"/>
                    <a:pt x="208" y="24"/>
                  </a:cubicBezTo>
                  <a:cubicBezTo>
                    <a:pt x="208" y="0"/>
                    <a:pt x="208" y="0"/>
                    <a:pt x="208" y="0"/>
                  </a:cubicBezTo>
                  <a:cubicBezTo>
                    <a:pt x="153" y="0"/>
                    <a:pt x="153" y="0"/>
                    <a:pt x="153" y="0"/>
                  </a:cubicBezTo>
                  <a:cubicBezTo>
                    <a:pt x="153" y="24"/>
                    <a:pt x="153" y="24"/>
                    <a:pt x="153" y="24"/>
                  </a:cubicBezTo>
                  <a:cubicBezTo>
                    <a:pt x="0" y="24"/>
                    <a:pt x="0" y="24"/>
                    <a:pt x="0" y="24"/>
                  </a:cubicBezTo>
                  <a:cubicBezTo>
                    <a:pt x="0" y="243"/>
                    <a:pt x="0" y="243"/>
                    <a:pt x="0" y="243"/>
                  </a:cubicBezTo>
                  <a:cubicBezTo>
                    <a:pt x="241" y="243"/>
                    <a:pt x="241" y="243"/>
                    <a:pt x="241" y="243"/>
                  </a:cubicBezTo>
                  <a:lnTo>
                    <a:pt x="241" y="24"/>
                  </a:lnTo>
                  <a:close/>
                  <a:moveTo>
                    <a:pt x="24" y="37"/>
                  </a:moveTo>
                  <a:cubicBezTo>
                    <a:pt x="66" y="37"/>
                    <a:pt x="66" y="37"/>
                    <a:pt x="66" y="37"/>
                  </a:cubicBezTo>
                  <a:cubicBezTo>
                    <a:pt x="66" y="57"/>
                    <a:pt x="66" y="57"/>
                    <a:pt x="66" y="57"/>
                  </a:cubicBezTo>
                  <a:cubicBezTo>
                    <a:pt x="24" y="57"/>
                    <a:pt x="24" y="57"/>
                    <a:pt x="24" y="57"/>
                  </a:cubicBezTo>
                  <a:lnTo>
                    <a:pt x="24" y="37"/>
                  </a:lnTo>
                  <a:close/>
                  <a:moveTo>
                    <a:pt x="121" y="214"/>
                  </a:moveTo>
                  <a:cubicBezTo>
                    <a:pt x="76" y="214"/>
                    <a:pt x="40" y="178"/>
                    <a:pt x="40" y="133"/>
                  </a:cubicBezTo>
                  <a:cubicBezTo>
                    <a:pt x="40" y="88"/>
                    <a:pt x="76" y="52"/>
                    <a:pt x="121" y="52"/>
                  </a:cubicBezTo>
                  <a:cubicBezTo>
                    <a:pt x="166" y="52"/>
                    <a:pt x="202" y="88"/>
                    <a:pt x="202" y="133"/>
                  </a:cubicBezTo>
                  <a:cubicBezTo>
                    <a:pt x="202" y="178"/>
                    <a:pt x="166" y="214"/>
                    <a:pt x="121"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sp>
          <p:nvSpPr>
            <p:cNvPr id="51" name="Oval 50"/>
            <p:cNvSpPr>
              <a:spLocks noChangeArrowheads="1"/>
            </p:cNvSpPr>
            <p:nvPr/>
          </p:nvSpPr>
          <p:spPr bwMode="auto">
            <a:xfrm>
              <a:off x="9455243" y="8819729"/>
              <a:ext cx="395288" cy="395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4050"/>
            </a:p>
          </p:txBody>
        </p:sp>
      </p:grpSp>
      <p:pic>
        <p:nvPicPr>
          <p:cNvPr id="7" name="Picture Placeholder 6">
            <a:extLst>
              <a:ext uri="{FF2B5EF4-FFF2-40B4-BE49-F238E27FC236}">
                <a16:creationId xmlns:a16="http://schemas.microsoft.com/office/drawing/2014/main" id="{A00C7EEB-2C3E-4F0D-95C3-22DACACDE35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743" r="21743"/>
          <a:stretch>
            <a:fillRect/>
          </a:stretch>
        </p:blipFill>
        <p:spPr/>
      </p:pic>
    </p:spTree>
    <p:extLst>
      <p:ext uri="{BB962C8B-B14F-4D97-AF65-F5344CB8AC3E}">
        <p14:creationId xmlns:p14="http://schemas.microsoft.com/office/powerpoint/2010/main" val="68674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WE ARE A STRONG &amp; CREATIVE TEAM</a:t>
            </a:r>
            <a:endParaRPr lang="en-GB"/>
          </a:p>
        </p:txBody>
      </p:sp>
      <p:sp>
        <p:nvSpPr>
          <p:cNvPr id="7" name="Text Placeholder 5"/>
          <p:cNvSpPr>
            <a:spLocks noGrp="1"/>
          </p:cNvSpPr>
          <p:nvPr>
            <p:ph type="body" sz="quarter" idx="10"/>
          </p:nvPr>
        </p:nvSpPr>
        <p:spPr>
          <a:xfrm>
            <a:off x="10014403" y="6487887"/>
            <a:ext cx="6343197" cy="393700"/>
          </a:xfrm>
        </p:spPr>
        <p:txBody>
          <a:bodyPr/>
          <a:lstStyle/>
          <a:p>
            <a:pPr algn="ctr"/>
            <a:r>
              <a:rPr lang="en-US"/>
              <a:t>A VERY SHORT INTRODUCTION</a:t>
            </a:r>
            <a:endParaRPr lang="en-GB"/>
          </a:p>
        </p:txBody>
      </p:sp>
      <p:grpSp>
        <p:nvGrpSpPr>
          <p:cNvPr id="11" name="Group 10"/>
          <p:cNvGrpSpPr/>
          <p:nvPr/>
        </p:nvGrpSpPr>
        <p:grpSpPr>
          <a:xfrm>
            <a:off x="12506519" y="5617029"/>
            <a:ext cx="1301362" cy="203200"/>
            <a:chOff x="14115440" y="3135090"/>
            <a:chExt cx="1301362" cy="203200"/>
          </a:xfrm>
          <a:solidFill>
            <a:srgbClr val="545F47"/>
          </a:solidFill>
        </p:grpSpPr>
        <p:grpSp>
          <p:nvGrpSpPr>
            <p:cNvPr id="12" name="Group 11"/>
            <p:cNvGrpSpPr/>
            <p:nvPr/>
          </p:nvGrpSpPr>
          <p:grpSpPr>
            <a:xfrm>
              <a:off x="14115440" y="3135090"/>
              <a:ext cx="619189" cy="203200"/>
              <a:chOff x="15055332" y="1097228"/>
              <a:chExt cx="619189" cy="203200"/>
            </a:xfrm>
            <a:grpFill/>
          </p:grpSpPr>
          <p:sp>
            <p:nvSpPr>
              <p:cNvPr id="17" name="Oval 16"/>
              <p:cNvSpPr/>
              <p:nvPr/>
            </p:nvSpPr>
            <p:spPr>
              <a:xfrm>
                <a:off x="15471321" y="1097228"/>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5248146" y="1134402"/>
                <a:ext cx="128853" cy="12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5055332" y="1158215"/>
                <a:ext cx="81227" cy="81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rot="10800000">
              <a:off x="14797613" y="3135090"/>
              <a:ext cx="619189" cy="203200"/>
              <a:chOff x="15055332" y="1097228"/>
              <a:chExt cx="619189" cy="203200"/>
            </a:xfrm>
            <a:grpFill/>
          </p:grpSpPr>
          <p:sp>
            <p:nvSpPr>
              <p:cNvPr id="14" name="Oval 13"/>
              <p:cNvSpPr/>
              <p:nvPr/>
            </p:nvSpPr>
            <p:spPr>
              <a:xfrm>
                <a:off x="15471321" y="1097228"/>
                <a:ext cx="203200" cy="203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5248146" y="1134402"/>
                <a:ext cx="128853" cy="1288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5055332" y="1158215"/>
                <a:ext cx="81227" cy="81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Rectangle 22"/>
          <p:cNvSpPr/>
          <p:nvPr/>
        </p:nvSpPr>
        <p:spPr>
          <a:xfrm>
            <a:off x="8737601" y="0"/>
            <a:ext cx="217714" cy="10287000"/>
          </a:xfrm>
          <a:prstGeom prst="rect">
            <a:avLst/>
          </a:prstGeom>
          <a:solidFill>
            <a:srgbClr val="8F9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117124" y="7039429"/>
            <a:ext cx="6995886" cy="1477328"/>
          </a:xfrm>
          <a:prstGeom prst="rect">
            <a:avLst/>
          </a:prstGeom>
          <a:noFill/>
        </p:spPr>
        <p:txBody>
          <a:bodyPr wrap="square" rtlCol="0">
            <a:spAutoFit/>
          </a:bodyPr>
          <a:lstStyle/>
          <a:p>
            <a:r>
              <a:rPr lang="en-GB" sz="1800"/>
              <a:t>Lorem ipsum dolor sit amet, consectetuer adipiscing elit. Aenean commodo ligula eget dolor. Aenean massa. Cum sociis natoque penatibus et magnis dis parturient montes, nascetur ridiculus mus. Donec quam felis, ultricies nec, pellentesque eu, pretium quis, sem. </a:t>
            </a:r>
          </a:p>
        </p:txBody>
      </p:sp>
      <p:pic>
        <p:nvPicPr>
          <p:cNvPr id="4" name="Picture Placeholder 3">
            <a:extLst>
              <a:ext uri="{FF2B5EF4-FFF2-40B4-BE49-F238E27FC236}">
                <a16:creationId xmlns:a16="http://schemas.microsoft.com/office/drawing/2014/main" id="{987EB85E-BA6D-4723-BEF6-FF1B7EA7316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8808" r="80"/>
          <a:stretch/>
        </p:blipFill>
        <p:spPr>
          <a:xfrm>
            <a:off x="0" y="0"/>
            <a:ext cx="8737600" cy="10287000"/>
          </a:xfrm>
        </p:spPr>
      </p:pic>
    </p:spTree>
    <p:extLst>
      <p:ext uri="{BB962C8B-B14F-4D97-AF65-F5344CB8AC3E}">
        <p14:creationId xmlns:p14="http://schemas.microsoft.com/office/powerpoint/2010/main" val="4169515072"/>
      </p:ext>
    </p:extLst>
  </p:cSld>
  <p:clrMapOvr>
    <a:masterClrMapping/>
  </p:clrMapOvr>
</p:sld>
</file>

<file path=ppt/theme/theme1.xml><?xml version="1.0" encoding="utf-8"?>
<a:theme xmlns:a="http://schemas.openxmlformats.org/drawingml/2006/main" name="Office Theme">
  <a:themeElements>
    <a:clrScheme name="!!!PD01">
      <a:dk1>
        <a:sysClr val="windowText" lastClr="000000"/>
      </a:dk1>
      <a:lt1>
        <a:sysClr val="window" lastClr="FFFFFF"/>
      </a:lt1>
      <a:dk2>
        <a:srgbClr val="383D4C"/>
      </a:dk2>
      <a:lt2>
        <a:srgbClr val="DBEFF9"/>
      </a:lt2>
      <a:accent1>
        <a:srgbClr val="0F6FC6"/>
      </a:accent1>
      <a:accent2>
        <a:srgbClr val="00B5FE"/>
      </a:accent2>
      <a:accent3>
        <a:srgbClr val="0BD0D9"/>
      </a:accent3>
      <a:accent4>
        <a:srgbClr val="10CF9B"/>
      </a:accent4>
      <a:accent5>
        <a:srgbClr val="7CCA62"/>
      </a:accent5>
      <a:accent6>
        <a:srgbClr val="A5C249"/>
      </a:accent6>
      <a:hlink>
        <a:srgbClr val="F49100"/>
      </a:hlink>
      <a:folHlink>
        <a:srgbClr val="85DFD0"/>
      </a:folHlink>
    </a:clrScheme>
    <a:fontScheme name="Custom 15">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5150</TotalTime>
  <Words>1275</Words>
  <Application>Microsoft Office PowerPoint</Application>
  <PresentationFormat>Custom</PresentationFormat>
  <Paragraphs>92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Open Sans</vt:lpstr>
      <vt:lpstr>Open Sans Extrabold</vt:lpstr>
      <vt:lpstr>Office Theme</vt:lpstr>
      <vt:lpstr>PowerPoint Presentation</vt:lpstr>
      <vt:lpstr>WELCOME MESSAGE</vt:lpstr>
      <vt:lpstr>TODAY’S AGENDA</vt:lpstr>
      <vt:lpstr>WHO WE ARE</vt:lpstr>
      <vt:lpstr>WHAT WE DO</vt:lpstr>
      <vt:lpstr>COMPANY INTRODUCTION TEXT</vt:lpstr>
      <vt:lpstr>OUR COMPANY STORY</vt:lpstr>
      <vt:lpstr>COMPANY PROFILE</vt:lpstr>
      <vt:lpstr>WE ARE A STRONG &amp; CREATIVE TEAM</vt:lpstr>
      <vt:lpstr>FEATURE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Anab zahid</cp:lastModifiedBy>
  <cp:revision>467</cp:revision>
  <dcterms:created xsi:type="dcterms:W3CDTF">2017-01-17T11:56:26Z</dcterms:created>
  <dcterms:modified xsi:type="dcterms:W3CDTF">2019-06-29T14:43:27Z</dcterms:modified>
</cp:coreProperties>
</file>