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P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EB174"/>
    <a:srgbClr val="3A492C"/>
    <a:srgbClr val="E2D799"/>
    <a:srgbClr val="2334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12" y="8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3120AB7-0870-4EB1-80C5-CA11D5D542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888476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7D244-0FD0-4ED9-AAEE-845388772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758A9B-1E36-4D22-9FAE-848E7B3C2A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77A42-1549-41F9-AF64-CE58F39BE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63F124-C24D-443D-B38F-24FBB0C63854}" type="datetimeFigureOut">
              <a:rPr lang="en-PK" smtClean="0"/>
              <a:t>28/06/2019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73E884-3B32-42BC-9E6F-BC9B762DE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432B2B-B21A-45FE-9EDA-9B609DF70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CFEA9B-4424-478A-985A-9D6F0BD78EE9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499116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BFA0956-7F4A-4CC2-81BD-F9B60686E0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6A5DBE-488D-48C8-82DD-4A28103EE2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44B684-7607-425D-A6B0-805CF1A2BB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63F124-C24D-443D-B38F-24FBB0C63854}" type="datetimeFigureOut">
              <a:rPr lang="en-PK" smtClean="0"/>
              <a:t>28/06/2019</a:t>
            </a:fld>
            <a:endParaRPr lang="en-PK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DD7134-E33D-427C-9C54-A51920EDA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FE821-53ED-4534-B310-00E9385E8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CFEA9B-4424-478A-985A-9D6F0BD78EE9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044040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6B1F953E-0E4A-4FDE-B2DA-FBBFB1F15E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51553" y="1811592"/>
            <a:ext cx="4844447" cy="3647572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89211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3">
            <a:extLst>
              <a:ext uri="{FF2B5EF4-FFF2-40B4-BE49-F238E27FC236}">
                <a16:creationId xmlns:a16="http://schemas.microsoft.com/office/drawing/2014/main" id="{1A7224F4-DD60-4B85-A4C5-0C67BCEC35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3263" y="943152"/>
            <a:ext cx="4971696" cy="4971696"/>
          </a:xfrm>
          <a:custGeom>
            <a:avLst/>
            <a:gdLst>
              <a:gd name="connsiteX0" fmla="*/ 2485848 w 4971696"/>
              <a:gd name="connsiteY0" fmla="*/ 0 h 4971696"/>
              <a:gd name="connsiteX1" fmla="*/ 4971696 w 4971696"/>
              <a:gd name="connsiteY1" fmla="*/ 2485848 h 4971696"/>
              <a:gd name="connsiteX2" fmla="*/ 2485848 w 4971696"/>
              <a:gd name="connsiteY2" fmla="*/ 4971696 h 4971696"/>
              <a:gd name="connsiteX3" fmla="*/ 0 w 4971696"/>
              <a:gd name="connsiteY3" fmla="*/ 2485848 h 4971696"/>
              <a:gd name="connsiteX4" fmla="*/ 2485848 w 4971696"/>
              <a:gd name="connsiteY4" fmla="*/ 0 h 4971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1696" h="4971696">
                <a:moveTo>
                  <a:pt x="2485848" y="0"/>
                </a:moveTo>
                <a:cubicBezTo>
                  <a:pt x="3858744" y="0"/>
                  <a:pt x="4971696" y="1112952"/>
                  <a:pt x="4971696" y="2485848"/>
                </a:cubicBezTo>
                <a:cubicBezTo>
                  <a:pt x="4971696" y="3858744"/>
                  <a:pt x="3858744" y="4971696"/>
                  <a:pt x="2485848" y="4971696"/>
                </a:cubicBezTo>
                <a:cubicBezTo>
                  <a:pt x="1112952" y="4971696"/>
                  <a:pt x="0" y="3858744"/>
                  <a:pt x="0" y="2485848"/>
                </a:cubicBezTo>
                <a:cubicBezTo>
                  <a:pt x="0" y="1112952"/>
                  <a:pt x="1112952" y="0"/>
                  <a:pt x="2485848" y="0"/>
                </a:cubicBez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7754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2">
            <a:extLst>
              <a:ext uri="{FF2B5EF4-FFF2-40B4-BE49-F238E27FC236}">
                <a16:creationId xmlns:a16="http://schemas.microsoft.com/office/drawing/2014/main" id="{766523CF-8533-426D-939F-7D8C6252E22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51554" y="921353"/>
            <a:ext cx="2828624" cy="5015293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221098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D61A7BAA-43F4-4F3D-B765-0E4F25BA9AA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266825" y="1539977"/>
            <a:ext cx="3130344" cy="3130344"/>
          </a:xfrm>
          <a:custGeom>
            <a:avLst/>
            <a:gdLst>
              <a:gd name="connsiteX0" fmla="*/ 1320800 w 2641600"/>
              <a:gd name="connsiteY0" fmla="*/ 0 h 2641600"/>
              <a:gd name="connsiteX1" fmla="*/ 2641600 w 2641600"/>
              <a:gd name="connsiteY1" fmla="*/ 1320800 h 2641600"/>
              <a:gd name="connsiteX2" fmla="*/ 1320800 w 2641600"/>
              <a:gd name="connsiteY2" fmla="*/ 2641600 h 2641600"/>
              <a:gd name="connsiteX3" fmla="*/ 0 w 2641600"/>
              <a:gd name="connsiteY3" fmla="*/ 1320800 h 26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0" h="2641600">
                <a:moveTo>
                  <a:pt x="1320800" y="0"/>
                </a:moveTo>
                <a:lnTo>
                  <a:pt x="2641600" y="1320800"/>
                </a:lnTo>
                <a:lnTo>
                  <a:pt x="1320800" y="2641600"/>
                </a:lnTo>
                <a:lnTo>
                  <a:pt x="0" y="1320800"/>
                </a:lnTo>
                <a:close/>
              </a:path>
            </a:pathLst>
          </a:custGeom>
        </p:spPr>
        <p:txBody>
          <a:bodyPr/>
          <a:lstStyle/>
          <a:p>
            <a:endParaRPr lang="en-PK" dirty="0"/>
          </a:p>
        </p:txBody>
      </p:sp>
      <p:sp>
        <p:nvSpPr>
          <p:cNvPr id="11" name="Picture Placeholder 11">
            <a:extLst>
              <a:ext uri="{FF2B5EF4-FFF2-40B4-BE49-F238E27FC236}">
                <a16:creationId xmlns:a16="http://schemas.microsoft.com/office/drawing/2014/main" id="{22F84F4D-D8C5-478C-8E4F-E05BA6B3C8D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35590" y="1539976"/>
            <a:ext cx="3130344" cy="3130344"/>
          </a:xfrm>
          <a:custGeom>
            <a:avLst/>
            <a:gdLst>
              <a:gd name="connsiteX0" fmla="*/ 1320800 w 2641600"/>
              <a:gd name="connsiteY0" fmla="*/ 0 h 2641600"/>
              <a:gd name="connsiteX1" fmla="*/ 2641600 w 2641600"/>
              <a:gd name="connsiteY1" fmla="*/ 1320800 h 2641600"/>
              <a:gd name="connsiteX2" fmla="*/ 1320800 w 2641600"/>
              <a:gd name="connsiteY2" fmla="*/ 2641600 h 2641600"/>
              <a:gd name="connsiteX3" fmla="*/ 0 w 2641600"/>
              <a:gd name="connsiteY3" fmla="*/ 1320800 h 26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0" h="2641600">
                <a:moveTo>
                  <a:pt x="1320800" y="0"/>
                </a:moveTo>
                <a:lnTo>
                  <a:pt x="2641600" y="1320800"/>
                </a:lnTo>
                <a:lnTo>
                  <a:pt x="1320800" y="2641600"/>
                </a:lnTo>
                <a:lnTo>
                  <a:pt x="0" y="1320800"/>
                </a:lnTo>
                <a:close/>
              </a:path>
            </a:pathLst>
          </a:custGeom>
        </p:spPr>
      </p:sp>
      <p:sp>
        <p:nvSpPr>
          <p:cNvPr id="12" name="Picture Placeholder 15">
            <a:extLst>
              <a:ext uri="{FF2B5EF4-FFF2-40B4-BE49-F238E27FC236}">
                <a16:creationId xmlns:a16="http://schemas.microsoft.com/office/drawing/2014/main" id="{99EB4E1D-A567-41BE-AA84-3362482AC6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04356" y="1539976"/>
            <a:ext cx="3130344" cy="3130344"/>
          </a:xfrm>
          <a:custGeom>
            <a:avLst/>
            <a:gdLst>
              <a:gd name="connsiteX0" fmla="*/ 1320800 w 2641600"/>
              <a:gd name="connsiteY0" fmla="*/ 0 h 2641600"/>
              <a:gd name="connsiteX1" fmla="*/ 2641600 w 2641600"/>
              <a:gd name="connsiteY1" fmla="*/ 1320800 h 2641600"/>
              <a:gd name="connsiteX2" fmla="*/ 1320800 w 2641600"/>
              <a:gd name="connsiteY2" fmla="*/ 2641600 h 2641600"/>
              <a:gd name="connsiteX3" fmla="*/ 0 w 2641600"/>
              <a:gd name="connsiteY3" fmla="*/ 1320800 h 26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41600" h="2641600">
                <a:moveTo>
                  <a:pt x="1320800" y="0"/>
                </a:moveTo>
                <a:lnTo>
                  <a:pt x="2641600" y="1320800"/>
                </a:lnTo>
                <a:lnTo>
                  <a:pt x="1320800" y="2641600"/>
                </a:lnTo>
                <a:lnTo>
                  <a:pt x="0" y="13208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86012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19594-8E30-4674-843B-E002D00A3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9D8B05-8221-4B11-B933-AB3D99CADB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63F124-C24D-443D-B38F-24FBB0C63854}" type="datetimeFigureOut">
              <a:rPr lang="en-PK" smtClean="0"/>
              <a:t>28/06/2019</a:t>
            </a:fld>
            <a:endParaRPr lang="en-P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6C2CCD-1153-4C99-923C-F66E1514F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BDC19C-6DD6-42B1-BFE7-6E07615E8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CFEA9B-4424-478A-985A-9D6F0BD78EE9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386121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5F98E0-BFFD-4716-8921-0B56615C2B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63F124-C24D-443D-B38F-24FBB0C63854}" type="datetimeFigureOut">
              <a:rPr lang="en-PK" smtClean="0"/>
              <a:t>28/06/2019</a:t>
            </a:fld>
            <a:endParaRPr lang="en-P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629905-2248-4775-B111-7698FA7D2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5DFF05-020A-44E3-AB54-12EB912CD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CFEA9B-4424-478A-985A-9D6F0BD78EE9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460214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DB4D9-7BA7-4529-9A03-67F5B04B4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BF3A8A-EA5E-41A2-B6C6-FB2BD6A9E1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CEB68C-D6AE-4726-9C46-AB74BF6011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F00602-EB3B-4361-839A-E2922C4A69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63F124-C24D-443D-B38F-24FBB0C63854}" type="datetimeFigureOut">
              <a:rPr lang="en-PK" smtClean="0"/>
              <a:t>28/06/2019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DA9DEB-3AB8-4B5B-9801-1EFED0011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79F9B2-4EEB-4508-97D5-2767CB9BC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CFEA9B-4424-478A-985A-9D6F0BD78EE9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964923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90562-D94A-43B9-A343-B401CD9FA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63400D-22F1-40DF-963F-E63FDFE219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K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7A9D39-1755-4B89-BDB0-E104DCE2A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6BF99B-C4D7-4FDC-8C69-EDA56932E0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63F124-C24D-443D-B38F-24FBB0C63854}" type="datetimeFigureOut">
              <a:rPr lang="en-PK" smtClean="0"/>
              <a:t>28/06/2019</a:t>
            </a:fld>
            <a:endParaRPr lang="en-PK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7C28FF-03A5-43F7-9E67-0B7000677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63FFA3-4D30-4FA3-92D2-33DB212FC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CFEA9B-4424-478A-985A-9D6F0BD78EE9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957617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706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7310" userDrawn="1">
          <p15:clr>
            <a:srgbClr val="F26B43"/>
          </p15:clr>
        </p15:guide>
        <p15:guide id="4" pos="370" userDrawn="1">
          <p15:clr>
            <a:srgbClr val="F26B43"/>
          </p15:clr>
        </p15:guide>
        <p15:guide id="5" orient="horz" pos="278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4E3EE763-F31C-44FA-B756-5BC76FCFEAA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4" b="7654"/>
          <a:stretch>
            <a:fillRect/>
          </a:stretch>
        </p:blipFill>
        <p:spPr/>
      </p:pic>
      <p:sp>
        <p:nvSpPr>
          <p:cNvPr id="7" name="Freeform 5">
            <a:extLst>
              <a:ext uri="{FF2B5EF4-FFF2-40B4-BE49-F238E27FC236}">
                <a16:creationId xmlns:a16="http://schemas.microsoft.com/office/drawing/2014/main" id="{AD647EFA-61CE-45CA-A5C0-ACEDF847A7A7}"/>
              </a:ext>
            </a:extLst>
          </p:cNvPr>
          <p:cNvSpPr>
            <a:spLocks/>
          </p:cNvSpPr>
          <p:nvPr/>
        </p:nvSpPr>
        <p:spPr bwMode="auto">
          <a:xfrm>
            <a:off x="2781300" y="1364349"/>
            <a:ext cx="6629400" cy="4145864"/>
          </a:xfrm>
          <a:custGeom>
            <a:avLst/>
            <a:gdLst>
              <a:gd name="T0" fmla="*/ 353 w 2186"/>
              <a:gd name="T1" fmla="*/ 380 h 1372"/>
              <a:gd name="T2" fmla="*/ 479 w 2186"/>
              <a:gd name="T3" fmla="*/ 1202 h 1372"/>
              <a:gd name="T4" fmla="*/ 2135 w 2186"/>
              <a:gd name="T5" fmla="*/ 463 h 1372"/>
              <a:gd name="T6" fmla="*/ 999 w 2186"/>
              <a:gd name="T7" fmla="*/ 260 h 1372"/>
              <a:gd name="T8" fmla="*/ 353 w 2186"/>
              <a:gd name="T9" fmla="*/ 380 h 1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6" h="1372">
                <a:moveTo>
                  <a:pt x="353" y="380"/>
                </a:moveTo>
                <a:cubicBezTo>
                  <a:pt x="353" y="380"/>
                  <a:pt x="0" y="1032"/>
                  <a:pt x="479" y="1202"/>
                </a:cubicBezTo>
                <a:cubicBezTo>
                  <a:pt x="959" y="1372"/>
                  <a:pt x="2186" y="852"/>
                  <a:pt x="2135" y="463"/>
                </a:cubicBezTo>
                <a:cubicBezTo>
                  <a:pt x="2084" y="73"/>
                  <a:pt x="1278" y="515"/>
                  <a:pt x="999" y="260"/>
                </a:cubicBezTo>
                <a:cubicBezTo>
                  <a:pt x="948" y="213"/>
                  <a:pt x="547" y="0"/>
                  <a:pt x="353" y="380"/>
                </a:cubicBezTo>
                <a:close/>
              </a:path>
            </a:pathLst>
          </a:custGeom>
          <a:solidFill>
            <a:srgbClr val="AEB17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E3E51E7-B491-449C-AAFF-8B4CA68B1758}"/>
              </a:ext>
            </a:extLst>
          </p:cNvPr>
          <p:cNvGrpSpPr/>
          <p:nvPr/>
        </p:nvGrpSpPr>
        <p:grpSpPr>
          <a:xfrm>
            <a:off x="3710571" y="2658546"/>
            <a:ext cx="4770858" cy="1559957"/>
            <a:chOff x="3710571" y="2247900"/>
            <a:chExt cx="4770858" cy="155995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E4DC2AD-0F95-4AFF-B5AC-BC9EC05F997A}"/>
                </a:ext>
              </a:extLst>
            </p:cNvPr>
            <p:cNvSpPr txBox="1"/>
            <p:nvPr/>
          </p:nvSpPr>
          <p:spPr>
            <a:xfrm>
              <a:off x="3710571" y="2247900"/>
              <a:ext cx="477085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dirty="0">
                  <a:solidFill>
                    <a:schemeClr val="bg1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Military PowerPoint </a:t>
              </a:r>
            </a:p>
            <a:p>
              <a:pPr algn="ctr"/>
              <a:r>
                <a:rPr lang="en-US" sz="3600" dirty="0">
                  <a:solidFill>
                    <a:schemeClr val="bg1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Presentation</a:t>
              </a:r>
              <a:endParaRPr lang="en-PK" sz="36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BD208D-2A2C-4436-9629-1D9A1A0F8B78}"/>
                </a:ext>
              </a:extLst>
            </p:cNvPr>
            <p:cNvSpPr txBox="1"/>
            <p:nvPr/>
          </p:nvSpPr>
          <p:spPr>
            <a:xfrm>
              <a:off x="5106693" y="3438525"/>
              <a:ext cx="19976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D" dirty="0">
                  <a:latin typeface="Poppins" panose="00000500000000000000" pitchFamily="2" charset="0"/>
                  <a:cs typeface="Poppins" panose="00000500000000000000" pitchFamily="2" charset="0"/>
                </a:rPr>
                <a:t>We Protect You!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2881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87B31065-C36C-4DCC-AB29-A7DF04776B0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20C68C0-02E0-4B1D-85D7-ED3FDABE0FB2}"/>
              </a:ext>
            </a:extLst>
          </p:cNvPr>
          <p:cNvSpPr/>
          <p:nvPr/>
        </p:nvSpPr>
        <p:spPr>
          <a:xfrm>
            <a:off x="1133474" y="6540500"/>
            <a:ext cx="9925052" cy="317500"/>
          </a:xfrm>
          <a:custGeom>
            <a:avLst/>
            <a:gdLst>
              <a:gd name="connsiteX0" fmla="*/ 17993 w 9925052"/>
              <a:gd name="connsiteY0" fmla="*/ 0 h 317500"/>
              <a:gd name="connsiteX1" fmla="*/ 9907059 w 9925052"/>
              <a:gd name="connsiteY1" fmla="*/ 0 h 317500"/>
              <a:gd name="connsiteX2" fmla="*/ 9925052 w 9925052"/>
              <a:gd name="connsiteY2" fmla="*/ 17993 h 317500"/>
              <a:gd name="connsiteX3" fmla="*/ 9925052 w 9925052"/>
              <a:gd name="connsiteY3" fmla="*/ 317500 h 317500"/>
              <a:gd name="connsiteX4" fmla="*/ 0 w 9925052"/>
              <a:gd name="connsiteY4" fmla="*/ 317500 h 317500"/>
              <a:gd name="connsiteX5" fmla="*/ 0 w 9925052"/>
              <a:gd name="connsiteY5" fmla="*/ 17993 h 317500"/>
              <a:gd name="connsiteX6" fmla="*/ 17993 w 9925052"/>
              <a:gd name="connsiteY6" fmla="*/ 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25052" h="317500">
                <a:moveTo>
                  <a:pt x="17993" y="0"/>
                </a:moveTo>
                <a:lnTo>
                  <a:pt x="9907059" y="0"/>
                </a:lnTo>
                <a:cubicBezTo>
                  <a:pt x="9916996" y="0"/>
                  <a:pt x="9925052" y="8056"/>
                  <a:pt x="9925052" y="17993"/>
                </a:cubicBezTo>
                <a:lnTo>
                  <a:pt x="9925052" y="317500"/>
                </a:lnTo>
                <a:lnTo>
                  <a:pt x="0" y="317500"/>
                </a:lnTo>
                <a:lnTo>
                  <a:pt x="0" y="17993"/>
                </a:lnTo>
                <a:cubicBezTo>
                  <a:pt x="0" y="8056"/>
                  <a:pt x="8056" y="0"/>
                  <a:pt x="17993" y="0"/>
                </a:cubicBezTo>
                <a:close/>
              </a:path>
            </a:pathLst>
          </a:custGeom>
          <a:solidFill>
            <a:srgbClr val="3A4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3E4EB1-C5A7-48F0-86D4-FF993A5B8C4D}"/>
              </a:ext>
            </a:extLst>
          </p:cNvPr>
          <p:cNvSpPr txBox="1"/>
          <p:nvPr/>
        </p:nvSpPr>
        <p:spPr>
          <a:xfrm>
            <a:off x="1133474" y="6545361"/>
            <a:ext cx="3041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Military PowerPoint Presentation</a:t>
            </a:r>
            <a:endParaRPr lang="en-PK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89A4BA-059E-4715-B0A0-C8569DA0E638}"/>
              </a:ext>
            </a:extLst>
          </p:cNvPr>
          <p:cNvSpPr txBox="1"/>
          <p:nvPr/>
        </p:nvSpPr>
        <p:spPr>
          <a:xfrm>
            <a:off x="10711956" y="6545360"/>
            <a:ext cx="404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09</a:t>
            </a:r>
            <a:endParaRPr lang="en-PK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B78B1546-55C5-475C-90C8-9E948F1B21EB}"/>
              </a:ext>
            </a:extLst>
          </p:cNvPr>
          <p:cNvSpPr>
            <a:spLocks/>
          </p:cNvSpPr>
          <p:nvPr/>
        </p:nvSpPr>
        <p:spPr bwMode="auto">
          <a:xfrm>
            <a:off x="285750" y="2172136"/>
            <a:ext cx="4019550" cy="2513728"/>
          </a:xfrm>
          <a:custGeom>
            <a:avLst/>
            <a:gdLst>
              <a:gd name="T0" fmla="*/ 353 w 2186"/>
              <a:gd name="T1" fmla="*/ 380 h 1372"/>
              <a:gd name="T2" fmla="*/ 479 w 2186"/>
              <a:gd name="T3" fmla="*/ 1202 h 1372"/>
              <a:gd name="T4" fmla="*/ 2135 w 2186"/>
              <a:gd name="T5" fmla="*/ 463 h 1372"/>
              <a:gd name="T6" fmla="*/ 999 w 2186"/>
              <a:gd name="T7" fmla="*/ 260 h 1372"/>
              <a:gd name="T8" fmla="*/ 353 w 2186"/>
              <a:gd name="T9" fmla="*/ 380 h 13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86" h="1372">
                <a:moveTo>
                  <a:pt x="353" y="380"/>
                </a:moveTo>
                <a:cubicBezTo>
                  <a:pt x="353" y="380"/>
                  <a:pt x="0" y="1032"/>
                  <a:pt x="479" y="1202"/>
                </a:cubicBezTo>
                <a:cubicBezTo>
                  <a:pt x="959" y="1372"/>
                  <a:pt x="2186" y="852"/>
                  <a:pt x="2135" y="463"/>
                </a:cubicBezTo>
                <a:cubicBezTo>
                  <a:pt x="2084" y="73"/>
                  <a:pt x="1278" y="515"/>
                  <a:pt x="999" y="260"/>
                </a:cubicBezTo>
                <a:cubicBezTo>
                  <a:pt x="948" y="213"/>
                  <a:pt x="547" y="0"/>
                  <a:pt x="353" y="380"/>
                </a:cubicBezTo>
                <a:close/>
              </a:path>
            </a:pathLst>
          </a:custGeom>
          <a:solidFill>
            <a:srgbClr val="AEB17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D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BACA3B-A03C-4951-8AA7-98AE9B000472}"/>
              </a:ext>
            </a:extLst>
          </p:cNvPr>
          <p:cNvSpPr txBox="1"/>
          <p:nvPr/>
        </p:nvSpPr>
        <p:spPr>
          <a:xfrm>
            <a:off x="985711" y="3142962"/>
            <a:ext cx="26196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SUPPORT US</a:t>
            </a:r>
            <a:endParaRPr lang="en-PK" sz="3200" dirty="0">
              <a:solidFill>
                <a:schemeClr val="bg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270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A2A16FE-A823-4354-8EA2-9656B9DEF4AC}"/>
              </a:ext>
            </a:extLst>
          </p:cNvPr>
          <p:cNvSpPr/>
          <p:nvPr/>
        </p:nvSpPr>
        <p:spPr>
          <a:xfrm>
            <a:off x="1133474" y="6540500"/>
            <a:ext cx="9925052" cy="317500"/>
          </a:xfrm>
          <a:custGeom>
            <a:avLst/>
            <a:gdLst>
              <a:gd name="connsiteX0" fmla="*/ 17993 w 9925052"/>
              <a:gd name="connsiteY0" fmla="*/ 0 h 317500"/>
              <a:gd name="connsiteX1" fmla="*/ 9907059 w 9925052"/>
              <a:gd name="connsiteY1" fmla="*/ 0 h 317500"/>
              <a:gd name="connsiteX2" fmla="*/ 9925052 w 9925052"/>
              <a:gd name="connsiteY2" fmla="*/ 17993 h 317500"/>
              <a:gd name="connsiteX3" fmla="*/ 9925052 w 9925052"/>
              <a:gd name="connsiteY3" fmla="*/ 317500 h 317500"/>
              <a:gd name="connsiteX4" fmla="*/ 0 w 9925052"/>
              <a:gd name="connsiteY4" fmla="*/ 317500 h 317500"/>
              <a:gd name="connsiteX5" fmla="*/ 0 w 9925052"/>
              <a:gd name="connsiteY5" fmla="*/ 17993 h 317500"/>
              <a:gd name="connsiteX6" fmla="*/ 17993 w 9925052"/>
              <a:gd name="connsiteY6" fmla="*/ 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25052" h="317500">
                <a:moveTo>
                  <a:pt x="17993" y="0"/>
                </a:moveTo>
                <a:lnTo>
                  <a:pt x="9907059" y="0"/>
                </a:lnTo>
                <a:cubicBezTo>
                  <a:pt x="9916996" y="0"/>
                  <a:pt x="9925052" y="8056"/>
                  <a:pt x="9925052" y="17993"/>
                </a:cubicBezTo>
                <a:lnTo>
                  <a:pt x="9925052" y="317500"/>
                </a:lnTo>
                <a:lnTo>
                  <a:pt x="0" y="317500"/>
                </a:lnTo>
                <a:lnTo>
                  <a:pt x="0" y="17993"/>
                </a:lnTo>
                <a:cubicBezTo>
                  <a:pt x="0" y="8056"/>
                  <a:pt x="8056" y="0"/>
                  <a:pt x="17993" y="0"/>
                </a:cubicBezTo>
                <a:close/>
              </a:path>
            </a:pathLst>
          </a:custGeom>
          <a:solidFill>
            <a:srgbClr val="3A4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949CD6-4A48-4894-BA18-8C9BD63AAA6F}"/>
              </a:ext>
            </a:extLst>
          </p:cNvPr>
          <p:cNvSpPr txBox="1"/>
          <p:nvPr/>
        </p:nvSpPr>
        <p:spPr>
          <a:xfrm>
            <a:off x="1133474" y="6545361"/>
            <a:ext cx="3041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Military PowerPoint Presentation</a:t>
            </a:r>
            <a:endParaRPr lang="en-PK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BDE05E-E55B-4BD0-9D28-507E15EEE62A}"/>
              </a:ext>
            </a:extLst>
          </p:cNvPr>
          <p:cNvSpPr txBox="1"/>
          <p:nvPr/>
        </p:nvSpPr>
        <p:spPr>
          <a:xfrm>
            <a:off x="10711956" y="6545360"/>
            <a:ext cx="346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01</a:t>
            </a:r>
            <a:endParaRPr lang="en-PK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C84ABD2-BAFE-4995-8B95-B3B931056FB9}"/>
              </a:ext>
            </a:extLst>
          </p:cNvPr>
          <p:cNvSpPr/>
          <p:nvPr/>
        </p:nvSpPr>
        <p:spPr>
          <a:xfrm>
            <a:off x="1251553" y="1811592"/>
            <a:ext cx="9688894" cy="3647572"/>
          </a:xfrm>
          <a:prstGeom prst="rect">
            <a:avLst/>
          </a:prstGeom>
          <a:solidFill>
            <a:srgbClr val="3A492C"/>
          </a:solidFill>
          <a:ln>
            <a:noFill/>
          </a:ln>
          <a:effectLst>
            <a:outerShdw blurRad="393700" dist="50800" dir="5400000" algn="ctr" rotWithShape="0">
              <a:srgbClr val="000000">
                <a:alpha val="1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pic>
        <p:nvPicPr>
          <p:cNvPr id="44" name="Picture Placeholder 43">
            <a:extLst>
              <a:ext uri="{FF2B5EF4-FFF2-40B4-BE49-F238E27FC236}">
                <a16:creationId xmlns:a16="http://schemas.microsoft.com/office/drawing/2014/main" id="{CD862E6D-8D6F-4BD1-A648-0B54CA02846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5" r="5675"/>
          <a:stretch>
            <a:fillRect/>
          </a:stretch>
        </p:blipFill>
        <p:spPr/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E800C09-854A-4B17-94AE-7F526D136836}"/>
              </a:ext>
            </a:extLst>
          </p:cNvPr>
          <p:cNvSpPr/>
          <p:nvPr/>
        </p:nvSpPr>
        <p:spPr>
          <a:xfrm>
            <a:off x="3496571" y="447118"/>
            <a:ext cx="51988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rgbClr val="AEB174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WELCOME</a:t>
            </a:r>
            <a:r>
              <a:rPr lang="en-US" sz="4000" dirty="0">
                <a:solidFill>
                  <a:srgbClr val="3A492C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MESSAGE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4FB4AA4-5409-4062-8EDB-AE8ABCDCC62A}"/>
              </a:ext>
            </a:extLst>
          </p:cNvPr>
          <p:cNvGrpSpPr/>
          <p:nvPr/>
        </p:nvGrpSpPr>
        <p:grpSpPr>
          <a:xfrm>
            <a:off x="6405050" y="2795987"/>
            <a:ext cx="4226347" cy="1678782"/>
            <a:chOff x="6405050" y="1955560"/>
            <a:chExt cx="4226347" cy="167878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3544667-EFAB-4D3E-97F0-D3EB3B8632F6}"/>
                </a:ext>
              </a:extLst>
            </p:cNvPr>
            <p:cNvSpPr txBox="1"/>
            <p:nvPr/>
          </p:nvSpPr>
          <p:spPr>
            <a:xfrm>
              <a:off x="6405050" y="2737750"/>
              <a:ext cx="4226347" cy="8965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b="0" dirty="0">
                  <a:solidFill>
                    <a:schemeClr val="bg1">
                      <a:lumMod val="85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Lorem Ipsum has been the industry's standard dummy text ever since. Lorem Ipsum has been the industry's standard dummy text ever since</a:t>
              </a:r>
              <a:endParaRPr lang="id-ID" sz="1200" dirty="0">
                <a:solidFill>
                  <a:schemeClr val="bg1">
                    <a:lumMod val="85000"/>
                  </a:schemeClr>
                </a:solidFill>
                <a:ea typeface="Open Sans Light" panose="020B0306030504020204" pitchFamily="34" charset="0"/>
                <a:cs typeface="Open Sans Light" panose="020B0306030504020204" pitchFamily="34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50D73844-545D-4346-8220-5CA9D0C34387}"/>
                </a:ext>
              </a:extLst>
            </p:cNvPr>
            <p:cNvSpPr txBox="1"/>
            <p:nvPr/>
          </p:nvSpPr>
          <p:spPr>
            <a:xfrm flipH="1">
              <a:off x="6665611" y="1955560"/>
              <a:ext cx="37052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2"/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Military has some Functions in the Country.</a:t>
              </a:r>
            </a:p>
          </p:txBody>
        </p:sp>
      </p:grpSp>
      <p:sp>
        <p:nvSpPr>
          <p:cNvPr id="45" name="Right Triangle 44">
            <a:extLst>
              <a:ext uri="{FF2B5EF4-FFF2-40B4-BE49-F238E27FC236}">
                <a16:creationId xmlns:a16="http://schemas.microsoft.com/office/drawing/2014/main" id="{17532439-8ABD-418D-B4EE-B83D3FE1F04A}"/>
              </a:ext>
            </a:extLst>
          </p:cNvPr>
          <p:cNvSpPr/>
          <p:nvPr/>
        </p:nvSpPr>
        <p:spPr>
          <a:xfrm rot="10800000">
            <a:off x="11699874" y="0"/>
            <a:ext cx="492125" cy="492125"/>
          </a:xfrm>
          <a:prstGeom prst="rtTriangle">
            <a:avLst/>
          </a:prstGeom>
          <a:solidFill>
            <a:srgbClr val="AEB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815680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20C68C0-02E0-4B1D-85D7-ED3FDABE0FB2}"/>
              </a:ext>
            </a:extLst>
          </p:cNvPr>
          <p:cNvSpPr/>
          <p:nvPr/>
        </p:nvSpPr>
        <p:spPr>
          <a:xfrm>
            <a:off x="1133474" y="6540500"/>
            <a:ext cx="9925052" cy="317500"/>
          </a:xfrm>
          <a:custGeom>
            <a:avLst/>
            <a:gdLst>
              <a:gd name="connsiteX0" fmla="*/ 17993 w 9925052"/>
              <a:gd name="connsiteY0" fmla="*/ 0 h 317500"/>
              <a:gd name="connsiteX1" fmla="*/ 9907059 w 9925052"/>
              <a:gd name="connsiteY1" fmla="*/ 0 h 317500"/>
              <a:gd name="connsiteX2" fmla="*/ 9925052 w 9925052"/>
              <a:gd name="connsiteY2" fmla="*/ 17993 h 317500"/>
              <a:gd name="connsiteX3" fmla="*/ 9925052 w 9925052"/>
              <a:gd name="connsiteY3" fmla="*/ 317500 h 317500"/>
              <a:gd name="connsiteX4" fmla="*/ 0 w 9925052"/>
              <a:gd name="connsiteY4" fmla="*/ 317500 h 317500"/>
              <a:gd name="connsiteX5" fmla="*/ 0 w 9925052"/>
              <a:gd name="connsiteY5" fmla="*/ 17993 h 317500"/>
              <a:gd name="connsiteX6" fmla="*/ 17993 w 9925052"/>
              <a:gd name="connsiteY6" fmla="*/ 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25052" h="317500">
                <a:moveTo>
                  <a:pt x="17993" y="0"/>
                </a:moveTo>
                <a:lnTo>
                  <a:pt x="9907059" y="0"/>
                </a:lnTo>
                <a:cubicBezTo>
                  <a:pt x="9916996" y="0"/>
                  <a:pt x="9925052" y="8056"/>
                  <a:pt x="9925052" y="17993"/>
                </a:cubicBezTo>
                <a:lnTo>
                  <a:pt x="9925052" y="317500"/>
                </a:lnTo>
                <a:lnTo>
                  <a:pt x="0" y="317500"/>
                </a:lnTo>
                <a:lnTo>
                  <a:pt x="0" y="17993"/>
                </a:lnTo>
                <a:cubicBezTo>
                  <a:pt x="0" y="8056"/>
                  <a:pt x="8056" y="0"/>
                  <a:pt x="17993" y="0"/>
                </a:cubicBezTo>
                <a:close/>
              </a:path>
            </a:pathLst>
          </a:custGeom>
          <a:solidFill>
            <a:srgbClr val="3A4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3E4EB1-C5A7-48F0-86D4-FF993A5B8C4D}"/>
              </a:ext>
            </a:extLst>
          </p:cNvPr>
          <p:cNvSpPr txBox="1"/>
          <p:nvPr/>
        </p:nvSpPr>
        <p:spPr>
          <a:xfrm>
            <a:off x="1133474" y="6545361"/>
            <a:ext cx="3041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Military PowerPoint Presentation</a:t>
            </a:r>
            <a:endParaRPr lang="en-PK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89A4BA-059E-4715-B0A0-C8569DA0E638}"/>
              </a:ext>
            </a:extLst>
          </p:cNvPr>
          <p:cNvSpPr txBox="1"/>
          <p:nvPr/>
        </p:nvSpPr>
        <p:spPr>
          <a:xfrm>
            <a:off x="10711956" y="6545360"/>
            <a:ext cx="397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02</a:t>
            </a:r>
            <a:endParaRPr lang="en-PK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AD006510-9C68-4693-ADD8-668F254A5096}"/>
              </a:ext>
            </a:extLst>
          </p:cNvPr>
          <p:cNvSpPr txBox="1">
            <a:spLocks/>
          </p:cNvSpPr>
          <p:nvPr/>
        </p:nvSpPr>
        <p:spPr>
          <a:xfrm>
            <a:off x="4174692" y="455085"/>
            <a:ext cx="3824436" cy="660511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rgbClr val="3A492C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OUR MISSION</a:t>
            </a:r>
          </a:p>
        </p:txBody>
      </p:sp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2076B451-E162-422B-A73B-D90A5901919D}"/>
              </a:ext>
            </a:extLst>
          </p:cNvPr>
          <p:cNvSpPr/>
          <p:nvPr/>
        </p:nvSpPr>
        <p:spPr>
          <a:xfrm>
            <a:off x="519719" y="1459304"/>
            <a:ext cx="2703237" cy="1452066"/>
          </a:xfrm>
          <a:custGeom>
            <a:avLst/>
            <a:gdLst>
              <a:gd name="connsiteX0" fmla="*/ 0 w 2698474"/>
              <a:gd name="connsiteY0" fmla="*/ 75422 h 1447918"/>
              <a:gd name="connsiteX1" fmla="*/ 75422 w 2698474"/>
              <a:gd name="connsiteY1" fmla="*/ 0 h 1447918"/>
              <a:gd name="connsiteX2" fmla="*/ 2623052 w 2698474"/>
              <a:gd name="connsiteY2" fmla="*/ 0 h 1447918"/>
              <a:gd name="connsiteX3" fmla="*/ 2698474 w 2698474"/>
              <a:gd name="connsiteY3" fmla="*/ 75422 h 1447918"/>
              <a:gd name="connsiteX4" fmla="*/ 2698474 w 2698474"/>
              <a:gd name="connsiteY4" fmla="*/ 1372496 h 1447918"/>
              <a:gd name="connsiteX5" fmla="*/ 2623052 w 2698474"/>
              <a:gd name="connsiteY5" fmla="*/ 1447918 h 1447918"/>
              <a:gd name="connsiteX6" fmla="*/ 75422 w 2698474"/>
              <a:gd name="connsiteY6" fmla="*/ 1447918 h 1447918"/>
              <a:gd name="connsiteX7" fmla="*/ 0 w 2698474"/>
              <a:gd name="connsiteY7" fmla="*/ 1372496 h 1447918"/>
              <a:gd name="connsiteX8" fmla="*/ 0 w 2698474"/>
              <a:gd name="connsiteY8" fmla="*/ 75422 h 1447918"/>
              <a:gd name="connsiteX0" fmla="*/ 0 w 2698474"/>
              <a:gd name="connsiteY0" fmla="*/ 75422 h 1447918"/>
              <a:gd name="connsiteX1" fmla="*/ 75422 w 2698474"/>
              <a:gd name="connsiteY1" fmla="*/ 0 h 1447918"/>
              <a:gd name="connsiteX2" fmla="*/ 2623052 w 2698474"/>
              <a:gd name="connsiteY2" fmla="*/ 0 h 1447918"/>
              <a:gd name="connsiteX3" fmla="*/ 2698474 w 2698474"/>
              <a:gd name="connsiteY3" fmla="*/ 75422 h 1447918"/>
              <a:gd name="connsiteX4" fmla="*/ 2698474 w 2698474"/>
              <a:gd name="connsiteY4" fmla="*/ 1372496 h 1447918"/>
              <a:gd name="connsiteX5" fmla="*/ 2623052 w 2698474"/>
              <a:gd name="connsiteY5" fmla="*/ 1447918 h 1447918"/>
              <a:gd name="connsiteX6" fmla="*/ 75422 w 2698474"/>
              <a:gd name="connsiteY6" fmla="*/ 1447918 h 1447918"/>
              <a:gd name="connsiteX7" fmla="*/ 0 w 2698474"/>
              <a:gd name="connsiteY7" fmla="*/ 1401071 h 1447918"/>
              <a:gd name="connsiteX8" fmla="*/ 0 w 2698474"/>
              <a:gd name="connsiteY8" fmla="*/ 75422 h 1447918"/>
              <a:gd name="connsiteX0" fmla="*/ 0 w 2698474"/>
              <a:gd name="connsiteY0" fmla="*/ 75422 h 1452066"/>
              <a:gd name="connsiteX1" fmla="*/ 75422 w 2698474"/>
              <a:gd name="connsiteY1" fmla="*/ 0 h 1452066"/>
              <a:gd name="connsiteX2" fmla="*/ 2623052 w 2698474"/>
              <a:gd name="connsiteY2" fmla="*/ 0 h 1452066"/>
              <a:gd name="connsiteX3" fmla="*/ 2698474 w 2698474"/>
              <a:gd name="connsiteY3" fmla="*/ 75422 h 1452066"/>
              <a:gd name="connsiteX4" fmla="*/ 2698474 w 2698474"/>
              <a:gd name="connsiteY4" fmla="*/ 1372496 h 1452066"/>
              <a:gd name="connsiteX5" fmla="*/ 2623052 w 2698474"/>
              <a:gd name="connsiteY5" fmla="*/ 1447918 h 1452066"/>
              <a:gd name="connsiteX6" fmla="*/ 75422 w 2698474"/>
              <a:gd name="connsiteY6" fmla="*/ 1447918 h 1452066"/>
              <a:gd name="connsiteX7" fmla="*/ 0 w 2698474"/>
              <a:gd name="connsiteY7" fmla="*/ 1424883 h 1452066"/>
              <a:gd name="connsiteX8" fmla="*/ 0 w 2698474"/>
              <a:gd name="connsiteY8" fmla="*/ 75422 h 1452066"/>
              <a:gd name="connsiteX0" fmla="*/ 0 w 2703237"/>
              <a:gd name="connsiteY0" fmla="*/ 75422 h 1452066"/>
              <a:gd name="connsiteX1" fmla="*/ 75422 w 2703237"/>
              <a:gd name="connsiteY1" fmla="*/ 0 h 1452066"/>
              <a:gd name="connsiteX2" fmla="*/ 2623052 w 2703237"/>
              <a:gd name="connsiteY2" fmla="*/ 0 h 1452066"/>
              <a:gd name="connsiteX3" fmla="*/ 2698474 w 2703237"/>
              <a:gd name="connsiteY3" fmla="*/ 75422 h 1452066"/>
              <a:gd name="connsiteX4" fmla="*/ 2703237 w 2703237"/>
              <a:gd name="connsiteY4" fmla="*/ 1424884 h 1452066"/>
              <a:gd name="connsiteX5" fmla="*/ 2623052 w 2703237"/>
              <a:gd name="connsiteY5" fmla="*/ 1447918 h 1452066"/>
              <a:gd name="connsiteX6" fmla="*/ 75422 w 2703237"/>
              <a:gd name="connsiteY6" fmla="*/ 1447918 h 1452066"/>
              <a:gd name="connsiteX7" fmla="*/ 0 w 2703237"/>
              <a:gd name="connsiteY7" fmla="*/ 1424883 h 1452066"/>
              <a:gd name="connsiteX8" fmla="*/ 0 w 2703237"/>
              <a:gd name="connsiteY8" fmla="*/ 75422 h 1452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3237" h="1452066">
                <a:moveTo>
                  <a:pt x="0" y="75422"/>
                </a:moveTo>
                <a:cubicBezTo>
                  <a:pt x="0" y="33768"/>
                  <a:pt x="33768" y="0"/>
                  <a:pt x="75422" y="0"/>
                </a:cubicBezTo>
                <a:lnTo>
                  <a:pt x="2623052" y="0"/>
                </a:lnTo>
                <a:cubicBezTo>
                  <a:pt x="2664706" y="0"/>
                  <a:pt x="2698474" y="33768"/>
                  <a:pt x="2698474" y="75422"/>
                </a:cubicBezTo>
                <a:cubicBezTo>
                  <a:pt x="2700062" y="525243"/>
                  <a:pt x="2701649" y="975063"/>
                  <a:pt x="2703237" y="1424884"/>
                </a:cubicBezTo>
                <a:cubicBezTo>
                  <a:pt x="2703237" y="1466538"/>
                  <a:pt x="2664706" y="1447918"/>
                  <a:pt x="2623052" y="1447918"/>
                </a:cubicBezTo>
                <a:lnTo>
                  <a:pt x="75422" y="1447918"/>
                </a:lnTo>
                <a:cubicBezTo>
                  <a:pt x="33768" y="1447918"/>
                  <a:pt x="0" y="1466537"/>
                  <a:pt x="0" y="1424883"/>
                </a:cubicBezTo>
                <a:lnTo>
                  <a:pt x="0" y="75422"/>
                </a:lnTo>
                <a:close/>
              </a:path>
            </a:pathLst>
          </a:custGeom>
          <a:solidFill>
            <a:srgbClr val="AEB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 dirty="0"/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BD7A32DE-EDB4-47D6-BA83-2337AFCD15A8}"/>
              </a:ext>
            </a:extLst>
          </p:cNvPr>
          <p:cNvSpPr/>
          <p:nvPr/>
        </p:nvSpPr>
        <p:spPr>
          <a:xfrm>
            <a:off x="3336312" y="1459304"/>
            <a:ext cx="2698474" cy="1448758"/>
          </a:xfrm>
          <a:custGeom>
            <a:avLst/>
            <a:gdLst>
              <a:gd name="connsiteX0" fmla="*/ 0 w 2698474"/>
              <a:gd name="connsiteY0" fmla="*/ 75422 h 1447918"/>
              <a:gd name="connsiteX1" fmla="*/ 75422 w 2698474"/>
              <a:gd name="connsiteY1" fmla="*/ 0 h 1447918"/>
              <a:gd name="connsiteX2" fmla="*/ 2623052 w 2698474"/>
              <a:gd name="connsiteY2" fmla="*/ 0 h 1447918"/>
              <a:gd name="connsiteX3" fmla="*/ 2698474 w 2698474"/>
              <a:gd name="connsiteY3" fmla="*/ 75422 h 1447918"/>
              <a:gd name="connsiteX4" fmla="*/ 2698474 w 2698474"/>
              <a:gd name="connsiteY4" fmla="*/ 1372496 h 1447918"/>
              <a:gd name="connsiteX5" fmla="*/ 2623052 w 2698474"/>
              <a:gd name="connsiteY5" fmla="*/ 1447918 h 1447918"/>
              <a:gd name="connsiteX6" fmla="*/ 75422 w 2698474"/>
              <a:gd name="connsiteY6" fmla="*/ 1447918 h 1447918"/>
              <a:gd name="connsiteX7" fmla="*/ 0 w 2698474"/>
              <a:gd name="connsiteY7" fmla="*/ 1372496 h 1447918"/>
              <a:gd name="connsiteX8" fmla="*/ 0 w 2698474"/>
              <a:gd name="connsiteY8" fmla="*/ 75422 h 1447918"/>
              <a:gd name="connsiteX0" fmla="*/ 0 w 2698474"/>
              <a:gd name="connsiteY0" fmla="*/ 75422 h 1448046"/>
              <a:gd name="connsiteX1" fmla="*/ 75422 w 2698474"/>
              <a:gd name="connsiteY1" fmla="*/ 0 h 1448046"/>
              <a:gd name="connsiteX2" fmla="*/ 2623052 w 2698474"/>
              <a:gd name="connsiteY2" fmla="*/ 0 h 1448046"/>
              <a:gd name="connsiteX3" fmla="*/ 2698474 w 2698474"/>
              <a:gd name="connsiteY3" fmla="*/ 75422 h 1448046"/>
              <a:gd name="connsiteX4" fmla="*/ 2698474 w 2698474"/>
              <a:gd name="connsiteY4" fmla="*/ 1372496 h 1448046"/>
              <a:gd name="connsiteX5" fmla="*/ 2623052 w 2698474"/>
              <a:gd name="connsiteY5" fmla="*/ 1447918 h 1448046"/>
              <a:gd name="connsiteX6" fmla="*/ 75422 w 2698474"/>
              <a:gd name="connsiteY6" fmla="*/ 1447918 h 1448046"/>
              <a:gd name="connsiteX7" fmla="*/ 4762 w 2698474"/>
              <a:gd name="connsiteY7" fmla="*/ 1410596 h 1448046"/>
              <a:gd name="connsiteX8" fmla="*/ 0 w 2698474"/>
              <a:gd name="connsiteY8" fmla="*/ 75422 h 1448046"/>
              <a:gd name="connsiteX0" fmla="*/ 0 w 2698474"/>
              <a:gd name="connsiteY0" fmla="*/ 75422 h 1448758"/>
              <a:gd name="connsiteX1" fmla="*/ 75422 w 2698474"/>
              <a:gd name="connsiteY1" fmla="*/ 0 h 1448758"/>
              <a:gd name="connsiteX2" fmla="*/ 2623052 w 2698474"/>
              <a:gd name="connsiteY2" fmla="*/ 0 h 1448758"/>
              <a:gd name="connsiteX3" fmla="*/ 2698474 w 2698474"/>
              <a:gd name="connsiteY3" fmla="*/ 75422 h 1448758"/>
              <a:gd name="connsiteX4" fmla="*/ 2698474 w 2698474"/>
              <a:gd name="connsiteY4" fmla="*/ 1372496 h 1448758"/>
              <a:gd name="connsiteX5" fmla="*/ 2623052 w 2698474"/>
              <a:gd name="connsiteY5" fmla="*/ 1447918 h 1448758"/>
              <a:gd name="connsiteX6" fmla="*/ 75422 w 2698474"/>
              <a:gd name="connsiteY6" fmla="*/ 1447918 h 1448758"/>
              <a:gd name="connsiteX7" fmla="*/ 4762 w 2698474"/>
              <a:gd name="connsiteY7" fmla="*/ 1415359 h 1448758"/>
              <a:gd name="connsiteX8" fmla="*/ 0 w 2698474"/>
              <a:gd name="connsiteY8" fmla="*/ 75422 h 1448758"/>
              <a:gd name="connsiteX0" fmla="*/ 0 w 2698474"/>
              <a:gd name="connsiteY0" fmla="*/ 75422 h 1448758"/>
              <a:gd name="connsiteX1" fmla="*/ 75422 w 2698474"/>
              <a:gd name="connsiteY1" fmla="*/ 0 h 1448758"/>
              <a:gd name="connsiteX2" fmla="*/ 2623052 w 2698474"/>
              <a:gd name="connsiteY2" fmla="*/ 0 h 1448758"/>
              <a:gd name="connsiteX3" fmla="*/ 2698474 w 2698474"/>
              <a:gd name="connsiteY3" fmla="*/ 75422 h 1448758"/>
              <a:gd name="connsiteX4" fmla="*/ 2698474 w 2698474"/>
              <a:gd name="connsiteY4" fmla="*/ 1415358 h 1448758"/>
              <a:gd name="connsiteX5" fmla="*/ 2623052 w 2698474"/>
              <a:gd name="connsiteY5" fmla="*/ 1447918 h 1448758"/>
              <a:gd name="connsiteX6" fmla="*/ 75422 w 2698474"/>
              <a:gd name="connsiteY6" fmla="*/ 1447918 h 1448758"/>
              <a:gd name="connsiteX7" fmla="*/ 4762 w 2698474"/>
              <a:gd name="connsiteY7" fmla="*/ 1415359 h 1448758"/>
              <a:gd name="connsiteX8" fmla="*/ 0 w 2698474"/>
              <a:gd name="connsiteY8" fmla="*/ 75422 h 1448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8474" h="1448758">
                <a:moveTo>
                  <a:pt x="0" y="75422"/>
                </a:moveTo>
                <a:cubicBezTo>
                  <a:pt x="0" y="33768"/>
                  <a:pt x="33768" y="0"/>
                  <a:pt x="75422" y="0"/>
                </a:cubicBezTo>
                <a:lnTo>
                  <a:pt x="2623052" y="0"/>
                </a:lnTo>
                <a:cubicBezTo>
                  <a:pt x="2664706" y="0"/>
                  <a:pt x="2698474" y="33768"/>
                  <a:pt x="2698474" y="75422"/>
                </a:cubicBezTo>
                <a:lnTo>
                  <a:pt x="2698474" y="1415358"/>
                </a:lnTo>
                <a:cubicBezTo>
                  <a:pt x="2698474" y="1457012"/>
                  <a:pt x="2664706" y="1447918"/>
                  <a:pt x="2623052" y="1447918"/>
                </a:cubicBezTo>
                <a:lnTo>
                  <a:pt x="75422" y="1447918"/>
                </a:lnTo>
                <a:cubicBezTo>
                  <a:pt x="33768" y="1447918"/>
                  <a:pt x="4762" y="1457013"/>
                  <a:pt x="4762" y="1415359"/>
                </a:cubicBezTo>
                <a:cubicBezTo>
                  <a:pt x="4762" y="983001"/>
                  <a:pt x="0" y="507780"/>
                  <a:pt x="0" y="75422"/>
                </a:cubicBezTo>
                <a:close/>
              </a:path>
            </a:pathLst>
          </a:custGeom>
          <a:solidFill>
            <a:srgbClr val="3A4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 dirty="0"/>
          </a:p>
        </p:txBody>
      </p:sp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1D9F0525-A16F-47E5-9450-1338668073ED}"/>
              </a:ext>
            </a:extLst>
          </p:cNvPr>
          <p:cNvSpPr/>
          <p:nvPr/>
        </p:nvSpPr>
        <p:spPr>
          <a:xfrm>
            <a:off x="6152905" y="1459304"/>
            <a:ext cx="2698474" cy="1450129"/>
          </a:xfrm>
          <a:custGeom>
            <a:avLst/>
            <a:gdLst>
              <a:gd name="connsiteX0" fmla="*/ 0 w 2698474"/>
              <a:gd name="connsiteY0" fmla="*/ 75422 h 1447918"/>
              <a:gd name="connsiteX1" fmla="*/ 75422 w 2698474"/>
              <a:gd name="connsiteY1" fmla="*/ 0 h 1447918"/>
              <a:gd name="connsiteX2" fmla="*/ 2623052 w 2698474"/>
              <a:gd name="connsiteY2" fmla="*/ 0 h 1447918"/>
              <a:gd name="connsiteX3" fmla="*/ 2698474 w 2698474"/>
              <a:gd name="connsiteY3" fmla="*/ 75422 h 1447918"/>
              <a:gd name="connsiteX4" fmla="*/ 2698474 w 2698474"/>
              <a:gd name="connsiteY4" fmla="*/ 1372496 h 1447918"/>
              <a:gd name="connsiteX5" fmla="*/ 2623052 w 2698474"/>
              <a:gd name="connsiteY5" fmla="*/ 1447918 h 1447918"/>
              <a:gd name="connsiteX6" fmla="*/ 75422 w 2698474"/>
              <a:gd name="connsiteY6" fmla="*/ 1447918 h 1447918"/>
              <a:gd name="connsiteX7" fmla="*/ 0 w 2698474"/>
              <a:gd name="connsiteY7" fmla="*/ 1372496 h 1447918"/>
              <a:gd name="connsiteX8" fmla="*/ 0 w 2698474"/>
              <a:gd name="connsiteY8" fmla="*/ 75422 h 1447918"/>
              <a:gd name="connsiteX0" fmla="*/ 0 w 2698474"/>
              <a:gd name="connsiteY0" fmla="*/ 75422 h 1450129"/>
              <a:gd name="connsiteX1" fmla="*/ 75422 w 2698474"/>
              <a:gd name="connsiteY1" fmla="*/ 0 h 1450129"/>
              <a:gd name="connsiteX2" fmla="*/ 2623052 w 2698474"/>
              <a:gd name="connsiteY2" fmla="*/ 0 h 1450129"/>
              <a:gd name="connsiteX3" fmla="*/ 2698474 w 2698474"/>
              <a:gd name="connsiteY3" fmla="*/ 75422 h 1450129"/>
              <a:gd name="connsiteX4" fmla="*/ 2698474 w 2698474"/>
              <a:gd name="connsiteY4" fmla="*/ 1372496 h 1450129"/>
              <a:gd name="connsiteX5" fmla="*/ 2623052 w 2698474"/>
              <a:gd name="connsiteY5" fmla="*/ 1447918 h 1450129"/>
              <a:gd name="connsiteX6" fmla="*/ 75422 w 2698474"/>
              <a:gd name="connsiteY6" fmla="*/ 1447918 h 1450129"/>
              <a:gd name="connsiteX7" fmla="*/ 9525 w 2698474"/>
              <a:gd name="connsiteY7" fmla="*/ 1420121 h 1450129"/>
              <a:gd name="connsiteX8" fmla="*/ 0 w 2698474"/>
              <a:gd name="connsiteY8" fmla="*/ 75422 h 1450129"/>
              <a:gd name="connsiteX0" fmla="*/ 0 w 2698474"/>
              <a:gd name="connsiteY0" fmla="*/ 75422 h 1450129"/>
              <a:gd name="connsiteX1" fmla="*/ 75422 w 2698474"/>
              <a:gd name="connsiteY1" fmla="*/ 0 h 1450129"/>
              <a:gd name="connsiteX2" fmla="*/ 2623052 w 2698474"/>
              <a:gd name="connsiteY2" fmla="*/ 0 h 1450129"/>
              <a:gd name="connsiteX3" fmla="*/ 2698474 w 2698474"/>
              <a:gd name="connsiteY3" fmla="*/ 75422 h 1450129"/>
              <a:gd name="connsiteX4" fmla="*/ 2698474 w 2698474"/>
              <a:gd name="connsiteY4" fmla="*/ 1420121 h 1450129"/>
              <a:gd name="connsiteX5" fmla="*/ 2623052 w 2698474"/>
              <a:gd name="connsiteY5" fmla="*/ 1447918 h 1450129"/>
              <a:gd name="connsiteX6" fmla="*/ 75422 w 2698474"/>
              <a:gd name="connsiteY6" fmla="*/ 1447918 h 1450129"/>
              <a:gd name="connsiteX7" fmla="*/ 9525 w 2698474"/>
              <a:gd name="connsiteY7" fmla="*/ 1420121 h 1450129"/>
              <a:gd name="connsiteX8" fmla="*/ 0 w 2698474"/>
              <a:gd name="connsiteY8" fmla="*/ 75422 h 1450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98474" h="1450129">
                <a:moveTo>
                  <a:pt x="0" y="75422"/>
                </a:moveTo>
                <a:cubicBezTo>
                  <a:pt x="0" y="33768"/>
                  <a:pt x="33768" y="0"/>
                  <a:pt x="75422" y="0"/>
                </a:cubicBezTo>
                <a:lnTo>
                  <a:pt x="2623052" y="0"/>
                </a:lnTo>
                <a:cubicBezTo>
                  <a:pt x="2664706" y="0"/>
                  <a:pt x="2698474" y="33768"/>
                  <a:pt x="2698474" y="75422"/>
                </a:cubicBezTo>
                <a:lnTo>
                  <a:pt x="2698474" y="1420121"/>
                </a:lnTo>
                <a:cubicBezTo>
                  <a:pt x="2698474" y="1461775"/>
                  <a:pt x="2664706" y="1447918"/>
                  <a:pt x="2623052" y="1447918"/>
                </a:cubicBezTo>
                <a:lnTo>
                  <a:pt x="75422" y="1447918"/>
                </a:lnTo>
                <a:cubicBezTo>
                  <a:pt x="33768" y="1447918"/>
                  <a:pt x="9525" y="1461775"/>
                  <a:pt x="9525" y="1420121"/>
                </a:cubicBezTo>
                <a:cubicBezTo>
                  <a:pt x="9525" y="987763"/>
                  <a:pt x="0" y="507780"/>
                  <a:pt x="0" y="75422"/>
                </a:cubicBezTo>
                <a:close/>
              </a:path>
            </a:pathLst>
          </a:custGeom>
          <a:solidFill>
            <a:srgbClr val="AEB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 dirty="0"/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6C0DE36C-AE66-45EB-BFA7-9817D70B93F2}"/>
              </a:ext>
            </a:extLst>
          </p:cNvPr>
          <p:cNvSpPr/>
          <p:nvPr/>
        </p:nvSpPr>
        <p:spPr>
          <a:xfrm>
            <a:off x="8969499" y="1459304"/>
            <a:ext cx="2707999" cy="1448758"/>
          </a:xfrm>
          <a:custGeom>
            <a:avLst/>
            <a:gdLst>
              <a:gd name="connsiteX0" fmla="*/ 0 w 2698474"/>
              <a:gd name="connsiteY0" fmla="*/ 75422 h 1447918"/>
              <a:gd name="connsiteX1" fmla="*/ 75422 w 2698474"/>
              <a:gd name="connsiteY1" fmla="*/ 0 h 1447918"/>
              <a:gd name="connsiteX2" fmla="*/ 2623052 w 2698474"/>
              <a:gd name="connsiteY2" fmla="*/ 0 h 1447918"/>
              <a:gd name="connsiteX3" fmla="*/ 2698474 w 2698474"/>
              <a:gd name="connsiteY3" fmla="*/ 75422 h 1447918"/>
              <a:gd name="connsiteX4" fmla="*/ 2698474 w 2698474"/>
              <a:gd name="connsiteY4" fmla="*/ 1372496 h 1447918"/>
              <a:gd name="connsiteX5" fmla="*/ 2623052 w 2698474"/>
              <a:gd name="connsiteY5" fmla="*/ 1447918 h 1447918"/>
              <a:gd name="connsiteX6" fmla="*/ 75422 w 2698474"/>
              <a:gd name="connsiteY6" fmla="*/ 1447918 h 1447918"/>
              <a:gd name="connsiteX7" fmla="*/ 0 w 2698474"/>
              <a:gd name="connsiteY7" fmla="*/ 1372496 h 1447918"/>
              <a:gd name="connsiteX8" fmla="*/ 0 w 2698474"/>
              <a:gd name="connsiteY8" fmla="*/ 75422 h 1447918"/>
              <a:gd name="connsiteX0" fmla="*/ 0 w 2698474"/>
              <a:gd name="connsiteY0" fmla="*/ 75422 h 1448758"/>
              <a:gd name="connsiteX1" fmla="*/ 75422 w 2698474"/>
              <a:gd name="connsiteY1" fmla="*/ 0 h 1448758"/>
              <a:gd name="connsiteX2" fmla="*/ 2623052 w 2698474"/>
              <a:gd name="connsiteY2" fmla="*/ 0 h 1448758"/>
              <a:gd name="connsiteX3" fmla="*/ 2698474 w 2698474"/>
              <a:gd name="connsiteY3" fmla="*/ 75422 h 1448758"/>
              <a:gd name="connsiteX4" fmla="*/ 2698474 w 2698474"/>
              <a:gd name="connsiteY4" fmla="*/ 1372496 h 1448758"/>
              <a:gd name="connsiteX5" fmla="*/ 2623052 w 2698474"/>
              <a:gd name="connsiteY5" fmla="*/ 1447918 h 1448758"/>
              <a:gd name="connsiteX6" fmla="*/ 75422 w 2698474"/>
              <a:gd name="connsiteY6" fmla="*/ 1447918 h 1448758"/>
              <a:gd name="connsiteX7" fmla="*/ 0 w 2698474"/>
              <a:gd name="connsiteY7" fmla="*/ 1415359 h 1448758"/>
              <a:gd name="connsiteX8" fmla="*/ 0 w 2698474"/>
              <a:gd name="connsiteY8" fmla="*/ 75422 h 1448758"/>
              <a:gd name="connsiteX0" fmla="*/ 0 w 2703237"/>
              <a:gd name="connsiteY0" fmla="*/ 75422 h 1454458"/>
              <a:gd name="connsiteX1" fmla="*/ 75422 w 2703237"/>
              <a:gd name="connsiteY1" fmla="*/ 0 h 1454458"/>
              <a:gd name="connsiteX2" fmla="*/ 2623052 w 2703237"/>
              <a:gd name="connsiteY2" fmla="*/ 0 h 1454458"/>
              <a:gd name="connsiteX3" fmla="*/ 2698474 w 2703237"/>
              <a:gd name="connsiteY3" fmla="*/ 75422 h 1454458"/>
              <a:gd name="connsiteX4" fmla="*/ 2703237 w 2703237"/>
              <a:gd name="connsiteY4" fmla="*/ 1429646 h 1454458"/>
              <a:gd name="connsiteX5" fmla="*/ 2623052 w 2703237"/>
              <a:gd name="connsiteY5" fmla="*/ 1447918 h 1454458"/>
              <a:gd name="connsiteX6" fmla="*/ 75422 w 2703237"/>
              <a:gd name="connsiteY6" fmla="*/ 1447918 h 1454458"/>
              <a:gd name="connsiteX7" fmla="*/ 0 w 2703237"/>
              <a:gd name="connsiteY7" fmla="*/ 1415359 h 1454458"/>
              <a:gd name="connsiteX8" fmla="*/ 0 w 2703237"/>
              <a:gd name="connsiteY8" fmla="*/ 75422 h 1454458"/>
              <a:gd name="connsiteX0" fmla="*/ 0 w 2707999"/>
              <a:gd name="connsiteY0" fmla="*/ 75422 h 1448758"/>
              <a:gd name="connsiteX1" fmla="*/ 75422 w 2707999"/>
              <a:gd name="connsiteY1" fmla="*/ 0 h 1448758"/>
              <a:gd name="connsiteX2" fmla="*/ 2623052 w 2707999"/>
              <a:gd name="connsiteY2" fmla="*/ 0 h 1448758"/>
              <a:gd name="connsiteX3" fmla="*/ 2698474 w 2707999"/>
              <a:gd name="connsiteY3" fmla="*/ 75422 h 1448758"/>
              <a:gd name="connsiteX4" fmla="*/ 2707999 w 2707999"/>
              <a:gd name="connsiteY4" fmla="*/ 1415358 h 1448758"/>
              <a:gd name="connsiteX5" fmla="*/ 2623052 w 2707999"/>
              <a:gd name="connsiteY5" fmla="*/ 1447918 h 1448758"/>
              <a:gd name="connsiteX6" fmla="*/ 75422 w 2707999"/>
              <a:gd name="connsiteY6" fmla="*/ 1447918 h 1448758"/>
              <a:gd name="connsiteX7" fmla="*/ 0 w 2707999"/>
              <a:gd name="connsiteY7" fmla="*/ 1415359 h 1448758"/>
              <a:gd name="connsiteX8" fmla="*/ 0 w 2707999"/>
              <a:gd name="connsiteY8" fmla="*/ 75422 h 1448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07999" h="1448758">
                <a:moveTo>
                  <a:pt x="0" y="75422"/>
                </a:moveTo>
                <a:cubicBezTo>
                  <a:pt x="0" y="33768"/>
                  <a:pt x="33768" y="0"/>
                  <a:pt x="75422" y="0"/>
                </a:cubicBezTo>
                <a:lnTo>
                  <a:pt x="2623052" y="0"/>
                </a:lnTo>
                <a:cubicBezTo>
                  <a:pt x="2664706" y="0"/>
                  <a:pt x="2698474" y="33768"/>
                  <a:pt x="2698474" y="75422"/>
                </a:cubicBezTo>
                <a:cubicBezTo>
                  <a:pt x="2700062" y="526830"/>
                  <a:pt x="2706411" y="963950"/>
                  <a:pt x="2707999" y="1415358"/>
                </a:cubicBezTo>
                <a:cubicBezTo>
                  <a:pt x="2707999" y="1457012"/>
                  <a:pt x="2664706" y="1447918"/>
                  <a:pt x="2623052" y="1447918"/>
                </a:cubicBezTo>
                <a:lnTo>
                  <a:pt x="75422" y="1447918"/>
                </a:lnTo>
                <a:cubicBezTo>
                  <a:pt x="33768" y="1447918"/>
                  <a:pt x="0" y="1457013"/>
                  <a:pt x="0" y="1415359"/>
                </a:cubicBezTo>
                <a:lnTo>
                  <a:pt x="0" y="75422"/>
                </a:lnTo>
                <a:close/>
              </a:path>
            </a:pathLst>
          </a:custGeom>
          <a:solidFill>
            <a:srgbClr val="3A4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 dirty="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35BEB64-0809-4159-919F-D26EA73F3E46}"/>
              </a:ext>
            </a:extLst>
          </p:cNvPr>
          <p:cNvSpPr/>
          <p:nvPr/>
        </p:nvSpPr>
        <p:spPr>
          <a:xfrm>
            <a:off x="519719" y="2922762"/>
            <a:ext cx="2698474" cy="3399801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 dirty="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F40550D-7601-430E-8295-11C4DD79C407}"/>
              </a:ext>
            </a:extLst>
          </p:cNvPr>
          <p:cNvSpPr/>
          <p:nvPr/>
        </p:nvSpPr>
        <p:spPr>
          <a:xfrm>
            <a:off x="3336312" y="2907164"/>
            <a:ext cx="2698474" cy="3414229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6163346E-CB62-474D-9939-FF07F40ED1C6}"/>
              </a:ext>
            </a:extLst>
          </p:cNvPr>
          <p:cNvSpPr/>
          <p:nvPr/>
        </p:nvSpPr>
        <p:spPr>
          <a:xfrm>
            <a:off x="6152905" y="2922762"/>
            <a:ext cx="2698474" cy="3399801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2428FDA-7DE1-409E-9578-C30FECFE47F7}"/>
              </a:ext>
            </a:extLst>
          </p:cNvPr>
          <p:cNvSpPr/>
          <p:nvPr/>
        </p:nvSpPr>
        <p:spPr>
          <a:xfrm>
            <a:off x="8969499" y="2922762"/>
            <a:ext cx="2698474" cy="3399801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  <a:alpha val="5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IQ" dirty="0"/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CECED8F3-524C-46A2-B101-054B9FE93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885" y="3130435"/>
            <a:ext cx="2360143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150" b="0" dirty="0" err="1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r>
              <a:rPr lang="en-US" sz="1150" b="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150" b="0" dirty="0" err="1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r>
              <a:rPr lang="en-US" sz="1150" b="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has been the industry's standard dummy text ever since. </a:t>
            </a:r>
          </a:p>
          <a:p>
            <a:pPr eaLnBrk="1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150" b="0" dirty="0">
              <a:solidFill>
                <a:schemeClr val="bg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150" b="0" dirty="0" err="1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r>
              <a:rPr lang="en-US" sz="1150" b="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150" b="0" dirty="0" err="1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r>
              <a:rPr lang="en-US" sz="1150" b="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has been the industry's standard dummy text ever since. </a:t>
            </a:r>
          </a:p>
          <a:p>
            <a:pPr eaLnBrk="1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150" b="0" dirty="0">
              <a:solidFill>
                <a:schemeClr val="bg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150" b="0" dirty="0" err="1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r>
              <a:rPr lang="en-US" sz="1150" b="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150" b="0" dirty="0" err="1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r>
              <a:rPr lang="en-US" sz="1150" b="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has been the industry's standard dummy text ever since. </a:t>
            </a:r>
          </a:p>
          <a:p>
            <a:pPr eaLnBrk="1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150" b="0" dirty="0">
              <a:solidFill>
                <a:schemeClr val="bg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150" b="0" dirty="0" err="1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r>
              <a:rPr lang="en-US" sz="1150" b="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150" b="0" dirty="0" err="1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r>
              <a:rPr lang="en-US" sz="1150" b="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has been the industry's standard dummy text ever since. </a:t>
            </a:r>
          </a:p>
          <a:p>
            <a:pPr eaLnBrk="1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150" b="0" dirty="0">
              <a:solidFill>
                <a:schemeClr val="bg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656108-296B-472C-B671-7D098A155088}"/>
              </a:ext>
            </a:extLst>
          </p:cNvPr>
          <p:cNvSpPr/>
          <p:nvPr/>
        </p:nvSpPr>
        <p:spPr>
          <a:xfrm>
            <a:off x="621317" y="1613188"/>
            <a:ext cx="17796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Insert title here</a:t>
            </a:r>
            <a:endParaRPr lang="ar-IQ" sz="1600" b="1" dirty="0">
              <a:solidFill>
                <a:schemeClr val="bg1"/>
              </a:solidFill>
              <a:latin typeface="Poppins" panose="00000500000000000000" pitchFamily="2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E857D38-DC18-416E-9474-C11039553084}"/>
              </a:ext>
            </a:extLst>
          </p:cNvPr>
          <p:cNvSpPr/>
          <p:nvPr/>
        </p:nvSpPr>
        <p:spPr>
          <a:xfrm>
            <a:off x="3437910" y="1613188"/>
            <a:ext cx="17796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Insert title here</a:t>
            </a:r>
            <a:endParaRPr lang="ar-IQ" sz="1600" b="1" dirty="0">
              <a:solidFill>
                <a:schemeClr val="bg1"/>
              </a:solidFill>
              <a:latin typeface="Poppins" panose="00000500000000000000" pitchFamily="2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2155AA1-4DB3-4A03-B393-B9D26A718313}"/>
              </a:ext>
            </a:extLst>
          </p:cNvPr>
          <p:cNvSpPr/>
          <p:nvPr/>
        </p:nvSpPr>
        <p:spPr>
          <a:xfrm>
            <a:off x="6254503" y="1613188"/>
            <a:ext cx="17796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Insert title here</a:t>
            </a:r>
            <a:endParaRPr lang="ar-IQ" sz="1600" b="1" dirty="0">
              <a:solidFill>
                <a:schemeClr val="bg1"/>
              </a:solidFill>
              <a:latin typeface="Poppins" panose="00000500000000000000" pitchFamily="2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395BB6-F7A8-430B-B166-68C552E9BA8B}"/>
              </a:ext>
            </a:extLst>
          </p:cNvPr>
          <p:cNvSpPr/>
          <p:nvPr/>
        </p:nvSpPr>
        <p:spPr>
          <a:xfrm>
            <a:off x="9071097" y="1613188"/>
            <a:ext cx="177965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Insert title here</a:t>
            </a:r>
            <a:endParaRPr lang="ar-IQ" sz="1600" b="1" dirty="0">
              <a:solidFill>
                <a:schemeClr val="bg1"/>
              </a:solidFill>
              <a:latin typeface="Poppins" panose="00000500000000000000" pitchFamily="2" charset="0"/>
            </a:endParaRPr>
          </a:p>
        </p:txBody>
      </p:sp>
      <p:sp>
        <p:nvSpPr>
          <p:cNvPr id="19" name="Freeform 105">
            <a:extLst>
              <a:ext uri="{FF2B5EF4-FFF2-40B4-BE49-F238E27FC236}">
                <a16:creationId xmlns:a16="http://schemas.microsoft.com/office/drawing/2014/main" id="{D5C55C47-4429-411F-93EE-CB5F7B5347B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763214" y="2176517"/>
            <a:ext cx="382691" cy="506970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136">
            <a:extLst>
              <a:ext uri="{FF2B5EF4-FFF2-40B4-BE49-F238E27FC236}">
                <a16:creationId xmlns:a16="http://schemas.microsoft.com/office/drawing/2014/main" id="{3558E0AE-92BE-4043-8664-D3CBEC7C838A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6333186" y="2219613"/>
            <a:ext cx="509119" cy="420779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140">
            <a:extLst>
              <a:ext uri="{FF2B5EF4-FFF2-40B4-BE49-F238E27FC236}">
                <a16:creationId xmlns:a16="http://schemas.microsoft.com/office/drawing/2014/main" id="{E0920C4D-8CCB-4C9B-878F-604C3BEB346D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18684" y="2176517"/>
            <a:ext cx="504936" cy="506970"/>
          </a:xfrm>
          <a:custGeom>
            <a:avLst/>
            <a:gdLst>
              <a:gd name="T0" fmla="*/ 418 w 791"/>
              <a:gd name="T1" fmla="*/ 262 h 792"/>
              <a:gd name="T2" fmla="*/ 402 w 791"/>
              <a:gd name="T3" fmla="*/ 292 h 792"/>
              <a:gd name="T4" fmla="*/ 527 w 791"/>
              <a:gd name="T5" fmla="*/ 280 h 792"/>
              <a:gd name="T6" fmla="*/ 370 w 791"/>
              <a:gd name="T7" fmla="*/ 236 h 792"/>
              <a:gd name="T8" fmla="*/ 453 w 791"/>
              <a:gd name="T9" fmla="*/ 288 h 792"/>
              <a:gd name="T10" fmla="*/ 494 w 791"/>
              <a:gd name="T11" fmla="*/ 281 h 792"/>
              <a:gd name="T12" fmla="*/ 757 w 791"/>
              <a:gd name="T13" fmla="*/ 235 h 792"/>
              <a:gd name="T14" fmla="*/ 467 w 791"/>
              <a:gd name="T15" fmla="*/ 7 h 792"/>
              <a:gd name="T16" fmla="*/ 395 w 791"/>
              <a:gd name="T17" fmla="*/ 0 h 792"/>
              <a:gd name="T18" fmla="*/ 225 w 791"/>
              <a:gd name="T19" fmla="*/ 39 h 792"/>
              <a:gd name="T20" fmla="*/ 15 w 791"/>
              <a:gd name="T21" fmla="*/ 285 h 792"/>
              <a:gd name="T22" fmla="*/ 2 w 791"/>
              <a:gd name="T23" fmla="*/ 350 h 792"/>
              <a:gd name="T24" fmla="*/ 0 w 791"/>
              <a:gd name="T25" fmla="*/ 419 h 792"/>
              <a:gd name="T26" fmla="*/ 167 w 791"/>
              <a:gd name="T27" fmla="*/ 719 h 792"/>
              <a:gd name="T28" fmla="*/ 71 w 791"/>
              <a:gd name="T29" fmla="*/ 597 h 792"/>
              <a:gd name="T30" fmla="*/ 14 w 791"/>
              <a:gd name="T31" fmla="*/ 382 h 792"/>
              <a:gd name="T32" fmla="*/ 18 w 791"/>
              <a:gd name="T33" fmla="*/ 336 h 792"/>
              <a:gd name="T34" fmla="*/ 122 w 791"/>
              <a:gd name="T35" fmla="*/ 524 h 792"/>
              <a:gd name="T36" fmla="*/ 117 w 791"/>
              <a:gd name="T37" fmla="*/ 177 h 792"/>
              <a:gd name="T38" fmla="*/ 101 w 791"/>
              <a:gd name="T39" fmla="*/ 153 h 792"/>
              <a:gd name="T40" fmla="*/ 198 w 791"/>
              <a:gd name="T41" fmla="*/ 69 h 792"/>
              <a:gd name="T42" fmla="*/ 248 w 791"/>
              <a:gd name="T43" fmla="*/ 68 h 792"/>
              <a:gd name="T44" fmla="*/ 221 w 791"/>
              <a:gd name="T45" fmla="*/ 77 h 792"/>
              <a:gd name="T46" fmla="*/ 443 w 791"/>
              <a:gd name="T47" fmla="*/ 17 h 792"/>
              <a:gd name="T48" fmla="*/ 300 w 791"/>
              <a:gd name="T49" fmla="*/ 86 h 792"/>
              <a:gd name="T50" fmla="*/ 263 w 791"/>
              <a:gd name="T51" fmla="*/ 64 h 792"/>
              <a:gd name="T52" fmla="*/ 757 w 791"/>
              <a:gd name="T53" fmla="*/ 519 h 792"/>
              <a:gd name="T54" fmla="*/ 732 w 791"/>
              <a:gd name="T55" fmla="*/ 273 h 792"/>
              <a:gd name="T56" fmla="*/ 725 w 791"/>
              <a:gd name="T57" fmla="*/ 259 h 792"/>
              <a:gd name="T58" fmla="*/ 642 w 791"/>
              <a:gd name="T59" fmla="*/ 315 h 792"/>
              <a:gd name="T60" fmla="*/ 602 w 791"/>
              <a:gd name="T61" fmla="*/ 392 h 792"/>
              <a:gd name="T62" fmla="*/ 591 w 791"/>
              <a:gd name="T63" fmla="*/ 419 h 792"/>
              <a:gd name="T64" fmla="*/ 454 w 791"/>
              <a:gd name="T65" fmla="*/ 677 h 792"/>
              <a:gd name="T66" fmla="*/ 323 w 791"/>
              <a:gd name="T67" fmla="*/ 460 h 792"/>
              <a:gd name="T68" fmla="*/ 310 w 791"/>
              <a:gd name="T69" fmla="*/ 240 h 792"/>
              <a:gd name="T70" fmla="*/ 434 w 791"/>
              <a:gd name="T71" fmla="*/ 180 h 792"/>
              <a:gd name="T72" fmla="*/ 400 w 791"/>
              <a:gd name="T73" fmla="*/ 104 h 792"/>
              <a:gd name="T74" fmla="*/ 79 w 791"/>
              <a:gd name="T75" fmla="*/ 444 h 792"/>
              <a:gd name="T76" fmla="*/ 322 w 791"/>
              <a:gd name="T77" fmla="*/ 97 h 792"/>
              <a:gd name="T78" fmla="*/ 305 w 791"/>
              <a:gd name="T79" fmla="*/ 115 h 792"/>
              <a:gd name="T80" fmla="*/ 479 w 791"/>
              <a:gd name="T81" fmla="*/ 76 h 792"/>
              <a:gd name="T82" fmla="*/ 327 w 791"/>
              <a:gd name="T83" fmla="*/ 122 h 792"/>
              <a:gd name="T84" fmla="*/ 381 w 791"/>
              <a:gd name="T85" fmla="*/ 164 h 792"/>
              <a:gd name="T86" fmla="*/ 337 w 791"/>
              <a:gd name="T87" fmla="*/ 189 h 792"/>
              <a:gd name="T88" fmla="*/ 255 w 791"/>
              <a:gd name="T89" fmla="*/ 144 h 792"/>
              <a:gd name="T90" fmla="*/ 360 w 791"/>
              <a:gd name="T91" fmla="*/ 168 h 792"/>
              <a:gd name="T92" fmla="*/ 330 w 791"/>
              <a:gd name="T93" fmla="*/ 176 h 792"/>
              <a:gd name="T94" fmla="*/ 229 w 791"/>
              <a:gd name="T95" fmla="*/ 389 h 792"/>
              <a:gd name="T96" fmla="*/ 325 w 791"/>
              <a:gd name="T97" fmla="*/ 474 h 792"/>
              <a:gd name="T98" fmla="*/ 402 w 791"/>
              <a:gd name="T99" fmla="*/ 567 h 792"/>
              <a:gd name="T100" fmla="*/ 423 w 791"/>
              <a:gd name="T101" fmla="*/ 165 h 792"/>
              <a:gd name="T102" fmla="*/ 240 w 791"/>
              <a:gd name="T103" fmla="*/ 648 h 792"/>
              <a:gd name="T104" fmla="*/ 220 w 791"/>
              <a:gd name="T105" fmla="*/ 533 h 792"/>
              <a:gd name="T106" fmla="*/ 458 w 791"/>
              <a:gd name="T107" fmla="*/ 691 h 792"/>
              <a:gd name="T108" fmla="*/ 536 w 791"/>
              <a:gd name="T109" fmla="*/ 648 h 792"/>
              <a:gd name="T110" fmla="*/ 570 w 791"/>
              <a:gd name="T111" fmla="*/ 592 h 792"/>
              <a:gd name="T112" fmla="*/ 669 w 791"/>
              <a:gd name="T113" fmla="*/ 662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91" h="792">
                <a:moveTo>
                  <a:pt x="495" y="267"/>
                </a:moveTo>
                <a:cubicBezTo>
                  <a:pt x="495" y="267"/>
                  <a:pt x="495" y="267"/>
                  <a:pt x="494" y="267"/>
                </a:cubicBezTo>
                <a:cubicBezTo>
                  <a:pt x="489" y="267"/>
                  <a:pt x="472" y="265"/>
                  <a:pt x="463" y="264"/>
                </a:cubicBezTo>
                <a:cubicBezTo>
                  <a:pt x="453" y="252"/>
                  <a:pt x="430" y="223"/>
                  <a:pt x="413" y="223"/>
                </a:cubicBezTo>
                <a:cubicBezTo>
                  <a:pt x="413" y="223"/>
                  <a:pt x="412" y="223"/>
                  <a:pt x="411" y="223"/>
                </a:cubicBezTo>
                <a:cubicBezTo>
                  <a:pt x="404" y="224"/>
                  <a:pt x="402" y="228"/>
                  <a:pt x="402" y="230"/>
                </a:cubicBezTo>
                <a:cubicBezTo>
                  <a:pt x="400" y="238"/>
                  <a:pt x="407" y="244"/>
                  <a:pt x="417" y="252"/>
                </a:cubicBezTo>
                <a:cubicBezTo>
                  <a:pt x="419" y="254"/>
                  <a:pt x="422" y="256"/>
                  <a:pt x="424" y="258"/>
                </a:cubicBezTo>
                <a:cubicBezTo>
                  <a:pt x="423" y="259"/>
                  <a:pt x="420" y="261"/>
                  <a:pt x="418" y="262"/>
                </a:cubicBezTo>
                <a:cubicBezTo>
                  <a:pt x="413" y="249"/>
                  <a:pt x="392" y="233"/>
                  <a:pt x="379" y="224"/>
                </a:cubicBezTo>
                <a:cubicBezTo>
                  <a:pt x="376" y="223"/>
                  <a:pt x="373" y="222"/>
                  <a:pt x="370" y="222"/>
                </a:cubicBezTo>
                <a:cubicBezTo>
                  <a:pt x="351" y="222"/>
                  <a:pt x="330" y="258"/>
                  <a:pt x="324" y="269"/>
                </a:cubicBezTo>
                <a:cubicBezTo>
                  <a:pt x="323" y="270"/>
                  <a:pt x="323" y="272"/>
                  <a:pt x="323" y="273"/>
                </a:cubicBezTo>
                <a:cubicBezTo>
                  <a:pt x="323" y="278"/>
                  <a:pt x="327" y="290"/>
                  <a:pt x="346" y="290"/>
                </a:cubicBezTo>
                <a:cubicBezTo>
                  <a:pt x="361" y="290"/>
                  <a:pt x="381" y="283"/>
                  <a:pt x="391" y="279"/>
                </a:cubicBezTo>
                <a:cubicBezTo>
                  <a:pt x="391" y="279"/>
                  <a:pt x="391" y="279"/>
                  <a:pt x="391" y="279"/>
                </a:cubicBezTo>
                <a:cubicBezTo>
                  <a:pt x="391" y="279"/>
                  <a:pt x="392" y="279"/>
                  <a:pt x="392" y="279"/>
                </a:cubicBezTo>
                <a:cubicBezTo>
                  <a:pt x="394" y="279"/>
                  <a:pt x="399" y="287"/>
                  <a:pt x="402" y="292"/>
                </a:cubicBezTo>
                <a:cubicBezTo>
                  <a:pt x="407" y="301"/>
                  <a:pt x="412" y="310"/>
                  <a:pt x="421" y="315"/>
                </a:cubicBezTo>
                <a:cubicBezTo>
                  <a:pt x="424" y="317"/>
                  <a:pt x="428" y="318"/>
                  <a:pt x="432" y="318"/>
                </a:cubicBezTo>
                <a:cubicBezTo>
                  <a:pt x="432" y="318"/>
                  <a:pt x="432" y="318"/>
                  <a:pt x="432" y="318"/>
                </a:cubicBezTo>
                <a:cubicBezTo>
                  <a:pt x="445" y="318"/>
                  <a:pt x="455" y="308"/>
                  <a:pt x="463" y="299"/>
                </a:cubicBezTo>
                <a:cubicBezTo>
                  <a:pt x="465" y="300"/>
                  <a:pt x="468" y="301"/>
                  <a:pt x="471" y="302"/>
                </a:cubicBezTo>
                <a:cubicBezTo>
                  <a:pt x="480" y="306"/>
                  <a:pt x="492" y="310"/>
                  <a:pt x="503" y="310"/>
                </a:cubicBezTo>
                <a:cubicBezTo>
                  <a:pt x="503" y="310"/>
                  <a:pt x="503" y="310"/>
                  <a:pt x="503" y="310"/>
                </a:cubicBezTo>
                <a:cubicBezTo>
                  <a:pt x="514" y="310"/>
                  <a:pt x="521" y="305"/>
                  <a:pt x="524" y="300"/>
                </a:cubicBezTo>
                <a:cubicBezTo>
                  <a:pt x="531" y="291"/>
                  <a:pt x="529" y="284"/>
                  <a:pt x="527" y="280"/>
                </a:cubicBezTo>
                <a:cubicBezTo>
                  <a:pt x="521" y="267"/>
                  <a:pt x="498" y="266"/>
                  <a:pt x="497" y="266"/>
                </a:cubicBezTo>
                <a:cubicBezTo>
                  <a:pt x="496" y="266"/>
                  <a:pt x="495" y="267"/>
                  <a:pt x="495" y="267"/>
                </a:cubicBezTo>
                <a:close/>
                <a:moveTo>
                  <a:pt x="403" y="269"/>
                </a:moveTo>
                <a:cubicBezTo>
                  <a:pt x="400" y="267"/>
                  <a:pt x="396" y="265"/>
                  <a:pt x="392" y="265"/>
                </a:cubicBezTo>
                <a:cubicBezTo>
                  <a:pt x="390" y="265"/>
                  <a:pt x="388" y="265"/>
                  <a:pt x="387" y="266"/>
                </a:cubicBezTo>
                <a:cubicBezTo>
                  <a:pt x="386" y="266"/>
                  <a:pt x="386" y="266"/>
                  <a:pt x="386" y="266"/>
                </a:cubicBezTo>
                <a:cubicBezTo>
                  <a:pt x="377" y="269"/>
                  <a:pt x="358" y="276"/>
                  <a:pt x="346" y="276"/>
                </a:cubicBezTo>
                <a:cubicBezTo>
                  <a:pt x="340" y="276"/>
                  <a:pt x="338" y="274"/>
                  <a:pt x="337" y="273"/>
                </a:cubicBezTo>
                <a:cubicBezTo>
                  <a:pt x="348" y="255"/>
                  <a:pt x="363" y="236"/>
                  <a:pt x="370" y="236"/>
                </a:cubicBezTo>
                <a:cubicBezTo>
                  <a:pt x="370" y="236"/>
                  <a:pt x="371" y="236"/>
                  <a:pt x="371" y="236"/>
                </a:cubicBezTo>
                <a:cubicBezTo>
                  <a:pt x="391" y="250"/>
                  <a:pt x="403" y="262"/>
                  <a:pt x="405" y="267"/>
                </a:cubicBezTo>
                <a:cubicBezTo>
                  <a:pt x="404" y="268"/>
                  <a:pt x="404" y="268"/>
                  <a:pt x="403" y="269"/>
                </a:cubicBezTo>
                <a:close/>
                <a:moveTo>
                  <a:pt x="515" y="286"/>
                </a:moveTo>
                <a:cubicBezTo>
                  <a:pt x="515" y="287"/>
                  <a:pt x="515" y="289"/>
                  <a:pt x="513" y="292"/>
                </a:cubicBezTo>
                <a:cubicBezTo>
                  <a:pt x="511" y="294"/>
                  <a:pt x="509" y="296"/>
                  <a:pt x="503" y="296"/>
                </a:cubicBezTo>
                <a:cubicBezTo>
                  <a:pt x="494" y="296"/>
                  <a:pt x="484" y="292"/>
                  <a:pt x="476" y="289"/>
                </a:cubicBezTo>
                <a:cubicBezTo>
                  <a:pt x="469" y="286"/>
                  <a:pt x="465" y="285"/>
                  <a:pt x="461" y="285"/>
                </a:cubicBezTo>
                <a:cubicBezTo>
                  <a:pt x="456" y="285"/>
                  <a:pt x="454" y="287"/>
                  <a:pt x="453" y="288"/>
                </a:cubicBezTo>
                <a:cubicBezTo>
                  <a:pt x="446" y="298"/>
                  <a:pt x="438" y="304"/>
                  <a:pt x="432" y="304"/>
                </a:cubicBezTo>
                <a:cubicBezTo>
                  <a:pt x="431" y="304"/>
                  <a:pt x="429" y="304"/>
                  <a:pt x="428" y="303"/>
                </a:cubicBezTo>
                <a:cubicBezTo>
                  <a:pt x="422" y="300"/>
                  <a:pt x="418" y="292"/>
                  <a:pt x="414" y="285"/>
                </a:cubicBezTo>
                <a:cubicBezTo>
                  <a:pt x="413" y="284"/>
                  <a:pt x="412" y="282"/>
                  <a:pt x="411" y="281"/>
                </a:cubicBezTo>
                <a:cubicBezTo>
                  <a:pt x="418" y="279"/>
                  <a:pt x="432" y="271"/>
                  <a:pt x="436" y="266"/>
                </a:cubicBezTo>
                <a:cubicBezTo>
                  <a:pt x="438" y="263"/>
                  <a:pt x="440" y="261"/>
                  <a:pt x="439" y="258"/>
                </a:cubicBezTo>
                <a:cubicBezTo>
                  <a:pt x="444" y="263"/>
                  <a:pt x="449" y="269"/>
                  <a:pt x="453" y="275"/>
                </a:cubicBezTo>
                <a:cubicBezTo>
                  <a:pt x="454" y="276"/>
                  <a:pt x="456" y="277"/>
                  <a:pt x="458" y="278"/>
                </a:cubicBezTo>
                <a:cubicBezTo>
                  <a:pt x="459" y="278"/>
                  <a:pt x="487" y="281"/>
                  <a:pt x="494" y="281"/>
                </a:cubicBezTo>
                <a:cubicBezTo>
                  <a:pt x="496" y="281"/>
                  <a:pt x="496" y="281"/>
                  <a:pt x="497" y="280"/>
                </a:cubicBezTo>
                <a:cubicBezTo>
                  <a:pt x="497" y="280"/>
                  <a:pt x="497" y="280"/>
                  <a:pt x="497" y="280"/>
                </a:cubicBezTo>
                <a:cubicBezTo>
                  <a:pt x="504" y="280"/>
                  <a:pt x="513" y="283"/>
                  <a:pt x="515" y="286"/>
                </a:cubicBezTo>
                <a:close/>
                <a:moveTo>
                  <a:pt x="691" y="658"/>
                </a:moveTo>
                <a:cubicBezTo>
                  <a:pt x="724" y="621"/>
                  <a:pt x="751" y="577"/>
                  <a:pt x="768" y="529"/>
                </a:cubicBezTo>
                <a:cubicBezTo>
                  <a:pt x="768" y="528"/>
                  <a:pt x="769" y="527"/>
                  <a:pt x="769" y="527"/>
                </a:cubicBezTo>
                <a:cubicBezTo>
                  <a:pt x="783" y="486"/>
                  <a:pt x="791" y="442"/>
                  <a:pt x="791" y="396"/>
                </a:cubicBezTo>
                <a:cubicBezTo>
                  <a:pt x="791" y="339"/>
                  <a:pt x="779" y="285"/>
                  <a:pt x="757" y="236"/>
                </a:cubicBezTo>
                <a:cubicBezTo>
                  <a:pt x="757" y="236"/>
                  <a:pt x="757" y="235"/>
                  <a:pt x="757" y="235"/>
                </a:cubicBezTo>
                <a:cubicBezTo>
                  <a:pt x="709" y="128"/>
                  <a:pt x="616" y="48"/>
                  <a:pt x="505" y="16"/>
                </a:cubicBezTo>
                <a:cubicBezTo>
                  <a:pt x="504" y="16"/>
                  <a:pt x="504" y="15"/>
                  <a:pt x="503" y="15"/>
                </a:cubicBezTo>
                <a:cubicBezTo>
                  <a:pt x="501" y="15"/>
                  <a:pt x="498" y="14"/>
                  <a:pt x="496" y="13"/>
                </a:cubicBezTo>
                <a:cubicBezTo>
                  <a:pt x="495" y="13"/>
                  <a:pt x="494" y="13"/>
                  <a:pt x="493" y="12"/>
                </a:cubicBezTo>
                <a:cubicBezTo>
                  <a:pt x="490" y="12"/>
                  <a:pt x="488" y="11"/>
                  <a:pt x="486" y="11"/>
                </a:cubicBezTo>
                <a:cubicBezTo>
                  <a:pt x="484" y="10"/>
                  <a:pt x="483" y="10"/>
                  <a:pt x="482" y="10"/>
                </a:cubicBezTo>
                <a:cubicBezTo>
                  <a:pt x="480" y="10"/>
                  <a:pt x="479" y="9"/>
                  <a:pt x="477" y="9"/>
                </a:cubicBezTo>
                <a:cubicBezTo>
                  <a:pt x="477" y="9"/>
                  <a:pt x="477" y="9"/>
                  <a:pt x="477" y="9"/>
                </a:cubicBezTo>
                <a:cubicBezTo>
                  <a:pt x="474" y="8"/>
                  <a:pt x="471" y="8"/>
                  <a:pt x="467" y="7"/>
                </a:cubicBezTo>
                <a:cubicBezTo>
                  <a:pt x="467" y="7"/>
                  <a:pt x="467" y="7"/>
                  <a:pt x="467" y="7"/>
                </a:cubicBezTo>
                <a:cubicBezTo>
                  <a:pt x="467" y="7"/>
                  <a:pt x="466" y="7"/>
                  <a:pt x="466" y="7"/>
                </a:cubicBezTo>
                <a:cubicBezTo>
                  <a:pt x="461" y="6"/>
                  <a:pt x="456" y="5"/>
                  <a:pt x="451" y="4"/>
                </a:cubicBezTo>
                <a:cubicBezTo>
                  <a:pt x="450" y="4"/>
                  <a:pt x="449" y="4"/>
                  <a:pt x="448" y="4"/>
                </a:cubicBezTo>
                <a:cubicBezTo>
                  <a:pt x="443" y="3"/>
                  <a:pt x="438" y="3"/>
                  <a:pt x="432" y="2"/>
                </a:cubicBezTo>
                <a:cubicBezTo>
                  <a:pt x="432" y="2"/>
                  <a:pt x="431" y="2"/>
                  <a:pt x="430" y="2"/>
                </a:cubicBezTo>
                <a:cubicBezTo>
                  <a:pt x="425" y="1"/>
                  <a:pt x="419" y="1"/>
                  <a:pt x="414" y="1"/>
                </a:cubicBezTo>
                <a:cubicBezTo>
                  <a:pt x="413" y="1"/>
                  <a:pt x="413" y="1"/>
                  <a:pt x="412" y="1"/>
                </a:cubicBezTo>
                <a:cubicBezTo>
                  <a:pt x="407" y="0"/>
                  <a:pt x="401" y="0"/>
                  <a:pt x="395" y="0"/>
                </a:cubicBezTo>
                <a:cubicBezTo>
                  <a:pt x="392" y="0"/>
                  <a:pt x="388" y="0"/>
                  <a:pt x="385" y="0"/>
                </a:cubicBezTo>
                <a:cubicBezTo>
                  <a:pt x="383" y="1"/>
                  <a:pt x="381" y="1"/>
                  <a:pt x="379" y="1"/>
                </a:cubicBezTo>
                <a:cubicBezTo>
                  <a:pt x="378" y="1"/>
                  <a:pt x="376" y="1"/>
                  <a:pt x="374" y="1"/>
                </a:cubicBezTo>
                <a:cubicBezTo>
                  <a:pt x="372" y="1"/>
                  <a:pt x="369" y="1"/>
                  <a:pt x="367" y="1"/>
                </a:cubicBezTo>
                <a:cubicBezTo>
                  <a:pt x="366" y="1"/>
                  <a:pt x="365" y="1"/>
                  <a:pt x="364" y="2"/>
                </a:cubicBezTo>
                <a:cubicBezTo>
                  <a:pt x="361" y="2"/>
                  <a:pt x="358" y="2"/>
                  <a:pt x="355" y="2"/>
                </a:cubicBezTo>
                <a:cubicBezTo>
                  <a:pt x="355" y="2"/>
                  <a:pt x="355" y="2"/>
                  <a:pt x="355" y="2"/>
                </a:cubicBezTo>
                <a:cubicBezTo>
                  <a:pt x="310" y="7"/>
                  <a:pt x="267" y="19"/>
                  <a:pt x="226" y="38"/>
                </a:cubicBezTo>
                <a:cubicBezTo>
                  <a:pt x="226" y="38"/>
                  <a:pt x="226" y="39"/>
                  <a:pt x="225" y="39"/>
                </a:cubicBezTo>
                <a:cubicBezTo>
                  <a:pt x="215" y="44"/>
                  <a:pt x="205" y="49"/>
                  <a:pt x="195" y="55"/>
                </a:cubicBezTo>
                <a:cubicBezTo>
                  <a:pt x="195" y="55"/>
                  <a:pt x="195" y="55"/>
                  <a:pt x="194" y="55"/>
                </a:cubicBezTo>
                <a:cubicBezTo>
                  <a:pt x="140" y="87"/>
                  <a:pt x="93" y="133"/>
                  <a:pt x="59" y="187"/>
                </a:cubicBezTo>
                <a:cubicBezTo>
                  <a:pt x="59" y="187"/>
                  <a:pt x="59" y="187"/>
                  <a:pt x="59" y="188"/>
                </a:cubicBezTo>
                <a:cubicBezTo>
                  <a:pt x="44" y="211"/>
                  <a:pt x="32" y="237"/>
                  <a:pt x="23" y="263"/>
                </a:cubicBezTo>
                <a:cubicBezTo>
                  <a:pt x="22" y="264"/>
                  <a:pt x="22" y="264"/>
                  <a:pt x="22" y="265"/>
                </a:cubicBezTo>
                <a:cubicBezTo>
                  <a:pt x="20" y="270"/>
                  <a:pt x="19" y="275"/>
                  <a:pt x="17" y="280"/>
                </a:cubicBezTo>
                <a:cubicBezTo>
                  <a:pt x="17" y="280"/>
                  <a:pt x="17" y="280"/>
                  <a:pt x="17" y="280"/>
                </a:cubicBezTo>
                <a:cubicBezTo>
                  <a:pt x="16" y="282"/>
                  <a:pt x="16" y="284"/>
                  <a:pt x="15" y="285"/>
                </a:cubicBezTo>
                <a:cubicBezTo>
                  <a:pt x="15" y="287"/>
                  <a:pt x="15" y="288"/>
                  <a:pt x="14" y="290"/>
                </a:cubicBezTo>
                <a:cubicBezTo>
                  <a:pt x="13" y="292"/>
                  <a:pt x="13" y="294"/>
                  <a:pt x="12" y="297"/>
                </a:cubicBezTo>
                <a:cubicBezTo>
                  <a:pt x="11" y="300"/>
                  <a:pt x="11" y="303"/>
                  <a:pt x="10" y="307"/>
                </a:cubicBezTo>
                <a:cubicBezTo>
                  <a:pt x="9" y="309"/>
                  <a:pt x="9" y="310"/>
                  <a:pt x="9" y="312"/>
                </a:cubicBezTo>
                <a:cubicBezTo>
                  <a:pt x="8" y="315"/>
                  <a:pt x="8" y="317"/>
                  <a:pt x="7" y="320"/>
                </a:cubicBezTo>
                <a:cubicBezTo>
                  <a:pt x="7" y="321"/>
                  <a:pt x="6" y="323"/>
                  <a:pt x="6" y="325"/>
                </a:cubicBezTo>
                <a:cubicBezTo>
                  <a:pt x="5" y="328"/>
                  <a:pt x="5" y="332"/>
                  <a:pt x="4" y="336"/>
                </a:cubicBezTo>
                <a:cubicBezTo>
                  <a:pt x="4" y="337"/>
                  <a:pt x="4" y="338"/>
                  <a:pt x="4" y="340"/>
                </a:cubicBezTo>
                <a:cubicBezTo>
                  <a:pt x="3" y="343"/>
                  <a:pt x="3" y="346"/>
                  <a:pt x="2" y="350"/>
                </a:cubicBezTo>
                <a:cubicBezTo>
                  <a:pt x="2" y="351"/>
                  <a:pt x="2" y="352"/>
                  <a:pt x="2" y="353"/>
                </a:cubicBezTo>
                <a:cubicBezTo>
                  <a:pt x="1" y="358"/>
                  <a:pt x="1" y="362"/>
                  <a:pt x="1" y="366"/>
                </a:cubicBezTo>
                <a:cubicBezTo>
                  <a:pt x="1" y="367"/>
                  <a:pt x="1" y="367"/>
                  <a:pt x="1" y="368"/>
                </a:cubicBezTo>
                <a:cubicBezTo>
                  <a:pt x="0" y="372"/>
                  <a:pt x="0" y="375"/>
                  <a:pt x="0" y="379"/>
                </a:cubicBezTo>
                <a:cubicBezTo>
                  <a:pt x="0" y="380"/>
                  <a:pt x="0" y="382"/>
                  <a:pt x="0" y="383"/>
                </a:cubicBezTo>
                <a:cubicBezTo>
                  <a:pt x="0" y="387"/>
                  <a:pt x="0" y="392"/>
                  <a:pt x="0" y="396"/>
                </a:cubicBezTo>
                <a:cubicBezTo>
                  <a:pt x="0" y="400"/>
                  <a:pt x="0" y="404"/>
                  <a:pt x="0" y="407"/>
                </a:cubicBezTo>
                <a:cubicBezTo>
                  <a:pt x="0" y="408"/>
                  <a:pt x="0" y="409"/>
                  <a:pt x="0" y="410"/>
                </a:cubicBezTo>
                <a:cubicBezTo>
                  <a:pt x="0" y="413"/>
                  <a:pt x="0" y="416"/>
                  <a:pt x="0" y="419"/>
                </a:cubicBezTo>
                <a:cubicBezTo>
                  <a:pt x="0" y="420"/>
                  <a:pt x="0" y="420"/>
                  <a:pt x="0" y="421"/>
                </a:cubicBezTo>
                <a:cubicBezTo>
                  <a:pt x="1" y="425"/>
                  <a:pt x="1" y="428"/>
                  <a:pt x="1" y="431"/>
                </a:cubicBezTo>
                <a:cubicBezTo>
                  <a:pt x="1" y="432"/>
                  <a:pt x="1" y="432"/>
                  <a:pt x="1" y="432"/>
                </a:cubicBezTo>
                <a:cubicBezTo>
                  <a:pt x="7" y="492"/>
                  <a:pt x="26" y="548"/>
                  <a:pt x="55" y="598"/>
                </a:cubicBezTo>
                <a:cubicBezTo>
                  <a:pt x="55" y="598"/>
                  <a:pt x="55" y="598"/>
                  <a:pt x="55" y="598"/>
                </a:cubicBezTo>
                <a:cubicBezTo>
                  <a:pt x="57" y="601"/>
                  <a:pt x="59" y="604"/>
                  <a:pt x="60" y="606"/>
                </a:cubicBezTo>
                <a:cubicBezTo>
                  <a:pt x="61" y="607"/>
                  <a:pt x="61" y="608"/>
                  <a:pt x="62" y="609"/>
                </a:cubicBezTo>
                <a:cubicBezTo>
                  <a:pt x="63" y="610"/>
                  <a:pt x="64" y="611"/>
                  <a:pt x="64" y="613"/>
                </a:cubicBezTo>
                <a:cubicBezTo>
                  <a:pt x="91" y="654"/>
                  <a:pt x="126" y="690"/>
                  <a:pt x="167" y="719"/>
                </a:cubicBezTo>
                <a:cubicBezTo>
                  <a:pt x="167" y="719"/>
                  <a:pt x="167" y="719"/>
                  <a:pt x="168" y="719"/>
                </a:cubicBezTo>
                <a:cubicBezTo>
                  <a:pt x="232" y="765"/>
                  <a:pt x="311" y="792"/>
                  <a:pt x="395" y="792"/>
                </a:cubicBezTo>
                <a:cubicBezTo>
                  <a:pt x="512" y="792"/>
                  <a:pt x="616" y="741"/>
                  <a:pt x="689" y="661"/>
                </a:cubicBezTo>
                <a:cubicBezTo>
                  <a:pt x="690" y="660"/>
                  <a:pt x="691" y="659"/>
                  <a:pt x="691" y="658"/>
                </a:cubicBezTo>
                <a:close/>
                <a:moveTo>
                  <a:pt x="79" y="610"/>
                </a:moveTo>
                <a:cubicBezTo>
                  <a:pt x="79" y="610"/>
                  <a:pt x="79" y="609"/>
                  <a:pt x="79" y="609"/>
                </a:cubicBezTo>
                <a:cubicBezTo>
                  <a:pt x="77" y="607"/>
                  <a:pt x="76" y="605"/>
                  <a:pt x="75" y="604"/>
                </a:cubicBezTo>
                <a:cubicBezTo>
                  <a:pt x="74" y="602"/>
                  <a:pt x="73" y="601"/>
                  <a:pt x="73" y="600"/>
                </a:cubicBezTo>
                <a:cubicBezTo>
                  <a:pt x="72" y="599"/>
                  <a:pt x="71" y="598"/>
                  <a:pt x="71" y="597"/>
                </a:cubicBezTo>
                <a:cubicBezTo>
                  <a:pt x="69" y="594"/>
                  <a:pt x="68" y="592"/>
                  <a:pt x="67" y="590"/>
                </a:cubicBezTo>
                <a:cubicBezTo>
                  <a:pt x="67" y="590"/>
                  <a:pt x="66" y="589"/>
                  <a:pt x="66" y="589"/>
                </a:cubicBezTo>
                <a:cubicBezTo>
                  <a:pt x="36" y="537"/>
                  <a:pt x="18" y="478"/>
                  <a:pt x="14" y="417"/>
                </a:cubicBezTo>
                <a:cubicBezTo>
                  <a:pt x="14" y="417"/>
                  <a:pt x="14" y="417"/>
                  <a:pt x="14" y="417"/>
                </a:cubicBezTo>
                <a:cubicBezTo>
                  <a:pt x="14" y="414"/>
                  <a:pt x="14" y="411"/>
                  <a:pt x="14" y="407"/>
                </a:cubicBezTo>
                <a:cubicBezTo>
                  <a:pt x="14" y="407"/>
                  <a:pt x="14" y="407"/>
                  <a:pt x="14" y="406"/>
                </a:cubicBezTo>
                <a:cubicBezTo>
                  <a:pt x="14" y="403"/>
                  <a:pt x="14" y="399"/>
                  <a:pt x="14" y="396"/>
                </a:cubicBezTo>
                <a:cubicBezTo>
                  <a:pt x="14" y="393"/>
                  <a:pt x="14" y="389"/>
                  <a:pt x="14" y="386"/>
                </a:cubicBezTo>
                <a:cubicBezTo>
                  <a:pt x="14" y="385"/>
                  <a:pt x="14" y="384"/>
                  <a:pt x="14" y="382"/>
                </a:cubicBezTo>
                <a:cubicBezTo>
                  <a:pt x="14" y="380"/>
                  <a:pt x="14" y="378"/>
                  <a:pt x="14" y="376"/>
                </a:cubicBezTo>
                <a:cubicBezTo>
                  <a:pt x="14" y="374"/>
                  <a:pt x="14" y="373"/>
                  <a:pt x="14" y="371"/>
                </a:cubicBezTo>
                <a:cubicBezTo>
                  <a:pt x="15" y="370"/>
                  <a:pt x="15" y="368"/>
                  <a:pt x="15" y="366"/>
                </a:cubicBezTo>
                <a:cubicBezTo>
                  <a:pt x="15" y="364"/>
                  <a:pt x="15" y="362"/>
                  <a:pt x="15" y="361"/>
                </a:cubicBezTo>
                <a:cubicBezTo>
                  <a:pt x="15" y="359"/>
                  <a:pt x="16" y="357"/>
                  <a:pt x="16" y="356"/>
                </a:cubicBezTo>
                <a:cubicBezTo>
                  <a:pt x="16" y="354"/>
                  <a:pt x="16" y="352"/>
                  <a:pt x="16" y="351"/>
                </a:cubicBezTo>
                <a:cubicBezTo>
                  <a:pt x="17" y="349"/>
                  <a:pt x="17" y="347"/>
                  <a:pt x="17" y="346"/>
                </a:cubicBezTo>
                <a:cubicBezTo>
                  <a:pt x="17" y="344"/>
                  <a:pt x="17" y="342"/>
                  <a:pt x="18" y="340"/>
                </a:cubicBezTo>
                <a:cubicBezTo>
                  <a:pt x="18" y="339"/>
                  <a:pt x="18" y="338"/>
                  <a:pt x="18" y="336"/>
                </a:cubicBezTo>
                <a:cubicBezTo>
                  <a:pt x="19" y="334"/>
                  <a:pt x="19" y="332"/>
                  <a:pt x="19" y="330"/>
                </a:cubicBezTo>
                <a:cubicBezTo>
                  <a:pt x="19" y="329"/>
                  <a:pt x="20" y="328"/>
                  <a:pt x="20" y="327"/>
                </a:cubicBezTo>
                <a:cubicBezTo>
                  <a:pt x="20" y="325"/>
                  <a:pt x="21" y="322"/>
                  <a:pt x="21" y="320"/>
                </a:cubicBezTo>
                <a:cubicBezTo>
                  <a:pt x="21" y="319"/>
                  <a:pt x="22" y="319"/>
                  <a:pt x="22" y="318"/>
                </a:cubicBezTo>
                <a:cubicBezTo>
                  <a:pt x="22" y="316"/>
                  <a:pt x="22" y="315"/>
                  <a:pt x="23" y="313"/>
                </a:cubicBezTo>
                <a:cubicBezTo>
                  <a:pt x="34" y="366"/>
                  <a:pt x="49" y="425"/>
                  <a:pt x="67" y="452"/>
                </a:cubicBezTo>
                <a:cubicBezTo>
                  <a:pt x="85" y="479"/>
                  <a:pt x="102" y="487"/>
                  <a:pt x="113" y="492"/>
                </a:cubicBezTo>
                <a:cubicBezTo>
                  <a:pt x="123" y="497"/>
                  <a:pt x="125" y="498"/>
                  <a:pt x="124" y="509"/>
                </a:cubicBezTo>
                <a:cubicBezTo>
                  <a:pt x="124" y="513"/>
                  <a:pt x="123" y="518"/>
                  <a:pt x="122" y="524"/>
                </a:cubicBezTo>
                <a:cubicBezTo>
                  <a:pt x="122" y="524"/>
                  <a:pt x="122" y="524"/>
                  <a:pt x="122" y="524"/>
                </a:cubicBezTo>
                <a:cubicBezTo>
                  <a:pt x="121" y="525"/>
                  <a:pt x="121" y="527"/>
                  <a:pt x="121" y="528"/>
                </a:cubicBezTo>
                <a:cubicBezTo>
                  <a:pt x="115" y="555"/>
                  <a:pt x="107" y="595"/>
                  <a:pt x="129" y="652"/>
                </a:cubicBezTo>
                <a:cubicBezTo>
                  <a:pt x="129" y="653"/>
                  <a:pt x="129" y="654"/>
                  <a:pt x="129" y="655"/>
                </a:cubicBezTo>
                <a:cubicBezTo>
                  <a:pt x="129" y="658"/>
                  <a:pt x="131" y="661"/>
                  <a:pt x="133" y="662"/>
                </a:cubicBezTo>
                <a:cubicBezTo>
                  <a:pt x="136" y="668"/>
                  <a:pt x="139" y="675"/>
                  <a:pt x="143" y="682"/>
                </a:cubicBezTo>
                <a:cubicBezTo>
                  <a:pt x="119" y="661"/>
                  <a:pt x="98" y="637"/>
                  <a:pt x="79" y="610"/>
                </a:cubicBezTo>
                <a:close/>
                <a:moveTo>
                  <a:pt x="70" y="196"/>
                </a:moveTo>
                <a:cubicBezTo>
                  <a:pt x="90" y="190"/>
                  <a:pt x="105" y="184"/>
                  <a:pt x="117" y="177"/>
                </a:cubicBezTo>
                <a:cubicBezTo>
                  <a:pt x="124" y="172"/>
                  <a:pt x="133" y="168"/>
                  <a:pt x="142" y="164"/>
                </a:cubicBezTo>
                <a:cubicBezTo>
                  <a:pt x="155" y="158"/>
                  <a:pt x="168" y="152"/>
                  <a:pt x="180" y="144"/>
                </a:cubicBezTo>
                <a:cubicBezTo>
                  <a:pt x="181" y="144"/>
                  <a:pt x="181" y="144"/>
                  <a:pt x="182" y="144"/>
                </a:cubicBezTo>
                <a:cubicBezTo>
                  <a:pt x="240" y="144"/>
                  <a:pt x="240" y="144"/>
                  <a:pt x="240" y="144"/>
                </a:cubicBezTo>
                <a:cubicBezTo>
                  <a:pt x="225" y="178"/>
                  <a:pt x="214" y="218"/>
                  <a:pt x="206" y="259"/>
                </a:cubicBezTo>
                <a:cubicBezTo>
                  <a:pt x="39" y="259"/>
                  <a:pt x="39" y="259"/>
                  <a:pt x="39" y="259"/>
                </a:cubicBezTo>
                <a:cubicBezTo>
                  <a:pt x="47" y="237"/>
                  <a:pt x="58" y="216"/>
                  <a:pt x="70" y="196"/>
                </a:cubicBezTo>
                <a:close/>
                <a:moveTo>
                  <a:pt x="101" y="154"/>
                </a:moveTo>
                <a:cubicBezTo>
                  <a:pt x="101" y="154"/>
                  <a:pt x="101" y="153"/>
                  <a:pt x="101" y="153"/>
                </a:cubicBezTo>
                <a:cubicBezTo>
                  <a:pt x="105" y="149"/>
                  <a:pt x="109" y="144"/>
                  <a:pt x="112" y="140"/>
                </a:cubicBezTo>
                <a:cubicBezTo>
                  <a:pt x="113" y="140"/>
                  <a:pt x="113" y="139"/>
                  <a:pt x="114" y="139"/>
                </a:cubicBezTo>
                <a:cubicBezTo>
                  <a:pt x="117" y="135"/>
                  <a:pt x="121" y="130"/>
                  <a:pt x="125" y="126"/>
                </a:cubicBezTo>
                <a:cubicBezTo>
                  <a:pt x="126" y="126"/>
                  <a:pt x="126" y="126"/>
                  <a:pt x="126" y="126"/>
                </a:cubicBezTo>
                <a:cubicBezTo>
                  <a:pt x="141" y="111"/>
                  <a:pt x="157" y="97"/>
                  <a:pt x="174" y="85"/>
                </a:cubicBezTo>
                <a:cubicBezTo>
                  <a:pt x="174" y="85"/>
                  <a:pt x="174" y="85"/>
                  <a:pt x="175" y="85"/>
                </a:cubicBezTo>
                <a:cubicBezTo>
                  <a:pt x="179" y="81"/>
                  <a:pt x="184" y="78"/>
                  <a:pt x="189" y="75"/>
                </a:cubicBezTo>
                <a:cubicBezTo>
                  <a:pt x="189" y="75"/>
                  <a:pt x="190" y="74"/>
                  <a:pt x="190" y="74"/>
                </a:cubicBezTo>
                <a:cubicBezTo>
                  <a:pt x="193" y="72"/>
                  <a:pt x="196" y="71"/>
                  <a:pt x="198" y="69"/>
                </a:cubicBezTo>
                <a:cubicBezTo>
                  <a:pt x="203" y="73"/>
                  <a:pt x="206" y="77"/>
                  <a:pt x="208" y="81"/>
                </a:cubicBezTo>
                <a:cubicBezTo>
                  <a:pt x="209" y="87"/>
                  <a:pt x="207" y="94"/>
                  <a:pt x="201" y="103"/>
                </a:cubicBezTo>
                <a:cubicBezTo>
                  <a:pt x="183" y="130"/>
                  <a:pt x="159" y="141"/>
                  <a:pt x="137" y="151"/>
                </a:cubicBezTo>
                <a:cubicBezTo>
                  <a:pt x="127" y="155"/>
                  <a:pt x="118" y="160"/>
                  <a:pt x="109" y="165"/>
                </a:cubicBezTo>
                <a:cubicBezTo>
                  <a:pt x="103" y="169"/>
                  <a:pt x="93" y="173"/>
                  <a:pt x="83" y="177"/>
                </a:cubicBezTo>
                <a:cubicBezTo>
                  <a:pt x="88" y="169"/>
                  <a:pt x="94" y="161"/>
                  <a:pt x="101" y="154"/>
                </a:cubicBezTo>
                <a:close/>
                <a:moveTo>
                  <a:pt x="229" y="52"/>
                </a:moveTo>
                <a:cubicBezTo>
                  <a:pt x="244" y="59"/>
                  <a:pt x="249" y="64"/>
                  <a:pt x="249" y="66"/>
                </a:cubicBezTo>
                <a:cubicBezTo>
                  <a:pt x="249" y="66"/>
                  <a:pt x="249" y="67"/>
                  <a:pt x="248" y="68"/>
                </a:cubicBezTo>
                <a:cubicBezTo>
                  <a:pt x="236" y="77"/>
                  <a:pt x="215" y="101"/>
                  <a:pt x="220" y="116"/>
                </a:cubicBezTo>
                <a:cubicBezTo>
                  <a:pt x="221" y="119"/>
                  <a:pt x="224" y="125"/>
                  <a:pt x="234" y="125"/>
                </a:cubicBezTo>
                <a:cubicBezTo>
                  <a:pt x="234" y="125"/>
                  <a:pt x="234" y="125"/>
                  <a:pt x="234" y="125"/>
                </a:cubicBezTo>
                <a:cubicBezTo>
                  <a:pt x="235" y="125"/>
                  <a:pt x="235" y="125"/>
                  <a:pt x="236" y="125"/>
                </a:cubicBezTo>
                <a:cubicBezTo>
                  <a:pt x="241" y="125"/>
                  <a:pt x="245" y="124"/>
                  <a:pt x="250" y="122"/>
                </a:cubicBezTo>
                <a:cubicBezTo>
                  <a:pt x="248" y="125"/>
                  <a:pt x="247" y="127"/>
                  <a:pt x="246" y="130"/>
                </a:cubicBezTo>
                <a:cubicBezTo>
                  <a:pt x="197" y="130"/>
                  <a:pt x="197" y="130"/>
                  <a:pt x="197" y="130"/>
                </a:cubicBezTo>
                <a:cubicBezTo>
                  <a:pt x="202" y="124"/>
                  <a:pt x="208" y="118"/>
                  <a:pt x="213" y="111"/>
                </a:cubicBezTo>
                <a:cubicBezTo>
                  <a:pt x="221" y="99"/>
                  <a:pt x="224" y="87"/>
                  <a:pt x="221" y="77"/>
                </a:cubicBezTo>
                <a:cubicBezTo>
                  <a:pt x="220" y="72"/>
                  <a:pt x="216" y="66"/>
                  <a:pt x="211" y="62"/>
                </a:cubicBezTo>
                <a:cubicBezTo>
                  <a:pt x="217" y="58"/>
                  <a:pt x="223" y="55"/>
                  <a:pt x="229" y="52"/>
                </a:cubicBezTo>
                <a:close/>
                <a:moveTo>
                  <a:pt x="395" y="14"/>
                </a:moveTo>
                <a:cubicBezTo>
                  <a:pt x="400" y="14"/>
                  <a:pt x="405" y="14"/>
                  <a:pt x="410" y="15"/>
                </a:cubicBezTo>
                <a:cubicBezTo>
                  <a:pt x="411" y="15"/>
                  <a:pt x="412" y="15"/>
                  <a:pt x="412" y="15"/>
                </a:cubicBezTo>
                <a:cubicBezTo>
                  <a:pt x="417" y="15"/>
                  <a:pt x="422" y="15"/>
                  <a:pt x="427" y="16"/>
                </a:cubicBezTo>
                <a:cubicBezTo>
                  <a:pt x="427" y="16"/>
                  <a:pt x="428" y="16"/>
                  <a:pt x="429" y="16"/>
                </a:cubicBezTo>
                <a:cubicBezTo>
                  <a:pt x="433" y="16"/>
                  <a:pt x="438" y="17"/>
                  <a:pt x="443" y="17"/>
                </a:cubicBezTo>
                <a:cubicBezTo>
                  <a:pt x="443" y="17"/>
                  <a:pt x="443" y="17"/>
                  <a:pt x="443" y="17"/>
                </a:cubicBezTo>
                <a:cubicBezTo>
                  <a:pt x="448" y="18"/>
                  <a:pt x="453" y="19"/>
                  <a:pt x="457" y="19"/>
                </a:cubicBezTo>
                <a:cubicBezTo>
                  <a:pt x="458" y="19"/>
                  <a:pt x="459" y="20"/>
                  <a:pt x="459" y="20"/>
                </a:cubicBezTo>
                <a:cubicBezTo>
                  <a:pt x="459" y="20"/>
                  <a:pt x="459" y="20"/>
                  <a:pt x="459" y="21"/>
                </a:cubicBezTo>
                <a:cubicBezTo>
                  <a:pt x="455" y="27"/>
                  <a:pt x="445" y="32"/>
                  <a:pt x="436" y="35"/>
                </a:cubicBezTo>
                <a:cubicBezTo>
                  <a:pt x="427" y="37"/>
                  <a:pt x="412" y="41"/>
                  <a:pt x="391" y="54"/>
                </a:cubicBezTo>
                <a:cubicBezTo>
                  <a:pt x="391" y="54"/>
                  <a:pt x="391" y="54"/>
                  <a:pt x="391" y="54"/>
                </a:cubicBezTo>
                <a:cubicBezTo>
                  <a:pt x="386" y="57"/>
                  <a:pt x="381" y="61"/>
                  <a:pt x="376" y="65"/>
                </a:cubicBezTo>
                <a:cubicBezTo>
                  <a:pt x="358" y="78"/>
                  <a:pt x="340" y="81"/>
                  <a:pt x="320" y="83"/>
                </a:cubicBezTo>
                <a:cubicBezTo>
                  <a:pt x="314" y="84"/>
                  <a:pt x="307" y="85"/>
                  <a:pt x="300" y="86"/>
                </a:cubicBezTo>
                <a:cubicBezTo>
                  <a:pt x="288" y="89"/>
                  <a:pt x="277" y="94"/>
                  <a:pt x="266" y="100"/>
                </a:cubicBezTo>
                <a:cubicBezTo>
                  <a:pt x="265" y="100"/>
                  <a:pt x="263" y="101"/>
                  <a:pt x="261" y="102"/>
                </a:cubicBezTo>
                <a:cubicBezTo>
                  <a:pt x="261" y="102"/>
                  <a:pt x="261" y="102"/>
                  <a:pt x="261" y="102"/>
                </a:cubicBezTo>
                <a:cubicBezTo>
                  <a:pt x="252" y="106"/>
                  <a:pt x="244" y="110"/>
                  <a:pt x="235" y="111"/>
                </a:cubicBezTo>
                <a:cubicBezTo>
                  <a:pt x="235" y="111"/>
                  <a:pt x="234" y="111"/>
                  <a:pt x="234" y="111"/>
                </a:cubicBezTo>
                <a:cubicBezTo>
                  <a:pt x="234" y="111"/>
                  <a:pt x="234" y="111"/>
                  <a:pt x="234" y="111"/>
                </a:cubicBezTo>
                <a:cubicBezTo>
                  <a:pt x="234" y="111"/>
                  <a:pt x="233" y="111"/>
                  <a:pt x="233" y="111"/>
                </a:cubicBezTo>
                <a:cubicBezTo>
                  <a:pt x="233" y="106"/>
                  <a:pt x="243" y="89"/>
                  <a:pt x="256" y="79"/>
                </a:cubicBezTo>
                <a:cubicBezTo>
                  <a:pt x="263" y="74"/>
                  <a:pt x="263" y="68"/>
                  <a:pt x="263" y="64"/>
                </a:cubicBezTo>
                <a:cubicBezTo>
                  <a:pt x="263" y="62"/>
                  <a:pt x="262" y="54"/>
                  <a:pt x="246" y="45"/>
                </a:cubicBezTo>
                <a:cubicBezTo>
                  <a:pt x="292" y="25"/>
                  <a:pt x="342" y="14"/>
                  <a:pt x="395" y="14"/>
                </a:cubicBezTo>
                <a:close/>
                <a:moveTo>
                  <a:pt x="757" y="519"/>
                </a:moveTo>
                <a:cubicBezTo>
                  <a:pt x="583" y="519"/>
                  <a:pt x="583" y="519"/>
                  <a:pt x="583" y="519"/>
                </a:cubicBezTo>
                <a:cubicBezTo>
                  <a:pt x="586" y="510"/>
                  <a:pt x="590" y="502"/>
                  <a:pt x="596" y="495"/>
                </a:cubicBezTo>
                <a:cubicBezTo>
                  <a:pt x="611" y="476"/>
                  <a:pt x="637" y="413"/>
                  <a:pt x="632" y="403"/>
                </a:cubicBezTo>
                <a:cubicBezTo>
                  <a:pt x="632" y="403"/>
                  <a:pt x="632" y="403"/>
                  <a:pt x="632" y="403"/>
                </a:cubicBezTo>
                <a:cubicBezTo>
                  <a:pt x="777" y="403"/>
                  <a:pt x="777" y="403"/>
                  <a:pt x="777" y="403"/>
                </a:cubicBezTo>
                <a:cubicBezTo>
                  <a:pt x="776" y="443"/>
                  <a:pt x="769" y="482"/>
                  <a:pt x="757" y="519"/>
                </a:cubicBezTo>
                <a:close/>
                <a:moveTo>
                  <a:pt x="652" y="328"/>
                </a:moveTo>
                <a:cubicBezTo>
                  <a:pt x="652" y="321"/>
                  <a:pt x="660" y="316"/>
                  <a:pt x="665" y="314"/>
                </a:cubicBezTo>
                <a:cubicBezTo>
                  <a:pt x="673" y="332"/>
                  <a:pt x="692" y="376"/>
                  <a:pt x="707" y="389"/>
                </a:cubicBezTo>
                <a:cubicBezTo>
                  <a:pt x="621" y="389"/>
                  <a:pt x="621" y="389"/>
                  <a:pt x="621" y="389"/>
                </a:cubicBezTo>
                <a:cubicBezTo>
                  <a:pt x="636" y="369"/>
                  <a:pt x="654" y="342"/>
                  <a:pt x="652" y="328"/>
                </a:cubicBezTo>
                <a:close/>
                <a:moveTo>
                  <a:pt x="730" y="389"/>
                </a:moveTo>
                <a:cubicBezTo>
                  <a:pt x="735" y="382"/>
                  <a:pt x="734" y="369"/>
                  <a:pt x="733" y="365"/>
                </a:cubicBezTo>
                <a:cubicBezTo>
                  <a:pt x="727" y="329"/>
                  <a:pt x="724" y="286"/>
                  <a:pt x="729" y="278"/>
                </a:cubicBezTo>
                <a:cubicBezTo>
                  <a:pt x="730" y="276"/>
                  <a:pt x="731" y="275"/>
                  <a:pt x="732" y="273"/>
                </a:cubicBezTo>
                <a:cubicBezTo>
                  <a:pt x="757" y="273"/>
                  <a:pt x="757" y="273"/>
                  <a:pt x="757" y="273"/>
                </a:cubicBezTo>
                <a:cubicBezTo>
                  <a:pt x="769" y="310"/>
                  <a:pt x="776" y="349"/>
                  <a:pt x="777" y="389"/>
                </a:cubicBezTo>
                <a:lnTo>
                  <a:pt x="730" y="389"/>
                </a:lnTo>
                <a:close/>
                <a:moveTo>
                  <a:pt x="752" y="259"/>
                </a:moveTo>
                <a:cubicBezTo>
                  <a:pt x="742" y="259"/>
                  <a:pt x="742" y="259"/>
                  <a:pt x="742" y="259"/>
                </a:cubicBezTo>
                <a:cubicBezTo>
                  <a:pt x="744" y="257"/>
                  <a:pt x="746" y="254"/>
                  <a:pt x="749" y="252"/>
                </a:cubicBezTo>
                <a:cubicBezTo>
                  <a:pt x="750" y="254"/>
                  <a:pt x="751" y="257"/>
                  <a:pt x="752" y="259"/>
                </a:cubicBezTo>
                <a:close/>
                <a:moveTo>
                  <a:pt x="742" y="237"/>
                </a:moveTo>
                <a:cubicBezTo>
                  <a:pt x="736" y="244"/>
                  <a:pt x="730" y="252"/>
                  <a:pt x="725" y="259"/>
                </a:cubicBezTo>
                <a:cubicBezTo>
                  <a:pt x="723" y="259"/>
                  <a:pt x="723" y="259"/>
                  <a:pt x="723" y="259"/>
                </a:cubicBezTo>
                <a:cubicBezTo>
                  <a:pt x="719" y="259"/>
                  <a:pt x="716" y="263"/>
                  <a:pt x="716" y="266"/>
                </a:cubicBezTo>
                <a:cubicBezTo>
                  <a:pt x="716" y="268"/>
                  <a:pt x="716" y="269"/>
                  <a:pt x="717" y="270"/>
                </a:cubicBezTo>
                <a:cubicBezTo>
                  <a:pt x="706" y="287"/>
                  <a:pt x="717" y="354"/>
                  <a:pt x="719" y="367"/>
                </a:cubicBezTo>
                <a:cubicBezTo>
                  <a:pt x="720" y="372"/>
                  <a:pt x="720" y="378"/>
                  <a:pt x="719" y="380"/>
                </a:cubicBezTo>
                <a:cubicBezTo>
                  <a:pt x="719" y="380"/>
                  <a:pt x="718" y="380"/>
                  <a:pt x="718" y="379"/>
                </a:cubicBezTo>
                <a:cubicBezTo>
                  <a:pt x="708" y="373"/>
                  <a:pt x="687" y="331"/>
                  <a:pt x="676" y="302"/>
                </a:cubicBezTo>
                <a:cubicBezTo>
                  <a:pt x="674" y="299"/>
                  <a:pt x="671" y="297"/>
                  <a:pt x="667" y="298"/>
                </a:cubicBezTo>
                <a:cubicBezTo>
                  <a:pt x="659" y="300"/>
                  <a:pt x="647" y="306"/>
                  <a:pt x="642" y="315"/>
                </a:cubicBezTo>
                <a:cubicBezTo>
                  <a:pt x="629" y="320"/>
                  <a:pt x="629" y="320"/>
                  <a:pt x="629" y="320"/>
                </a:cubicBezTo>
                <a:cubicBezTo>
                  <a:pt x="584" y="300"/>
                  <a:pt x="584" y="300"/>
                  <a:pt x="584" y="300"/>
                </a:cubicBezTo>
                <a:cubicBezTo>
                  <a:pt x="581" y="299"/>
                  <a:pt x="577" y="300"/>
                  <a:pt x="575" y="304"/>
                </a:cubicBezTo>
                <a:cubicBezTo>
                  <a:pt x="573" y="307"/>
                  <a:pt x="575" y="312"/>
                  <a:pt x="579" y="313"/>
                </a:cubicBezTo>
                <a:cubicBezTo>
                  <a:pt x="626" y="334"/>
                  <a:pt x="626" y="334"/>
                  <a:pt x="626" y="334"/>
                </a:cubicBezTo>
                <a:cubicBezTo>
                  <a:pt x="627" y="334"/>
                  <a:pt x="628" y="334"/>
                  <a:pt x="629" y="334"/>
                </a:cubicBezTo>
                <a:cubicBezTo>
                  <a:pt x="630" y="334"/>
                  <a:pt x="630" y="334"/>
                  <a:pt x="631" y="334"/>
                </a:cubicBezTo>
                <a:cubicBezTo>
                  <a:pt x="638" y="331"/>
                  <a:pt x="638" y="331"/>
                  <a:pt x="638" y="331"/>
                </a:cubicBezTo>
                <a:cubicBezTo>
                  <a:pt x="637" y="342"/>
                  <a:pt x="619" y="368"/>
                  <a:pt x="602" y="392"/>
                </a:cubicBezTo>
                <a:cubicBezTo>
                  <a:pt x="602" y="392"/>
                  <a:pt x="602" y="392"/>
                  <a:pt x="601" y="392"/>
                </a:cubicBezTo>
                <a:cubicBezTo>
                  <a:pt x="600" y="394"/>
                  <a:pt x="598" y="397"/>
                  <a:pt x="596" y="399"/>
                </a:cubicBezTo>
                <a:cubicBezTo>
                  <a:pt x="595" y="400"/>
                  <a:pt x="594" y="402"/>
                  <a:pt x="595" y="404"/>
                </a:cubicBezTo>
                <a:cubicBezTo>
                  <a:pt x="592" y="405"/>
                  <a:pt x="589" y="405"/>
                  <a:pt x="587" y="403"/>
                </a:cubicBezTo>
                <a:cubicBezTo>
                  <a:pt x="579" y="394"/>
                  <a:pt x="528" y="328"/>
                  <a:pt x="528" y="328"/>
                </a:cubicBezTo>
                <a:cubicBezTo>
                  <a:pt x="526" y="325"/>
                  <a:pt x="521" y="324"/>
                  <a:pt x="518" y="327"/>
                </a:cubicBezTo>
                <a:cubicBezTo>
                  <a:pt x="515" y="329"/>
                  <a:pt x="515" y="333"/>
                  <a:pt x="517" y="336"/>
                </a:cubicBezTo>
                <a:cubicBezTo>
                  <a:pt x="519" y="339"/>
                  <a:pt x="568" y="402"/>
                  <a:pt x="577" y="412"/>
                </a:cubicBezTo>
                <a:cubicBezTo>
                  <a:pt x="581" y="417"/>
                  <a:pt x="586" y="419"/>
                  <a:pt x="591" y="419"/>
                </a:cubicBezTo>
                <a:cubicBezTo>
                  <a:pt x="597" y="419"/>
                  <a:pt x="604" y="416"/>
                  <a:pt x="610" y="412"/>
                </a:cubicBezTo>
                <a:cubicBezTo>
                  <a:pt x="612" y="413"/>
                  <a:pt x="615" y="413"/>
                  <a:pt x="618" y="414"/>
                </a:cubicBezTo>
                <a:cubicBezTo>
                  <a:pt x="613" y="430"/>
                  <a:pt x="599" y="468"/>
                  <a:pt x="585" y="486"/>
                </a:cubicBezTo>
                <a:cubicBezTo>
                  <a:pt x="564" y="513"/>
                  <a:pt x="558" y="546"/>
                  <a:pt x="568" y="568"/>
                </a:cubicBezTo>
                <a:cubicBezTo>
                  <a:pt x="569" y="570"/>
                  <a:pt x="569" y="571"/>
                  <a:pt x="569" y="573"/>
                </a:cubicBezTo>
                <a:cubicBezTo>
                  <a:pt x="566" y="580"/>
                  <a:pt x="554" y="586"/>
                  <a:pt x="548" y="588"/>
                </a:cubicBezTo>
                <a:cubicBezTo>
                  <a:pt x="546" y="589"/>
                  <a:pt x="545" y="590"/>
                  <a:pt x="544" y="591"/>
                </a:cubicBezTo>
                <a:cubicBezTo>
                  <a:pt x="540" y="598"/>
                  <a:pt x="526" y="620"/>
                  <a:pt x="525" y="631"/>
                </a:cubicBezTo>
                <a:cubicBezTo>
                  <a:pt x="520" y="639"/>
                  <a:pt x="472" y="672"/>
                  <a:pt x="454" y="677"/>
                </a:cubicBezTo>
                <a:cubicBezTo>
                  <a:pt x="444" y="680"/>
                  <a:pt x="441" y="675"/>
                  <a:pt x="432" y="657"/>
                </a:cubicBezTo>
                <a:cubicBezTo>
                  <a:pt x="430" y="654"/>
                  <a:pt x="429" y="650"/>
                  <a:pt x="427" y="647"/>
                </a:cubicBezTo>
                <a:cubicBezTo>
                  <a:pt x="413" y="621"/>
                  <a:pt x="409" y="599"/>
                  <a:pt x="416" y="589"/>
                </a:cubicBezTo>
                <a:cubicBezTo>
                  <a:pt x="428" y="574"/>
                  <a:pt x="414" y="558"/>
                  <a:pt x="403" y="546"/>
                </a:cubicBezTo>
                <a:cubicBezTo>
                  <a:pt x="400" y="542"/>
                  <a:pt x="397" y="539"/>
                  <a:pt x="395" y="536"/>
                </a:cubicBezTo>
                <a:cubicBezTo>
                  <a:pt x="392" y="532"/>
                  <a:pt x="392" y="529"/>
                  <a:pt x="394" y="522"/>
                </a:cubicBezTo>
                <a:cubicBezTo>
                  <a:pt x="395" y="513"/>
                  <a:pt x="397" y="501"/>
                  <a:pt x="391" y="481"/>
                </a:cubicBezTo>
                <a:cubicBezTo>
                  <a:pt x="384" y="461"/>
                  <a:pt x="366" y="459"/>
                  <a:pt x="351" y="459"/>
                </a:cubicBezTo>
                <a:cubicBezTo>
                  <a:pt x="342" y="459"/>
                  <a:pt x="333" y="459"/>
                  <a:pt x="323" y="460"/>
                </a:cubicBezTo>
                <a:cubicBezTo>
                  <a:pt x="312" y="461"/>
                  <a:pt x="299" y="463"/>
                  <a:pt x="285" y="463"/>
                </a:cubicBezTo>
                <a:cubicBezTo>
                  <a:pt x="280" y="463"/>
                  <a:pt x="276" y="463"/>
                  <a:pt x="271" y="462"/>
                </a:cubicBezTo>
                <a:cubicBezTo>
                  <a:pt x="262" y="462"/>
                  <a:pt x="255" y="458"/>
                  <a:pt x="250" y="451"/>
                </a:cubicBezTo>
                <a:cubicBezTo>
                  <a:pt x="237" y="433"/>
                  <a:pt x="238" y="393"/>
                  <a:pt x="252" y="342"/>
                </a:cubicBezTo>
                <a:cubicBezTo>
                  <a:pt x="259" y="318"/>
                  <a:pt x="297" y="295"/>
                  <a:pt x="312" y="288"/>
                </a:cubicBezTo>
                <a:cubicBezTo>
                  <a:pt x="313" y="288"/>
                  <a:pt x="314" y="287"/>
                  <a:pt x="315" y="285"/>
                </a:cubicBezTo>
                <a:cubicBezTo>
                  <a:pt x="319" y="278"/>
                  <a:pt x="318" y="272"/>
                  <a:pt x="316" y="269"/>
                </a:cubicBezTo>
                <a:cubicBezTo>
                  <a:pt x="313" y="262"/>
                  <a:pt x="308" y="259"/>
                  <a:pt x="303" y="257"/>
                </a:cubicBezTo>
                <a:cubicBezTo>
                  <a:pt x="303" y="251"/>
                  <a:pt x="305" y="242"/>
                  <a:pt x="310" y="240"/>
                </a:cubicBezTo>
                <a:cubicBezTo>
                  <a:pt x="315" y="238"/>
                  <a:pt x="322" y="237"/>
                  <a:pt x="327" y="237"/>
                </a:cubicBezTo>
                <a:cubicBezTo>
                  <a:pt x="336" y="236"/>
                  <a:pt x="342" y="236"/>
                  <a:pt x="345" y="231"/>
                </a:cubicBezTo>
                <a:cubicBezTo>
                  <a:pt x="346" y="229"/>
                  <a:pt x="347" y="225"/>
                  <a:pt x="344" y="221"/>
                </a:cubicBezTo>
                <a:cubicBezTo>
                  <a:pt x="344" y="220"/>
                  <a:pt x="343" y="216"/>
                  <a:pt x="346" y="212"/>
                </a:cubicBezTo>
                <a:cubicBezTo>
                  <a:pt x="348" y="208"/>
                  <a:pt x="352" y="206"/>
                  <a:pt x="356" y="207"/>
                </a:cubicBezTo>
                <a:cubicBezTo>
                  <a:pt x="358" y="207"/>
                  <a:pt x="359" y="207"/>
                  <a:pt x="361" y="207"/>
                </a:cubicBezTo>
                <a:cubicBezTo>
                  <a:pt x="376" y="207"/>
                  <a:pt x="385" y="194"/>
                  <a:pt x="388" y="188"/>
                </a:cubicBezTo>
                <a:cubicBezTo>
                  <a:pt x="395" y="186"/>
                  <a:pt x="412" y="179"/>
                  <a:pt x="426" y="179"/>
                </a:cubicBezTo>
                <a:cubicBezTo>
                  <a:pt x="429" y="179"/>
                  <a:pt x="432" y="179"/>
                  <a:pt x="434" y="180"/>
                </a:cubicBezTo>
                <a:cubicBezTo>
                  <a:pt x="441" y="181"/>
                  <a:pt x="446" y="180"/>
                  <a:pt x="448" y="175"/>
                </a:cubicBezTo>
                <a:cubicBezTo>
                  <a:pt x="452" y="167"/>
                  <a:pt x="445" y="150"/>
                  <a:pt x="426" y="125"/>
                </a:cubicBezTo>
                <a:cubicBezTo>
                  <a:pt x="425" y="123"/>
                  <a:pt x="422" y="122"/>
                  <a:pt x="419" y="122"/>
                </a:cubicBezTo>
                <a:cubicBezTo>
                  <a:pt x="416" y="123"/>
                  <a:pt x="414" y="125"/>
                  <a:pt x="414" y="128"/>
                </a:cubicBezTo>
                <a:cubicBezTo>
                  <a:pt x="410" y="159"/>
                  <a:pt x="410" y="159"/>
                  <a:pt x="410" y="159"/>
                </a:cubicBezTo>
                <a:cubicBezTo>
                  <a:pt x="400" y="155"/>
                  <a:pt x="385" y="149"/>
                  <a:pt x="381" y="139"/>
                </a:cubicBezTo>
                <a:cubicBezTo>
                  <a:pt x="379" y="135"/>
                  <a:pt x="381" y="129"/>
                  <a:pt x="386" y="121"/>
                </a:cubicBezTo>
                <a:cubicBezTo>
                  <a:pt x="390" y="115"/>
                  <a:pt x="394" y="110"/>
                  <a:pt x="399" y="105"/>
                </a:cubicBezTo>
                <a:cubicBezTo>
                  <a:pt x="400" y="105"/>
                  <a:pt x="400" y="105"/>
                  <a:pt x="400" y="104"/>
                </a:cubicBezTo>
                <a:cubicBezTo>
                  <a:pt x="412" y="94"/>
                  <a:pt x="425" y="87"/>
                  <a:pt x="431" y="87"/>
                </a:cubicBezTo>
                <a:cubicBezTo>
                  <a:pt x="431" y="87"/>
                  <a:pt x="431" y="87"/>
                  <a:pt x="431" y="87"/>
                </a:cubicBezTo>
                <a:cubicBezTo>
                  <a:pt x="435" y="87"/>
                  <a:pt x="440" y="90"/>
                  <a:pt x="445" y="92"/>
                </a:cubicBezTo>
                <a:cubicBezTo>
                  <a:pt x="451" y="95"/>
                  <a:pt x="458" y="99"/>
                  <a:pt x="466" y="99"/>
                </a:cubicBezTo>
                <a:cubicBezTo>
                  <a:pt x="475" y="99"/>
                  <a:pt x="483" y="94"/>
                  <a:pt x="490" y="85"/>
                </a:cubicBezTo>
                <a:cubicBezTo>
                  <a:pt x="505" y="66"/>
                  <a:pt x="497" y="42"/>
                  <a:pt x="490" y="26"/>
                </a:cubicBezTo>
                <a:cubicBezTo>
                  <a:pt x="602" y="55"/>
                  <a:pt x="695" y="134"/>
                  <a:pt x="742" y="237"/>
                </a:cubicBezTo>
                <a:close/>
                <a:moveTo>
                  <a:pt x="119" y="480"/>
                </a:moveTo>
                <a:cubicBezTo>
                  <a:pt x="109" y="475"/>
                  <a:pt x="95" y="468"/>
                  <a:pt x="79" y="444"/>
                </a:cubicBezTo>
                <a:cubicBezTo>
                  <a:pt x="73" y="435"/>
                  <a:pt x="67" y="421"/>
                  <a:pt x="61" y="403"/>
                </a:cubicBezTo>
                <a:cubicBezTo>
                  <a:pt x="194" y="403"/>
                  <a:pt x="194" y="403"/>
                  <a:pt x="194" y="403"/>
                </a:cubicBezTo>
                <a:cubicBezTo>
                  <a:pt x="194" y="443"/>
                  <a:pt x="198" y="482"/>
                  <a:pt x="204" y="519"/>
                </a:cubicBezTo>
                <a:cubicBezTo>
                  <a:pt x="137" y="519"/>
                  <a:pt x="137" y="519"/>
                  <a:pt x="137" y="519"/>
                </a:cubicBezTo>
                <a:cubicBezTo>
                  <a:pt x="138" y="516"/>
                  <a:pt x="138" y="513"/>
                  <a:pt x="138" y="510"/>
                </a:cubicBezTo>
                <a:cubicBezTo>
                  <a:pt x="139" y="490"/>
                  <a:pt x="129" y="485"/>
                  <a:pt x="119" y="480"/>
                </a:cubicBezTo>
                <a:close/>
                <a:moveTo>
                  <a:pt x="273" y="112"/>
                </a:moveTo>
                <a:cubicBezTo>
                  <a:pt x="282" y="107"/>
                  <a:pt x="292" y="102"/>
                  <a:pt x="303" y="100"/>
                </a:cubicBezTo>
                <a:cubicBezTo>
                  <a:pt x="309" y="99"/>
                  <a:pt x="316" y="98"/>
                  <a:pt x="322" y="97"/>
                </a:cubicBezTo>
                <a:cubicBezTo>
                  <a:pt x="341" y="94"/>
                  <a:pt x="363" y="92"/>
                  <a:pt x="384" y="76"/>
                </a:cubicBezTo>
                <a:cubicBezTo>
                  <a:pt x="386" y="75"/>
                  <a:pt x="387" y="74"/>
                  <a:pt x="388" y="73"/>
                </a:cubicBezTo>
                <a:cubicBezTo>
                  <a:pt x="388" y="97"/>
                  <a:pt x="388" y="97"/>
                  <a:pt x="388" y="97"/>
                </a:cubicBezTo>
                <a:cubicBezTo>
                  <a:pt x="383" y="102"/>
                  <a:pt x="378" y="108"/>
                  <a:pt x="374" y="113"/>
                </a:cubicBezTo>
                <a:cubicBezTo>
                  <a:pt x="370" y="120"/>
                  <a:pt x="368" y="125"/>
                  <a:pt x="367" y="130"/>
                </a:cubicBezTo>
                <a:cubicBezTo>
                  <a:pt x="342" y="130"/>
                  <a:pt x="342" y="130"/>
                  <a:pt x="342" y="130"/>
                </a:cubicBezTo>
                <a:cubicBezTo>
                  <a:pt x="343" y="127"/>
                  <a:pt x="344" y="124"/>
                  <a:pt x="343" y="120"/>
                </a:cubicBezTo>
                <a:cubicBezTo>
                  <a:pt x="341" y="112"/>
                  <a:pt x="334" y="107"/>
                  <a:pt x="325" y="107"/>
                </a:cubicBezTo>
                <a:cubicBezTo>
                  <a:pt x="318" y="107"/>
                  <a:pt x="310" y="110"/>
                  <a:pt x="305" y="115"/>
                </a:cubicBezTo>
                <a:cubicBezTo>
                  <a:pt x="302" y="118"/>
                  <a:pt x="301" y="122"/>
                  <a:pt x="302" y="125"/>
                </a:cubicBezTo>
                <a:cubicBezTo>
                  <a:pt x="303" y="127"/>
                  <a:pt x="304" y="129"/>
                  <a:pt x="306" y="130"/>
                </a:cubicBezTo>
                <a:cubicBezTo>
                  <a:pt x="261" y="130"/>
                  <a:pt x="261" y="130"/>
                  <a:pt x="261" y="130"/>
                </a:cubicBezTo>
                <a:cubicBezTo>
                  <a:pt x="264" y="124"/>
                  <a:pt x="267" y="119"/>
                  <a:pt x="270" y="113"/>
                </a:cubicBezTo>
                <a:cubicBezTo>
                  <a:pt x="271" y="113"/>
                  <a:pt x="272" y="112"/>
                  <a:pt x="273" y="112"/>
                </a:cubicBezTo>
                <a:close/>
                <a:moveTo>
                  <a:pt x="440" y="48"/>
                </a:moveTo>
                <a:cubicBezTo>
                  <a:pt x="451" y="45"/>
                  <a:pt x="465" y="38"/>
                  <a:pt x="471" y="27"/>
                </a:cubicBezTo>
                <a:cubicBezTo>
                  <a:pt x="472" y="26"/>
                  <a:pt x="472" y="25"/>
                  <a:pt x="473" y="24"/>
                </a:cubicBezTo>
                <a:cubicBezTo>
                  <a:pt x="479" y="34"/>
                  <a:pt x="492" y="60"/>
                  <a:pt x="479" y="76"/>
                </a:cubicBezTo>
                <a:cubicBezTo>
                  <a:pt x="473" y="84"/>
                  <a:pt x="469" y="85"/>
                  <a:pt x="466" y="85"/>
                </a:cubicBezTo>
                <a:cubicBezTo>
                  <a:pt x="461" y="85"/>
                  <a:pt x="456" y="82"/>
                  <a:pt x="451" y="80"/>
                </a:cubicBezTo>
                <a:cubicBezTo>
                  <a:pt x="445" y="76"/>
                  <a:pt x="439" y="73"/>
                  <a:pt x="432" y="73"/>
                </a:cubicBezTo>
                <a:cubicBezTo>
                  <a:pt x="424" y="72"/>
                  <a:pt x="413" y="77"/>
                  <a:pt x="402" y="85"/>
                </a:cubicBezTo>
                <a:cubicBezTo>
                  <a:pt x="402" y="64"/>
                  <a:pt x="402" y="64"/>
                  <a:pt x="402" y="64"/>
                </a:cubicBezTo>
                <a:cubicBezTo>
                  <a:pt x="419" y="54"/>
                  <a:pt x="432" y="50"/>
                  <a:pt x="440" y="48"/>
                </a:cubicBezTo>
                <a:close/>
                <a:moveTo>
                  <a:pt x="322" y="122"/>
                </a:moveTo>
                <a:cubicBezTo>
                  <a:pt x="325" y="121"/>
                  <a:pt x="327" y="121"/>
                  <a:pt x="328" y="122"/>
                </a:cubicBezTo>
                <a:cubicBezTo>
                  <a:pt x="328" y="122"/>
                  <a:pt x="327" y="122"/>
                  <a:pt x="327" y="122"/>
                </a:cubicBezTo>
                <a:cubicBezTo>
                  <a:pt x="325" y="122"/>
                  <a:pt x="324" y="122"/>
                  <a:pt x="322" y="122"/>
                </a:cubicBezTo>
                <a:close/>
                <a:moveTo>
                  <a:pt x="368" y="144"/>
                </a:moveTo>
                <a:cubicBezTo>
                  <a:pt x="368" y="144"/>
                  <a:pt x="368" y="145"/>
                  <a:pt x="368" y="145"/>
                </a:cubicBezTo>
                <a:cubicBezTo>
                  <a:pt x="374" y="157"/>
                  <a:pt x="387" y="165"/>
                  <a:pt x="398" y="170"/>
                </a:cubicBezTo>
                <a:cubicBezTo>
                  <a:pt x="388" y="173"/>
                  <a:pt x="381" y="176"/>
                  <a:pt x="380" y="176"/>
                </a:cubicBezTo>
                <a:cubicBezTo>
                  <a:pt x="379" y="177"/>
                  <a:pt x="378" y="178"/>
                  <a:pt x="377" y="180"/>
                </a:cubicBezTo>
                <a:cubicBezTo>
                  <a:pt x="376" y="179"/>
                  <a:pt x="375" y="178"/>
                  <a:pt x="374" y="178"/>
                </a:cubicBezTo>
                <a:cubicBezTo>
                  <a:pt x="375" y="177"/>
                  <a:pt x="375" y="175"/>
                  <a:pt x="376" y="174"/>
                </a:cubicBezTo>
                <a:cubicBezTo>
                  <a:pt x="382" y="171"/>
                  <a:pt x="381" y="166"/>
                  <a:pt x="381" y="164"/>
                </a:cubicBezTo>
                <a:cubicBezTo>
                  <a:pt x="379" y="157"/>
                  <a:pt x="370" y="155"/>
                  <a:pt x="356" y="153"/>
                </a:cubicBezTo>
                <a:cubicBezTo>
                  <a:pt x="356" y="153"/>
                  <a:pt x="355" y="153"/>
                  <a:pt x="354" y="153"/>
                </a:cubicBezTo>
                <a:cubicBezTo>
                  <a:pt x="346" y="153"/>
                  <a:pt x="342" y="158"/>
                  <a:pt x="342" y="163"/>
                </a:cubicBezTo>
                <a:cubicBezTo>
                  <a:pt x="340" y="161"/>
                  <a:pt x="338" y="160"/>
                  <a:pt x="336" y="159"/>
                </a:cubicBezTo>
                <a:cubicBezTo>
                  <a:pt x="335" y="159"/>
                  <a:pt x="333" y="159"/>
                  <a:pt x="332" y="159"/>
                </a:cubicBezTo>
                <a:cubicBezTo>
                  <a:pt x="321" y="159"/>
                  <a:pt x="312" y="170"/>
                  <a:pt x="311" y="179"/>
                </a:cubicBezTo>
                <a:cubicBezTo>
                  <a:pt x="311" y="186"/>
                  <a:pt x="315" y="192"/>
                  <a:pt x="323" y="193"/>
                </a:cubicBezTo>
                <a:cubicBezTo>
                  <a:pt x="323" y="193"/>
                  <a:pt x="324" y="193"/>
                  <a:pt x="325" y="193"/>
                </a:cubicBezTo>
                <a:cubicBezTo>
                  <a:pt x="330" y="193"/>
                  <a:pt x="334" y="192"/>
                  <a:pt x="337" y="189"/>
                </a:cubicBezTo>
                <a:cubicBezTo>
                  <a:pt x="336" y="191"/>
                  <a:pt x="335" y="194"/>
                  <a:pt x="336" y="196"/>
                </a:cubicBezTo>
                <a:cubicBezTo>
                  <a:pt x="337" y="197"/>
                  <a:pt x="337" y="198"/>
                  <a:pt x="338" y="199"/>
                </a:cubicBezTo>
                <a:cubicBezTo>
                  <a:pt x="336" y="201"/>
                  <a:pt x="335" y="203"/>
                  <a:pt x="333" y="205"/>
                </a:cubicBezTo>
                <a:cubicBezTo>
                  <a:pt x="330" y="210"/>
                  <a:pt x="329" y="217"/>
                  <a:pt x="330" y="223"/>
                </a:cubicBezTo>
                <a:cubicBezTo>
                  <a:pt x="329" y="223"/>
                  <a:pt x="327" y="223"/>
                  <a:pt x="326" y="223"/>
                </a:cubicBezTo>
                <a:cubicBezTo>
                  <a:pt x="320" y="224"/>
                  <a:pt x="311" y="224"/>
                  <a:pt x="305" y="227"/>
                </a:cubicBezTo>
                <a:cubicBezTo>
                  <a:pt x="291" y="232"/>
                  <a:pt x="289" y="249"/>
                  <a:pt x="289" y="259"/>
                </a:cubicBezTo>
                <a:cubicBezTo>
                  <a:pt x="220" y="259"/>
                  <a:pt x="220" y="259"/>
                  <a:pt x="220" y="259"/>
                </a:cubicBezTo>
                <a:cubicBezTo>
                  <a:pt x="228" y="217"/>
                  <a:pt x="240" y="178"/>
                  <a:pt x="255" y="144"/>
                </a:cubicBezTo>
                <a:lnTo>
                  <a:pt x="368" y="144"/>
                </a:lnTo>
                <a:close/>
                <a:moveTo>
                  <a:pt x="346" y="175"/>
                </a:moveTo>
                <a:cubicBezTo>
                  <a:pt x="346" y="175"/>
                  <a:pt x="346" y="174"/>
                  <a:pt x="346" y="174"/>
                </a:cubicBezTo>
                <a:cubicBezTo>
                  <a:pt x="346" y="175"/>
                  <a:pt x="347" y="176"/>
                  <a:pt x="348" y="177"/>
                </a:cubicBezTo>
                <a:cubicBezTo>
                  <a:pt x="348" y="177"/>
                  <a:pt x="348" y="177"/>
                  <a:pt x="348" y="177"/>
                </a:cubicBezTo>
                <a:cubicBezTo>
                  <a:pt x="347" y="178"/>
                  <a:pt x="345" y="180"/>
                  <a:pt x="344" y="181"/>
                </a:cubicBezTo>
                <a:cubicBezTo>
                  <a:pt x="345" y="179"/>
                  <a:pt x="345" y="177"/>
                  <a:pt x="346" y="175"/>
                </a:cubicBezTo>
                <a:close/>
                <a:moveTo>
                  <a:pt x="363" y="169"/>
                </a:moveTo>
                <a:cubicBezTo>
                  <a:pt x="362" y="168"/>
                  <a:pt x="361" y="168"/>
                  <a:pt x="360" y="168"/>
                </a:cubicBezTo>
                <a:cubicBezTo>
                  <a:pt x="360" y="168"/>
                  <a:pt x="360" y="168"/>
                  <a:pt x="359" y="168"/>
                </a:cubicBezTo>
                <a:cubicBezTo>
                  <a:pt x="361" y="168"/>
                  <a:pt x="362" y="168"/>
                  <a:pt x="363" y="168"/>
                </a:cubicBezTo>
                <a:cubicBezTo>
                  <a:pt x="363" y="169"/>
                  <a:pt x="363" y="169"/>
                  <a:pt x="363" y="169"/>
                </a:cubicBezTo>
                <a:close/>
                <a:moveTo>
                  <a:pt x="361" y="184"/>
                </a:moveTo>
                <a:cubicBezTo>
                  <a:pt x="362" y="185"/>
                  <a:pt x="362" y="186"/>
                  <a:pt x="363" y="187"/>
                </a:cubicBezTo>
                <a:cubicBezTo>
                  <a:pt x="361" y="187"/>
                  <a:pt x="360" y="187"/>
                  <a:pt x="357" y="188"/>
                </a:cubicBezTo>
                <a:cubicBezTo>
                  <a:pt x="359" y="187"/>
                  <a:pt x="360" y="185"/>
                  <a:pt x="361" y="184"/>
                </a:cubicBezTo>
                <a:close/>
                <a:moveTo>
                  <a:pt x="332" y="173"/>
                </a:moveTo>
                <a:cubicBezTo>
                  <a:pt x="332" y="174"/>
                  <a:pt x="331" y="175"/>
                  <a:pt x="330" y="176"/>
                </a:cubicBezTo>
                <a:cubicBezTo>
                  <a:pt x="329" y="177"/>
                  <a:pt x="328" y="179"/>
                  <a:pt x="326" y="179"/>
                </a:cubicBezTo>
                <a:cubicBezTo>
                  <a:pt x="326" y="178"/>
                  <a:pt x="327" y="177"/>
                  <a:pt x="328" y="175"/>
                </a:cubicBezTo>
                <a:cubicBezTo>
                  <a:pt x="329" y="174"/>
                  <a:pt x="331" y="173"/>
                  <a:pt x="332" y="173"/>
                </a:cubicBezTo>
                <a:close/>
                <a:moveTo>
                  <a:pt x="297" y="273"/>
                </a:moveTo>
                <a:cubicBezTo>
                  <a:pt x="298" y="273"/>
                  <a:pt x="300" y="273"/>
                  <a:pt x="301" y="272"/>
                </a:cubicBezTo>
                <a:cubicBezTo>
                  <a:pt x="302" y="272"/>
                  <a:pt x="303" y="273"/>
                  <a:pt x="303" y="274"/>
                </a:cubicBezTo>
                <a:cubicBezTo>
                  <a:pt x="303" y="275"/>
                  <a:pt x="304" y="275"/>
                  <a:pt x="303" y="277"/>
                </a:cubicBezTo>
                <a:cubicBezTo>
                  <a:pt x="292" y="283"/>
                  <a:pt x="247" y="307"/>
                  <a:pt x="239" y="338"/>
                </a:cubicBezTo>
                <a:cubicBezTo>
                  <a:pt x="234" y="354"/>
                  <a:pt x="231" y="372"/>
                  <a:pt x="229" y="389"/>
                </a:cubicBezTo>
                <a:cubicBezTo>
                  <a:pt x="208" y="389"/>
                  <a:pt x="208" y="389"/>
                  <a:pt x="208" y="389"/>
                </a:cubicBezTo>
                <a:cubicBezTo>
                  <a:pt x="208" y="349"/>
                  <a:pt x="212" y="310"/>
                  <a:pt x="218" y="273"/>
                </a:cubicBezTo>
                <a:lnTo>
                  <a:pt x="297" y="273"/>
                </a:lnTo>
                <a:close/>
                <a:moveTo>
                  <a:pt x="208" y="403"/>
                </a:moveTo>
                <a:cubicBezTo>
                  <a:pt x="227" y="403"/>
                  <a:pt x="227" y="403"/>
                  <a:pt x="227" y="403"/>
                </a:cubicBezTo>
                <a:cubicBezTo>
                  <a:pt x="226" y="425"/>
                  <a:pt x="229" y="445"/>
                  <a:pt x="239" y="459"/>
                </a:cubicBezTo>
                <a:cubicBezTo>
                  <a:pt x="246" y="469"/>
                  <a:pt x="257" y="475"/>
                  <a:pt x="270" y="476"/>
                </a:cubicBezTo>
                <a:cubicBezTo>
                  <a:pt x="275" y="477"/>
                  <a:pt x="280" y="477"/>
                  <a:pt x="285" y="477"/>
                </a:cubicBezTo>
                <a:cubicBezTo>
                  <a:pt x="299" y="477"/>
                  <a:pt x="313" y="475"/>
                  <a:pt x="325" y="474"/>
                </a:cubicBezTo>
                <a:cubicBezTo>
                  <a:pt x="334" y="473"/>
                  <a:pt x="343" y="473"/>
                  <a:pt x="351" y="473"/>
                </a:cubicBezTo>
                <a:cubicBezTo>
                  <a:pt x="369" y="473"/>
                  <a:pt x="374" y="478"/>
                  <a:pt x="377" y="486"/>
                </a:cubicBezTo>
                <a:cubicBezTo>
                  <a:pt x="383" y="501"/>
                  <a:pt x="381" y="510"/>
                  <a:pt x="380" y="519"/>
                </a:cubicBezTo>
                <a:cubicBezTo>
                  <a:pt x="218" y="519"/>
                  <a:pt x="218" y="519"/>
                  <a:pt x="218" y="519"/>
                </a:cubicBezTo>
                <a:cubicBezTo>
                  <a:pt x="212" y="482"/>
                  <a:pt x="208" y="443"/>
                  <a:pt x="208" y="403"/>
                </a:cubicBezTo>
                <a:close/>
                <a:moveTo>
                  <a:pt x="402" y="567"/>
                </a:moveTo>
                <a:cubicBezTo>
                  <a:pt x="406" y="573"/>
                  <a:pt x="408" y="577"/>
                  <a:pt x="405" y="581"/>
                </a:cubicBezTo>
                <a:cubicBezTo>
                  <a:pt x="404" y="582"/>
                  <a:pt x="403" y="584"/>
                  <a:pt x="402" y="586"/>
                </a:cubicBezTo>
                <a:lnTo>
                  <a:pt x="402" y="567"/>
                </a:lnTo>
                <a:close/>
                <a:moveTo>
                  <a:pt x="402" y="623"/>
                </a:moveTo>
                <a:cubicBezTo>
                  <a:pt x="405" y="633"/>
                  <a:pt x="409" y="641"/>
                  <a:pt x="412" y="648"/>
                </a:cubicBezTo>
                <a:cubicBezTo>
                  <a:pt x="402" y="648"/>
                  <a:pt x="402" y="648"/>
                  <a:pt x="402" y="648"/>
                </a:cubicBezTo>
                <a:lnTo>
                  <a:pt x="402" y="623"/>
                </a:lnTo>
                <a:close/>
                <a:moveTo>
                  <a:pt x="423" y="165"/>
                </a:moveTo>
                <a:cubicBezTo>
                  <a:pt x="425" y="149"/>
                  <a:pt x="425" y="149"/>
                  <a:pt x="425" y="149"/>
                </a:cubicBezTo>
                <a:cubicBezTo>
                  <a:pt x="429" y="155"/>
                  <a:pt x="433" y="162"/>
                  <a:pt x="434" y="166"/>
                </a:cubicBezTo>
                <a:cubicBezTo>
                  <a:pt x="432" y="165"/>
                  <a:pt x="429" y="165"/>
                  <a:pt x="426" y="165"/>
                </a:cubicBezTo>
                <a:cubicBezTo>
                  <a:pt x="425" y="165"/>
                  <a:pt x="424" y="165"/>
                  <a:pt x="423" y="165"/>
                </a:cubicBezTo>
                <a:close/>
                <a:moveTo>
                  <a:pt x="204" y="273"/>
                </a:moveTo>
                <a:cubicBezTo>
                  <a:pt x="198" y="310"/>
                  <a:pt x="194" y="349"/>
                  <a:pt x="194" y="389"/>
                </a:cubicBezTo>
                <a:cubicBezTo>
                  <a:pt x="56" y="389"/>
                  <a:pt x="56" y="389"/>
                  <a:pt x="56" y="389"/>
                </a:cubicBezTo>
                <a:cubicBezTo>
                  <a:pt x="48" y="361"/>
                  <a:pt x="39" y="325"/>
                  <a:pt x="31" y="282"/>
                </a:cubicBezTo>
                <a:cubicBezTo>
                  <a:pt x="32" y="279"/>
                  <a:pt x="33" y="276"/>
                  <a:pt x="34" y="273"/>
                </a:cubicBezTo>
                <a:lnTo>
                  <a:pt x="204" y="273"/>
                </a:lnTo>
                <a:close/>
                <a:moveTo>
                  <a:pt x="134" y="533"/>
                </a:moveTo>
                <a:cubicBezTo>
                  <a:pt x="206" y="533"/>
                  <a:pt x="206" y="533"/>
                  <a:pt x="206" y="533"/>
                </a:cubicBezTo>
                <a:cubicBezTo>
                  <a:pt x="214" y="574"/>
                  <a:pt x="225" y="613"/>
                  <a:pt x="240" y="648"/>
                </a:cubicBezTo>
                <a:cubicBezTo>
                  <a:pt x="143" y="648"/>
                  <a:pt x="143" y="648"/>
                  <a:pt x="143" y="648"/>
                </a:cubicBezTo>
                <a:cubicBezTo>
                  <a:pt x="122" y="595"/>
                  <a:pt x="129" y="558"/>
                  <a:pt x="134" y="533"/>
                </a:cubicBezTo>
                <a:close/>
                <a:moveTo>
                  <a:pt x="220" y="533"/>
                </a:moveTo>
                <a:cubicBezTo>
                  <a:pt x="379" y="533"/>
                  <a:pt x="379" y="533"/>
                  <a:pt x="379" y="533"/>
                </a:cubicBezTo>
                <a:cubicBezTo>
                  <a:pt x="379" y="536"/>
                  <a:pt x="380" y="540"/>
                  <a:pt x="383" y="544"/>
                </a:cubicBezTo>
                <a:cubicBezTo>
                  <a:pt x="385" y="546"/>
                  <a:pt x="386" y="548"/>
                  <a:pt x="388" y="550"/>
                </a:cubicBezTo>
                <a:cubicBezTo>
                  <a:pt x="388" y="648"/>
                  <a:pt x="388" y="648"/>
                  <a:pt x="388" y="648"/>
                </a:cubicBezTo>
                <a:cubicBezTo>
                  <a:pt x="255" y="648"/>
                  <a:pt x="255" y="648"/>
                  <a:pt x="255" y="648"/>
                </a:cubicBezTo>
                <a:cubicBezTo>
                  <a:pt x="240" y="614"/>
                  <a:pt x="228" y="575"/>
                  <a:pt x="220" y="533"/>
                </a:cubicBezTo>
                <a:close/>
                <a:moveTo>
                  <a:pt x="388" y="662"/>
                </a:moveTo>
                <a:cubicBezTo>
                  <a:pt x="388" y="777"/>
                  <a:pt x="388" y="777"/>
                  <a:pt x="388" y="777"/>
                </a:cubicBezTo>
                <a:cubicBezTo>
                  <a:pt x="339" y="774"/>
                  <a:pt x="294" y="730"/>
                  <a:pt x="261" y="662"/>
                </a:cubicBezTo>
                <a:lnTo>
                  <a:pt x="388" y="662"/>
                </a:lnTo>
                <a:close/>
                <a:moveTo>
                  <a:pt x="402" y="662"/>
                </a:moveTo>
                <a:cubicBezTo>
                  <a:pt x="419" y="662"/>
                  <a:pt x="419" y="662"/>
                  <a:pt x="419" y="662"/>
                </a:cubicBezTo>
                <a:cubicBezTo>
                  <a:pt x="419" y="662"/>
                  <a:pt x="419" y="663"/>
                  <a:pt x="419" y="663"/>
                </a:cubicBezTo>
                <a:cubicBezTo>
                  <a:pt x="427" y="678"/>
                  <a:pt x="433" y="692"/>
                  <a:pt x="449" y="692"/>
                </a:cubicBezTo>
                <a:cubicBezTo>
                  <a:pt x="452" y="692"/>
                  <a:pt x="455" y="691"/>
                  <a:pt x="458" y="691"/>
                </a:cubicBezTo>
                <a:cubicBezTo>
                  <a:pt x="470" y="687"/>
                  <a:pt x="491" y="675"/>
                  <a:pt x="505" y="665"/>
                </a:cubicBezTo>
                <a:cubicBezTo>
                  <a:pt x="506" y="664"/>
                  <a:pt x="508" y="663"/>
                  <a:pt x="509" y="662"/>
                </a:cubicBezTo>
                <a:cubicBezTo>
                  <a:pt x="529" y="662"/>
                  <a:pt x="529" y="662"/>
                  <a:pt x="529" y="662"/>
                </a:cubicBezTo>
                <a:cubicBezTo>
                  <a:pt x="496" y="732"/>
                  <a:pt x="450" y="774"/>
                  <a:pt x="402" y="777"/>
                </a:cubicBezTo>
                <a:lnTo>
                  <a:pt x="402" y="662"/>
                </a:lnTo>
                <a:close/>
                <a:moveTo>
                  <a:pt x="528" y="648"/>
                </a:moveTo>
                <a:cubicBezTo>
                  <a:pt x="539" y="638"/>
                  <a:pt x="539" y="634"/>
                  <a:pt x="539" y="632"/>
                </a:cubicBezTo>
                <a:cubicBezTo>
                  <a:pt x="539" y="628"/>
                  <a:pt x="545" y="617"/>
                  <a:pt x="552" y="605"/>
                </a:cubicBezTo>
                <a:cubicBezTo>
                  <a:pt x="547" y="621"/>
                  <a:pt x="541" y="635"/>
                  <a:pt x="536" y="648"/>
                </a:cubicBezTo>
                <a:lnTo>
                  <a:pt x="528" y="648"/>
                </a:lnTo>
                <a:close/>
                <a:moveTo>
                  <a:pt x="570" y="592"/>
                </a:moveTo>
                <a:cubicBezTo>
                  <a:pt x="575" y="588"/>
                  <a:pt x="579" y="584"/>
                  <a:pt x="582" y="579"/>
                </a:cubicBezTo>
                <a:cubicBezTo>
                  <a:pt x="584" y="573"/>
                  <a:pt x="584" y="567"/>
                  <a:pt x="581" y="561"/>
                </a:cubicBezTo>
                <a:cubicBezTo>
                  <a:pt x="577" y="554"/>
                  <a:pt x="576" y="544"/>
                  <a:pt x="579" y="533"/>
                </a:cubicBezTo>
                <a:cubicBezTo>
                  <a:pt x="752" y="533"/>
                  <a:pt x="752" y="533"/>
                  <a:pt x="752" y="533"/>
                </a:cubicBezTo>
                <a:cubicBezTo>
                  <a:pt x="735" y="575"/>
                  <a:pt x="711" y="614"/>
                  <a:pt x="682" y="648"/>
                </a:cubicBezTo>
                <a:cubicBezTo>
                  <a:pt x="551" y="648"/>
                  <a:pt x="551" y="648"/>
                  <a:pt x="551" y="648"/>
                </a:cubicBezTo>
                <a:cubicBezTo>
                  <a:pt x="558" y="631"/>
                  <a:pt x="565" y="612"/>
                  <a:pt x="570" y="592"/>
                </a:cubicBezTo>
                <a:close/>
                <a:moveTo>
                  <a:pt x="175" y="708"/>
                </a:moveTo>
                <a:cubicBezTo>
                  <a:pt x="164" y="691"/>
                  <a:pt x="155" y="676"/>
                  <a:pt x="149" y="662"/>
                </a:cubicBezTo>
                <a:cubicBezTo>
                  <a:pt x="246" y="662"/>
                  <a:pt x="246" y="662"/>
                  <a:pt x="246" y="662"/>
                </a:cubicBezTo>
                <a:cubicBezTo>
                  <a:pt x="248" y="666"/>
                  <a:pt x="250" y="670"/>
                  <a:pt x="252" y="674"/>
                </a:cubicBezTo>
                <a:cubicBezTo>
                  <a:pt x="275" y="720"/>
                  <a:pt x="302" y="753"/>
                  <a:pt x="333" y="772"/>
                </a:cubicBezTo>
                <a:cubicBezTo>
                  <a:pt x="275" y="763"/>
                  <a:pt x="221" y="740"/>
                  <a:pt x="175" y="708"/>
                </a:cubicBezTo>
                <a:close/>
                <a:moveTo>
                  <a:pt x="457" y="773"/>
                </a:moveTo>
                <a:cubicBezTo>
                  <a:pt x="491" y="751"/>
                  <a:pt x="521" y="713"/>
                  <a:pt x="545" y="662"/>
                </a:cubicBezTo>
                <a:cubicBezTo>
                  <a:pt x="669" y="662"/>
                  <a:pt x="669" y="662"/>
                  <a:pt x="669" y="662"/>
                </a:cubicBezTo>
                <a:cubicBezTo>
                  <a:pt x="613" y="719"/>
                  <a:pt x="539" y="759"/>
                  <a:pt x="457" y="77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136">
            <a:extLst>
              <a:ext uri="{FF2B5EF4-FFF2-40B4-BE49-F238E27FC236}">
                <a16:creationId xmlns:a16="http://schemas.microsoft.com/office/drawing/2014/main" id="{29EFD375-4FE0-48EE-8F0D-EF1DBFFD04D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9119929" y="2219613"/>
            <a:ext cx="509119" cy="420779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TextBox 8">
            <a:extLst>
              <a:ext uri="{FF2B5EF4-FFF2-40B4-BE49-F238E27FC236}">
                <a16:creationId xmlns:a16="http://schemas.microsoft.com/office/drawing/2014/main" id="{96F2EC9F-1C57-41D9-98FD-ADAD1A599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477" y="3130435"/>
            <a:ext cx="2360143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150" b="0" dirty="0" err="1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r>
              <a:rPr lang="en-US" sz="1150" b="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150" b="0" dirty="0" err="1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r>
              <a:rPr lang="en-US" sz="1150" b="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has been the industry's standard dummy text ever since. </a:t>
            </a:r>
          </a:p>
          <a:p>
            <a:pPr eaLnBrk="1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150" b="0" dirty="0">
              <a:solidFill>
                <a:schemeClr val="bg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150" b="0" dirty="0" err="1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r>
              <a:rPr lang="en-US" sz="1150" b="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150" b="0" dirty="0" err="1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r>
              <a:rPr lang="en-US" sz="1150" b="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has been the industry's standard dummy text ever since. </a:t>
            </a:r>
          </a:p>
          <a:p>
            <a:pPr eaLnBrk="1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150" b="0" dirty="0">
              <a:solidFill>
                <a:schemeClr val="bg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150" b="0" dirty="0" err="1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r>
              <a:rPr lang="en-US" sz="1150" b="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150" b="0" dirty="0" err="1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r>
              <a:rPr lang="en-US" sz="1150" b="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has been the industry's standard dummy text ever since. </a:t>
            </a:r>
          </a:p>
          <a:p>
            <a:pPr eaLnBrk="1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150" b="0" dirty="0">
              <a:solidFill>
                <a:schemeClr val="bg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150" b="0" dirty="0" err="1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r>
              <a:rPr lang="en-US" sz="1150" b="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150" b="0" dirty="0" err="1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r>
              <a:rPr lang="en-US" sz="1150" b="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has been the industry's standard dummy text ever since. </a:t>
            </a:r>
          </a:p>
          <a:p>
            <a:pPr eaLnBrk="1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150" b="0" dirty="0">
              <a:solidFill>
                <a:schemeClr val="bg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4" name="TextBox 8">
            <a:extLst>
              <a:ext uri="{FF2B5EF4-FFF2-40B4-BE49-F238E27FC236}">
                <a16:creationId xmlns:a16="http://schemas.microsoft.com/office/drawing/2014/main" id="{197AFF1C-A25F-4C2B-8278-A2C4D594A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2070" y="3130435"/>
            <a:ext cx="2360143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150" b="0" dirty="0" err="1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r>
              <a:rPr lang="en-US" sz="1150" b="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150" b="0" dirty="0" err="1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r>
              <a:rPr lang="en-US" sz="1150" b="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has been the industry's standard dummy text ever since. </a:t>
            </a:r>
          </a:p>
          <a:p>
            <a:pPr eaLnBrk="1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150" b="0" dirty="0">
              <a:solidFill>
                <a:schemeClr val="bg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150" b="0" dirty="0" err="1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r>
              <a:rPr lang="en-US" sz="1150" b="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150" b="0" dirty="0" err="1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r>
              <a:rPr lang="en-US" sz="1150" b="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has been the industry's standard dummy text ever since. </a:t>
            </a:r>
          </a:p>
          <a:p>
            <a:pPr eaLnBrk="1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150" b="0" dirty="0">
              <a:solidFill>
                <a:schemeClr val="bg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150" b="0" dirty="0" err="1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r>
              <a:rPr lang="en-US" sz="1150" b="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150" b="0" dirty="0" err="1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r>
              <a:rPr lang="en-US" sz="1150" b="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has been the industry's standard dummy text ever since. </a:t>
            </a:r>
          </a:p>
          <a:p>
            <a:pPr eaLnBrk="1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150" b="0" dirty="0">
              <a:solidFill>
                <a:schemeClr val="bg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150" b="0" dirty="0" err="1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r>
              <a:rPr lang="en-US" sz="1150" b="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150" b="0" dirty="0" err="1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r>
              <a:rPr lang="en-US" sz="1150" b="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has been the industry's standard dummy text ever since. </a:t>
            </a:r>
          </a:p>
          <a:p>
            <a:pPr eaLnBrk="1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150" b="0" dirty="0">
              <a:solidFill>
                <a:schemeClr val="bg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5" name="TextBox 8">
            <a:extLst>
              <a:ext uri="{FF2B5EF4-FFF2-40B4-BE49-F238E27FC236}">
                <a16:creationId xmlns:a16="http://schemas.microsoft.com/office/drawing/2014/main" id="{A2EC1773-082B-432A-BC27-4853DCDA30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38664" y="3130435"/>
            <a:ext cx="2360143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  <a:lvl2pPr marL="742950" indent="-28575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2pPr>
            <a:lvl3pPr marL="11430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3pPr>
            <a:lvl4pPr marL="16002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4pPr>
            <a:lvl5pPr marL="2057400" indent="-228600"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5pPr>
            <a:lvl6pPr marL="25146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6pPr>
            <a:lvl7pPr marL="29718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7pPr>
            <a:lvl8pPr marL="34290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8pPr>
            <a:lvl9pPr marL="3886200" indent="-228600" algn="l" defTabSz="825500" rtl="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rgbClr val="000000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9pPr>
          </a:lstStyle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150" b="0" dirty="0" err="1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r>
              <a:rPr lang="en-US" sz="1150" b="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150" b="0" dirty="0" err="1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r>
              <a:rPr lang="en-US" sz="1150" b="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has been the industry's standard dummy text ever since. </a:t>
            </a:r>
          </a:p>
          <a:p>
            <a:pPr eaLnBrk="1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150" b="0" dirty="0">
              <a:solidFill>
                <a:schemeClr val="bg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150" b="0" dirty="0" err="1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r>
              <a:rPr lang="en-US" sz="1150" b="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150" b="0" dirty="0" err="1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r>
              <a:rPr lang="en-US" sz="1150" b="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has been the industry's standard dummy text ever since. </a:t>
            </a:r>
          </a:p>
          <a:p>
            <a:pPr eaLnBrk="1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150" b="0" dirty="0">
              <a:solidFill>
                <a:schemeClr val="bg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150" b="0" dirty="0" err="1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r>
              <a:rPr lang="en-US" sz="1150" b="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150" b="0" dirty="0" err="1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r>
              <a:rPr lang="en-US" sz="1150" b="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has been the industry's standard dummy text ever since. </a:t>
            </a:r>
          </a:p>
          <a:p>
            <a:pPr eaLnBrk="1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150" b="0" dirty="0">
              <a:solidFill>
                <a:schemeClr val="bg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1150" b="0" dirty="0" err="1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</a:t>
            </a:r>
            <a:r>
              <a:rPr lang="en-US" sz="1150" b="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150" b="0" dirty="0" err="1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Ipsum</a:t>
            </a:r>
            <a:r>
              <a:rPr lang="en-US" sz="1150" b="0" dirty="0">
                <a:solidFill>
                  <a:schemeClr val="bg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has been the industry's standard dummy text ever since. </a:t>
            </a:r>
          </a:p>
          <a:p>
            <a:pPr eaLnBrk="1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150" b="0" dirty="0">
              <a:solidFill>
                <a:schemeClr val="bg1">
                  <a:lumMod val="50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6" name="Right Triangle 25">
            <a:extLst>
              <a:ext uri="{FF2B5EF4-FFF2-40B4-BE49-F238E27FC236}">
                <a16:creationId xmlns:a16="http://schemas.microsoft.com/office/drawing/2014/main" id="{F7B7D955-F381-4CF8-BFEC-D19DFB353B78}"/>
              </a:ext>
            </a:extLst>
          </p:cNvPr>
          <p:cNvSpPr/>
          <p:nvPr/>
        </p:nvSpPr>
        <p:spPr>
          <a:xfrm rot="10800000">
            <a:off x="11699874" y="0"/>
            <a:ext cx="492125" cy="492125"/>
          </a:xfrm>
          <a:prstGeom prst="rtTriangle">
            <a:avLst/>
          </a:prstGeom>
          <a:solidFill>
            <a:srgbClr val="AEB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5995269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20C68C0-02E0-4B1D-85D7-ED3FDABE0FB2}"/>
              </a:ext>
            </a:extLst>
          </p:cNvPr>
          <p:cNvSpPr/>
          <p:nvPr/>
        </p:nvSpPr>
        <p:spPr>
          <a:xfrm>
            <a:off x="1133474" y="6540500"/>
            <a:ext cx="9925052" cy="317500"/>
          </a:xfrm>
          <a:custGeom>
            <a:avLst/>
            <a:gdLst>
              <a:gd name="connsiteX0" fmla="*/ 17993 w 9925052"/>
              <a:gd name="connsiteY0" fmla="*/ 0 h 317500"/>
              <a:gd name="connsiteX1" fmla="*/ 9907059 w 9925052"/>
              <a:gd name="connsiteY1" fmla="*/ 0 h 317500"/>
              <a:gd name="connsiteX2" fmla="*/ 9925052 w 9925052"/>
              <a:gd name="connsiteY2" fmla="*/ 17993 h 317500"/>
              <a:gd name="connsiteX3" fmla="*/ 9925052 w 9925052"/>
              <a:gd name="connsiteY3" fmla="*/ 317500 h 317500"/>
              <a:gd name="connsiteX4" fmla="*/ 0 w 9925052"/>
              <a:gd name="connsiteY4" fmla="*/ 317500 h 317500"/>
              <a:gd name="connsiteX5" fmla="*/ 0 w 9925052"/>
              <a:gd name="connsiteY5" fmla="*/ 17993 h 317500"/>
              <a:gd name="connsiteX6" fmla="*/ 17993 w 9925052"/>
              <a:gd name="connsiteY6" fmla="*/ 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25052" h="317500">
                <a:moveTo>
                  <a:pt x="17993" y="0"/>
                </a:moveTo>
                <a:lnTo>
                  <a:pt x="9907059" y="0"/>
                </a:lnTo>
                <a:cubicBezTo>
                  <a:pt x="9916996" y="0"/>
                  <a:pt x="9925052" y="8056"/>
                  <a:pt x="9925052" y="17993"/>
                </a:cubicBezTo>
                <a:lnTo>
                  <a:pt x="9925052" y="317500"/>
                </a:lnTo>
                <a:lnTo>
                  <a:pt x="0" y="317500"/>
                </a:lnTo>
                <a:lnTo>
                  <a:pt x="0" y="17993"/>
                </a:lnTo>
                <a:cubicBezTo>
                  <a:pt x="0" y="8056"/>
                  <a:pt x="8056" y="0"/>
                  <a:pt x="17993" y="0"/>
                </a:cubicBezTo>
                <a:close/>
              </a:path>
            </a:pathLst>
          </a:custGeom>
          <a:solidFill>
            <a:srgbClr val="3A4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3E4EB1-C5A7-48F0-86D4-FF993A5B8C4D}"/>
              </a:ext>
            </a:extLst>
          </p:cNvPr>
          <p:cNvSpPr txBox="1"/>
          <p:nvPr/>
        </p:nvSpPr>
        <p:spPr>
          <a:xfrm>
            <a:off x="1133474" y="6545361"/>
            <a:ext cx="3041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Military PowerPoint Presentation</a:t>
            </a:r>
            <a:endParaRPr lang="en-PK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89A4BA-059E-4715-B0A0-C8569DA0E638}"/>
              </a:ext>
            </a:extLst>
          </p:cNvPr>
          <p:cNvSpPr txBox="1"/>
          <p:nvPr/>
        </p:nvSpPr>
        <p:spPr>
          <a:xfrm>
            <a:off x="10711956" y="6545360"/>
            <a:ext cx="401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03</a:t>
            </a:r>
            <a:endParaRPr lang="en-PK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E330156-EDBF-42A1-8D3E-581F368DEBD2}"/>
              </a:ext>
            </a:extLst>
          </p:cNvPr>
          <p:cNvGrpSpPr/>
          <p:nvPr/>
        </p:nvGrpSpPr>
        <p:grpSpPr>
          <a:xfrm>
            <a:off x="1079813" y="1213912"/>
            <a:ext cx="3905494" cy="4444255"/>
            <a:chOff x="1079813" y="1671112"/>
            <a:chExt cx="3905494" cy="444425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81CC1C4-7E19-4DBF-A306-CD8CE093C700}"/>
                </a:ext>
              </a:extLst>
            </p:cNvPr>
            <p:cNvSpPr txBox="1"/>
            <p:nvPr/>
          </p:nvSpPr>
          <p:spPr>
            <a:xfrm>
              <a:off x="1485140" y="3107579"/>
              <a:ext cx="3500167" cy="620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d-ID" sz="1200" dirty="0">
                  <a:latin typeface="Poppins" panose="00000500000000000000" pitchFamily="2" charset="0"/>
                  <a:ea typeface="Open Sans Light" panose="020B0306030504020204" pitchFamily="34" charset="0"/>
                  <a:cs typeface="Poppins" panose="00000500000000000000" pitchFamily="2" charset="0"/>
                </a:rPr>
                <a:t>Suitable for all categories business and personal presentation </a:t>
              </a:r>
              <a:r>
                <a:rPr lang="en-US" sz="1200" dirty="0">
                  <a:latin typeface="Poppins" panose="00000500000000000000" pitchFamily="2" charset="0"/>
                  <a:ea typeface="Open Sans Light" panose="020B0306030504020204" pitchFamily="34" charset="0"/>
                  <a:cs typeface="Poppins" panose="00000500000000000000" pitchFamily="2" charset="0"/>
                </a:rPr>
                <a:t>farmers ensure that</a:t>
              </a:r>
              <a:endParaRPr lang="id-ID" sz="1200" dirty="0">
                <a:latin typeface="Poppins" panose="00000500000000000000" pitchFamily="2" charset="0"/>
                <a:ea typeface="Open Sans Light" panose="020B0306030504020204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AD6423C-A491-4559-9AEC-A748D605602F}"/>
                </a:ext>
              </a:extLst>
            </p:cNvPr>
            <p:cNvSpPr txBox="1"/>
            <p:nvPr/>
          </p:nvSpPr>
          <p:spPr>
            <a:xfrm>
              <a:off x="1485140" y="2735371"/>
              <a:ext cx="1467609" cy="426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b="1" dirty="0">
                  <a:latin typeface="Poppins" panose="00000500000000000000" pitchFamily="2" charset="0"/>
                  <a:ea typeface="Open Sans Light" panose="020B0306030504020204" pitchFamily="34" charset="0"/>
                  <a:cs typeface="Poppins" panose="00000500000000000000" pitchFamily="2" charset="0"/>
                </a:rPr>
                <a:t>Description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861448A-EDC1-411F-B0F5-BA4A28EE2444}"/>
                </a:ext>
              </a:extLst>
            </p:cNvPr>
            <p:cNvSpPr txBox="1"/>
            <p:nvPr/>
          </p:nvSpPr>
          <p:spPr>
            <a:xfrm>
              <a:off x="1485140" y="4301388"/>
              <a:ext cx="3500167" cy="620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d-ID" sz="1200" dirty="0">
                  <a:latin typeface="Poppins" panose="00000500000000000000" pitchFamily="2" charset="0"/>
                  <a:ea typeface="Open Sans Light" panose="020B0306030504020204" pitchFamily="34" charset="0"/>
                  <a:cs typeface="Poppins" panose="00000500000000000000" pitchFamily="2" charset="0"/>
                </a:rPr>
                <a:t>Suitable for all categories business and personal presentation </a:t>
              </a:r>
              <a:r>
                <a:rPr lang="en-US" sz="1200" dirty="0">
                  <a:latin typeface="Poppins" panose="00000500000000000000" pitchFamily="2" charset="0"/>
                  <a:ea typeface="Open Sans Light" panose="020B0306030504020204" pitchFamily="34" charset="0"/>
                  <a:cs typeface="Poppins" panose="00000500000000000000" pitchFamily="2" charset="0"/>
                </a:rPr>
                <a:t>farmers ensure that</a:t>
              </a:r>
              <a:endParaRPr lang="id-ID" sz="1200" dirty="0">
                <a:latin typeface="Poppins" panose="00000500000000000000" pitchFamily="2" charset="0"/>
                <a:ea typeface="Open Sans Light" panose="020B0306030504020204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31F52B0-D933-40EC-9B50-101A0018E783}"/>
                </a:ext>
              </a:extLst>
            </p:cNvPr>
            <p:cNvSpPr txBox="1"/>
            <p:nvPr/>
          </p:nvSpPr>
          <p:spPr>
            <a:xfrm>
              <a:off x="1485140" y="3929180"/>
              <a:ext cx="1467609" cy="426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b="1" dirty="0">
                  <a:latin typeface="Poppins" panose="00000500000000000000" pitchFamily="2" charset="0"/>
                  <a:ea typeface="Open Sans Light" panose="020B0306030504020204" pitchFamily="34" charset="0"/>
                  <a:cs typeface="Poppins" panose="00000500000000000000" pitchFamily="2" charset="0"/>
                </a:rPr>
                <a:t>Description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CAFE814-8B48-4C9C-9C9E-42E375219361}"/>
                </a:ext>
              </a:extLst>
            </p:cNvPr>
            <p:cNvSpPr txBox="1"/>
            <p:nvPr/>
          </p:nvSpPr>
          <p:spPr>
            <a:xfrm>
              <a:off x="1485140" y="5495197"/>
              <a:ext cx="3500167" cy="620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d-ID" sz="1200" dirty="0">
                  <a:latin typeface="Poppins" panose="00000500000000000000" pitchFamily="2" charset="0"/>
                  <a:ea typeface="Open Sans Light" panose="020B0306030504020204" pitchFamily="34" charset="0"/>
                  <a:cs typeface="Poppins" panose="00000500000000000000" pitchFamily="2" charset="0"/>
                </a:rPr>
                <a:t>Suitable for all categories business and personal presentation </a:t>
              </a:r>
              <a:r>
                <a:rPr lang="en-US" sz="1200" dirty="0">
                  <a:latin typeface="Poppins" panose="00000500000000000000" pitchFamily="2" charset="0"/>
                  <a:ea typeface="Open Sans Light" panose="020B0306030504020204" pitchFamily="34" charset="0"/>
                  <a:cs typeface="Poppins" panose="00000500000000000000" pitchFamily="2" charset="0"/>
                </a:rPr>
                <a:t>farmers ensure that</a:t>
              </a:r>
              <a:endParaRPr lang="id-ID" sz="1200" dirty="0">
                <a:latin typeface="Poppins" panose="00000500000000000000" pitchFamily="2" charset="0"/>
                <a:ea typeface="Open Sans Light" panose="020B0306030504020204" pitchFamily="34" charset="0"/>
                <a:cs typeface="Poppins" panose="00000500000000000000" pitchFamily="2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8DC70F6-6294-488C-B78A-6E9A2F606B50}"/>
                </a:ext>
              </a:extLst>
            </p:cNvPr>
            <p:cNvSpPr txBox="1"/>
            <p:nvPr/>
          </p:nvSpPr>
          <p:spPr>
            <a:xfrm>
              <a:off x="1485140" y="5122989"/>
              <a:ext cx="1467609" cy="426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b="1" dirty="0">
                  <a:latin typeface="Poppins" panose="00000500000000000000" pitchFamily="2" charset="0"/>
                  <a:ea typeface="Open Sans Light" panose="020B0306030504020204" pitchFamily="34" charset="0"/>
                  <a:cs typeface="Poppins" panose="00000500000000000000" pitchFamily="2" charset="0"/>
                </a:rPr>
                <a:t>Description</a:t>
              </a:r>
            </a:p>
          </p:txBody>
        </p:sp>
        <p:sp>
          <p:nvSpPr>
            <p:cNvPr id="44" name="Freeform 105">
              <a:extLst>
                <a:ext uri="{FF2B5EF4-FFF2-40B4-BE49-F238E27FC236}">
                  <a16:creationId xmlns:a16="http://schemas.microsoft.com/office/drawing/2014/main" id="{44D58F12-F7B2-4343-85B8-BE23C0476E01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079813" y="2955302"/>
              <a:ext cx="257088" cy="340577"/>
            </a:xfrm>
            <a:custGeom>
              <a:avLst/>
              <a:gdLst>
                <a:gd name="T0" fmla="*/ 473 w 478"/>
                <a:gd name="T1" fmla="*/ 39 h 633"/>
                <a:gd name="T2" fmla="*/ 239 w 478"/>
                <a:gd name="T3" fmla="*/ 0 h 633"/>
                <a:gd name="T4" fmla="*/ 239 w 478"/>
                <a:gd name="T5" fmla="*/ 0 h 633"/>
                <a:gd name="T6" fmla="*/ 239 w 478"/>
                <a:gd name="T7" fmla="*/ 0 h 633"/>
                <a:gd name="T8" fmla="*/ 239 w 478"/>
                <a:gd name="T9" fmla="*/ 0 h 633"/>
                <a:gd name="T10" fmla="*/ 193 w 478"/>
                <a:gd name="T11" fmla="*/ 2 h 633"/>
                <a:gd name="T12" fmla="*/ 192 w 478"/>
                <a:gd name="T13" fmla="*/ 2 h 633"/>
                <a:gd name="T14" fmla="*/ 192 w 478"/>
                <a:gd name="T15" fmla="*/ 2 h 633"/>
                <a:gd name="T16" fmla="*/ 191 w 478"/>
                <a:gd name="T17" fmla="*/ 2 h 633"/>
                <a:gd name="T18" fmla="*/ 145 w 478"/>
                <a:gd name="T19" fmla="*/ 7 h 633"/>
                <a:gd name="T20" fmla="*/ 144 w 478"/>
                <a:gd name="T21" fmla="*/ 7 h 633"/>
                <a:gd name="T22" fmla="*/ 98 w 478"/>
                <a:gd name="T23" fmla="*/ 15 h 633"/>
                <a:gd name="T24" fmla="*/ 98 w 478"/>
                <a:gd name="T25" fmla="*/ 15 h 633"/>
                <a:gd name="T26" fmla="*/ 52 w 478"/>
                <a:gd name="T27" fmla="*/ 26 h 633"/>
                <a:gd name="T28" fmla="*/ 51 w 478"/>
                <a:gd name="T29" fmla="*/ 26 h 633"/>
                <a:gd name="T30" fmla="*/ 4 w 478"/>
                <a:gd name="T31" fmla="*/ 39 h 633"/>
                <a:gd name="T32" fmla="*/ 0 w 478"/>
                <a:gd name="T33" fmla="*/ 46 h 633"/>
                <a:gd name="T34" fmla="*/ 0 w 478"/>
                <a:gd name="T35" fmla="*/ 435 h 633"/>
                <a:gd name="T36" fmla="*/ 102 w 478"/>
                <a:gd name="T37" fmla="*/ 553 h 633"/>
                <a:gd name="T38" fmla="*/ 142 w 478"/>
                <a:gd name="T39" fmla="*/ 582 h 633"/>
                <a:gd name="T40" fmla="*/ 142 w 478"/>
                <a:gd name="T41" fmla="*/ 582 h 633"/>
                <a:gd name="T42" fmla="*/ 238 w 478"/>
                <a:gd name="T43" fmla="*/ 633 h 633"/>
                <a:gd name="T44" fmla="*/ 238 w 478"/>
                <a:gd name="T45" fmla="*/ 633 h 633"/>
                <a:gd name="T46" fmla="*/ 239 w 478"/>
                <a:gd name="T47" fmla="*/ 633 h 633"/>
                <a:gd name="T48" fmla="*/ 239 w 478"/>
                <a:gd name="T49" fmla="*/ 633 h 633"/>
                <a:gd name="T50" fmla="*/ 239 w 478"/>
                <a:gd name="T51" fmla="*/ 633 h 633"/>
                <a:gd name="T52" fmla="*/ 239 w 478"/>
                <a:gd name="T53" fmla="*/ 633 h 633"/>
                <a:gd name="T54" fmla="*/ 241 w 478"/>
                <a:gd name="T55" fmla="*/ 633 h 633"/>
                <a:gd name="T56" fmla="*/ 373 w 478"/>
                <a:gd name="T57" fmla="*/ 560 h 633"/>
                <a:gd name="T58" fmla="*/ 478 w 478"/>
                <a:gd name="T59" fmla="*/ 435 h 633"/>
                <a:gd name="T60" fmla="*/ 478 w 478"/>
                <a:gd name="T61" fmla="*/ 46 h 633"/>
                <a:gd name="T62" fmla="*/ 473 w 478"/>
                <a:gd name="T63" fmla="*/ 39 h 633"/>
                <a:gd name="T64" fmla="*/ 199 w 478"/>
                <a:gd name="T65" fmla="*/ 15 h 633"/>
                <a:gd name="T66" fmla="*/ 232 w 478"/>
                <a:gd name="T67" fmla="*/ 14 h 633"/>
                <a:gd name="T68" fmla="*/ 232 w 478"/>
                <a:gd name="T69" fmla="*/ 617 h 633"/>
                <a:gd name="T70" fmla="*/ 200 w 478"/>
                <a:gd name="T71" fmla="*/ 601 h 633"/>
                <a:gd name="T72" fmla="*/ 199 w 478"/>
                <a:gd name="T73" fmla="*/ 15 h 633"/>
                <a:gd name="T74" fmla="*/ 186 w 478"/>
                <a:gd name="T75" fmla="*/ 593 h 633"/>
                <a:gd name="T76" fmla="*/ 153 w 478"/>
                <a:gd name="T77" fmla="*/ 572 h 633"/>
                <a:gd name="T78" fmla="*/ 153 w 478"/>
                <a:gd name="T79" fmla="*/ 20 h 633"/>
                <a:gd name="T80" fmla="*/ 185 w 478"/>
                <a:gd name="T81" fmla="*/ 17 h 633"/>
                <a:gd name="T82" fmla="*/ 186 w 478"/>
                <a:gd name="T83" fmla="*/ 593 h 633"/>
                <a:gd name="T84" fmla="*/ 60 w 478"/>
                <a:gd name="T85" fmla="*/ 38 h 633"/>
                <a:gd name="T86" fmla="*/ 92 w 478"/>
                <a:gd name="T87" fmla="*/ 31 h 633"/>
                <a:gd name="T88" fmla="*/ 93 w 478"/>
                <a:gd name="T89" fmla="*/ 528 h 633"/>
                <a:gd name="T90" fmla="*/ 60 w 478"/>
                <a:gd name="T91" fmla="*/ 500 h 633"/>
                <a:gd name="T92" fmla="*/ 60 w 478"/>
                <a:gd name="T93" fmla="*/ 38 h 633"/>
                <a:gd name="T94" fmla="*/ 14 w 478"/>
                <a:gd name="T95" fmla="*/ 435 h 633"/>
                <a:gd name="T96" fmla="*/ 14 w 478"/>
                <a:gd name="T97" fmla="*/ 51 h 633"/>
                <a:gd name="T98" fmla="*/ 46 w 478"/>
                <a:gd name="T99" fmla="*/ 42 h 633"/>
                <a:gd name="T100" fmla="*/ 46 w 478"/>
                <a:gd name="T101" fmla="*/ 487 h 633"/>
                <a:gd name="T102" fmla="*/ 14 w 478"/>
                <a:gd name="T103" fmla="*/ 435 h 633"/>
                <a:gd name="T104" fmla="*/ 107 w 478"/>
                <a:gd name="T105" fmla="*/ 539 h 633"/>
                <a:gd name="T106" fmla="*/ 106 w 478"/>
                <a:gd name="T107" fmla="*/ 28 h 633"/>
                <a:gd name="T108" fmla="*/ 139 w 478"/>
                <a:gd name="T109" fmla="*/ 22 h 633"/>
                <a:gd name="T110" fmla="*/ 139 w 478"/>
                <a:gd name="T111" fmla="*/ 563 h 633"/>
                <a:gd name="T112" fmla="*/ 111 w 478"/>
                <a:gd name="T113" fmla="*/ 542 h 633"/>
                <a:gd name="T114" fmla="*/ 107 w 478"/>
                <a:gd name="T115" fmla="*/ 539 h 633"/>
                <a:gd name="T116" fmla="*/ 464 w 478"/>
                <a:gd name="T117" fmla="*/ 435 h 633"/>
                <a:gd name="T118" fmla="*/ 246 w 478"/>
                <a:gd name="T119" fmla="*/ 617 h 633"/>
                <a:gd name="T120" fmla="*/ 246 w 478"/>
                <a:gd name="T121" fmla="*/ 14 h 633"/>
                <a:gd name="T122" fmla="*/ 464 w 478"/>
                <a:gd name="T123" fmla="*/ 51 h 633"/>
                <a:gd name="T124" fmla="*/ 464 w 478"/>
                <a:gd name="T125" fmla="*/ 435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78" h="633">
                  <a:moveTo>
                    <a:pt x="473" y="39"/>
                  </a:moveTo>
                  <a:cubicBezTo>
                    <a:pt x="414" y="21"/>
                    <a:pt x="326" y="0"/>
                    <a:pt x="239" y="0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224" y="0"/>
                    <a:pt x="208" y="1"/>
                    <a:pt x="193" y="2"/>
                  </a:cubicBezTo>
                  <a:cubicBezTo>
                    <a:pt x="193" y="2"/>
                    <a:pt x="192" y="2"/>
                    <a:pt x="192" y="2"/>
                  </a:cubicBezTo>
                  <a:cubicBezTo>
                    <a:pt x="192" y="2"/>
                    <a:pt x="192" y="2"/>
                    <a:pt x="192" y="2"/>
                  </a:cubicBezTo>
                  <a:cubicBezTo>
                    <a:pt x="192" y="2"/>
                    <a:pt x="192" y="2"/>
                    <a:pt x="191" y="2"/>
                  </a:cubicBezTo>
                  <a:cubicBezTo>
                    <a:pt x="176" y="3"/>
                    <a:pt x="160" y="5"/>
                    <a:pt x="145" y="7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29" y="9"/>
                    <a:pt x="114" y="12"/>
                    <a:pt x="98" y="15"/>
                  </a:cubicBezTo>
                  <a:cubicBezTo>
                    <a:pt x="98" y="15"/>
                    <a:pt x="98" y="15"/>
                    <a:pt x="98" y="15"/>
                  </a:cubicBezTo>
                  <a:cubicBezTo>
                    <a:pt x="83" y="18"/>
                    <a:pt x="67" y="22"/>
                    <a:pt x="52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36" y="30"/>
                    <a:pt x="20" y="34"/>
                    <a:pt x="4" y="39"/>
                  </a:cubicBezTo>
                  <a:cubicBezTo>
                    <a:pt x="2" y="40"/>
                    <a:pt x="0" y="43"/>
                    <a:pt x="0" y="46"/>
                  </a:cubicBezTo>
                  <a:cubicBezTo>
                    <a:pt x="0" y="435"/>
                    <a:pt x="0" y="435"/>
                    <a:pt x="0" y="435"/>
                  </a:cubicBezTo>
                  <a:cubicBezTo>
                    <a:pt x="0" y="450"/>
                    <a:pt x="13" y="486"/>
                    <a:pt x="102" y="553"/>
                  </a:cubicBezTo>
                  <a:cubicBezTo>
                    <a:pt x="115" y="563"/>
                    <a:pt x="129" y="573"/>
                    <a:pt x="142" y="582"/>
                  </a:cubicBezTo>
                  <a:cubicBezTo>
                    <a:pt x="142" y="582"/>
                    <a:pt x="142" y="582"/>
                    <a:pt x="142" y="582"/>
                  </a:cubicBezTo>
                  <a:cubicBezTo>
                    <a:pt x="182" y="609"/>
                    <a:pt x="220" y="629"/>
                    <a:pt x="238" y="633"/>
                  </a:cubicBezTo>
                  <a:cubicBezTo>
                    <a:pt x="238" y="633"/>
                    <a:pt x="238" y="633"/>
                    <a:pt x="238" y="633"/>
                  </a:cubicBezTo>
                  <a:cubicBezTo>
                    <a:pt x="238" y="633"/>
                    <a:pt x="239" y="633"/>
                    <a:pt x="239" y="633"/>
                  </a:cubicBezTo>
                  <a:cubicBezTo>
                    <a:pt x="239" y="633"/>
                    <a:pt x="239" y="633"/>
                    <a:pt x="239" y="633"/>
                  </a:cubicBezTo>
                  <a:cubicBezTo>
                    <a:pt x="239" y="633"/>
                    <a:pt x="239" y="633"/>
                    <a:pt x="239" y="633"/>
                  </a:cubicBezTo>
                  <a:cubicBezTo>
                    <a:pt x="239" y="633"/>
                    <a:pt x="239" y="633"/>
                    <a:pt x="239" y="633"/>
                  </a:cubicBezTo>
                  <a:cubicBezTo>
                    <a:pt x="240" y="633"/>
                    <a:pt x="240" y="633"/>
                    <a:pt x="241" y="633"/>
                  </a:cubicBezTo>
                  <a:cubicBezTo>
                    <a:pt x="261" y="629"/>
                    <a:pt x="320" y="598"/>
                    <a:pt x="373" y="560"/>
                  </a:cubicBezTo>
                  <a:cubicBezTo>
                    <a:pt x="421" y="526"/>
                    <a:pt x="478" y="477"/>
                    <a:pt x="478" y="435"/>
                  </a:cubicBezTo>
                  <a:cubicBezTo>
                    <a:pt x="478" y="46"/>
                    <a:pt x="478" y="46"/>
                    <a:pt x="478" y="46"/>
                  </a:cubicBezTo>
                  <a:cubicBezTo>
                    <a:pt x="478" y="43"/>
                    <a:pt x="476" y="40"/>
                    <a:pt x="473" y="39"/>
                  </a:cubicBezTo>
                  <a:close/>
                  <a:moveTo>
                    <a:pt x="199" y="15"/>
                  </a:moveTo>
                  <a:cubicBezTo>
                    <a:pt x="210" y="15"/>
                    <a:pt x="221" y="14"/>
                    <a:pt x="232" y="14"/>
                  </a:cubicBezTo>
                  <a:cubicBezTo>
                    <a:pt x="232" y="617"/>
                    <a:pt x="232" y="617"/>
                    <a:pt x="232" y="617"/>
                  </a:cubicBezTo>
                  <a:cubicBezTo>
                    <a:pt x="224" y="614"/>
                    <a:pt x="213" y="608"/>
                    <a:pt x="200" y="601"/>
                  </a:cubicBezTo>
                  <a:lnTo>
                    <a:pt x="199" y="15"/>
                  </a:lnTo>
                  <a:close/>
                  <a:moveTo>
                    <a:pt x="186" y="593"/>
                  </a:moveTo>
                  <a:cubicBezTo>
                    <a:pt x="175" y="587"/>
                    <a:pt x="165" y="580"/>
                    <a:pt x="153" y="572"/>
                  </a:cubicBezTo>
                  <a:cubicBezTo>
                    <a:pt x="153" y="20"/>
                    <a:pt x="153" y="20"/>
                    <a:pt x="153" y="20"/>
                  </a:cubicBezTo>
                  <a:cubicBezTo>
                    <a:pt x="164" y="19"/>
                    <a:pt x="175" y="17"/>
                    <a:pt x="185" y="17"/>
                  </a:cubicBezTo>
                  <a:lnTo>
                    <a:pt x="186" y="593"/>
                  </a:lnTo>
                  <a:close/>
                  <a:moveTo>
                    <a:pt x="60" y="38"/>
                  </a:moveTo>
                  <a:cubicBezTo>
                    <a:pt x="71" y="35"/>
                    <a:pt x="82" y="33"/>
                    <a:pt x="92" y="31"/>
                  </a:cubicBezTo>
                  <a:cubicBezTo>
                    <a:pt x="93" y="528"/>
                    <a:pt x="93" y="528"/>
                    <a:pt x="93" y="528"/>
                  </a:cubicBezTo>
                  <a:cubicBezTo>
                    <a:pt x="81" y="518"/>
                    <a:pt x="70" y="509"/>
                    <a:pt x="60" y="500"/>
                  </a:cubicBezTo>
                  <a:lnTo>
                    <a:pt x="60" y="38"/>
                  </a:lnTo>
                  <a:close/>
                  <a:moveTo>
                    <a:pt x="14" y="435"/>
                  </a:moveTo>
                  <a:cubicBezTo>
                    <a:pt x="14" y="51"/>
                    <a:pt x="14" y="51"/>
                    <a:pt x="14" y="51"/>
                  </a:cubicBezTo>
                  <a:cubicBezTo>
                    <a:pt x="24" y="48"/>
                    <a:pt x="35" y="45"/>
                    <a:pt x="46" y="42"/>
                  </a:cubicBezTo>
                  <a:cubicBezTo>
                    <a:pt x="46" y="487"/>
                    <a:pt x="46" y="487"/>
                    <a:pt x="46" y="487"/>
                  </a:cubicBezTo>
                  <a:cubicBezTo>
                    <a:pt x="25" y="465"/>
                    <a:pt x="14" y="447"/>
                    <a:pt x="14" y="435"/>
                  </a:cubicBezTo>
                  <a:close/>
                  <a:moveTo>
                    <a:pt x="107" y="539"/>
                  </a:moveTo>
                  <a:cubicBezTo>
                    <a:pt x="106" y="28"/>
                    <a:pt x="106" y="28"/>
                    <a:pt x="106" y="28"/>
                  </a:cubicBezTo>
                  <a:cubicBezTo>
                    <a:pt x="117" y="26"/>
                    <a:pt x="128" y="24"/>
                    <a:pt x="139" y="22"/>
                  </a:cubicBezTo>
                  <a:cubicBezTo>
                    <a:pt x="139" y="563"/>
                    <a:pt x="139" y="563"/>
                    <a:pt x="139" y="563"/>
                  </a:cubicBezTo>
                  <a:cubicBezTo>
                    <a:pt x="130" y="556"/>
                    <a:pt x="120" y="549"/>
                    <a:pt x="111" y="542"/>
                  </a:cubicBezTo>
                  <a:cubicBezTo>
                    <a:pt x="109" y="541"/>
                    <a:pt x="108" y="540"/>
                    <a:pt x="107" y="539"/>
                  </a:cubicBezTo>
                  <a:close/>
                  <a:moveTo>
                    <a:pt x="464" y="435"/>
                  </a:moveTo>
                  <a:cubicBezTo>
                    <a:pt x="464" y="496"/>
                    <a:pt x="297" y="598"/>
                    <a:pt x="246" y="617"/>
                  </a:cubicBezTo>
                  <a:cubicBezTo>
                    <a:pt x="246" y="14"/>
                    <a:pt x="246" y="14"/>
                    <a:pt x="246" y="14"/>
                  </a:cubicBezTo>
                  <a:cubicBezTo>
                    <a:pt x="327" y="15"/>
                    <a:pt x="408" y="34"/>
                    <a:pt x="464" y="51"/>
                  </a:cubicBezTo>
                  <a:lnTo>
                    <a:pt x="464" y="43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05">
              <a:extLst>
                <a:ext uri="{FF2B5EF4-FFF2-40B4-BE49-F238E27FC236}">
                  <a16:creationId xmlns:a16="http://schemas.microsoft.com/office/drawing/2014/main" id="{B8A177D8-1722-418C-9301-04C647A0679F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079813" y="4184743"/>
              <a:ext cx="257088" cy="340577"/>
            </a:xfrm>
            <a:custGeom>
              <a:avLst/>
              <a:gdLst>
                <a:gd name="T0" fmla="*/ 473 w 478"/>
                <a:gd name="T1" fmla="*/ 39 h 633"/>
                <a:gd name="T2" fmla="*/ 239 w 478"/>
                <a:gd name="T3" fmla="*/ 0 h 633"/>
                <a:gd name="T4" fmla="*/ 239 w 478"/>
                <a:gd name="T5" fmla="*/ 0 h 633"/>
                <a:gd name="T6" fmla="*/ 239 w 478"/>
                <a:gd name="T7" fmla="*/ 0 h 633"/>
                <a:gd name="T8" fmla="*/ 239 w 478"/>
                <a:gd name="T9" fmla="*/ 0 h 633"/>
                <a:gd name="T10" fmla="*/ 193 w 478"/>
                <a:gd name="T11" fmla="*/ 2 h 633"/>
                <a:gd name="T12" fmla="*/ 192 w 478"/>
                <a:gd name="T13" fmla="*/ 2 h 633"/>
                <a:gd name="T14" fmla="*/ 192 w 478"/>
                <a:gd name="T15" fmla="*/ 2 h 633"/>
                <a:gd name="T16" fmla="*/ 191 w 478"/>
                <a:gd name="T17" fmla="*/ 2 h 633"/>
                <a:gd name="T18" fmla="*/ 145 w 478"/>
                <a:gd name="T19" fmla="*/ 7 h 633"/>
                <a:gd name="T20" fmla="*/ 144 w 478"/>
                <a:gd name="T21" fmla="*/ 7 h 633"/>
                <a:gd name="T22" fmla="*/ 98 w 478"/>
                <a:gd name="T23" fmla="*/ 15 h 633"/>
                <a:gd name="T24" fmla="*/ 98 w 478"/>
                <a:gd name="T25" fmla="*/ 15 h 633"/>
                <a:gd name="T26" fmla="*/ 52 w 478"/>
                <a:gd name="T27" fmla="*/ 26 h 633"/>
                <a:gd name="T28" fmla="*/ 51 w 478"/>
                <a:gd name="T29" fmla="*/ 26 h 633"/>
                <a:gd name="T30" fmla="*/ 4 w 478"/>
                <a:gd name="T31" fmla="*/ 39 h 633"/>
                <a:gd name="T32" fmla="*/ 0 w 478"/>
                <a:gd name="T33" fmla="*/ 46 h 633"/>
                <a:gd name="T34" fmla="*/ 0 w 478"/>
                <a:gd name="T35" fmla="*/ 435 h 633"/>
                <a:gd name="T36" fmla="*/ 102 w 478"/>
                <a:gd name="T37" fmla="*/ 553 h 633"/>
                <a:gd name="T38" fmla="*/ 142 w 478"/>
                <a:gd name="T39" fmla="*/ 582 h 633"/>
                <a:gd name="T40" fmla="*/ 142 w 478"/>
                <a:gd name="T41" fmla="*/ 582 h 633"/>
                <a:gd name="T42" fmla="*/ 238 w 478"/>
                <a:gd name="T43" fmla="*/ 633 h 633"/>
                <a:gd name="T44" fmla="*/ 238 w 478"/>
                <a:gd name="T45" fmla="*/ 633 h 633"/>
                <a:gd name="T46" fmla="*/ 239 w 478"/>
                <a:gd name="T47" fmla="*/ 633 h 633"/>
                <a:gd name="T48" fmla="*/ 239 w 478"/>
                <a:gd name="T49" fmla="*/ 633 h 633"/>
                <a:gd name="T50" fmla="*/ 239 w 478"/>
                <a:gd name="T51" fmla="*/ 633 h 633"/>
                <a:gd name="T52" fmla="*/ 239 w 478"/>
                <a:gd name="T53" fmla="*/ 633 h 633"/>
                <a:gd name="T54" fmla="*/ 241 w 478"/>
                <a:gd name="T55" fmla="*/ 633 h 633"/>
                <a:gd name="T56" fmla="*/ 373 w 478"/>
                <a:gd name="T57" fmla="*/ 560 h 633"/>
                <a:gd name="T58" fmla="*/ 478 w 478"/>
                <a:gd name="T59" fmla="*/ 435 h 633"/>
                <a:gd name="T60" fmla="*/ 478 w 478"/>
                <a:gd name="T61" fmla="*/ 46 h 633"/>
                <a:gd name="T62" fmla="*/ 473 w 478"/>
                <a:gd name="T63" fmla="*/ 39 h 633"/>
                <a:gd name="T64" fmla="*/ 199 w 478"/>
                <a:gd name="T65" fmla="*/ 15 h 633"/>
                <a:gd name="T66" fmla="*/ 232 w 478"/>
                <a:gd name="T67" fmla="*/ 14 h 633"/>
                <a:gd name="T68" fmla="*/ 232 w 478"/>
                <a:gd name="T69" fmla="*/ 617 h 633"/>
                <a:gd name="T70" fmla="*/ 200 w 478"/>
                <a:gd name="T71" fmla="*/ 601 h 633"/>
                <a:gd name="T72" fmla="*/ 199 w 478"/>
                <a:gd name="T73" fmla="*/ 15 h 633"/>
                <a:gd name="T74" fmla="*/ 186 w 478"/>
                <a:gd name="T75" fmla="*/ 593 h 633"/>
                <a:gd name="T76" fmla="*/ 153 w 478"/>
                <a:gd name="T77" fmla="*/ 572 h 633"/>
                <a:gd name="T78" fmla="*/ 153 w 478"/>
                <a:gd name="T79" fmla="*/ 20 h 633"/>
                <a:gd name="T80" fmla="*/ 185 w 478"/>
                <a:gd name="T81" fmla="*/ 17 h 633"/>
                <a:gd name="T82" fmla="*/ 186 w 478"/>
                <a:gd name="T83" fmla="*/ 593 h 633"/>
                <a:gd name="T84" fmla="*/ 60 w 478"/>
                <a:gd name="T85" fmla="*/ 38 h 633"/>
                <a:gd name="T86" fmla="*/ 92 w 478"/>
                <a:gd name="T87" fmla="*/ 31 h 633"/>
                <a:gd name="T88" fmla="*/ 93 w 478"/>
                <a:gd name="T89" fmla="*/ 528 h 633"/>
                <a:gd name="T90" fmla="*/ 60 w 478"/>
                <a:gd name="T91" fmla="*/ 500 h 633"/>
                <a:gd name="T92" fmla="*/ 60 w 478"/>
                <a:gd name="T93" fmla="*/ 38 h 633"/>
                <a:gd name="T94" fmla="*/ 14 w 478"/>
                <a:gd name="T95" fmla="*/ 435 h 633"/>
                <a:gd name="T96" fmla="*/ 14 w 478"/>
                <a:gd name="T97" fmla="*/ 51 h 633"/>
                <a:gd name="T98" fmla="*/ 46 w 478"/>
                <a:gd name="T99" fmla="*/ 42 h 633"/>
                <a:gd name="T100" fmla="*/ 46 w 478"/>
                <a:gd name="T101" fmla="*/ 487 h 633"/>
                <a:gd name="T102" fmla="*/ 14 w 478"/>
                <a:gd name="T103" fmla="*/ 435 h 633"/>
                <a:gd name="T104" fmla="*/ 107 w 478"/>
                <a:gd name="T105" fmla="*/ 539 h 633"/>
                <a:gd name="T106" fmla="*/ 106 w 478"/>
                <a:gd name="T107" fmla="*/ 28 h 633"/>
                <a:gd name="T108" fmla="*/ 139 w 478"/>
                <a:gd name="T109" fmla="*/ 22 h 633"/>
                <a:gd name="T110" fmla="*/ 139 w 478"/>
                <a:gd name="T111" fmla="*/ 563 h 633"/>
                <a:gd name="T112" fmla="*/ 111 w 478"/>
                <a:gd name="T113" fmla="*/ 542 h 633"/>
                <a:gd name="T114" fmla="*/ 107 w 478"/>
                <a:gd name="T115" fmla="*/ 539 h 633"/>
                <a:gd name="T116" fmla="*/ 464 w 478"/>
                <a:gd name="T117" fmla="*/ 435 h 633"/>
                <a:gd name="T118" fmla="*/ 246 w 478"/>
                <a:gd name="T119" fmla="*/ 617 h 633"/>
                <a:gd name="T120" fmla="*/ 246 w 478"/>
                <a:gd name="T121" fmla="*/ 14 h 633"/>
                <a:gd name="T122" fmla="*/ 464 w 478"/>
                <a:gd name="T123" fmla="*/ 51 h 633"/>
                <a:gd name="T124" fmla="*/ 464 w 478"/>
                <a:gd name="T125" fmla="*/ 435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78" h="633">
                  <a:moveTo>
                    <a:pt x="473" y="39"/>
                  </a:moveTo>
                  <a:cubicBezTo>
                    <a:pt x="414" y="21"/>
                    <a:pt x="326" y="0"/>
                    <a:pt x="239" y="0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224" y="0"/>
                    <a:pt x="208" y="1"/>
                    <a:pt x="193" y="2"/>
                  </a:cubicBezTo>
                  <a:cubicBezTo>
                    <a:pt x="193" y="2"/>
                    <a:pt x="192" y="2"/>
                    <a:pt x="192" y="2"/>
                  </a:cubicBezTo>
                  <a:cubicBezTo>
                    <a:pt x="192" y="2"/>
                    <a:pt x="192" y="2"/>
                    <a:pt x="192" y="2"/>
                  </a:cubicBezTo>
                  <a:cubicBezTo>
                    <a:pt x="192" y="2"/>
                    <a:pt x="192" y="2"/>
                    <a:pt x="191" y="2"/>
                  </a:cubicBezTo>
                  <a:cubicBezTo>
                    <a:pt x="176" y="3"/>
                    <a:pt x="160" y="5"/>
                    <a:pt x="145" y="7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29" y="9"/>
                    <a:pt x="114" y="12"/>
                    <a:pt x="98" y="15"/>
                  </a:cubicBezTo>
                  <a:cubicBezTo>
                    <a:pt x="98" y="15"/>
                    <a:pt x="98" y="15"/>
                    <a:pt x="98" y="15"/>
                  </a:cubicBezTo>
                  <a:cubicBezTo>
                    <a:pt x="83" y="18"/>
                    <a:pt x="67" y="22"/>
                    <a:pt x="52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36" y="30"/>
                    <a:pt x="20" y="34"/>
                    <a:pt x="4" y="39"/>
                  </a:cubicBezTo>
                  <a:cubicBezTo>
                    <a:pt x="2" y="40"/>
                    <a:pt x="0" y="43"/>
                    <a:pt x="0" y="46"/>
                  </a:cubicBezTo>
                  <a:cubicBezTo>
                    <a:pt x="0" y="435"/>
                    <a:pt x="0" y="435"/>
                    <a:pt x="0" y="435"/>
                  </a:cubicBezTo>
                  <a:cubicBezTo>
                    <a:pt x="0" y="450"/>
                    <a:pt x="13" y="486"/>
                    <a:pt x="102" y="553"/>
                  </a:cubicBezTo>
                  <a:cubicBezTo>
                    <a:pt x="115" y="563"/>
                    <a:pt x="129" y="573"/>
                    <a:pt x="142" y="582"/>
                  </a:cubicBezTo>
                  <a:cubicBezTo>
                    <a:pt x="142" y="582"/>
                    <a:pt x="142" y="582"/>
                    <a:pt x="142" y="582"/>
                  </a:cubicBezTo>
                  <a:cubicBezTo>
                    <a:pt x="182" y="609"/>
                    <a:pt x="220" y="629"/>
                    <a:pt x="238" y="633"/>
                  </a:cubicBezTo>
                  <a:cubicBezTo>
                    <a:pt x="238" y="633"/>
                    <a:pt x="238" y="633"/>
                    <a:pt x="238" y="633"/>
                  </a:cubicBezTo>
                  <a:cubicBezTo>
                    <a:pt x="238" y="633"/>
                    <a:pt x="239" y="633"/>
                    <a:pt x="239" y="633"/>
                  </a:cubicBezTo>
                  <a:cubicBezTo>
                    <a:pt x="239" y="633"/>
                    <a:pt x="239" y="633"/>
                    <a:pt x="239" y="633"/>
                  </a:cubicBezTo>
                  <a:cubicBezTo>
                    <a:pt x="239" y="633"/>
                    <a:pt x="239" y="633"/>
                    <a:pt x="239" y="633"/>
                  </a:cubicBezTo>
                  <a:cubicBezTo>
                    <a:pt x="239" y="633"/>
                    <a:pt x="239" y="633"/>
                    <a:pt x="239" y="633"/>
                  </a:cubicBezTo>
                  <a:cubicBezTo>
                    <a:pt x="240" y="633"/>
                    <a:pt x="240" y="633"/>
                    <a:pt x="241" y="633"/>
                  </a:cubicBezTo>
                  <a:cubicBezTo>
                    <a:pt x="261" y="629"/>
                    <a:pt x="320" y="598"/>
                    <a:pt x="373" y="560"/>
                  </a:cubicBezTo>
                  <a:cubicBezTo>
                    <a:pt x="421" y="526"/>
                    <a:pt x="478" y="477"/>
                    <a:pt x="478" y="435"/>
                  </a:cubicBezTo>
                  <a:cubicBezTo>
                    <a:pt x="478" y="46"/>
                    <a:pt x="478" y="46"/>
                    <a:pt x="478" y="46"/>
                  </a:cubicBezTo>
                  <a:cubicBezTo>
                    <a:pt x="478" y="43"/>
                    <a:pt x="476" y="40"/>
                    <a:pt x="473" y="39"/>
                  </a:cubicBezTo>
                  <a:close/>
                  <a:moveTo>
                    <a:pt x="199" y="15"/>
                  </a:moveTo>
                  <a:cubicBezTo>
                    <a:pt x="210" y="15"/>
                    <a:pt x="221" y="14"/>
                    <a:pt x="232" y="14"/>
                  </a:cubicBezTo>
                  <a:cubicBezTo>
                    <a:pt x="232" y="617"/>
                    <a:pt x="232" y="617"/>
                    <a:pt x="232" y="617"/>
                  </a:cubicBezTo>
                  <a:cubicBezTo>
                    <a:pt x="224" y="614"/>
                    <a:pt x="213" y="608"/>
                    <a:pt x="200" y="601"/>
                  </a:cubicBezTo>
                  <a:lnTo>
                    <a:pt x="199" y="15"/>
                  </a:lnTo>
                  <a:close/>
                  <a:moveTo>
                    <a:pt x="186" y="593"/>
                  </a:moveTo>
                  <a:cubicBezTo>
                    <a:pt x="175" y="587"/>
                    <a:pt x="165" y="580"/>
                    <a:pt x="153" y="572"/>
                  </a:cubicBezTo>
                  <a:cubicBezTo>
                    <a:pt x="153" y="20"/>
                    <a:pt x="153" y="20"/>
                    <a:pt x="153" y="20"/>
                  </a:cubicBezTo>
                  <a:cubicBezTo>
                    <a:pt x="164" y="19"/>
                    <a:pt x="175" y="17"/>
                    <a:pt x="185" y="17"/>
                  </a:cubicBezTo>
                  <a:lnTo>
                    <a:pt x="186" y="593"/>
                  </a:lnTo>
                  <a:close/>
                  <a:moveTo>
                    <a:pt x="60" y="38"/>
                  </a:moveTo>
                  <a:cubicBezTo>
                    <a:pt x="71" y="35"/>
                    <a:pt x="82" y="33"/>
                    <a:pt x="92" y="31"/>
                  </a:cubicBezTo>
                  <a:cubicBezTo>
                    <a:pt x="93" y="528"/>
                    <a:pt x="93" y="528"/>
                    <a:pt x="93" y="528"/>
                  </a:cubicBezTo>
                  <a:cubicBezTo>
                    <a:pt x="81" y="518"/>
                    <a:pt x="70" y="509"/>
                    <a:pt x="60" y="500"/>
                  </a:cubicBezTo>
                  <a:lnTo>
                    <a:pt x="60" y="38"/>
                  </a:lnTo>
                  <a:close/>
                  <a:moveTo>
                    <a:pt x="14" y="435"/>
                  </a:moveTo>
                  <a:cubicBezTo>
                    <a:pt x="14" y="51"/>
                    <a:pt x="14" y="51"/>
                    <a:pt x="14" y="51"/>
                  </a:cubicBezTo>
                  <a:cubicBezTo>
                    <a:pt x="24" y="48"/>
                    <a:pt x="35" y="45"/>
                    <a:pt x="46" y="42"/>
                  </a:cubicBezTo>
                  <a:cubicBezTo>
                    <a:pt x="46" y="487"/>
                    <a:pt x="46" y="487"/>
                    <a:pt x="46" y="487"/>
                  </a:cubicBezTo>
                  <a:cubicBezTo>
                    <a:pt x="25" y="465"/>
                    <a:pt x="14" y="447"/>
                    <a:pt x="14" y="435"/>
                  </a:cubicBezTo>
                  <a:close/>
                  <a:moveTo>
                    <a:pt x="107" y="539"/>
                  </a:moveTo>
                  <a:cubicBezTo>
                    <a:pt x="106" y="28"/>
                    <a:pt x="106" y="28"/>
                    <a:pt x="106" y="28"/>
                  </a:cubicBezTo>
                  <a:cubicBezTo>
                    <a:pt x="117" y="26"/>
                    <a:pt x="128" y="24"/>
                    <a:pt x="139" y="22"/>
                  </a:cubicBezTo>
                  <a:cubicBezTo>
                    <a:pt x="139" y="563"/>
                    <a:pt x="139" y="563"/>
                    <a:pt x="139" y="563"/>
                  </a:cubicBezTo>
                  <a:cubicBezTo>
                    <a:pt x="130" y="556"/>
                    <a:pt x="120" y="549"/>
                    <a:pt x="111" y="542"/>
                  </a:cubicBezTo>
                  <a:cubicBezTo>
                    <a:pt x="109" y="541"/>
                    <a:pt x="108" y="540"/>
                    <a:pt x="107" y="539"/>
                  </a:cubicBezTo>
                  <a:close/>
                  <a:moveTo>
                    <a:pt x="464" y="435"/>
                  </a:moveTo>
                  <a:cubicBezTo>
                    <a:pt x="464" y="496"/>
                    <a:pt x="297" y="598"/>
                    <a:pt x="246" y="617"/>
                  </a:cubicBezTo>
                  <a:cubicBezTo>
                    <a:pt x="246" y="14"/>
                    <a:pt x="246" y="14"/>
                    <a:pt x="246" y="14"/>
                  </a:cubicBezTo>
                  <a:cubicBezTo>
                    <a:pt x="327" y="15"/>
                    <a:pt x="408" y="34"/>
                    <a:pt x="464" y="51"/>
                  </a:cubicBezTo>
                  <a:lnTo>
                    <a:pt x="464" y="43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105">
              <a:extLst>
                <a:ext uri="{FF2B5EF4-FFF2-40B4-BE49-F238E27FC236}">
                  <a16:creationId xmlns:a16="http://schemas.microsoft.com/office/drawing/2014/main" id="{19658CD1-87E0-463C-9406-7B2E4F48BB75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1079813" y="5332807"/>
              <a:ext cx="257088" cy="340577"/>
            </a:xfrm>
            <a:custGeom>
              <a:avLst/>
              <a:gdLst>
                <a:gd name="T0" fmla="*/ 473 w 478"/>
                <a:gd name="T1" fmla="*/ 39 h 633"/>
                <a:gd name="T2" fmla="*/ 239 w 478"/>
                <a:gd name="T3" fmla="*/ 0 h 633"/>
                <a:gd name="T4" fmla="*/ 239 w 478"/>
                <a:gd name="T5" fmla="*/ 0 h 633"/>
                <a:gd name="T6" fmla="*/ 239 w 478"/>
                <a:gd name="T7" fmla="*/ 0 h 633"/>
                <a:gd name="T8" fmla="*/ 239 w 478"/>
                <a:gd name="T9" fmla="*/ 0 h 633"/>
                <a:gd name="T10" fmla="*/ 193 w 478"/>
                <a:gd name="T11" fmla="*/ 2 h 633"/>
                <a:gd name="T12" fmla="*/ 192 w 478"/>
                <a:gd name="T13" fmla="*/ 2 h 633"/>
                <a:gd name="T14" fmla="*/ 192 w 478"/>
                <a:gd name="T15" fmla="*/ 2 h 633"/>
                <a:gd name="T16" fmla="*/ 191 w 478"/>
                <a:gd name="T17" fmla="*/ 2 h 633"/>
                <a:gd name="T18" fmla="*/ 145 w 478"/>
                <a:gd name="T19" fmla="*/ 7 h 633"/>
                <a:gd name="T20" fmla="*/ 144 w 478"/>
                <a:gd name="T21" fmla="*/ 7 h 633"/>
                <a:gd name="T22" fmla="*/ 98 w 478"/>
                <a:gd name="T23" fmla="*/ 15 h 633"/>
                <a:gd name="T24" fmla="*/ 98 w 478"/>
                <a:gd name="T25" fmla="*/ 15 h 633"/>
                <a:gd name="T26" fmla="*/ 52 w 478"/>
                <a:gd name="T27" fmla="*/ 26 h 633"/>
                <a:gd name="T28" fmla="*/ 51 w 478"/>
                <a:gd name="T29" fmla="*/ 26 h 633"/>
                <a:gd name="T30" fmla="*/ 4 w 478"/>
                <a:gd name="T31" fmla="*/ 39 h 633"/>
                <a:gd name="T32" fmla="*/ 0 w 478"/>
                <a:gd name="T33" fmla="*/ 46 h 633"/>
                <a:gd name="T34" fmla="*/ 0 w 478"/>
                <a:gd name="T35" fmla="*/ 435 h 633"/>
                <a:gd name="T36" fmla="*/ 102 w 478"/>
                <a:gd name="T37" fmla="*/ 553 h 633"/>
                <a:gd name="T38" fmla="*/ 142 w 478"/>
                <a:gd name="T39" fmla="*/ 582 h 633"/>
                <a:gd name="T40" fmla="*/ 142 w 478"/>
                <a:gd name="T41" fmla="*/ 582 h 633"/>
                <a:gd name="T42" fmla="*/ 238 w 478"/>
                <a:gd name="T43" fmla="*/ 633 h 633"/>
                <a:gd name="T44" fmla="*/ 238 w 478"/>
                <a:gd name="T45" fmla="*/ 633 h 633"/>
                <a:gd name="T46" fmla="*/ 239 w 478"/>
                <a:gd name="T47" fmla="*/ 633 h 633"/>
                <a:gd name="T48" fmla="*/ 239 w 478"/>
                <a:gd name="T49" fmla="*/ 633 h 633"/>
                <a:gd name="T50" fmla="*/ 239 w 478"/>
                <a:gd name="T51" fmla="*/ 633 h 633"/>
                <a:gd name="T52" fmla="*/ 239 w 478"/>
                <a:gd name="T53" fmla="*/ 633 h 633"/>
                <a:gd name="T54" fmla="*/ 241 w 478"/>
                <a:gd name="T55" fmla="*/ 633 h 633"/>
                <a:gd name="T56" fmla="*/ 373 w 478"/>
                <a:gd name="T57" fmla="*/ 560 h 633"/>
                <a:gd name="T58" fmla="*/ 478 w 478"/>
                <a:gd name="T59" fmla="*/ 435 h 633"/>
                <a:gd name="T60" fmla="*/ 478 w 478"/>
                <a:gd name="T61" fmla="*/ 46 h 633"/>
                <a:gd name="T62" fmla="*/ 473 w 478"/>
                <a:gd name="T63" fmla="*/ 39 h 633"/>
                <a:gd name="T64" fmla="*/ 199 w 478"/>
                <a:gd name="T65" fmla="*/ 15 h 633"/>
                <a:gd name="T66" fmla="*/ 232 w 478"/>
                <a:gd name="T67" fmla="*/ 14 h 633"/>
                <a:gd name="T68" fmla="*/ 232 w 478"/>
                <a:gd name="T69" fmla="*/ 617 h 633"/>
                <a:gd name="T70" fmla="*/ 200 w 478"/>
                <a:gd name="T71" fmla="*/ 601 h 633"/>
                <a:gd name="T72" fmla="*/ 199 w 478"/>
                <a:gd name="T73" fmla="*/ 15 h 633"/>
                <a:gd name="T74" fmla="*/ 186 w 478"/>
                <a:gd name="T75" fmla="*/ 593 h 633"/>
                <a:gd name="T76" fmla="*/ 153 w 478"/>
                <a:gd name="T77" fmla="*/ 572 h 633"/>
                <a:gd name="T78" fmla="*/ 153 w 478"/>
                <a:gd name="T79" fmla="*/ 20 h 633"/>
                <a:gd name="T80" fmla="*/ 185 w 478"/>
                <a:gd name="T81" fmla="*/ 17 h 633"/>
                <a:gd name="T82" fmla="*/ 186 w 478"/>
                <a:gd name="T83" fmla="*/ 593 h 633"/>
                <a:gd name="T84" fmla="*/ 60 w 478"/>
                <a:gd name="T85" fmla="*/ 38 h 633"/>
                <a:gd name="T86" fmla="*/ 92 w 478"/>
                <a:gd name="T87" fmla="*/ 31 h 633"/>
                <a:gd name="T88" fmla="*/ 93 w 478"/>
                <a:gd name="T89" fmla="*/ 528 h 633"/>
                <a:gd name="T90" fmla="*/ 60 w 478"/>
                <a:gd name="T91" fmla="*/ 500 h 633"/>
                <a:gd name="T92" fmla="*/ 60 w 478"/>
                <a:gd name="T93" fmla="*/ 38 h 633"/>
                <a:gd name="T94" fmla="*/ 14 w 478"/>
                <a:gd name="T95" fmla="*/ 435 h 633"/>
                <a:gd name="T96" fmla="*/ 14 w 478"/>
                <a:gd name="T97" fmla="*/ 51 h 633"/>
                <a:gd name="T98" fmla="*/ 46 w 478"/>
                <a:gd name="T99" fmla="*/ 42 h 633"/>
                <a:gd name="T100" fmla="*/ 46 w 478"/>
                <a:gd name="T101" fmla="*/ 487 h 633"/>
                <a:gd name="T102" fmla="*/ 14 w 478"/>
                <a:gd name="T103" fmla="*/ 435 h 633"/>
                <a:gd name="T104" fmla="*/ 107 w 478"/>
                <a:gd name="T105" fmla="*/ 539 h 633"/>
                <a:gd name="T106" fmla="*/ 106 w 478"/>
                <a:gd name="T107" fmla="*/ 28 h 633"/>
                <a:gd name="T108" fmla="*/ 139 w 478"/>
                <a:gd name="T109" fmla="*/ 22 h 633"/>
                <a:gd name="T110" fmla="*/ 139 w 478"/>
                <a:gd name="T111" fmla="*/ 563 h 633"/>
                <a:gd name="T112" fmla="*/ 111 w 478"/>
                <a:gd name="T113" fmla="*/ 542 h 633"/>
                <a:gd name="T114" fmla="*/ 107 w 478"/>
                <a:gd name="T115" fmla="*/ 539 h 633"/>
                <a:gd name="T116" fmla="*/ 464 w 478"/>
                <a:gd name="T117" fmla="*/ 435 h 633"/>
                <a:gd name="T118" fmla="*/ 246 w 478"/>
                <a:gd name="T119" fmla="*/ 617 h 633"/>
                <a:gd name="T120" fmla="*/ 246 w 478"/>
                <a:gd name="T121" fmla="*/ 14 h 633"/>
                <a:gd name="T122" fmla="*/ 464 w 478"/>
                <a:gd name="T123" fmla="*/ 51 h 633"/>
                <a:gd name="T124" fmla="*/ 464 w 478"/>
                <a:gd name="T125" fmla="*/ 435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78" h="633">
                  <a:moveTo>
                    <a:pt x="473" y="39"/>
                  </a:moveTo>
                  <a:cubicBezTo>
                    <a:pt x="414" y="21"/>
                    <a:pt x="326" y="0"/>
                    <a:pt x="239" y="0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239" y="0"/>
                    <a:pt x="239" y="0"/>
                    <a:pt x="239" y="0"/>
                  </a:cubicBezTo>
                  <a:cubicBezTo>
                    <a:pt x="224" y="0"/>
                    <a:pt x="208" y="1"/>
                    <a:pt x="193" y="2"/>
                  </a:cubicBezTo>
                  <a:cubicBezTo>
                    <a:pt x="193" y="2"/>
                    <a:pt x="192" y="2"/>
                    <a:pt x="192" y="2"/>
                  </a:cubicBezTo>
                  <a:cubicBezTo>
                    <a:pt x="192" y="2"/>
                    <a:pt x="192" y="2"/>
                    <a:pt x="192" y="2"/>
                  </a:cubicBezTo>
                  <a:cubicBezTo>
                    <a:pt x="192" y="2"/>
                    <a:pt x="192" y="2"/>
                    <a:pt x="191" y="2"/>
                  </a:cubicBezTo>
                  <a:cubicBezTo>
                    <a:pt x="176" y="3"/>
                    <a:pt x="160" y="5"/>
                    <a:pt x="145" y="7"/>
                  </a:cubicBezTo>
                  <a:cubicBezTo>
                    <a:pt x="145" y="7"/>
                    <a:pt x="145" y="7"/>
                    <a:pt x="144" y="7"/>
                  </a:cubicBezTo>
                  <a:cubicBezTo>
                    <a:pt x="129" y="9"/>
                    <a:pt x="114" y="12"/>
                    <a:pt x="98" y="15"/>
                  </a:cubicBezTo>
                  <a:cubicBezTo>
                    <a:pt x="98" y="15"/>
                    <a:pt x="98" y="15"/>
                    <a:pt x="98" y="15"/>
                  </a:cubicBezTo>
                  <a:cubicBezTo>
                    <a:pt x="83" y="18"/>
                    <a:pt x="67" y="22"/>
                    <a:pt x="52" y="26"/>
                  </a:cubicBezTo>
                  <a:cubicBezTo>
                    <a:pt x="51" y="26"/>
                    <a:pt x="51" y="26"/>
                    <a:pt x="51" y="26"/>
                  </a:cubicBezTo>
                  <a:cubicBezTo>
                    <a:pt x="36" y="30"/>
                    <a:pt x="20" y="34"/>
                    <a:pt x="4" y="39"/>
                  </a:cubicBezTo>
                  <a:cubicBezTo>
                    <a:pt x="2" y="40"/>
                    <a:pt x="0" y="43"/>
                    <a:pt x="0" y="46"/>
                  </a:cubicBezTo>
                  <a:cubicBezTo>
                    <a:pt x="0" y="435"/>
                    <a:pt x="0" y="435"/>
                    <a:pt x="0" y="435"/>
                  </a:cubicBezTo>
                  <a:cubicBezTo>
                    <a:pt x="0" y="450"/>
                    <a:pt x="13" y="486"/>
                    <a:pt x="102" y="553"/>
                  </a:cubicBezTo>
                  <a:cubicBezTo>
                    <a:pt x="115" y="563"/>
                    <a:pt x="129" y="573"/>
                    <a:pt x="142" y="582"/>
                  </a:cubicBezTo>
                  <a:cubicBezTo>
                    <a:pt x="142" y="582"/>
                    <a:pt x="142" y="582"/>
                    <a:pt x="142" y="582"/>
                  </a:cubicBezTo>
                  <a:cubicBezTo>
                    <a:pt x="182" y="609"/>
                    <a:pt x="220" y="629"/>
                    <a:pt x="238" y="633"/>
                  </a:cubicBezTo>
                  <a:cubicBezTo>
                    <a:pt x="238" y="633"/>
                    <a:pt x="238" y="633"/>
                    <a:pt x="238" y="633"/>
                  </a:cubicBezTo>
                  <a:cubicBezTo>
                    <a:pt x="238" y="633"/>
                    <a:pt x="239" y="633"/>
                    <a:pt x="239" y="633"/>
                  </a:cubicBezTo>
                  <a:cubicBezTo>
                    <a:pt x="239" y="633"/>
                    <a:pt x="239" y="633"/>
                    <a:pt x="239" y="633"/>
                  </a:cubicBezTo>
                  <a:cubicBezTo>
                    <a:pt x="239" y="633"/>
                    <a:pt x="239" y="633"/>
                    <a:pt x="239" y="633"/>
                  </a:cubicBezTo>
                  <a:cubicBezTo>
                    <a:pt x="239" y="633"/>
                    <a:pt x="239" y="633"/>
                    <a:pt x="239" y="633"/>
                  </a:cubicBezTo>
                  <a:cubicBezTo>
                    <a:pt x="240" y="633"/>
                    <a:pt x="240" y="633"/>
                    <a:pt x="241" y="633"/>
                  </a:cubicBezTo>
                  <a:cubicBezTo>
                    <a:pt x="261" y="629"/>
                    <a:pt x="320" y="598"/>
                    <a:pt x="373" y="560"/>
                  </a:cubicBezTo>
                  <a:cubicBezTo>
                    <a:pt x="421" y="526"/>
                    <a:pt x="478" y="477"/>
                    <a:pt x="478" y="435"/>
                  </a:cubicBezTo>
                  <a:cubicBezTo>
                    <a:pt x="478" y="46"/>
                    <a:pt x="478" y="46"/>
                    <a:pt x="478" y="46"/>
                  </a:cubicBezTo>
                  <a:cubicBezTo>
                    <a:pt x="478" y="43"/>
                    <a:pt x="476" y="40"/>
                    <a:pt x="473" y="39"/>
                  </a:cubicBezTo>
                  <a:close/>
                  <a:moveTo>
                    <a:pt x="199" y="15"/>
                  </a:moveTo>
                  <a:cubicBezTo>
                    <a:pt x="210" y="15"/>
                    <a:pt x="221" y="14"/>
                    <a:pt x="232" y="14"/>
                  </a:cubicBezTo>
                  <a:cubicBezTo>
                    <a:pt x="232" y="617"/>
                    <a:pt x="232" y="617"/>
                    <a:pt x="232" y="617"/>
                  </a:cubicBezTo>
                  <a:cubicBezTo>
                    <a:pt x="224" y="614"/>
                    <a:pt x="213" y="608"/>
                    <a:pt x="200" y="601"/>
                  </a:cubicBezTo>
                  <a:lnTo>
                    <a:pt x="199" y="15"/>
                  </a:lnTo>
                  <a:close/>
                  <a:moveTo>
                    <a:pt x="186" y="593"/>
                  </a:moveTo>
                  <a:cubicBezTo>
                    <a:pt x="175" y="587"/>
                    <a:pt x="165" y="580"/>
                    <a:pt x="153" y="572"/>
                  </a:cubicBezTo>
                  <a:cubicBezTo>
                    <a:pt x="153" y="20"/>
                    <a:pt x="153" y="20"/>
                    <a:pt x="153" y="20"/>
                  </a:cubicBezTo>
                  <a:cubicBezTo>
                    <a:pt x="164" y="19"/>
                    <a:pt x="175" y="17"/>
                    <a:pt x="185" y="17"/>
                  </a:cubicBezTo>
                  <a:lnTo>
                    <a:pt x="186" y="593"/>
                  </a:lnTo>
                  <a:close/>
                  <a:moveTo>
                    <a:pt x="60" y="38"/>
                  </a:moveTo>
                  <a:cubicBezTo>
                    <a:pt x="71" y="35"/>
                    <a:pt x="82" y="33"/>
                    <a:pt x="92" y="31"/>
                  </a:cubicBezTo>
                  <a:cubicBezTo>
                    <a:pt x="93" y="528"/>
                    <a:pt x="93" y="528"/>
                    <a:pt x="93" y="528"/>
                  </a:cubicBezTo>
                  <a:cubicBezTo>
                    <a:pt x="81" y="518"/>
                    <a:pt x="70" y="509"/>
                    <a:pt x="60" y="500"/>
                  </a:cubicBezTo>
                  <a:lnTo>
                    <a:pt x="60" y="38"/>
                  </a:lnTo>
                  <a:close/>
                  <a:moveTo>
                    <a:pt x="14" y="435"/>
                  </a:moveTo>
                  <a:cubicBezTo>
                    <a:pt x="14" y="51"/>
                    <a:pt x="14" y="51"/>
                    <a:pt x="14" y="51"/>
                  </a:cubicBezTo>
                  <a:cubicBezTo>
                    <a:pt x="24" y="48"/>
                    <a:pt x="35" y="45"/>
                    <a:pt x="46" y="42"/>
                  </a:cubicBezTo>
                  <a:cubicBezTo>
                    <a:pt x="46" y="487"/>
                    <a:pt x="46" y="487"/>
                    <a:pt x="46" y="487"/>
                  </a:cubicBezTo>
                  <a:cubicBezTo>
                    <a:pt x="25" y="465"/>
                    <a:pt x="14" y="447"/>
                    <a:pt x="14" y="435"/>
                  </a:cubicBezTo>
                  <a:close/>
                  <a:moveTo>
                    <a:pt x="107" y="539"/>
                  </a:moveTo>
                  <a:cubicBezTo>
                    <a:pt x="106" y="28"/>
                    <a:pt x="106" y="28"/>
                    <a:pt x="106" y="28"/>
                  </a:cubicBezTo>
                  <a:cubicBezTo>
                    <a:pt x="117" y="26"/>
                    <a:pt x="128" y="24"/>
                    <a:pt x="139" y="22"/>
                  </a:cubicBezTo>
                  <a:cubicBezTo>
                    <a:pt x="139" y="563"/>
                    <a:pt x="139" y="563"/>
                    <a:pt x="139" y="563"/>
                  </a:cubicBezTo>
                  <a:cubicBezTo>
                    <a:pt x="130" y="556"/>
                    <a:pt x="120" y="549"/>
                    <a:pt x="111" y="542"/>
                  </a:cubicBezTo>
                  <a:cubicBezTo>
                    <a:pt x="109" y="541"/>
                    <a:pt x="108" y="540"/>
                    <a:pt x="107" y="539"/>
                  </a:cubicBezTo>
                  <a:close/>
                  <a:moveTo>
                    <a:pt x="464" y="435"/>
                  </a:moveTo>
                  <a:cubicBezTo>
                    <a:pt x="464" y="496"/>
                    <a:pt x="297" y="598"/>
                    <a:pt x="246" y="617"/>
                  </a:cubicBezTo>
                  <a:cubicBezTo>
                    <a:pt x="246" y="14"/>
                    <a:pt x="246" y="14"/>
                    <a:pt x="246" y="14"/>
                  </a:cubicBezTo>
                  <a:cubicBezTo>
                    <a:pt x="327" y="15"/>
                    <a:pt x="408" y="34"/>
                    <a:pt x="464" y="51"/>
                  </a:cubicBezTo>
                  <a:lnTo>
                    <a:pt x="464" y="43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BBC71A5-57E6-44AC-9885-C42266E3C29C}"/>
                </a:ext>
              </a:extLst>
            </p:cNvPr>
            <p:cNvSpPr txBox="1"/>
            <p:nvPr/>
          </p:nvSpPr>
          <p:spPr>
            <a:xfrm>
              <a:off x="1079813" y="1671112"/>
              <a:ext cx="30861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>
                  <a:solidFill>
                    <a:srgbClr val="3A492C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OUR VISION</a:t>
              </a:r>
              <a:endParaRPr lang="en-PK" sz="4000" dirty="0">
                <a:solidFill>
                  <a:srgbClr val="3A492C"/>
                </a:solidFill>
                <a:latin typeface="Poppins SemiBold" panose="00000700000000000000" pitchFamily="2" charset="0"/>
                <a:cs typeface="Poppins SemiBold" panose="00000700000000000000" pitchFamily="2" charset="0"/>
              </a:endParaRPr>
            </a:p>
          </p:txBody>
        </p:sp>
      </p:grpSp>
      <p:pic>
        <p:nvPicPr>
          <p:cNvPr id="51" name="Picture Placeholder 50">
            <a:extLst>
              <a:ext uri="{FF2B5EF4-FFF2-40B4-BE49-F238E27FC236}">
                <a16:creationId xmlns:a16="http://schemas.microsoft.com/office/drawing/2014/main" id="{DA6AB54A-AD6B-4FA8-84E6-BEB4A961DA3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6" r="10241"/>
          <a:stretch/>
        </p:blipFill>
        <p:spPr>
          <a:xfrm>
            <a:off x="6773263" y="943152"/>
            <a:ext cx="4971696" cy="4971696"/>
          </a:xfr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7A821A4-35BD-4682-AB29-8AB75A9D0835}"/>
              </a:ext>
            </a:extLst>
          </p:cNvPr>
          <p:cNvSpPr/>
          <p:nvPr/>
        </p:nvSpPr>
        <p:spPr>
          <a:xfrm>
            <a:off x="6096000" y="2704955"/>
            <a:ext cx="1448090" cy="1448090"/>
          </a:xfrm>
          <a:prstGeom prst="ellipse">
            <a:avLst/>
          </a:prstGeom>
          <a:solidFill>
            <a:srgbClr val="3A4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2O19</a:t>
            </a:r>
          </a:p>
        </p:txBody>
      </p:sp>
      <p:sp>
        <p:nvSpPr>
          <p:cNvPr id="52" name="Right Triangle 51">
            <a:extLst>
              <a:ext uri="{FF2B5EF4-FFF2-40B4-BE49-F238E27FC236}">
                <a16:creationId xmlns:a16="http://schemas.microsoft.com/office/drawing/2014/main" id="{DB2F71FD-00EE-4275-9E93-1E3467E5D7C6}"/>
              </a:ext>
            </a:extLst>
          </p:cNvPr>
          <p:cNvSpPr/>
          <p:nvPr/>
        </p:nvSpPr>
        <p:spPr>
          <a:xfrm rot="10800000">
            <a:off x="11699874" y="0"/>
            <a:ext cx="492125" cy="492125"/>
          </a:xfrm>
          <a:prstGeom prst="rtTriangle">
            <a:avLst/>
          </a:prstGeom>
          <a:solidFill>
            <a:srgbClr val="AEB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438396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2CA826C-8C27-4B1C-AF77-5A0CCCD6DEB0}"/>
              </a:ext>
            </a:extLst>
          </p:cNvPr>
          <p:cNvSpPr/>
          <p:nvPr/>
        </p:nvSpPr>
        <p:spPr>
          <a:xfrm>
            <a:off x="0" y="0"/>
            <a:ext cx="4992972" cy="6858000"/>
          </a:xfrm>
          <a:custGeom>
            <a:avLst/>
            <a:gdLst>
              <a:gd name="connsiteX0" fmla="*/ 0 w 4992972"/>
              <a:gd name="connsiteY0" fmla="*/ 0 h 6858000"/>
              <a:gd name="connsiteX1" fmla="*/ 2890570 w 4992972"/>
              <a:gd name="connsiteY1" fmla="*/ 0 h 6858000"/>
              <a:gd name="connsiteX2" fmla="*/ 2979105 w 4992972"/>
              <a:gd name="connsiteY2" fmla="*/ 45345 h 6858000"/>
              <a:gd name="connsiteX3" fmla="*/ 4992972 w 4992972"/>
              <a:gd name="connsiteY3" fmla="*/ 3429000 h 6858000"/>
              <a:gd name="connsiteX4" fmla="*/ 2979105 w 4992972"/>
              <a:gd name="connsiteY4" fmla="*/ 6812655 h 6858000"/>
              <a:gd name="connsiteX5" fmla="*/ 2890570 w 4992972"/>
              <a:gd name="connsiteY5" fmla="*/ 6858000 h 6858000"/>
              <a:gd name="connsiteX6" fmla="*/ 0 w 499297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2972" h="6858000">
                <a:moveTo>
                  <a:pt x="0" y="0"/>
                </a:moveTo>
                <a:lnTo>
                  <a:pt x="2890570" y="0"/>
                </a:lnTo>
                <a:lnTo>
                  <a:pt x="2979105" y="45345"/>
                </a:lnTo>
                <a:cubicBezTo>
                  <a:pt x="4178655" y="696980"/>
                  <a:pt x="4992972" y="1967893"/>
                  <a:pt x="4992972" y="3429000"/>
                </a:cubicBezTo>
                <a:cubicBezTo>
                  <a:pt x="4992972" y="4890108"/>
                  <a:pt x="4178655" y="6161021"/>
                  <a:pt x="2979105" y="6812655"/>
                </a:cubicBezTo>
                <a:lnTo>
                  <a:pt x="289057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3A4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20C68C0-02E0-4B1D-85D7-ED3FDABE0FB2}"/>
              </a:ext>
            </a:extLst>
          </p:cNvPr>
          <p:cNvSpPr/>
          <p:nvPr/>
        </p:nvSpPr>
        <p:spPr>
          <a:xfrm>
            <a:off x="1133474" y="6540500"/>
            <a:ext cx="9925052" cy="317500"/>
          </a:xfrm>
          <a:custGeom>
            <a:avLst/>
            <a:gdLst>
              <a:gd name="connsiteX0" fmla="*/ 17993 w 9925052"/>
              <a:gd name="connsiteY0" fmla="*/ 0 h 317500"/>
              <a:gd name="connsiteX1" fmla="*/ 9907059 w 9925052"/>
              <a:gd name="connsiteY1" fmla="*/ 0 h 317500"/>
              <a:gd name="connsiteX2" fmla="*/ 9925052 w 9925052"/>
              <a:gd name="connsiteY2" fmla="*/ 17993 h 317500"/>
              <a:gd name="connsiteX3" fmla="*/ 9925052 w 9925052"/>
              <a:gd name="connsiteY3" fmla="*/ 317500 h 317500"/>
              <a:gd name="connsiteX4" fmla="*/ 0 w 9925052"/>
              <a:gd name="connsiteY4" fmla="*/ 317500 h 317500"/>
              <a:gd name="connsiteX5" fmla="*/ 0 w 9925052"/>
              <a:gd name="connsiteY5" fmla="*/ 17993 h 317500"/>
              <a:gd name="connsiteX6" fmla="*/ 17993 w 9925052"/>
              <a:gd name="connsiteY6" fmla="*/ 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25052" h="317500">
                <a:moveTo>
                  <a:pt x="17993" y="0"/>
                </a:moveTo>
                <a:lnTo>
                  <a:pt x="9907059" y="0"/>
                </a:lnTo>
                <a:cubicBezTo>
                  <a:pt x="9916996" y="0"/>
                  <a:pt x="9925052" y="8056"/>
                  <a:pt x="9925052" y="17993"/>
                </a:cubicBezTo>
                <a:lnTo>
                  <a:pt x="9925052" y="317500"/>
                </a:lnTo>
                <a:lnTo>
                  <a:pt x="0" y="317500"/>
                </a:lnTo>
                <a:lnTo>
                  <a:pt x="0" y="17993"/>
                </a:lnTo>
                <a:cubicBezTo>
                  <a:pt x="0" y="8056"/>
                  <a:pt x="8056" y="0"/>
                  <a:pt x="17993" y="0"/>
                </a:cubicBezTo>
                <a:close/>
              </a:path>
            </a:pathLst>
          </a:custGeom>
          <a:solidFill>
            <a:srgbClr val="3A4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3E4EB1-C5A7-48F0-86D4-FF993A5B8C4D}"/>
              </a:ext>
            </a:extLst>
          </p:cNvPr>
          <p:cNvSpPr txBox="1"/>
          <p:nvPr/>
        </p:nvSpPr>
        <p:spPr>
          <a:xfrm>
            <a:off x="1133474" y="6545361"/>
            <a:ext cx="3041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Military PowerPoint Presentation</a:t>
            </a:r>
            <a:endParaRPr lang="en-PK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89A4BA-059E-4715-B0A0-C8569DA0E638}"/>
              </a:ext>
            </a:extLst>
          </p:cNvPr>
          <p:cNvSpPr txBox="1"/>
          <p:nvPr/>
        </p:nvSpPr>
        <p:spPr>
          <a:xfrm>
            <a:off x="10711956" y="6545360"/>
            <a:ext cx="405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04</a:t>
            </a:r>
            <a:endParaRPr lang="en-PK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9E0CAE-BDA2-43D4-93F6-4826EEF82083}"/>
              </a:ext>
            </a:extLst>
          </p:cNvPr>
          <p:cNvSpPr/>
          <p:nvPr/>
        </p:nvSpPr>
        <p:spPr>
          <a:xfrm>
            <a:off x="1251553" y="921353"/>
            <a:ext cx="5657247" cy="5015293"/>
          </a:xfrm>
          <a:prstGeom prst="rect">
            <a:avLst/>
          </a:prstGeom>
          <a:solidFill>
            <a:srgbClr val="AEB174"/>
          </a:solidFill>
          <a:ln>
            <a:noFill/>
          </a:ln>
          <a:effectLst>
            <a:outerShdw blurRad="393700" dist="50800" dir="5400000" algn="ctr" rotWithShape="0">
              <a:srgbClr val="000000">
                <a:alpha val="1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B21FA75-55AC-4F93-9E75-F539A2D2DF62}"/>
              </a:ext>
            </a:extLst>
          </p:cNvPr>
          <p:cNvGrpSpPr/>
          <p:nvPr/>
        </p:nvGrpSpPr>
        <p:grpSpPr>
          <a:xfrm>
            <a:off x="7434111" y="1661137"/>
            <a:ext cx="3769450" cy="3554774"/>
            <a:chOff x="7408103" y="1479721"/>
            <a:chExt cx="3769450" cy="3554774"/>
          </a:xfrm>
        </p:grpSpPr>
        <p:sp>
          <p:nvSpPr>
            <p:cNvPr id="7" name="Title 3">
              <a:extLst>
                <a:ext uri="{FF2B5EF4-FFF2-40B4-BE49-F238E27FC236}">
                  <a16:creationId xmlns:a16="http://schemas.microsoft.com/office/drawing/2014/main" id="{7064614C-5984-41FE-A1C6-5E1066042260}"/>
                </a:ext>
              </a:extLst>
            </p:cNvPr>
            <p:cNvSpPr txBox="1">
              <a:spLocks/>
            </p:cNvSpPr>
            <p:nvPr/>
          </p:nvSpPr>
          <p:spPr>
            <a:xfrm>
              <a:off x="7408103" y="1479721"/>
              <a:ext cx="3769450" cy="1158529"/>
            </a:xfrm>
            <a:prstGeom prst="rect">
              <a:avLst/>
            </a:prstGeom>
          </p:spPr>
          <p:txBody>
            <a:bodyPr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4000" dirty="0">
                  <a:solidFill>
                    <a:srgbClr val="3A492C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OUR TEAM</a:t>
              </a:r>
            </a:p>
            <a:p>
              <a:r>
                <a:rPr lang="en-US" sz="4000" dirty="0">
                  <a:solidFill>
                    <a:srgbClr val="3A492C"/>
                  </a:solidFill>
                  <a:latin typeface="Poppins SemiBold" panose="00000700000000000000" pitchFamily="2" charset="0"/>
                  <a:cs typeface="Poppins SemiBold" panose="00000700000000000000" pitchFamily="2" charset="0"/>
                </a:rPr>
                <a:t>PORTFOLIO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29B2047-84CE-4723-9291-7CE95F6F0849}"/>
                </a:ext>
              </a:extLst>
            </p:cNvPr>
            <p:cNvSpPr txBox="1"/>
            <p:nvPr/>
          </p:nvSpPr>
          <p:spPr>
            <a:xfrm>
              <a:off x="7408103" y="3524786"/>
              <a:ext cx="3769450" cy="89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/>
                <a:t>Lorem ipsum dolor sit </a:t>
              </a:r>
              <a:r>
                <a:rPr lang="en-US" sz="1200" dirty="0" err="1"/>
                <a:t>amet</a:t>
              </a:r>
              <a:r>
                <a:rPr lang="en-US" sz="1200" dirty="0"/>
                <a:t>, </a:t>
              </a:r>
              <a:r>
                <a:rPr lang="en-US" sz="1200" dirty="0" err="1"/>
                <a:t>consectetuer</a:t>
              </a:r>
              <a:r>
                <a:rPr lang="en-US" sz="1200" dirty="0"/>
                <a:t> </a:t>
              </a:r>
              <a:r>
                <a:rPr lang="en-US" sz="1200" dirty="0" err="1"/>
                <a:t>adipiscing</a:t>
              </a:r>
              <a:r>
                <a:rPr lang="en-US" sz="1200" dirty="0"/>
                <a:t> </a:t>
              </a:r>
              <a:r>
                <a:rPr lang="en-US" sz="1200" dirty="0" err="1"/>
                <a:t>elit</a:t>
              </a:r>
              <a:r>
                <a:rPr lang="en-US" sz="1200" dirty="0"/>
                <a:t>. </a:t>
              </a:r>
              <a:r>
                <a:rPr lang="en-US" sz="1200" dirty="0" err="1"/>
                <a:t>Aenean</a:t>
              </a:r>
              <a:r>
                <a:rPr lang="en-US" sz="1200" dirty="0"/>
                <a:t> </a:t>
              </a:r>
              <a:r>
                <a:rPr lang="en-US" sz="1200" dirty="0" err="1"/>
                <a:t>commodo</a:t>
              </a:r>
              <a:r>
                <a:rPr lang="en-US" sz="1200" dirty="0"/>
                <a:t> ligula </a:t>
              </a:r>
              <a:r>
                <a:rPr lang="en-US" sz="1200" dirty="0" err="1"/>
                <a:t>eget</a:t>
              </a:r>
              <a:r>
                <a:rPr lang="en-US" sz="1200" dirty="0"/>
                <a:t> dolor. </a:t>
              </a:r>
              <a:r>
                <a:rPr lang="en-US" sz="1200" dirty="0" err="1"/>
                <a:t>Aenean</a:t>
              </a:r>
              <a:r>
                <a:rPr lang="en-US" sz="1200" dirty="0"/>
                <a:t> </a:t>
              </a:r>
              <a:r>
                <a:rPr lang="en-US" sz="1200" dirty="0" err="1"/>
                <a:t>massa</a:t>
              </a:r>
              <a:r>
                <a:rPr lang="en-US" sz="1200" dirty="0"/>
                <a:t>. Cum sociis </a:t>
              </a:r>
              <a:r>
                <a:rPr lang="en-US" sz="1200" dirty="0" err="1"/>
                <a:t>natoque</a:t>
              </a:r>
              <a:r>
                <a:rPr lang="en-US" sz="1200" dirty="0"/>
                <a:t> </a:t>
              </a:r>
              <a:r>
                <a:rPr lang="en-US" sz="1200" dirty="0" err="1"/>
                <a:t>penatibus</a:t>
              </a:r>
              <a:r>
                <a:rPr lang="en-US" sz="1200" dirty="0"/>
                <a:t> et </a:t>
              </a:r>
              <a:r>
                <a:rPr lang="en-US" sz="1200" dirty="0" err="1"/>
                <a:t>magnis</a:t>
              </a:r>
              <a:r>
                <a:rPr lang="en-US" sz="1200" dirty="0"/>
                <a:t> dis parturient </a:t>
              </a:r>
              <a:r>
                <a:rPr lang="en-US" sz="1200" dirty="0" err="1"/>
                <a:t>montes</a:t>
              </a:r>
              <a:r>
                <a:rPr lang="en-US" sz="1200" dirty="0"/>
                <a:t>, 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D74C898-46CB-4EB0-9EB6-C4B5487D03F8}"/>
                </a:ext>
              </a:extLst>
            </p:cNvPr>
            <p:cNvSpPr txBox="1"/>
            <p:nvPr/>
          </p:nvSpPr>
          <p:spPr>
            <a:xfrm>
              <a:off x="7408103" y="2847223"/>
              <a:ext cx="1081239" cy="4685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b="1" dirty="0">
                  <a:latin typeface="Poppins SemiBold" panose="00000700000000000000" pitchFamily="2" charset="0"/>
                  <a:cs typeface="Poppins SemiBold" panose="00000700000000000000" pitchFamily="2" charset="0"/>
                </a:rPr>
                <a:t>Military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4C96036-FA47-4604-BC59-976256435482}"/>
                </a:ext>
              </a:extLst>
            </p:cNvPr>
            <p:cNvSpPr txBox="1"/>
            <p:nvPr/>
          </p:nvSpPr>
          <p:spPr>
            <a:xfrm>
              <a:off x="7408103" y="4419518"/>
              <a:ext cx="3769450" cy="614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/>
                <a:t>Lorem ipsum dolor sit </a:t>
              </a:r>
              <a:r>
                <a:rPr lang="en-US" sz="1200" dirty="0" err="1"/>
                <a:t>amet</a:t>
              </a:r>
              <a:r>
                <a:rPr lang="en-US" sz="1200" dirty="0"/>
                <a:t>, </a:t>
              </a:r>
              <a:r>
                <a:rPr lang="en-US" sz="1200" dirty="0" err="1"/>
                <a:t>consectetuer</a:t>
              </a:r>
              <a:r>
                <a:rPr lang="en-US" sz="1200" dirty="0"/>
                <a:t> </a:t>
              </a:r>
              <a:r>
                <a:rPr lang="en-US" sz="1200" dirty="0" err="1"/>
                <a:t>adipiscing</a:t>
              </a:r>
              <a:r>
                <a:rPr lang="en-US" sz="1200" dirty="0"/>
                <a:t> </a:t>
              </a:r>
              <a:r>
                <a:rPr lang="en-US" sz="1200" dirty="0" err="1"/>
                <a:t>elit</a:t>
              </a:r>
              <a:r>
                <a:rPr lang="en-US" sz="1200" dirty="0"/>
                <a:t>. </a:t>
              </a:r>
              <a:r>
                <a:rPr lang="en-US" sz="1200" dirty="0" err="1"/>
                <a:t>Aenean</a:t>
              </a:r>
              <a:r>
                <a:rPr lang="en-US" sz="1200" dirty="0"/>
                <a:t> </a:t>
              </a:r>
              <a:r>
                <a:rPr lang="en-US" sz="1200" dirty="0" err="1"/>
                <a:t>commodo</a:t>
              </a:r>
              <a:endParaRPr lang="en-US" sz="1200" dirty="0"/>
            </a:p>
          </p:txBody>
        </p:sp>
      </p:grp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A01352CC-27D3-4A30-9B1B-FABA02BB4A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8" r="7628"/>
          <a:stretch>
            <a:fillRect/>
          </a:stretch>
        </p:blipFill>
        <p:spPr/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BC0F27C-917D-4521-A91F-8964D4D3E7B5}"/>
              </a:ext>
            </a:extLst>
          </p:cNvPr>
          <p:cNvSpPr txBox="1"/>
          <p:nvPr/>
        </p:nvSpPr>
        <p:spPr>
          <a:xfrm flipH="1">
            <a:off x="4315937" y="1536173"/>
            <a:ext cx="23526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Military has some Functions in the Country.</a:t>
            </a:r>
          </a:p>
          <a:p>
            <a:pPr algn="ctr"/>
            <a:endParaRPr lang="en-US" sz="2000" dirty="0">
              <a:solidFill>
                <a:schemeClr val="bg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 ipsum dolor sit </a:t>
            </a:r>
            <a:r>
              <a:rPr lang="en-US" sz="16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amet</a:t>
            </a:r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US" sz="16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consectetuer</a:t>
            </a:r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adipiscing</a:t>
            </a:r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elit</a:t>
            </a:r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 </a:t>
            </a:r>
            <a:r>
              <a:rPr lang="en-US" sz="16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Aenean</a:t>
            </a:r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commodo</a:t>
            </a:r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ligula </a:t>
            </a:r>
            <a:r>
              <a:rPr lang="en-US" sz="16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eget</a:t>
            </a:r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dolor. </a:t>
            </a:r>
            <a:r>
              <a:rPr lang="en-US" sz="16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Aenean</a:t>
            </a:r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massa</a:t>
            </a:r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 Cum sociis </a:t>
            </a:r>
            <a:r>
              <a:rPr lang="en-US" sz="16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natoque</a:t>
            </a:r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penatibus</a:t>
            </a:r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et </a:t>
            </a:r>
            <a:r>
              <a:rPr lang="en-US" sz="16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magnis</a:t>
            </a:r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dis parturient </a:t>
            </a:r>
            <a:r>
              <a:rPr lang="en-US" sz="1600" dirty="0" err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montes</a:t>
            </a:r>
            <a:r>
              <a:rPr lang="en-US" sz="16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A5B73E7B-15AB-452D-892C-4685B440CF86}"/>
              </a:ext>
            </a:extLst>
          </p:cNvPr>
          <p:cNvSpPr/>
          <p:nvPr/>
        </p:nvSpPr>
        <p:spPr>
          <a:xfrm rot="10800000">
            <a:off x="11699874" y="0"/>
            <a:ext cx="492125" cy="492125"/>
          </a:xfrm>
          <a:prstGeom prst="rtTriangle">
            <a:avLst/>
          </a:prstGeom>
          <a:solidFill>
            <a:srgbClr val="AEB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350530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04ADB72-AF0F-4D61-BE10-1D882E400D7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74E45E0-24DE-4DBC-B45C-3D70B14092D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20C68C0-02E0-4B1D-85D7-ED3FDABE0FB2}"/>
              </a:ext>
            </a:extLst>
          </p:cNvPr>
          <p:cNvSpPr/>
          <p:nvPr/>
        </p:nvSpPr>
        <p:spPr>
          <a:xfrm>
            <a:off x="1133474" y="6540500"/>
            <a:ext cx="9925052" cy="317500"/>
          </a:xfrm>
          <a:custGeom>
            <a:avLst/>
            <a:gdLst>
              <a:gd name="connsiteX0" fmla="*/ 17993 w 9925052"/>
              <a:gd name="connsiteY0" fmla="*/ 0 h 317500"/>
              <a:gd name="connsiteX1" fmla="*/ 9907059 w 9925052"/>
              <a:gd name="connsiteY1" fmla="*/ 0 h 317500"/>
              <a:gd name="connsiteX2" fmla="*/ 9925052 w 9925052"/>
              <a:gd name="connsiteY2" fmla="*/ 17993 h 317500"/>
              <a:gd name="connsiteX3" fmla="*/ 9925052 w 9925052"/>
              <a:gd name="connsiteY3" fmla="*/ 317500 h 317500"/>
              <a:gd name="connsiteX4" fmla="*/ 0 w 9925052"/>
              <a:gd name="connsiteY4" fmla="*/ 317500 h 317500"/>
              <a:gd name="connsiteX5" fmla="*/ 0 w 9925052"/>
              <a:gd name="connsiteY5" fmla="*/ 17993 h 317500"/>
              <a:gd name="connsiteX6" fmla="*/ 17993 w 9925052"/>
              <a:gd name="connsiteY6" fmla="*/ 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25052" h="317500">
                <a:moveTo>
                  <a:pt x="17993" y="0"/>
                </a:moveTo>
                <a:lnTo>
                  <a:pt x="9907059" y="0"/>
                </a:lnTo>
                <a:cubicBezTo>
                  <a:pt x="9916996" y="0"/>
                  <a:pt x="9925052" y="8056"/>
                  <a:pt x="9925052" y="17993"/>
                </a:cubicBezTo>
                <a:lnTo>
                  <a:pt x="9925052" y="317500"/>
                </a:lnTo>
                <a:lnTo>
                  <a:pt x="0" y="317500"/>
                </a:lnTo>
                <a:lnTo>
                  <a:pt x="0" y="17993"/>
                </a:lnTo>
                <a:cubicBezTo>
                  <a:pt x="0" y="8056"/>
                  <a:pt x="8056" y="0"/>
                  <a:pt x="17993" y="0"/>
                </a:cubicBezTo>
                <a:close/>
              </a:path>
            </a:pathLst>
          </a:custGeom>
          <a:solidFill>
            <a:srgbClr val="3A4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3E4EB1-C5A7-48F0-86D4-FF993A5B8C4D}"/>
              </a:ext>
            </a:extLst>
          </p:cNvPr>
          <p:cNvSpPr txBox="1"/>
          <p:nvPr/>
        </p:nvSpPr>
        <p:spPr>
          <a:xfrm>
            <a:off x="1133474" y="6545361"/>
            <a:ext cx="3041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Military PowerPoint Presentation</a:t>
            </a:r>
            <a:endParaRPr lang="en-PK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89A4BA-059E-4715-B0A0-C8569DA0E638}"/>
              </a:ext>
            </a:extLst>
          </p:cNvPr>
          <p:cNvSpPr txBox="1"/>
          <p:nvPr/>
        </p:nvSpPr>
        <p:spPr>
          <a:xfrm>
            <a:off x="10711956" y="6545360"/>
            <a:ext cx="4058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05</a:t>
            </a:r>
            <a:endParaRPr lang="en-PK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E8099BDD-03E2-4438-B72B-C28B7904E2D5}"/>
              </a:ext>
            </a:extLst>
          </p:cNvPr>
          <p:cNvSpPr>
            <a:spLocks/>
          </p:cNvSpPr>
          <p:nvPr/>
        </p:nvSpPr>
        <p:spPr bwMode="auto">
          <a:xfrm>
            <a:off x="9363075" y="2205080"/>
            <a:ext cx="2234984" cy="2447840"/>
          </a:xfrm>
          <a:custGeom>
            <a:avLst/>
            <a:gdLst>
              <a:gd name="T0" fmla="*/ 1117 w 1224"/>
              <a:gd name="T1" fmla="*/ 255 h 1341"/>
              <a:gd name="T2" fmla="*/ 719 w 1224"/>
              <a:gd name="T3" fmla="*/ 25 h 1341"/>
              <a:gd name="T4" fmla="*/ 612 w 1224"/>
              <a:gd name="T5" fmla="*/ 0 h 1341"/>
              <a:gd name="T6" fmla="*/ 505 w 1224"/>
              <a:gd name="T7" fmla="*/ 25 h 1341"/>
              <a:gd name="T8" fmla="*/ 107 w 1224"/>
              <a:gd name="T9" fmla="*/ 255 h 1341"/>
              <a:gd name="T10" fmla="*/ 0 w 1224"/>
              <a:gd name="T11" fmla="*/ 441 h 1341"/>
              <a:gd name="T12" fmla="*/ 0 w 1224"/>
              <a:gd name="T13" fmla="*/ 900 h 1341"/>
              <a:gd name="T14" fmla="*/ 107 w 1224"/>
              <a:gd name="T15" fmla="*/ 1086 h 1341"/>
              <a:gd name="T16" fmla="*/ 505 w 1224"/>
              <a:gd name="T17" fmla="*/ 1315 h 1341"/>
              <a:gd name="T18" fmla="*/ 612 w 1224"/>
              <a:gd name="T19" fmla="*/ 1341 h 1341"/>
              <a:gd name="T20" fmla="*/ 719 w 1224"/>
              <a:gd name="T21" fmla="*/ 1315 h 1341"/>
              <a:gd name="T22" fmla="*/ 1117 w 1224"/>
              <a:gd name="T23" fmla="*/ 1086 h 1341"/>
              <a:gd name="T24" fmla="*/ 1224 w 1224"/>
              <a:gd name="T25" fmla="*/ 900 h 1341"/>
              <a:gd name="T26" fmla="*/ 1224 w 1224"/>
              <a:gd name="T27" fmla="*/ 441 h 1341"/>
              <a:gd name="T28" fmla="*/ 1117 w 1224"/>
              <a:gd name="T29" fmla="*/ 255 h 13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224" h="1341">
                <a:moveTo>
                  <a:pt x="1117" y="255"/>
                </a:moveTo>
                <a:cubicBezTo>
                  <a:pt x="719" y="25"/>
                  <a:pt x="719" y="25"/>
                  <a:pt x="719" y="25"/>
                </a:cubicBezTo>
                <a:cubicBezTo>
                  <a:pt x="690" y="8"/>
                  <a:pt x="651" y="0"/>
                  <a:pt x="612" y="0"/>
                </a:cubicBezTo>
                <a:cubicBezTo>
                  <a:pt x="573" y="0"/>
                  <a:pt x="534" y="8"/>
                  <a:pt x="505" y="25"/>
                </a:cubicBezTo>
                <a:cubicBezTo>
                  <a:pt x="107" y="255"/>
                  <a:pt x="107" y="255"/>
                  <a:pt x="107" y="255"/>
                </a:cubicBezTo>
                <a:cubicBezTo>
                  <a:pt x="48" y="289"/>
                  <a:pt x="0" y="373"/>
                  <a:pt x="0" y="441"/>
                </a:cubicBezTo>
                <a:cubicBezTo>
                  <a:pt x="0" y="900"/>
                  <a:pt x="0" y="900"/>
                  <a:pt x="0" y="900"/>
                </a:cubicBezTo>
                <a:cubicBezTo>
                  <a:pt x="0" y="968"/>
                  <a:pt x="48" y="1052"/>
                  <a:pt x="107" y="1086"/>
                </a:cubicBezTo>
                <a:cubicBezTo>
                  <a:pt x="505" y="1315"/>
                  <a:pt x="505" y="1315"/>
                  <a:pt x="505" y="1315"/>
                </a:cubicBezTo>
                <a:cubicBezTo>
                  <a:pt x="534" y="1332"/>
                  <a:pt x="573" y="1341"/>
                  <a:pt x="612" y="1341"/>
                </a:cubicBezTo>
                <a:cubicBezTo>
                  <a:pt x="651" y="1341"/>
                  <a:pt x="690" y="1332"/>
                  <a:pt x="719" y="1315"/>
                </a:cubicBezTo>
                <a:cubicBezTo>
                  <a:pt x="1117" y="1086"/>
                  <a:pt x="1117" y="1086"/>
                  <a:pt x="1117" y="1086"/>
                </a:cubicBezTo>
                <a:cubicBezTo>
                  <a:pt x="1176" y="1052"/>
                  <a:pt x="1224" y="968"/>
                  <a:pt x="1224" y="900"/>
                </a:cubicBezTo>
                <a:cubicBezTo>
                  <a:pt x="1224" y="441"/>
                  <a:pt x="1224" y="441"/>
                  <a:pt x="1224" y="441"/>
                </a:cubicBezTo>
                <a:cubicBezTo>
                  <a:pt x="1224" y="373"/>
                  <a:pt x="1176" y="289"/>
                  <a:pt x="1117" y="255"/>
                </a:cubicBezTo>
                <a:close/>
              </a:path>
            </a:pathLst>
          </a:custGeom>
          <a:solidFill>
            <a:srgbClr val="AEB174"/>
          </a:solidFill>
          <a:ln w="3810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805D36-80CB-4190-A157-A63F9DB1CD13}"/>
              </a:ext>
            </a:extLst>
          </p:cNvPr>
          <p:cNvSpPr txBox="1"/>
          <p:nvPr/>
        </p:nvSpPr>
        <p:spPr>
          <a:xfrm>
            <a:off x="9257509" y="2767280"/>
            <a:ext cx="23471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BREAK </a:t>
            </a:r>
          </a:p>
          <a:p>
            <a:pPr algn="r"/>
            <a:r>
              <a:rPr lang="en-US" sz="4000" dirty="0">
                <a:solidFill>
                  <a:schemeClr val="bg1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SECTION</a:t>
            </a:r>
            <a:endParaRPr lang="en-PK" sz="4000" dirty="0">
              <a:solidFill>
                <a:schemeClr val="bg1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485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20C68C0-02E0-4B1D-85D7-ED3FDABE0FB2}"/>
              </a:ext>
            </a:extLst>
          </p:cNvPr>
          <p:cNvSpPr/>
          <p:nvPr/>
        </p:nvSpPr>
        <p:spPr>
          <a:xfrm>
            <a:off x="1133474" y="6540500"/>
            <a:ext cx="9925052" cy="317500"/>
          </a:xfrm>
          <a:custGeom>
            <a:avLst/>
            <a:gdLst>
              <a:gd name="connsiteX0" fmla="*/ 17993 w 9925052"/>
              <a:gd name="connsiteY0" fmla="*/ 0 h 317500"/>
              <a:gd name="connsiteX1" fmla="*/ 9907059 w 9925052"/>
              <a:gd name="connsiteY1" fmla="*/ 0 h 317500"/>
              <a:gd name="connsiteX2" fmla="*/ 9925052 w 9925052"/>
              <a:gd name="connsiteY2" fmla="*/ 17993 h 317500"/>
              <a:gd name="connsiteX3" fmla="*/ 9925052 w 9925052"/>
              <a:gd name="connsiteY3" fmla="*/ 317500 h 317500"/>
              <a:gd name="connsiteX4" fmla="*/ 0 w 9925052"/>
              <a:gd name="connsiteY4" fmla="*/ 317500 h 317500"/>
              <a:gd name="connsiteX5" fmla="*/ 0 w 9925052"/>
              <a:gd name="connsiteY5" fmla="*/ 17993 h 317500"/>
              <a:gd name="connsiteX6" fmla="*/ 17993 w 9925052"/>
              <a:gd name="connsiteY6" fmla="*/ 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25052" h="317500">
                <a:moveTo>
                  <a:pt x="17993" y="0"/>
                </a:moveTo>
                <a:lnTo>
                  <a:pt x="9907059" y="0"/>
                </a:lnTo>
                <a:cubicBezTo>
                  <a:pt x="9916996" y="0"/>
                  <a:pt x="9925052" y="8056"/>
                  <a:pt x="9925052" y="17993"/>
                </a:cubicBezTo>
                <a:lnTo>
                  <a:pt x="9925052" y="317500"/>
                </a:lnTo>
                <a:lnTo>
                  <a:pt x="0" y="317500"/>
                </a:lnTo>
                <a:lnTo>
                  <a:pt x="0" y="17993"/>
                </a:lnTo>
                <a:cubicBezTo>
                  <a:pt x="0" y="8056"/>
                  <a:pt x="8056" y="0"/>
                  <a:pt x="17993" y="0"/>
                </a:cubicBezTo>
                <a:close/>
              </a:path>
            </a:pathLst>
          </a:custGeom>
          <a:solidFill>
            <a:srgbClr val="3A4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3E4EB1-C5A7-48F0-86D4-FF993A5B8C4D}"/>
              </a:ext>
            </a:extLst>
          </p:cNvPr>
          <p:cNvSpPr txBox="1"/>
          <p:nvPr/>
        </p:nvSpPr>
        <p:spPr>
          <a:xfrm>
            <a:off x="1133474" y="6545361"/>
            <a:ext cx="3041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Military PowerPoint Presentation</a:t>
            </a:r>
            <a:endParaRPr lang="en-PK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89A4BA-059E-4715-B0A0-C8569DA0E638}"/>
              </a:ext>
            </a:extLst>
          </p:cNvPr>
          <p:cNvSpPr txBox="1"/>
          <p:nvPr/>
        </p:nvSpPr>
        <p:spPr>
          <a:xfrm>
            <a:off x="10711956" y="6545360"/>
            <a:ext cx="407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06</a:t>
            </a:r>
            <a:endParaRPr lang="en-PK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290BEC-8857-45AC-A0E8-01681DEE04A7}"/>
              </a:ext>
            </a:extLst>
          </p:cNvPr>
          <p:cNvSpPr txBox="1"/>
          <p:nvPr/>
        </p:nvSpPr>
        <p:spPr>
          <a:xfrm>
            <a:off x="1228725" y="5105247"/>
            <a:ext cx="975359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Military has some Functions in the Country.</a:t>
            </a:r>
          </a:p>
          <a:p>
            <a:pPr algn="ctr"/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consectetuer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adipiscing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Aenean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commodo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ligula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eget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dolor.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Aenean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massa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 Cum sociis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natoque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penatibus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magnis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dis parturient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montes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consectetuer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adipiscing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elit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Aenean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commodo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ligula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eget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dolor.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Aenean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massa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. Cum sociis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natoque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penatibus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et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magnis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dis parturient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montes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127BD3-D22B-4B89-A484-10C791C7CC44}"/>
              </a:ext>
            </a:extLst>
          </p:cNvPr>
          <p:cNvSpPr/>
          <p:nvPr/>
        </p:nvSpPr>
        <p:spPr>
          <a:xfrm>
            <a:off x="4192274" y="443984"/>
            <a:ext cx="380745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rgbClr val="3A492C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NEXT PROJECT</a:t>
            </a:r>
          </a:p>
        </p:txBody>
      </p:sp>
      <p:sp>
        <p:nvSpPr>
          <p:cNvPr id="9" name="Right Triangle 8">
            <a:extLst>
              <a:ext uri="{FF2B5EF4-FFF2-40B4-BE49-F238E27FC236}">
                <a16:creationId xmlns:a16="http://schemas.microsoft.com/office/drawing/2014/main" id="{6499638B-AB6A-4F05-B223-D6DC3D59EF29}"/>
              </a:ext>
            </a:extLst>
          </p:cNvPr>
          <p:cNvSpPr/>
          <p:nvPr/>
        </p:nvSpPr>
        <p:spPr>
          <a:xfrm rot="10800000">
            <a:off x="11699874" y="0"/>
            <a:ext cx="492125" cy="492125"/>
          </a:xfrm>
          <a:prstGeom prst="rtTriangle">
            <a:avLst/>
          </a:prstGeom>
          <a:solidFill>
            <a:srgbClr val="AEB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FE6D3157-E071-4C04-867A-1D6837B2229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73" b="16673"/>
          <a:stretch/>
        </p:blipFill>
        <p:spPr/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3897E181-420C-4E68-A111-A3ED124E693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2" r="248"/>
          <a:stretch/>
        </p:blipFill>
        <p:spPr>
          <a:xfrm>
            <a:off x="4535590" y="1539976"/>
            <a:ext cx="3130344" cy="3130344"/>
          </a:xfr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09F2D2B6-1F17-4D72-8642-48249087224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261265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20C68C0-02E0-4B1D-85D7-ED3FDABE0FB2}"/>
              </a:ext>
            </a:extLst>
          </p:cNvPr>
          <p:cNvSpPr/>
          <p:nvPr/>
        </p:nvSpPr>
        <p:spPr>
          <a:xfrm>
            <a:off x="1133474" y="6540500"/>
            <a:ext cx="9925052" cy="317500"/>
          </a:xfrm>
          <a:custGeom>
            <a:avLst/>
            <a:gdLst>
              <a:gd name="connsiteX0" fmla="*/ 17993 w 9925052"/>
              <a:gd name="connsiteY0" fmla="*/ 0 h 317500"/>
              <a:gd name="connsiteX1" fmla="*/ 9907059 w 9925052"/>
              <a:gd name="connsiteY1" fmla="*/ 0 h 317500"/>
              <a:gd name="connsiteX2" fmla="*/ 9925052 w 9925052"/>
              <a:gd name="connsiteY2" fmla="*/ 17993 h 317500"/>
              <a:gd name="connsiteX3" fmla="*/ 9925052 w 9925052"/>
              <a:gd name="connsiteY3" fmla="*/ 317500 h 317500"/>
              <a:gd name="connsiteX4" fmla="*/ 0 w 9925052"/>
              <a:gd name="connsiteY4" fmla="*/ 317500 h 317500"/>
              <a:gd name="connsiteX5" fmla="*/ 0 w 9925052"/>
              <a:gd name="connsiteY5" fmla="*/ 17993 h 317500"/>
              <a:gd name="connsiteX6" fmla="*/ 17993 w 9925052"/>
              <a:gd name="connsiteY6" fmla="*/ 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25052" h="317500">
                <a:moveTo>
                  <a:pt x="17993" y="0"/>
                </a:moveTo>
                <a:lnTo>
                  <a:pt x="9907059" y="0"/>
                </a:lnTo>
                <a:cubicBezTo>
                  <a:pt x="9916996" y="0"/>
                  <a:pt x="9925052" y="8056"/>
                  <a:pt x="9925052" y="17993"/>
                </a:cubicBezTo>
                <a:lnTo>
                  <a:pt x="9925052" y="317500"/>
                </a:lnTo>
                <a:lnTo>
                  <a:pt x="0" y="317500"/>
                </a:lnTo>
                <a:lnTo>
                  <a:pt x="0" y="17993"/>
                </a:lnTo>
                <a:cubicBezTo>
                  <a:pt x="0" y="8056"/>
                  <a:pt x="8056" y="0"/>
                  <a:pt x="17993" y="0"/>
                </a:cubicBezTo>
                <a:close/>
              </a:path>
            </a:pathLst>
          </a:custGeom>
          <a:solidFill>
            <a:srgbClr val="3A4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3E4EB1-C5A7-48F0-86D4-FF993A5B8C4D}"/>
              </a:ext>
            </a:extLst>
          </p:cNvPr>
          <p:cNvSpPr txBox="1"/>
          <p:nvPr/>
        </p:nvSpPr>
        <p:spPr>
          <a:xfrm>
            <a:off x="1133474" y="6545361"/>
            <a:ext cx="3041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Military PowerPoint Presentation</a:t>
            </a:r>
            <a:endParaRPr lang="en-PK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89A4BA-059E-4715-B0A0-C8569DA0E638}"/>
              </a:ext>
            </a:extLst>
          </p:cNvPr>
          <p:cNvSpPr txBox="1"/>
          <p:nvPr/>
        </p:nvSpPr>
        <p:spPr>
          <a:xfrm>
            <a:off x="10711956" y="6545360"/>
            <a:ext cx="3866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07</a:t>
            </a:r>
            <a:endParaRPr lang="en-PK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ED67330-838A-4D0B-BC99-1AD182B96BD3}"/>
              </a:ext>
            </a:extLst>
          </p:cNvPr>
          <p:cNvGrpSpPr/>
          <p:nvPr/>
        </p:nvGrpSpPr>
        <p:grpSpPr>
          <a:xfrm>
            <a:off x="1448895" y="1757069"/>
            <a:ext cx="9294209" cy="4178232"/>
            <a:chOff x="1479227" y="1726891"/>
            <a:chExt cx="9294209" cy="4178232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42CCCB9C-0929-4628-AAAE-3CB282D17DA4}"/>
                </a:ext>
              </a:extLst>
            </p:cNvPr>
            <p:cNvSpPr/>
            <p:nvPr/>
          </p:nvSpPr>
          <p:spPr>
            <a:xfrm>
              <a:off x="6607476" y="1726891"/>
              <a:ext cx="1394354" cy="1394354"/>
            </a:xfrm>
            <a:prstGeom prst="roundRect">
              <a:avLst>
                <a:gd name="adj" fmla="val 50000"/>
              </a:avLst>
            </a:prstGeom>
            <a:solidFill>
              <a:srgbClr val="3A49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6340025F-B206-405E-B0B7-B90C8BC3CCF9}"/>
                </a:ext>
              </a:extLst>
            </p:cNvPr>
            <p:cNvSpPr/>
            <p:nvPr/>
          </p:nvSpPr>
          <p:spPr>
            <a:xfrm>
              <a:off x="9002564" y="1726891"/>
              <a:ext cx="1394354" cy="1394354"/>
            </a:xfrm>
            <a:prstGeom prst="roundRect">
              <a:avLst>
                <a:gd name="adj" fmla="val 50000"/>
              </a:avLst>
            </a:prstGeom>
            <a:solidFill>
              <a:srgbClr val="AEB1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F96D8AE-E672-4385-B07F-F113F154674B}"/>
                </a:ext>
              </a:extLst>
            </p:cNvPr>
            <p:cNvSpPr/>
            <p:nvPr/>
          </p:nvSpPr>
          <p:spPr>
            <a:xfrm>
              <a:off x="1890332" y="1726891"/>
              <a:ext cx="1394354" cy="1394354"/>
            </a:xfrm>
            <a:prstGeom prst="roundRect">
              <a:avLst>
                <a:gd name="adj" fmla="val 50000"/>
              </a:avLst>
            </a:prstGeom>
            <a:solidFill>
              <a:srgbClr val="3A492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5879DC2-ABF4-484C-952A-28A59A25B573}"/>
                </a:ext>
              </a:extLst>
            </p:cNvPr>
            <p:cNvSpPr/>
            <p:nvPr/>
          </p:nvSpPr>
          <p:spPr>
            <a:xfrm>
              <a:off x="2196216" y="1823904"/>
              <a:ext cx="782586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</a:rPr>
                <a:t>S</a:t>
              </a:r>
              <a:endParaRPr lang="en-US" sz="7200" dirty="0">
                <a:solidFill>
                  <a:schemeClr val="bg1"/>
                </a:solidFill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8080D5F-03EC-41AA-8FDA-65733C158629}"/>
                </a:ext>
              </a:extLst>
            </p:cNvPr>
            <p:cNvSpPr/>
            <p:nvPr/>
          </p:nvSpPr>
          <p:spPr>
            <a:xfrm>
              <a:off x="4269254" y="1730841"/>
              <a:ext cx="1394354" cy="1394354"/>
            </a:xfrm>
            <a:prstGeom prst="roundRect">
              <a:avLst>
                <a:gd name="adj" fmla="val 50000"/>
              </a:avLst>
            </a:prstGeom>
            <a:solidFill>
              <a:srgbClr val="AEB1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B0DB7B3-2F9C-47BC-8142-43E7C2BAC1FA}"/>
                </a:ext>
              </a:extLst>
            </p:cNvPr>
            <p:cNvSpPr/>
            <p:nvPr/>
          </p:nvSpPr>
          <p:spPr>
            <a:xfrm>
              <a:off x="4212659" y="1827854"/>
              <a:ext cx="150754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</a:rPr>
                <a:t>W</a:t>
              </a:r>
              <a:endParaRPr lang="en-US" sz="7200" dirty="0">
                <a:solidFill>
                  <a:schemeClr val="bg1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1E5D483-1D3F-4B2F-A666-E685FB500167}"/>
                </a:ext>
              </a:extLst>
            </p:cNvPr>
            <p:cNvSpPr/>
            <p:nvPr/>
          </p:nvSpPr>
          <p:spPr>
            <a:xfrm>
              <a:off x="6812371" y="1823904"/>
              <a:ext cx="984564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</a:rPr>
                <a:t>O</a:t>
              </a:r>
              <a:endParaRPr lang="en-US" sz="7200" dirty="0">
                <a:solidFill>
                  <a:schemeClr val="bg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83429DA-DFC2-4B2A-9737-E70CD1A5DF82}"/>
                </a:ext>
              </a:extLst>
            </p:cNvPr>
            <p:cNvSpPr/>
            <p:nvPr/>
          </p:nvSpPr>
          <p:spPr>
            <a:xfrm>
              <a:off x="9323677" y="1823904"/>
              <a:ext cx="752129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7200" b="1" dirty="0">
                  <a:solidFill>
                    <a:schemeClr val="bg1"/>
                  </a:solidFill>
                </a:rPr>
                <a:t>T</a:t>
              </a:r>
              <a:endParaRPr lang="en-US" sz="7200" dirty="0">
                <a:solidFill>
                  <a:schemeClr val="bg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6C7CB4-78E3-4785-9A42-6D8BA27EA6C4}"/>
                </a:ext>
              </a:extLst>
            </p:cNvPr>
            <p:cNvSpPr/>
            <p:nvPr/>
          </p:nvSpPr>
          <p:spPr>
            <a:xfrm>
              <a:off x="1849496" y="3392689"/>
              <a:ext cx="14798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latin typeface="Poppins SemiBold" panose="00000700000000000000" pitchFamily="2" charset="0"/>
                  <a:cs typeface="Poppins SemiBold" panose="00000700000000000000" pitchFamily="2" charset="0"/>
                </a:rPr>
                <a:t>STRENGHT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84EC332-4F0A-4C82-9857-C0626222B69F}"/>
                </a:ext>
              </a:extLst>
            </p:cNvPr>
            <p:cNvSpPr/>
            <p:nvPr/>
          </p:nvSpPr>
          <p:spPr>
            <a:xfrm>
              <a:off x="4172000" y="3389466"/>
              <a:ext cx="1552027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latin typeface="Poppins SemiBold" panose="00000700000000000000" pitchFamily="2" charset="0"/>
                  <a:cs typeface="Poppins SemiBold" panose="00000700000000000000" pitchFamily="2" charset="0"/>
                </a:rPr>
                <a:t>WEAKNESS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01D97BD-3033-4898-9DB0-CD9D5BC86075}"/>
                </a:ext>
              </a:extLst>
            </p:cNvPr>
            <p:cNvSpPr/>
            <p:nvPr/>
          </p:nvSpPr>
          <p:spPr>
            <a:xfrm>
              <a:off x="6339012" y="3389465"/>
              <a:ext cx="193514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latin typeface="Poppins SemiBold" panose="00000700000000000000" pitchFamily="2" charset="0"/>
                  <a:cs typeface="Poppins SemiBold" panose="00000700000000000000" pitchFamily="2" charset="0"/>
                </a:rPr>
                <a:t>OPPORTUNITY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377D1D-80BD-4C94-9B1A-9D39C3B6838F}"/>
                </a:ext>
              </a:extLst>
            </p:cNvPr>
            <p:cNvSpPr/>
            <p:nvPr/>
          </p:nvSpPr>
          <p:spPr>
            <a:xfrm>
              <a:off x="9004557" y="3389464"/>
              <a:ext cx="1321195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000" b="1" dirty="0">
                  <a:latin typeface="Poppins SemiBold" panose="00000700000000000000" pitchFamily="2" charset="0"/>
                  <a:cs typeface="Poppins SemiBold" panose="00000700000000000000" pitchFamily="2" charset="0"/>
                </a:rPr>
                <a:t>THREADS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F355D25-B1B4-4C44-914A-D820741A0425}"/>
                </a:ext>
              </a:extLst>
            </p:cNvPr>
            <p:cNvSpPr/>
            <p:nvPr/>
          </p:nvSpPr>
          <p:spPr>
            <a:xfrm>
              <a:off x="1479227" y="3904319"/>
              <a:ext cx="2216564" cy="20008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400" dirty="0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Lorem ipsum dolor sit </a:t>
              </a:r>
              <a:r>
                <a:rPr lang="en-US" sz="1400" dirty="0" err="1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amet</a:t>
              </a:r>
              <a:r>
                <a:rPr lang="en-US" sz="1400" dirty="0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, </a:t>
              </a:r>
              <a:r>
                <a:rPr lang="en-US" sz="1400" dirty="0" err="1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conse</a:t>
              </a:r>
              <a:r>
                <a:rPr lang="en-US" sz="1400" dirty="0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400" dirty="0" err="1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ctetur</a:t>
              </a:r>
              <a:r>
                <a:rPr lang="en-US" sz="1400" dirty="0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400" dirty="0" err="1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adipis</a:t>
              </a:r>
              <a:r>
                <a:rPr lang="en-US" sz="1400" dirty="0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400" dirty="0" err="1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cing</a:t>
              </a:r>
              <a:r>
                <a:rPr lang="en-US" sz="1400" dirty="0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400" dirty="0" err="1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elit</a:t>
              </a:r>
              <a:r>
                <a:rPr lang="en-US" sz="1400" dirty="0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, sed do Lorem ipsum dolor sit </a:t>
              </a:r>
              <a:r>
                <a:rPr lang="en-US" sz="1400" dirty="0" err="1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amet</a:t>
              </a:r>
              <a:r>
                <a:rPr lang="en-US" sz="1400" dirty="0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, </a:t>
              </a:r>
              <a:r>
                <a:rPr lang="en-US" sz="1400" dirty="0" err="1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conse</a:t>
              </a:r>
              <a:r>
                <a:rPr lang="en-US" sz="1400" dirty="0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400" dirty="0" err="1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ctetur</a:t>
              </a:r>
              <a:r>
                <a:rPr lang="en-US" sz="1400" dirty="0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400" dirty="0" err="1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adipis</a:t>
              </a:r>
              <a:r>
                <a:rPr lang="en-US" sz="1400" dirty="0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400" dirty="0" err="1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cing</a:t>
              </a:r>
              <a:r>
                <a:rPr lang="en-US" sz="1400" dirty="0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400" dirty="0" err="1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elit</a:t>
              </a:r>
              <a:r>
                <a:rPr lang="en-US" sz="1400" dirty="0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, sed do</a:t>
              </a:r>
              <a:endParaRPr lang="en-US" sz="14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8CA0DDB4-C77F-44FE-9107-4C9FE89DA7A1}"/>
                </a:ext>
              </a:extLst>
            </p:cNvPr>
            <p:cNvSpPr/>
            <p:nvPr/>
          </p:nvSpPr>
          <p:spPr>
            <a:xfrm>
              <a:off x="3839729" y="3893121"/>
              <a:ext cx="2216564" cy="20008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400" dirty="0">
                  <a:latin typeface="Poppins" panose="00000500000000000000" pitchFamily="2" charset="0"/>
                  <a:cs typeface="Poppins" panose="00000500000000000000" pitchFamily="2" charset="0"/>
                </a:rPr>
                <a:t>Lorem ipsum dolor sit </a:t>
              </a:r>
              <a:r>
                <a:rPr lang="en-US" sz="1400" dirty="0" err="1">
                  <a:latin typeface="Poppins" panose="00000500000000000000" pitchFamily="2" charset="0"/>
                  <a:cs typeface="Poppins" panose="00000500000000000000" pitchFamily="2" charset="0"/>
                </a:rPr>
                <a:t>amet</a:t>
              </a:r>
              <a:r>
                <a:rPr lang="en-US" sz="1400" dirty="0">
                  <a:latin typeface="Poppins" panose="00000500000000000000" pitchFamily="2" charset="0"/>
                  <a:cs typeface="Poppins" panose="00000500000000000000" pitchFamily="2" charset="0"/>
                </a:rPr>
                <a:t>, </a:t>
              </a:r>
              <a:r>
                <a:rPr lang="en-US" sz="1400" dirty="0" err="1">
                  <a:latin typeface="Poppins" panose="00000500000000000000" pitchFamily="2" charset="0"/>
                  <a:cs typeface="Poppins" panose="00000500000000000000" pitchFamily="2" charset="0"/>
                </a:rPr>
                <a:t>conse</a:t>
              </a:r>
              <a:r>
                <a:rPr lang="en-US" sz="1400" dirty="0"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400" dirty="0" err="1">
                  <a:latin typeface="Poppins" panose="00000500000000000000" pitchFamily="2" charset="0"/>
                  <a:cs typeface="Poppins" panose="00000500000000000000" pitchFamily="2" charset="0"/>
                </a:rPr>
                <a:t>ctetur</a:t>
              </a:r>
              <a:r>
                <a:rPr lang="en-US" sz="1400" dirty="0"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400" dirty="0" err="1">
                  <a:latin typeface="Poppins" panose="00000500000000000000" pitchFamily="2" charset="0"/>
                  <a:cs typeface="Poppins" panose="00000500000000000000" pitchFamily="2" charset="0"/>
                </a:rPr>
                <a:t>adipis</a:t>
              </a:r>
              <a:r>
                <a:rPr lang="en-US" sz="1400" dirty="0"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400" dirty="0" err="1">
                  <a:latin typeface="Poppins" panose="00000500000000000000" pitchFamily="2" charset="0"/>
                  <a:cs typeface="Poppins" panose="00000500000000000000" pitchFamily="2" charset="0"/>
                </a:rPr>
                <a:t>cing</a:t>
              </a:r>
              <a:r>
                <a:rPr lang="en-US" sz="1400" dirty="0"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400" dirty="0" err="1">
                  <a:latin typeface="Poppins" panose="00000500000000000000" pitchFamily="2" charset="0"/>
                  <a:cs typeface="Poppins" panose="00000500000000000000" pitchFamily="2" charset="0"/>
                </a:rPr>
                <a:t>elit</a:t>
              </a:r>
              <a:r>
                <a:rPr lang="en-US" sz="1400" dirty="0">
                  <a:latin typeface="Poppins" panose="00000500000000000000" pitchFamily="2" charset="0"/>
                  <a:cs typeface="Poppins" panose="00000500000000000000" pitchFamily="2" charset="0"/>
                </a:rPr>
                <a:t>, sed do </a:t>
              </a:r>
              <a:r>
                <a:rPr lang="en-US" sz="1400" dirty="0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Lorem ipsum dolor sit </a:t>
              </a:r>
              <a:r>
                <a:rPr lang="en-US" sz="1400" dirty="0" err="1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amet</a:t>
              </a:r>
              <a:r>
                <a:rPr lang="en-US" sz="1400" dirty="0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, </a:t>
              </a:r>
              <a:r>
                <a:rPr lang="en-US" sz="1400" dirty="0" err="1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conse</a:t>
              </a:r>
              <a:r>
                <a:rPr lang="en-US" sz="1400" dirty="0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400" dirty="0" err="1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ctetur</a:t>
              </a:r>
              <a:r>
                <a:rPr lang="en-US" sz="1400" dirty="0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400" dirty="0" err="1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adipis</a:t>
              </a:r>
              <a:r>
                <a:rPr lang="en-US" sz="1400" dirty="0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400" dirty="0" err="1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cing</a:t>
              </a:r>
              <a:r>
                <a:rPr lang="en-US" sz="1400" dirty="0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400" dirty="0" err="1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elit</a:t>
              </a:r>
              <a:r>
                <a:rPr lang="en-US" sz="1400" dirty="0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, sed do</a:t>
              </a:r>
              <a:endParaRPr lang="en-US" sz="14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2F8A152-1F51-4D48-B090-A0B9E19E3A3F}"/>
                </a:ext>
              </a:extLst>
            </p:cNvPr>
            <p:cNvSpPr/>
            <p:nvPr/>
          </p:nvSpPr>
          <p:spPr>
            <a:xfrm>
              <a:off x="6198301" y="3893121"/>
              <a:ext cx="2216564" cy="20008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400" dirty="0">
                  <a:latin typeface="Poppins" panose="00000500000000000000" pitchFamily="2" charset="0"/>
                  <a:cs typeface="Poppins" panose="00000500000000000000" pitchFamily="2" charset="0"/>
                </a:rPr>
                <a:t>Lorem ipsum dolor sit </a:t>
              </a:r>
              <a:r>
                <a:rPr lang="en-US" sz="1400" dirty="0" err="1">
                  <a:latin typeface="Poppins" panose="00000500000000000000" pitchFamily="2" charset="0"/>
                  <a:cs typeface="Poppins" panose="00000500000000000000" pitchFamily="2" charset="0"/>
                </a:rPr>
                <a:t>amet</a:t>
              </a:r>
              <a:r>
                <a:rPr lang="en-US" sz="1400" dirty="0">
                  <a:latin typeface="Poppins" panose="00000500000000000000" pitchFamily="2" charset="0"/>
                  <a:cs typeface="Poppins" panose="00000500000000000000" pitchFamily="2" charset="0"/>
                </a:rPr>
                <a:t>, </a:t>
              </a:r>
              <a:r>
                <a:rPr lang="en-US" sz="1400" dirty="0" err="1">
                  <a:latin typeface="Poppins" panose="00000500000000000000" pitchFamily="2" charset="0"/>
                  <a:cs typeface="Poppins" panose="00000500000000000000" pitchFamily="2" charset="0"/>
                </a:rPr>
                <a:t>conse</a:t>
              </a:r>
              <a:r>
                <a:rPr lang="en-US" sz="1400" dirty="0"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400" dirty="0" err="1">
                  <a:latin typeface="Poppins" panose="00000500000000000000" pitchFamily="2" charset="0"/>
                  <a:cs typeface="Poppins" panose="00000500000000000000" pitchFamily="2" charset="0"/>
                </a:rPr>
                <a:t>ctetur</a:t>
              </a:r>
              <a:r>
                <a:rPr lang="en-US" sz="1400" dirty="0"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400" dirty="0" err="1">
                  <a:latin typeface="Poppins" panose="00000500000000000000" pitchFamily="2" charset="0"/>
                  <a:cs typeface="Poppins" panose="00000500000000000000" pitchFamily="2" charset="0"/>
                </a:rPr>
                <a:t>adipis</a:t>
              </a:r>
              <a:r>
                <a:rPr lang="en-US" sz="1400" dirty="0"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400" dirty="0" err="1">
                  <a:latin typeface="Poppins" panose="00000500000000000000" pitchFamily="2" charset="0"/>
                  <a:cs typeface="Poppins" panose="00000500000000000000" pitchFamily="2" charset="0"/>
                </a:rPr>
                <a:t>cing</a:t>
              </a:r>
              <a:r>
                <a:rPr lang="en-US" sz="1400" dirty="0"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400" dirty="0" err="1">
                  <a:latin typeface="Poppins" panose="00000500000000000000" pitchFamily="2" charset="0"/>
                  <a:cs typeface="Poppins" panose="00000500000000000000" pitchFamily="2" charset="0"/>
                </a:rPr>
                <a:t>elit</a:t>
              </a:r>
              <a:r>
                <a:rPr lang="en-US" sz="1400" dirty="0">
                  <a:latin typeface="Poppins" panose="00000500000000000000" pitchFamily="2" charset="0"/>
                  <a:cs typeface="Poppins" panose="00000500000000000000" pitchFamily="2" charset="0"/>
                </a:rPr>
                <a:t>, sed do </a:t>
              </a:r>
              <a:r>
                <a:rPr lang="en-US" sz="1400" dirty="0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Lorem ipsum dolor sit </a:t>
              </a:r>
              <a:r>
                <a:rPr lang="en-US" sz="1400" dirty="0" err="1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amet</a:t>
              </a:r>
              <a:r>
                <a:rPr lang="en-US" sz="1400" dirty="0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, </a:t>
              </a:r>
              <a:r>
                <a:rPr lang="en-US" sz="1400" dirty="0" err="1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conse</a:t>
              </a:r>
              <a:r>
                <a:rPr lang="en-US" sz="1400" dirty="0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400" dirty="0" err="1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ctetur</a:t>
              </a:r>
              <a:r>
                <a:rPr lang="en-US" sz="1400" dirty="0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400" dirty="0" err="1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adipis</a:t>
              </a:r>
              <a:r>
                <a:rPr lang="en-US" sz="1400" dirty="0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400" dirty="0" err="1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cing</a:t>
              </a:r>
              <a:r>
                <a:rPr lang="en-US" sz="1400" dirty="0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400" dirty="0" err="1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elit</a:t>
              </a:r>
              <a:r>
                <a:rPr lang="en-US" sz="1400" dirty="0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, sed do</a:t>
              </a:r>
              <a:endParaRPr lang="en-US" sz="14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02C9CFCE-DBA8-4CDD-A79C-AB609CF6D63F}"/>
                </a:ext>
              </a:extLst>
            </p:cNvPr>
            <p:cNvSpPr/>
            <p:nvPr/>
          </p:nvSpPr>
          <p:spPr>
            <a:xfrm>
              <a:off x="8556872" y="3904319"/>
              <a:ext cx="2216564" cy="20008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400" dirty="0">
                  <a:latin typeface="Poppins" panose="00000500000000000000" pitchFamily="2" charset="0"/>
                  <a:cs typeface="Poppins" panose="00000500000000000000" pitchFamily="2" charset="0"/>
                </a:rPr>
                <a:t>Lorem ipsum dolor sit </a:t>
              </a:r>
              <a:r>
                <a:rPr lang="en-US" sz="1400" dirty="0" err="1">
                  <a:latin typeface="Poppins" panose="00000500000000000000" pitchFamily="2" charset="0"/>
                  <a:cs typeface="Poppins" panose="00000500000000000000" pitchFamily="2" charset="0"/>
                </a:rPr>
                <a:t>amet</a:t>
              </a:r>
              <a:r>
                <a:rPr lang="en-US" sz="1400" dirty="0">
                  <a:latin typeface="Poppins" panose="00000500000000000000" pitchFamily="2" charset="0"/>
                  <a:cs typeface="Poppins" panose="00000500000000000000" pitchFamily="2" charset="0"/>
                </a:rPr>
                <a:t>, </a:t>
              </a:r>
              <a:r>
                <a:rPr lang="en-US" sz="1400" dirty="0" err="1">
                  <a:latin typeface="Poppins" panose="00000500000000000000" pitchFamily="2" charset="0"/>
                  <a:cs typeface="Poppins" panose="00000500000000000000" pitchFamily="2" charset="0"/>
                </a:rPr>
                <a:t>conse</a:t>
              </a:r>
              <a:r>
                <a:rPr lang="en-US" sz="1400" dirty="0"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400" dirty="0" err="1">
                  <a:latin typeface="Poppins" panose="00000500000000000000" pitchFamily="2" charset="0"/>
                  <a:cs typeface="Poppins" panose="00000500000000000000" pitchFamily="2" charset="0"/>
                </a:rPr>
                <a:t>ctetur</a:t>
              </a:r>
              <a:r>
                <a:rPr lang="en-US" sz="1400" dirty="0"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400" dirty="0" err="1">
                  <a:latin typeface="Poppins" panose="00000500000000000000" pitchFamily="2" charset="0"/>
                  <a:cs typeface="Poppins" panose="00000500000000000000" pitchFamily="2" charset="0"/>
                </a:rPr>
                <a:t>adipis</a:t>
              </a:r>
              <a:r>
                <a:rPr lang="en-US" sz="1400" dirty="0"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400" dirty="0" err="1">
                  <a:latin typeface="Poppins" panose="00000500000000000000" pitchFamily="2" charset="0"/>
                  <a:cs typeface="Poppins" panose="00000500000000000000" pitchFamily="2" charset="0"/>
                </a:rPr>
                <a:t>cing</a:t>
              </a:r>
              <a:r>
                <a:rPr lang="en-US" sz="1400" dirty="0"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400" dirty="0" err="1">
                  <a:latin typeface="Poppins" panose="00000500000000000000" pitchFamily="2" charset="0"/>
                  <a:cs typeface="Poppins" panose="00000500000000000000" pitchFamily="2" charset="0"/>
                </a:rPr>
                <a:t>elit</a:t>
              </a:r>
              <a:r>
                <a:rPr lang="en-US" sz="1400" dirty="0">
                  <a:latin typeface="Poppins" panose="00000500000000000000" pitchFamily="2" charset="0"/>
                  <a:cs typeface="Poppins" panose="00000500000000000000" pitchFamily="2" charset="0"/>
                </a:rPr>
                <a:t>, sed do </a:t>
              </a:r>
              <a:r>
                <a:rPr lang="en-US" sz="1400" dirty="0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Lorem ipsum dolor sit </a:t>
              </a:r>
              <a:r>
                <a:rPr lang="en-US" sz="1400" dirty="0" err="1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amet</a:t>
              </a:r>
              <a:r>
                <a:rPr lang="en-US" sz="1400" dirty="0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, </a:t>
              </a:r>
              <a:r>
                <a:rPr lang="en-US" sz="1400" dirty="0" err="1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conse</a:t>
              </a:r>
              <a:r>
                <a:rPr lang="en-US" sz="1400" dirty="0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400" dirty="0" err="1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ctetur</a:t>
              </a:r>
              <a:r>
                <a:rPr lang="en-US" sz="1400" dirty="0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400" dirty="0" err="1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adipis</a:t>
              </a:r>
              <a:r>
                <a:rPr lang="en-US" sz="1400" dirty="0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400" dirty="0" err="1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cing</a:t>
              </a:r>
              <a:r>
                <a:rPr lang="en-US" sz="1400" dirty="0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 </a:t>
              </a:r>
              <a:r>
                <a:rPr lang="en-US" sz="1400" dirty="0" err="1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elit</a:t>
              </a:r>
              <a:r>
                <a:rPr lang="en-US" sz="1400" dirty="0">
                  <a:effectLst/>
                  <a:latin typeface="Poppins" panose="00000500000000000000" pitchFamily="2" charset="0"/>
                  <a:cs typeface="Poppins" panose="00000500000000000000" pitchFamily="2" charset="0"/>
                </a:rPr>
                <a:t>, sed do</a:t>
              </a:r>
              <a:endParaRPr lang="en-US" sz="1400" dirty="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F2080E03-71D9-4753-B4D1-8479182B899A}"/>
              </a:ext>
            </a:extLst>
          </p:cNvPr>
          <p:cNvSpPr/>
          <p:nvPr/>
        </p:nvSpPr>
        <p:spPr>
          <a:xfrm>
            <a:off x="4210709" y="443984"/>
            <a:ext cx="377058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rgbClr val="3A492C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OUR ANALYSIS</a:t>
            </a:r>
          </a:p>
        </p:txBody>
      </p:sp>
      <p:sp>
        <p:nvSpPr>
          <p:cNvPr id="23" name="Right Triangle 22">
            <a:extLst>
              <a:ext uri="{FF2B5EF4-FFF2-40B4-BE49-F238E27FC236}">
                <a16:creationId xmlns:a16="http://schemas.microsoft.com/office/drawing/2014/main" id="{FCED75F2-E366-41C8-840A-9B0583B5EA27}"/>
              </a:ext>
            </a:extLst>
          </p:cNvPr>
          <p:cNvSpPr/>
          <p:nvPr/>
        </p:nvSpPr>
        <p:spPr>
          <a:xfrm rot="10800000">
            <a:off x="11699874" y="0"/>
            <a:ext cx="492125" cy="492125"/>
          </a:xfrm>
          <a:prstGeom prst="rtTriangle">
            <a:avLst/>
          </a:prstGeom>
          <a:solidFill>
            <a:srgbClr val="AEB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104283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: Shape 1">
            <a:extLst>
              <a:ext uri="{FF2B5EF4-FFF2-40B4-BE49-F238E27FC236}">
                <a16:creationId xmlns:a16="http://schemas.microsoft.com/office/drawing/2014/main" id="{F20C68C0-02E0-4B1D-85D7-ED3FDABE0FB2}"/>
              </a:ext>
            </a:extLst>
          </p:cNvPr>
          <p:cNvSpPr/>
          <p:nvPr/>
        </p:nvSpPr>
        <p:spPr>
          <a:xfrm>
            <a:off x="1133474" y="6540500"/>
            <a:ext cx="9925052" cy="317500"/>
          </a:xfrm>
          <a:custGeom>
            <a:avLst/>
            <a:gdLst>
              <a:gd name="connsiteX0" fmla="*/ 17993 w 9925052"/>
              <a:gd name="connsiteY0" fmla="*/ 0 h 317500"/>
              <a:gd name="connsiteX1" fmla="*/ 9907059 w 9925052"/>
              <a:gd name="connsiteY1" fmla="*/ 0 h 317500"/>
              <a:gd name="connsiteX2" fmla="*/ 9925052 w 9925052"/>
              <a:gd name="connsiteY2" fmla="*/ 17993 h 317500"/>
              <a:gd name="connsiteX3" fmla="*/ 9925052 w 9925052"/>
              <a:gd name="connsiteY3" fmla="*/ 317500 h 317500"/>
              <a:gd name="connsiteX4" fmla="*/ 0 w 9925052"/>
              <a:gd name="connsiteY4" fmla="*/ 317500 h 317500"/>
              <a:gd name="connsiteX5" fmla="*/ 0 w 9925052"/>
              <a:gd name="connsiteY5" fmla="*/ 17993 h 317500"/>
              <a:gd name="connsiteX6" fmla="*/ 17993 w 9925052"/>
              <a:gd name="connsiteY6" fmla="*/ 0 h 317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25052" h="317500">
                <a:moveTo>
                  <a:pt x="17993" y="0"/>
                </a:moveTo>
                <a:lnTo>
                  <a:pt x="9907059" y="0"/>
                </a:lnTo>
                <a:cubicBezTo>
                  <a:pt x="9916996" y="0"/>
                  <a:pt x="9925052" y="8056"/>
                  <a:pt x="9925052" y="17993"/>
                </a:cubicBezTo>
                <a:lnTo>
                  <a:pt x="9925052" y="317500"/>
                </a:lnTo>
                <a:lnTo>
                  <a:pt x="0" y="317500"/>
                </a:lnTo>
                <a:lnTo>
                  <a:pt x="0" y="17993"/>
                </a:lnTo>
                <a:cubicBezTo>
                  <a:pt x="0" y="8056"/>
                  <a:pt x="8056" y="0"/>
                  <a:pt x="17993" y="0"/>
                </a:cubicBezTo>
                <a:close/>
              </a:path>
            </a:pathLst>
          </a:custGeom>
          <a:solidFill>
            <a:srgbClr val="3A4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3E4EB1-C5A7-48F0-86D4-FF993A5B8C4D}"/>
              </a:ext>
            </a:extLst>
          </p:cNvPr>
          <p:cNvSpPr txBox="1"/>
          <p:nvPr/>
        </p:nvSpPr>
        <p:spPr>
          <a:xfrm>
            <a:off x="1133474" y="6545361"/>
            <a:ext cx="3041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Military PowerPoint Presentation</a:t>
            </a:r>
            <a:endParaRPr lang="en-PK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89A4BA-059E-4715-B0A0-C8569DA0E638}"/>
              </a:ext>
            </a:extLst>
          </p:cNvPr>
          <p:cNvSpPr txBox="1"/>
          <p:nvPr/>
        </p:nvSpPr>
        <p:spPr>
          <a:xfrm>
            <a:off x="10711956" y="6545360"/>
            <a:ext cx="407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08</a:t>
            </a:r>
            <a:endParaRPr lang="en-PK" sz="1400" dirty="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CE92429-B0D1-481F-B587-E69AEBC1FB88}"/>
              </a:ext>
            </a:extLst>
          </p:cNvPr>
          <p:cNvGrpSpPr/>
          <p:nvPr/>
        </p:nvGrpSpPr>
        <p:grpSpPr>
          <a:xfrm>
            <a:off x="2002788" y="1460063"/>
            <a:ext cx="8187390" cy="4823077"/>
            <a:chOff x="276225" y="3175"/>
            <a:chExt cx="11636375" cy="6854826"/>
          </a:xfrm>
          <a:solidFill>
            <a:srgbClr val="AEB174"/>
          </a:solidFill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38A4E4E-9406-4AB8-A082-926E5A3B47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151438" y="441325"/>
              <a:ext cx="6076950" cy="5389563"/>
            </a:xfrm>
            <a:custGeom>
              <a:avLst/>
              <a:gdLst>
                <a:gd name="T0" fmla="*/ 1062 w 3828"/>
                <a:gd name="T1" fmla="*/ 2735 h 3395"/>
                <a:gd name="T2" fmla="*/ 1110 w 3828"/>
                <a:gd name="T3" fmla="*/ 1919 h 3395"/>
                <a:gd name="T4" fmla="*/ 1606 w 3828"/>
                <a:gd name="T5" fmla="*/ 1467 h 3395"/>
                <a:gd name="T6" fmla="*/ 975 w 3828"/>
                <a:gd name="T7" fmla="*/ 1527 h 3395"/>
                <a:gd name="T8" fmla="*/ 1362 w 3828"/>
                <a:gd name="T9" fmla="*/ 1487 h 3395"/>
                <a:gd name="T10" fmla="*/ 1448 w 3828"/>
                <a:gd name="T11" fmla="*/ 1461 h 3395"/>
                <a:gd name="T12" fmla="*/ 2117 w 3828"/>
                <a:gd name="T13" fmla="*/ 1327 h 3395"/>
                <a:gd name="T14" fmla="*/ 910 w 3828"/>
                <a:gd name="T15" fmla="*/ 1067 h 3395"/>
                <a:gd name="T16" fmla="*/ 2539 w 3828"/>
                <a:gd name="T17" fmla="*/ 1181 h 3395"/>
                <a:gd name="T18" fmla="*/ 986 w 3828"/>
                <a:gd name="T19" fmla="*/ 974 h 3395"/>
                <a:gd name="T20" fmla="*/ 1022 w 3828"/>
                <a:gd name="T21" fmla="*/ 885 h 3395"/>
                <a:gd name="T22" fmla="*/ 808 w 3828"/>
                <a:gd name="T23" fmla="*/ 620 h 3395"/>
                <a:gd name="T24" fmla="*/ 2010 w 3828"/>
                <a:gd name="T25" fmla="*/ 220 h 3395"/>
                <a:gd name="T26" fmla="*/ 2817 w 3828"/>
                <a:gd name="T27" fmla="*/ 102 h 3395"/>
                <a:gd name="T28" fmla="*/ 2170 w 3828"/>
                <a:gd name="T29" fmla="*/ 162 h 3395"/>
                <a:gd name="T30" fmla="*/ 2424 w 3828"/>
                <a:gd name="T31" fmla="*/ 184 h 3395"/>
                <a:gd name="T32" fmla="*/ 2697 w 3828"/>
                <a:gd name="T33" fmla="*/ 193 h 3395"/>
                <a:gd name="T34" fmla="*/ 2955 w 3828"/>
                <a:gd name="T35" fmla="*/ 118 h 3395"/>
                <a:gd name="T36" fmla="*/ 3352 w 3828"/>
                <a:gd name="T37" fmla="*/ 62 h 3395"/>
                <a:gd name="T38" fmla="*/ 3810 w 3828"/>
                <a:gd name="T39" fmla="*/ 184 h 3395"/>
                <a:gd name="T40" fmla="*/ 3772 w 3828"/>
                <a:gd name="T41" fmla="*/ 393 h 3395"/>
                <a:gd name="T42" fmla="*/ 3597 w 3828"/>
                <a:gd name="T43" fmla="*/ 747 h 3395"/>
                <a:gd name="T44" fmla="*/ 3494 w 3828"/>
                <a:gd name="T45" fmla="*/ 811 h 3395"/>
                <a:gd name="T46" fmla="*/ 3406 w 3828"/>
                <a:gd name="T47" fmla="*/ 591 h 3395"/>
                <a:gd name="T48" fmla="*/ 3112 w 3828"/>
                <a:gd name="T49" fmla="*/ 969 h 3395"/>
                <a:gd name="T50" fmla="*/ 3377 w 3828"/>
                <a:gd name="T51" fmla="*/ 1161 h 3395"/>
                <a:gd name="T52" fmla="*/ 3239 w 3828"/>
                <a:gd name="T53" fmla="*/ 1412 h 3395"/>
                <a:gd name="T54" fmla="*/ 3079 w 3828"/>
                <a:gd name="T55" fmla="*/ 1587 h 3395"/>
                <a:gd name="T56" fmla="*/ 3035 w 3828"/>
                <a:gd name="T57" fmla="*/ 1634 h 3395"/>
                <a:gd name="T58" fmla="*/ 3003 w 3828"/>
                <a:gd name="T59" fmla="*/ 1992 h 3395"/>
                <a:gd name="T60" fmla="*/ 2790 w 3828"/>
                <a:gd name="T61" fmla="*/ 2343 h 3395"/>
                <a:gd name="T62" fmla="*/ 2675 w 3828"/>
                <a:gd name="T63" fmla="*/ 2523 h 3395"/>
                <a:gd name="T64" fmla="*/ 2319 w 3828"/>
                <a:gd name="T65" fmla="*/ 2083 h 3395"/>
                <a:gd name="T66" fmla="*/ 1993 w 3828"/>
                <a:gd name="T67" fmla="*/ 2074 h 3395"/>
                <a:gd name="T68" fmla="*/ 1470 w 3828"/>
                <a:gd name="T69" fmla="*/ 1874 h 3395"/>
                <a:gd name="T70" fmla="*/ 1621 w 3828"/>
                <a:gd name="T71" fmla="*/ 2172 h 3395"/>
                <a:gd name="T72" fmla="*/ 1139 w 3828"/>
                <a:gd name="T73" fmla="*/ 1930 h 3395"/>
                <a:gd name="T74" fmla="*/ 1413 w 3828"/>
                <a:gd name="T75" fmla="*/ 2530 h 3395"/>
                <a:gd name="T76" fmla="*/ 1046 w 3828"/>
                <a:gd name="T77" fmla="*/ 3279 h 3395"/>
                <a:gd name="T78" fmla="*/ 679 w 3828"/>
                <a:gd name="T79" fmla="*/ 2819 h 3395"/>
                <a:gd name="T80" fmla="*/ 242 w 3828"/>
                <a:gd name="T81" fmla="*/ 2472 h 3395"/>
                <a:gd name="T82" fmla="*/ 137 w 3828"/>
                <a:gd name="T83" fmla="*/ 1921 h 3395"/>
                <a:gd name="T84" fmla="*/ 615 w 3828"/>
                <a:gd name="T85" fmla="*/ 1759 h 3395"/>
                <a:gd name="T86" fmla="*/ 1139 w 3828"/>
                <a:gd name="T87" fmla="*/ 1712 h 3395"/>
                <a:gd name="T88" fmla="*/ 879 w 3828"/>
                <a:gd name="T89" fmla="*/ 1654 h 3395"/>
                <a:gd name="T90" fmla="*/ 651 w 3828"/>
                <a:gd name="T91" fmla="*/ 1472 h 3395"/>
                <a:gd name="T92" fmla="*/ 657 w 3828"/>
                <a:gd name="T93" fmla="*/ 1594 h 3395"/>
                <a:gd name="T94" fmla="*/ 182 w 3828"/>
                <a:gd name="T95" fmla="*/ 1656 h 3395"/>
                <a:gd name="T96" fmla="*/ 402 w 3828"/>
                <a:gd name="T97" fmla="*/ 1347 h 3395"/>
                <a:gd name="T98" fmla="*/ 619 w 3828"/>
                <a:gd name="T99" fmla="*/ 1161 h 3395"/>
                <a:gd name="T100" fmla="*/ 842 w 3828"/>
                <a:gd name="T101" fmla="*/ 1120 h 3395"/>
                <a:gd name="T102" fmla="*/ 768 w 3828"/>
                <a:gd name="T103" fmla="*/ 907 h 3395"/>
                <a:gd name="T104" fmla="*/ 686 w 3828"/>
                <a:gd name="T105" fmla="*/ 1161 h 3395"/>
                <a:gd name="T106" fmla="*/ 479 w 3828"/>
                <a:gd name="T107" fmla="*/ 949 h 3395"/>
                <a:gd name="T108" fmla="*/ 628 w 3828"/>
                <a:gd name="T109" fmla="*/ 707 h 3395"/>
                <a:gd name="T110" fmla="*/ 782 w 3828"/>
                <a:gd name="T111" fmla="*/ 598 h 3395"/>
                <a:gd name="T112" fmla="*/ 1097 w 3828"/>
                <a:gd name="T113" fmla="*/ 707 h 3395"/>
                <a:gd name="T114" fmla="*/ 1106 w 3828"/>
                <a:gd name="T115" fmla="*/ 814 h 3395"/>
                <a:gd name="T116" fmla="*/ 1346 w 3828"/>
                <a:gd name="T117" fmla="*/ 660 h 3395"/>
                <a:gd name="T118" fmla="*/ 1537 w 3828"/>
                <a:gd name="T119" fmla="*/ 547 h 3395"/>
                <a:gd name="T120" fmla="*/ 1724 w 3828"/>
                <a:gd name="T121" fmla="*/ 576 h 3395"/>
                <a:gd name="T122" fmla="*/ 1673 w 3828"/>
                <a:gd name="T123" fmla="*/ 420 h 3395"/>
                <a:gd name="T124" fmla="*/ 1770 w 3828"/>
                <a:gd name="T125" fmla="*/ 282 h 3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28" h="3395">
                  <a:moveTo>
                    <a:pt x="935" y="3288"/>
                  </a:moveTo>
                  <a:lnTo>
                    <a:pt x="935" y="3291"/>
                  </a:lnTo>
                  <a:lnTo>
                    <a:pt x="937" y="3288"/>
                  </a:lnTo>
                  <a:lnTo>
                    <a:pt x="935" y="3288"/>
                  </a:lnTo>
                  <a:close/>
                  <a:moveTo>
                    <a:pt x="1010" y="2957"/>
                  </a:moveTo>
                  <a:lnTo>
                    <a:pt x="1008" y="2957"/>
                  </a:lnTo>
                  <a:lnTo>
                    <a:pt x="1010" y="2957"/>
                  </a:lnTo>
                  <a:lnTo>
                    <a:pt x="1010" y="2957"/>
                  </a:lnTo>
                  <a:lnTo>
                    <a:pt x="1013" y="2957"/>
                  </a:lnTo>
                  <a:lnTo>
                    <a:pt x="1010" y="2957"/>
                  </a:lnTo>
                  <a:close/>
                  <a:moveTo>
                    <a:pt x="1044" y="2828"/>
                  </a:moveTo>
                  <a:lnTo>
                    <a:pt x="1042" y="2828"/>
                  </a:lnTo>
                  <a:lnTo>
                    <a:pt x="1042" y="2830"/>
                  </a:lnTo>
                  <a:lnTo>
                    <a:pt x="1042" y="2832"/>
                  </a:lnTo>
                  <a:lnTo>
                    <a:pt x="1042" y="2832"/>
                  </a:lnTo>
                  <a:lnTo>
                    <a:pt x="1042" y="2830"/>
                  </a:lnTo>
                  <a:lnTo>
                    <a:pt x="1044" y="2828"/>
                  </a:lnTo>
                  <a:lnTo>
                    <a:pt x="1044" y="2828"/>
                  </a:lnTo>
                  <a:close/>
                  <a:moveTo>
                    <a:pt x="1144" y="2806"/>
                  </a:moveTo>
                  <a:lnTo>
                    <a:pt x="1144" y="2808"/>
                  </a:lnTo>
                  <a:lnTo>
                    <a:pt x="1144" y="2817"/>
                  </a:lnTo>
                  <a:lnTo>
                    <a:pt x="1144" y="2824"/>
                  </a:lnTo>
                  <a:lnTo>
                    <a:pt x="1146" y="2835"/>
                  </a:lnTo>
                  <a:lnTo>
                    <a:pt x="1146" y="2844"/>
                  </a:lnTo>
                  <a:lnTo>
                    <a:pt x="1144" y="2852"/>
                  </a:lnTo>
                  <a:lnTo>
                    <a:pt x="1142" y="2859"/>
                  </a:lnTo>
                  <a:lnTo>
                    <a:pt x="1142" y="2864"/>
                  </a:lnTo>
                  <a:lnTo>
                    <a:pt x="1144" y="2875"/>
                  </a:lnTo>
                  <a:lnTo>
                    <a:pt x="1148" y="2884"/>
                  </a:lnTo>
                  <a:lnTo>
                    <a:pt x="1153" y="2895"/>
                  </a:lnTo>
                  <a:lnTo>
                    <a:pt x="1155" y="2895"/>
                  </a:lnTo>
                  <a:lnTo>
                    <a:pt x="1155" y="2897"/>
                  </a:lnTo>
                  <a:lnTo>
                    <a:pt x="1157" y="2897"/>
                  </a:lnTo>
                  <a:lnTo>
                    <a:pt x="1157" y="2895"/>
                  </a:lnTo>
                  <a:lnTo>
                    <a:pt x="1157" y="2893"/>
                  </a:lnTo>
                  <a:lnTo>
                    <a:pt x="1155" y="2877"/>
                  </a:lnTo>
                  <a:lnTo>
                    <a:pt x="1153" y="2868"/>
                  </a:lnTo>
                  <a:lnTo>
                    <a:pt x="1153" y="2861"/>
                  </a:lnTo>
                  <a:lnTo>
                    <a:pt x="1155" y="2855"/>
                  </a:lnTo>
                  <a:lnTo>
                    <a:pt x="1157" y="2848"/>
                  </a:lnTo>
                  <a:lnTo>
                    <a:pt x="1157" y="2841"/>
                  </a:lnTo>
                  <a:lnTo>
                    <a:pt x="1155" y="2835"/>
                  </a:lnTo>
                  <a:lnTo>
                    <a:pt x="1153" y="2826"/>
                  </a:lnTo>
                  <a:lnTo>
                    <a:pt x="1150" y="2819"/>
                  </a:lnTo>
                  <a:lnTo>
                    <a:pt x="1150" y="2812"/>
                  </a:lnTo>
                  <a:lnTo>
                    <a:pt x="1148" y="2808"/>
                  </a:lnTo>
                  <a:lnTo>
                    <a:pt x="1146" y="2808"/>
                  </a:lnTo>
                  <a:lnTo>
                    <a:pt x="1144" y="2806"/>
                  </a:lnTo>
                  <a:close/>
                  <a:moveTo>
                    <a:pt x="1024" y="2779"/>
                  </a:moveTo>
                  <a:lnTo>
                    <a:pt x="1022" y="2781"/>
                  </a:lnTo>
                  <a:lnTo>
                    <a:pt x="1019" y="2784"/>
                  </a:lnTo>
                  <a:lnTo>
                    <a:pt x="1019" y="2786"/>
                  </a:lnTo>
                  <a:lnTo>
                    <a:pt x="1019" y="2786"/>
                  </a:lnTo>
                  <a:lnTo>
                    <a:pt x="1024" y="2784"/>
                  </a:lnTo>
                  <a:lnTo>
                    <a:pt x="1026" y="2784"/>
                  </a:lnTo>
                  <a:lnTo>
                    <a:pt x="1026" y="2781"/>
                  </a:lnTo>
                  <a:lnTo>
                    <a:pt x="1024" y="2781"/>
                  </a:lnTo>
                  <a:lnTo>
                    <a:pt x="1024" y="2779"/>
                  </a:lnTo>
                  <a:close/>
                  <a:moveTo>
                    <a:pt x="1037" y="2670"/>
                  </a:moveTo>
                  <a:lnTo>
                    <a:pt x="1035" y="2670"/>
                  </a:lnTo>
                  <a:lnTo>
                    <a:pt x="1035" y="2672"/>
                  </a:lnTo>
                  <a:lnTo>
                    <a:pt x="1033" y="2675"/>
                  </a:lnTo>
                  <a:lnTo>
                    <a:pt x="1035" y="2697"/>
                  </a:lnTo>
                  <a:lnTo>
                    <a:pt x="1039" y="2721"/>
                  </a:lnTo>
                  <a:lnTo>
                    <a:pt x="1042" y="2728"/>
                  </a:lnTo>
                  <a:lnTo>
                    <a:pt x="1046" y="2732"/>
                  </a:lnTo>
                  <a:lnTo>
                    <a:pt x="1050" y="2739"/>
                  </a:lnTo>
                  <a:lnTo>
                    <a:pt x="1057" y="2744"/>
                  </a:lnTo>
                  <a:lnTo>
                    <a:pt x="1059" y="2748"/>
                  </a:lnTo>
                  <a:lnTo>
                    <a:pt x="1062" y="2750"/>
                  </a:lnTo>
                  <a:lnTo>
                    <a:pt x="1064" y="2755"/>
                  </a:lnTo>
                  <a:lnTo>
                    <a:pt x="1066" y="2757"/>
                  </a:lnTo>
                  <a:lnTo>
                    <a:pt x="1066" y="2759"/>
                  </a:lnTo>
                  <a:lnTo>
                    <a:pt x="1066" y="2759"/>
                  </a:lnTo>
                  <a:lnTo>
                    <a:pt x="1066" y="2761"/>
                  </a:lnTo>
                  <a:lnTo>
                    <a:pt x="1066" y="2766"/>
                  </a:lnTo>
                  <a:lnTo>
                    <a:pt x="1068" y="2770"/>
                  </a:lnTo>
                  <a:lnTo>
                    <a:pt x="1068" y="2770"/>
                  </a:lnTo>
                  <a:lnTo>
                    <a:pt x="1070" y="2770"/>
                  </a:lnTo>
                  <a:lnTo>
                    <a:pt x="1070" y="2770"/>
                  </a:lnTo>
                  <a:lnTo>
                    <a:pt x="1073" y="2768"/>
                  </a:lnTo>
                  <a:lnTo>
                    <a:pt x="1070" y="2766"/>
                  </a:lnTo>
                  <a:lnTo>
                    <a:pt x="1068" y="2761"/>
                  </a:lnTo>
                  <a:lnTo>
                    <a:pt x="1066" y="2759"/>
                  </a:lnTo>
                  <a:lnTo>
                    <a:pt x="1066" y="2757"/>
                  </a:lnTo>
                  <a:lnTo>
                    <a:pt x="1066" y="2757"/>
                  </a:lnTo>
                  <a:lnTo>
                    <a:pt x="1064" y="2746"/>
                  </a:lnTo>
                  <a:lnTo>
                    <a:pt x="1064" y="2739"/>
                  </a:lnTo>
                  <a:lnTo>
                    <a:pt x="1062" y="2735"/>
                  </a:lnTo>
                  <a:lnTo>
                    <a:pt x="1057" y="2730"/>
                  </a:lnTo>
                  <a:lnTo>
                    <a:pt x="1050" y="2726"/>
                  </a:lnTo>
                  <a:lnTo>
                    <a:pt x="1048" y="2719"/>
                  </a:lnTo>
                  <a:lnTo>
                    <a:pt x="1046" y="2712"/>
                  </a:lnTo>
                  <a:lnTo>
                    <a:pt x="1048" y="2706"/>
                  </a:lnTo>
                  <a:lnTo>
                    <a:pt x="1042" y="2675"/>
                  </a:lnTo>
                  <a:lnTo>
                    <a:pt x="1039" y="2672"/>
                  </a:lnTo>
                  <a:lnTo>
                    <a:pt x="1037" y="2670"/>
                  </a:lnTo>
                  <a:close/>
                  <a:moveTo>
                    <a:pt x="1035" y="2623"/>
                  </a:moveTo>
                  <a:lnTo>
                    <a:pt x="1035" y="2623"/>
                  </a:lnTo>
                  <a:lnTo>
                    <a:pt x="1037" y="2623"/>
                  </a:lnTo>
                  <a:lnTo>
                    <a:pt x="1035" y="2623"/>
                  </a:lnTo>
                  <a:close/>
                  <a:moveTo>
                    <a:pt x="1130" y="2575"/>
                  </a:moveTo>
                  <a:lnTo>
                    <a:pt x="1106" y="2579"/>
                  </a:lnTo>
                  <a:lnTo>
                    <a:pt x="1102" y="2581"/>
                  </a:lnTo>
                  <a:lnTo>
                    <a:pt x="1099" y="2586"/>
                  </a:lnTo>
                  <a:lnTo>
                    <a:pt x="1099" y="2590"/>
                  </a:lnTo>
                  <a:lnTo>
                    <a:pt x="1097" y="2592"/>
                  </a:lnTo>
                  <a:lnTo>
                    <a:pt x="1097" y="2610"/>
                  </a:lnTo>
                  <a:lnTo>
                    <a:pt x="1095" y="2626"/>
                  </a:lnTo>
                  <a:lnTo>
                    <a:pt x="1095" y="2628"/>
                  </a:lnTo>
                  <a:lnTo>
                    <a:pt x="1095" y="2630"/>
                  </a:lnTo>
                  <a:lnTo>
                    <a:pt x="1097" y="2632"/>
                  </a:lnTo>
                  <a:lnTo>
                    <a:pt x="1097" y="2635"/>
                  </a:lnTo>
                  <a:lnTo>
                    <a:pt x="1104" y="2635"/>
                  </a:lnTo>
                  <a:lnTo>
                    <a:pt x="1108" y="2635"/>
                  </a:lnTo>
                  <a:lnTo>
                    <a:pt x="1115" y="2635"/>
                  </a:lnTo>
                  <a:lnTo>
                    <a:pt x="1117" y="2635"/>
                  </a:lnTo>
                  <a:lnTo>
                    <a:pt x="1119" y="2635"/>
                  </a:lnTo>
                  <a:lnTo>
                    <a:pt x="1124" y="2632"/>
                  </a:lnTo>
                  <a:lnTo>
                    <a:pt x="1126" y="2630"/>
                  </a:lnTo>
                  <a:lnTo>
                    <a:pt x="1128" y="2628"/>
                  </a:lnTo>
                  <a:lnTo>
                    <a:pt x="1128" y="2626"/>
                  </a:lnTo>
                  <a:lnTo>
                    <a:pt x="1128" y="2621"/>
                  </a:lnTo>
                  <a:lnTo>
                    <a:pt x="1130" y="2617"/>
                  </a:lnTo>
                  <a:lnTo>
                    <a:pt x="1137" y="2608"/>
                  </a:lnTo>
                  <a:lnTo>
                    <a:pt x="1144" y="2599"/>
                  </a:lnTo>
                  <a:lnTo>
                    <a:pt x="1148" y="2590"/>
                  </a:lnTo>
                  <a:lnTo>
                    <a:pt x="1148" y="2586"/>
                  </a:lnTo>
                  <a:lnTo>
                    <a:pt x="1146" y="2583"/>
                  </a:lnTo>
                  <a:lnTo>
                    <a:pt x="1144" y="2581"/>
                  </a:lnTo>
                  <a:lnTo>
                    <a:pt x="1142" y="2577"/>
                  </a:lnTo>
                  <a:lnTo>
                    <a:pt x="1137" y="2577"/>
                  </a:lnTo>
                  <a:lnTo>
                    <a:pt x="1130" y="2575"/>
                  </a:lnTo>
                  <a:close/>
                  <a:moveTo>
                    <a:pt x="1126" y="2548"/>
                  </a:moveTo>
                  <a:lnTo>
                    <a:pt x="1126" y="2548"/>
                  </a:lnTo>
                  <a:lnTo>
                    <a:pt x="1126" y="2548"/>
                  </a:lnTo>
                  <a:lnTo>
                    <a:pt x="1126" y="2548"/>
                  </a:lnTo>
                  <a:close/>
                  <a:moveTo>
                    <a:pt x="1077" y="2539"/>
                  </a:moveTo>
                  <a:lnTo>
                    <a:pt x="1075" y="2539"/>
                  </a:lnTo>
                  <a:lnTo>
                    <a:pt x="1075" y="2541"/>
                  </a:lnTo>
                  <a:lnTo>
                    <a:pt x="1075" y="2539"/>
                  </a:lnTo>
                  <a:lnTo>
                    <a:pt x="1077" y="2539"/>
                  </a:lnTo>
                  <a:close/>
                  <a:moveTo>
                    <a:pt x="388" y="2403"/>
                  </a:moveTo>
                  <a:lnTo>
                    <a:pt x="388" y="2406"/>
                  </a:lnTo>
                  <a:lnTo>
                    <a:pt x="388" y="2406"/>
                  </a:lnTo>
                  <a:lnTo>
                    <a:pt x="388" y="2408"/>
                  </a:lnTo>
                  <a:lnTo>
                    <a:pt x="391" y="2408"/>
                  </a:lnTo>
                  <a:lnTo>
                    <a:pt x="393" y="2406"/>
                  </a:lnTo>
                  <a:lnTo>
                    <a:pt x="393" y="2403"/>
                  </a:lnTo>
                  <a:lnTo>
                    <a:pt x="391" y="2403"/>
                  </a:lnTo>
                  <a:lnTo>
                    <a:pt x="388" y="2403"/>
                  </a:lnTo>
                  <a:close/>
                  <a:moveTo>
                    <a:pt x="373" y="2386"/>
                  </a:moveTo>
                  <a:lnTo>
                    <a:pt x="375" y="2388"/>
                  </a:lnTo>
                  <a:lnTo>
                    <a:pt x="375" y="2388"/>
                  </a:lnTo>
                  <a:lnTo>
                    <a:pt x="375" y="2386"/>
                  </a:lnTo>
                  <a:lnTo>
                    <a:pt x="373" y="2386"/>
                  </a:lnTo>
                  <a:lnTo>
                    <a:pt x="373" y="2386"/>
                  </a:lnTo>
                  <a:close/>
                  <a:moveTo>
                    <a:pt x="368" y="2381"/>
                  </a:moveTo>
                  <a:lnTo>
                    <a:pt x="368" y="2383"/>
                  </a:lnTo>
                  <a:lnTo>
                    <a:pt x="371" y="2386"/>
                  </a:lnTo>
                  <a:lnTo>
                    <a:pt x="368" y="2381"/>
                  </a:lnTo>
                  <a:close/>
                  <a:moveTo>
                    <a:pt x="1217" y="2303"/>
                  </a:moveTo>
                  <a:lnTo>
                    <a:pt x="1217" y="2303"/>
                  </a:lnTo>
                  <a:lnTo>
                    <a:pt x="1215" y="2303"/>
                  </a:lnTo>
                  <a:lnTo>
                    <a:pt x="1217" y="2306"/>
                  </a:lnTo>
                  <a:lnTo>
                    <a:pt x="1219" y="2306"/>
                  </a:lnTo>
                  <a:lnTo>
                    <a:pt x="1222" y="2306"/>
                  </a:lnTo>
                  <a:lnTo>
                    <a:pt x="1222" y="2303"/>
                  </a:lnTo>
                  <a:lnTo>
                    <a:pt x="1217" y="2303"/>
                  </a:lnTo>
                  <a:close/>
                  <a:moveTo>
                    <a:pt x="2719" y="2279"/>
                  </a:moveTo>
                  <a:lnTo>
                    <a:pt x="2717" y="2279"/>
                  </a:lnTo>
                  <a:lnTo>
                    <a:pt x="2719" y="2281"/>
                  </a:lnTo>
                  <a:lnTo>
                    <a:pt x="2721" y="2281"/>
                  </a:lnTo>
                  <a:lnTo>
                    <a:pt x="2719" y="2279"/>
                  </a:lnTo>
                  <a:close/>
                  <a:moveTo>
                    <a:pt x="1108" y="1916"/>
                  </a:moveTo>
                  <a:lnTo>
                    <a:pt x="1108" y="1916"/>
                  </a:lnTo>
                  <a:lnTo>
                    <a:pt x="1108" y="1919"/>
                  </a:lnTo>
                  <a:lnTo>
                    <a:pt x="1110" y="1919"/>
                  </a:lnTo>
                  <a:lnTo>
                    <a:pt x="1110" y="1919"/>
                  </a:lnTo>
                  <a:lnTo>
                    <a:pt x="1110" y="1919"/>
                  </a:lnTo>
                  <a:lnTo>
                    <a:pt x="1110" y="1919"/>
                  </a:lnTo>
                  <a:lnTo>
                    <a:pt x="1110" y="1916"/>
                  </a:lnTo>
                  <a:lnTo>
                    <a:pt x="1108" y="1916"/>
                  </a:lnTo>
                  <a:close/>
                  <a:moveTo>
                    <a:pt x="1097" y="1903"/>
                  </a:moveTo>
                  <a:lnTo>
                    <a:pt x="1097" y="1903"/>
                  </a:lnTo>
                  <a:lnTo>
                    <a:pt x="1099" y="1903"/>
                  </a:lnTo>
                  <a:lnTo>
                    <a:pt x="1099" y="1905"/>
                  </a:lnTo>
                  <a:lnTo>
                    <a:pt x="1099" y="1903"/>
                  </a:lnTo>
                  <a:lnTo>
                    <a:pt x="1099" y="1903"/>
                  </a:lnTo>
                  <a:lnTo>
                    <a:pt x="1097" y="1903"/>
                  </a:lnTo>
                  <a:close/>
                  <a:moveTo>
                    <a:pt x="2863" y="1868"/>
                  </a:moveTo>
                  <a:lnTo>
                    <a:pt x="2861" y="1868"/>
                  </a:lnTo>
                  <a:lnTo>
                    <a:pt x="2859" y="1870"/>
                  </a:lnTo>
                  <a:lnTo>
                    <a:pt x="2855" y="1870"/>
                  </a:lnTo>
                  <a:lnTo>
                    <a:pt x="2850" y="1872"/>
                  </a:lnTo>
                  <a:lnTo>
                    <a:pt x="2850" y="1870"/>
                  </a:lnTo>
                  <a:lnTo>
                    <a:pt x="2850" y="1870"/>
                  </a:lnTo>
                  <a:lnTo>
                    <a:pt x="2850" y="1872"/>
                  </a:lnTo>
                  <a:lnTo>
                    <a:pt x="2850" y="1872"/>
                  </a:lnTo>
                  <a:lnTo>
                    <a:pt x="2855" y="1874"/>
                  </a:lnTo>
                  <a:lnTo>
                    <a:pt x="2859" y="1874"/>
                  </a:lnTo>
                  <a:lnTo>
                    <a:pt x="2863" y="1872"/>
                  </a:lnTo>
                  <a:lnTo>
                    <a:pt x="2863" y="1872"/>
                  </a:lnTo>
                  <a:lnTo>
                    <a:pt x="2866" y="1870"/>
                  </a:lnTo>
                  <a:lnTo>
                    <a:pt x="2863" y="1868"/>
                  </a:lnTo>
                  <a:lnTo>
                    <a:pt x="2863" y="1868"/>
                  </a:lnTo>
                  <a:close/>
                  <a:moveTo>
                    <a:pt x="2943" y="1863"/>
                  </a:moveTo>
                  <a:lnTo>
                    <a:pt x="2943" y="1863"/>
                  </a:lnTo>
                  <a:lnTo>
                    <a:pt x="2943" y="1863"/>
                  </a:lnTo>
                  <a:lnTo>
                    <a:pt x="2946" y="1870"/>
                  </a:lnTo>
                  <a:lnTo>
                    <a:pt x="2946" y="1870"/>
                  </a:lnTo>
                  <a:lnTo>
                    <a:pt x="2948" y="1868"/>
                  </a:lnTo>
                  <a:lnTo>
                    <a:pt x="2946" y="1863"/>
                  </a:lnTo>
                  <a:lnTo>
                    <a:pt x="2946" y="1863"/>
                  </a:lnTo>
                  <a:lnTo>
                    <a:pt x="2943" y="1863"/>
                  </a:lnTo>
                  <a:close/>
                  <a:moveTo>
                    <a:pt x="3017" y="1799"/>
                  </a:moveTo>
                  <a:lnTo>
                    <a:pt x="3015" y="1801"/>
                  </a:lnTo>
                  <a:lnTo>
                    <a:pt x="3017" y="1803"/>
                  </a:lnTo>
                  <a:lnTo>
                    <a:pt x="3017" y="1803"/>
                  </a:lnTo>
                  <a:lnTo>
                    <a:pt x="3019" y="1805"/>
                  </a:lnTo>
                  <a:lnTo>
                    <a:pt x="3019" y="1805"/>
                  </a:lnTo>
                  <a:lnTo>
                    <a:pt x="3021" y="1805"/>
                  </a:lnTo>
                  <a:lnTo>
                    <a:pt x="3019" y="1805"/>
                  </a:lnTo>
                  <a:lnTo>
                    <a:pt x="3019" y="1805"/>
                  </a:lnTo>
                  <a:lnTo>
                    <a:pt x="3019" y="1801"/>
                  </a:lnTo>
                  <a:lnTo>
                    <a:pt x="3019" y="1799"/>
                  </a:lnTo>
                  <a:lnTo>
                    <a:pt x="3017" y="1799"/>
                  </a:lnTo>
                  <a:close/>
                  <a:moveTo>
                    <a:pt x="2970" y="1741"/>
                  </a:moveTo>
                  <a:lnTo>
                    <a:pt x="2968" y="1741"/>
                  </a:lnTo>
                  <a:lnTo>
                    <a:pt x="2968" y="1743"/>
                  </a:lnTo>
                  <a:lnTo>
                    <a:pt x="2970" y="1743"/>
                  </a:lnTo>
                  <a:lnTo>
                    <a:pt x="2970" y="1743"/>
                  </a:lnTo>
                  <a:lnTo>
                    <a:pt x="2972" y="1743"/>
                  </a:lnTo>
                  <a:lnTo>
                    <a:pt x="2972" y="1741"/>
                  </a:lnTo>
                  <a:lnTo>
                    <a:pt x="2970" y="1741"/>
                  </a:lnTo>
                  <a:close/>
                  <a:moveTo>
                    <a:pt x="977" y="1599"/>
                  </a:moveTo>
                  <a:lnTo>
                    <a:pt x="970" y="1599"/>
                  </a:lnTo>
                  <a:lnTo>
                    <a:pt x="962" y="1601"/>
                  </a:lnTo>
                  <a:lnTo>
                    <a:pt x="959" y="1603"/>
                  </a:lnTo>
                  <a:lnTo>
                    <a:pt x="959" y="1607"/>
                  </a:lnTo>
                  <a:lnTo>
                    <a:pt x="959" y="1610"/>
                  </a:lnTo>
                  <a:lnTo>
                    <a:pt x="959" y="1612"/>
                  </a:lnTo>
                  <a:lnTo>
                    <a:pt x="964" y="1612"/>
                  </a:lnTo>
                  <a:lnTo>
                    <a:pt x="968" y="1612"/>
                  </a:lnTo>
                  <a:lnTo>
                    <a:pt x="973" y="1612"/>
                  </a:lnTo>
                  <a:lnTo>
                    <a:pt x="975" y="1612"/>
                  </a:lnTo>
                  <a:lnTo>
                    <a:pt x="977" y="1612"/>
                  </a:lnTo>
                  <a:lnTo>
                    <a:pt x="979" y="1612"/>
                  </a:lnTo>
                  <a:lnTo>
                    <a:pt x="982" y="1612"/>
                  </a:lnTo>
                  <a:lnTo>
                    <a:pt x="986" y="1610"/>
                  </a:lnTo>
                  <a:lnTo>
                    <a:pt x="988" y="1607"/>
                  </a:lnTo>
                  <a:lnTo>
                    <a:pt x="990" y="1605"/>
                  </a:lnTo>
                  <a:lnTo>
                    <a:pt x="990" y="1601"/>
                  </a:lnTo>
                  <a:lnTo>
                    <a:pt x="988" y="1599"/>
                  </a:lnTo>
                  <a:lnTo>
                    <a:pt x="986" y="1599"/>
                  </a:lnTo>
                  <a:lnTo>
                    <a:pt x="977" y="1599"/>
                  </a:lnTo>
                  <a:close/>
                  <a:moveTo>
                    <a:pt x="1808" y="1572"/>
                  </a:moveTo>
                  <a:lnTo>
                    <a:pt x="1808" y="1574"/>
                  </a:lnTo>
                  <a:lnTo>
                    <a:pt x="1808" y="1572"/>
                  </a:lnTo>
                  <a:lnTo>
                    <a:pt x="1808" y="1572"/>
                  </a:lnTo>
                  <a:close/>
                  <a:moveTo>
                    <a:pt x="1639" y="1436"/>
                  </a:moveTo>
                  <a:lnTo>
                    <a:pt x="1630" y="1436"/>
                  </a:lnTo>
                  <a:lnTo>
                    <a:pt x="1624" y="1441"/>
                  </a:lnTo>
                  <a:lnTo>
                    <a:pt x="1617" y="1445"/>
                  </a:lnTo>
                  <a:lnTo>
                    <a:pt x="1610" y="1452"/>
                  </a:lnTo>
                  <a:lnTo>
                    <a:pt x="1608" y="1458"/>
                  </a:lnTo>
                  <a:lnTo>
                    <a:pt x="1606" y="1467"/>
                  </a:lnTo>
                  <a:lnTo>
                    <a:pt x="1608" y="1472"/>
                  </a:lnTo>
                  <a:lnTo>
                    <a:pt x="1608" y="1474"/>
                  </a:lnTo>
                  <a:lnTo>
                    <a:pt x="1613" y="1476"/>
                  </a:lnTo>
                  <a:lnTo>
                    <a:pt x="1630" y="1483"/>
                  </a:lnTo>
                  <a:lnTo>
                    <a:pt x="1635" y="1483"/>
                  </a:lnTo>
                  <a:lnTo>
                    <a:pt x="1639" y="1481"/>
                  </a:lnTo>
                  <a:lnTo>
                    <a:pt x="1644" y="1478"/>
                  </a:lnTo>
                  <a:lnTo>
                    <a:pt x="1646" y="1474"/>
                  </a:lnTo>
                  <a:lnTo>
                    <a:pt x="1648" y="1465"/>
                  </a:lnTo>
                  <a:lnTo>
                    <a:pt x="1653" y="1454"/>
                  </a:lnTo>
                  <a:lnTo>
                    <a:pt x="1648" y="1441"/>
                  </a:lnTo>
                  <a:lnTo>
                    <a:pt x="1646" y="1438"/>
                  </a:lnTo>
                  <a:lnTo>
                    <a:pt x="1641" y="1436"/>
                  </a:lnTo>
                  <a:lnTo>
                    <a:pt x="1639" y="1436"/>
                  </a:lnTo>
                  <a:close/>
                  <a:moveTo>
                    <a:pt x="1182" y="1418"/>
                  </a:moveTo>
                  <a:lnTo>
                    <a:pt x="1179" y="1418"/>
                  </a:lnTo>
                  <a:lnTo>
                    <a:pt x="1179" y="1418"/>
                  </a:lnTo>
                  <a:lnTo>
                    <a:pt x="1175" y="1418"/>
                  </a:lnTo>
                  <a:lnTo>
                    <a:pt x="1166" y="1418"/>
                  </a:lnTo>
                  <a:lnTo>
                    <a:pt x="1157" y="1418"/>
                  </a:lnTo>
                  <a:lnTo>
                    <a:pt x="1150" y="1423"/>
                  </a:lnTo>
                  <a:lnTo>
                    <a:pt x="1142" y="1427"/>
                  </a:lnTo>
                  <a:lnTo>
                    <a:pt x="1135" y="1432"/>
                  </a:lnTo>
                  <a:lnTo>
                    <a:pt x="1126" y="1434"/>
                  </a:lnTo>
                  <a:lnTo>
                    <a:pt x="1117" y="1436"/>
                  </a:lnTo>
                  <a:lnTo>
                    <a:pt x="1110" y="1441"/>
                  </a:lnTo>
                  <a:lnTo>
                    <a:pt x="1104" y="1445"/>
                  </a:lnTo>
                  <a:lnTo>
                    <a:pt x="1099" y="1452"/>
                  </a:lnTo>
                  <a:lnTo>
                    <a:pt x="1099" y="1452"/>
                  </a:lnTo>
                  <a:lnTo>
                    <a:pt x="1099" y="1450"/>
                  </a:lnTo>
                  <a:lnTo>
                    <a:pt x="1097" y="1452"/>
                  </a:lnTo>
                  <a:lnTo>
                    <a:pt x="1099" y="1452"/>
                  </a:lnTo>
                  <a:lnTo>
                    <a:pt x="1104" y="1456"/>
                  </a:lnTo>
                  <a:lnTo>
                    <a:pt x="1106" y="1461"/>
                  </a:lnTo>
                  <a:lnTo>
                    <a:pt x="1110" y="1465"/>
                  </a:lnTo>
                  <a:lnTo>
                    <a:pt x="1113" y="1465"/>
                  </a:lnTo>
                  <a:lnTo>
                    <a:pt x="1117" y="1465"/>
                  </a:lnTo>
                  <a:lnTo>
                    <a:pt x="1124" y="1465"/>
                  </a:lnTo>
                  <a:lnTo>
                    <a:pt x="1130" y="1465"/>
                  </a:lnTo>
                  <a:lnTo>
                    <a:pt x="1135" y="1465"/>
                  </a:lnTo>
                  <a:lnTo>
                    <a:pt x="1137" y="1465"/>
                  </a:lnTo>
                  <a:lnTo>
                    <a:pt x="1139" y="1470"/>
                  </a:lnTo>
                  <a:lnTo>
                    <a:pt x="1139" y="1472"/>
                  </a:lnTo>
                  <a:lnTo>
                    <a:pt x="1139" y="1474"/>
                  </a:lnTo>
                  <a:lnTo>
                    <a:pt x="1137" y="1476"/>
                  </a:lnTo>
                  <a:lnTo>
                    <a:pt x="1135" y="1478"/>
                  </a:lnTo>
                  <a:lnTo>
                    <a:pt x="1133" y="1478"/>
                  </a:lnTo>
                  <a:lnTo>
                    <a:pt x="1124" y="1478"/>
                  </a:lnTo>
                  <a:lnTo>
                    <a:pt x="1117" y="1481"/>
                  </a:lnTo>
                  <a:lnTo>
                    <a:pt x="1110" y="1485"/>
                  </a:lnTo>
                  <a:lnTo>
                    <a:pt x="1104" y="1487"/>
                  </a:lnTo>
                  <a:lnTo>
                    <a:pt x="1097" y="1492"/>
                  </a:lnTo>
                  <a:lnTo>
                    <a:pt x="1090" y="1496"/>
                  </a:lnTo>
                  <a:lnTo>
                    <a:pt x="1086" y="1496"/>
                  </a:lnTo>
                  <a:lnTo>
                    <a:pt x="1082" y="1496"/>
                  </a:lnTo>
                  <a:lnTo>
                    <a:pt x="1077" y="1492"/>
                  </a:lnTo>
                  <a:lnTo>
                    <a:pt x="1075" y="1487"/>
                  </a:lnTo>
                  <a:lnTo>
                    <a:pt x="1075" y="1483"/>
                  </a:lnTo>
                  <a:lnTo>
                    <a:pt x="1070" y="1478"/>
                  </a:lnTo>
                  <a:lnTo>
                    <a:pt x="1066" y="1476"/>
                  </a:lnTo>
                  <a:lnTo>
                    <a:pt x="1062" y="1474"/>
                  </a:lnTo>
                  <a:lnTo>
                    <a:pt x="1059" y="1472"/>
                  </a:lnTo>
                  <a:lnTo>
                    <a:pt x="1059" y="1470"/>
                  </a:lnTo>
                  <a:lnTo>
                    <a:pt x="1059" y="1467"/>
                  </a:lnTo>
                  <a:lnTo>
                    <a:pt x="1068" y="1458"/>
                  </a:lnTo>
                  <a:lnTo>
                    <a:pt x="1068" y="1456"/>
                  </a:lnTo>
                  <a:lnTo>
                    <a:pt x="1066" y="1454"/>
                  </a:lnTo>
                  <a:lnTo>
                    <a:pt x="1064" y="1452"/>
                  </a:lnTo>
                  <a:lnTo>
                    <a:pt x="1053" y="1452"/>
                  </a:lnTo>
                  <a:lnTo>
                    <a:pt x="1042" y="1447"/>
                  </a:lnTo>
                  <a:lnTo>
                    <a:pt x="1033" y="1441"/>
                  </a:lnTo>
                  <a:lnTo>
                    <a:pt x="1033" y="1441"/>
                  </a:lnTo>
                  <a:lnTo>
                    <a:pt x="1030" y="1438"/>
                  </a:lnTo>
                  <a:lnTo>
                    <a:pt x="1026" y="1438"/>
                  </a:lnTo>
                  <a:lnTo>
                    <a:pt x="1022" y="1438"/>
                  </a:lnTo>
                  <a:lnTo>
                    <a:pt x="1017" y="1443"/>
                  </a:lnTo>
                  <a:lnTo>
                    <a:pt x="1008" y="1454"/>
                  </a:lnTo>
                  <a:lnTo>
                    <a:pt x="1002" y="1465"/>
                  </a:lnTo>
                  <a:lnTo>
                    <a:pt x="999" y="1472"/>
                  </a:lnTo>
                  <a:lnTo>
                    <a:pt x="997" y="1476"/>
                  </a:lnTo>
                  <a:lnTo>
                    <a:pt x="995" y="1483"/>
                  </a:lnTo>
                  <a:lnTo>
                    <a:pt x="993" y="1487"/>
                  </a:lnTo>
                  <a:lnTo>
                    <a:pt x="986" y="1490"/>
                  </a:lnTo>
                  <a:lnTo>
                    <a:pt x="984" y="1492"/>
                  </a:lnTo>
                  <a:lnTo>
                    <a:pt x="982" y="1494"/>
                  </a:lnTo>
                  <a:lnTo>
                    <a:pt x="979" y="1498"/>
                  </a:lnTo>
                  <a:lnTo>
                    <a:pt x="979" y="1514"/>
                  </a:lnTo>
                  <a:lnTo>
                    <a:pt x="977" y="1521"/>
                  </a:lnTo>
                  <a:lnTo>
                    <a:pt x="975" y="1527"/>
                  </a:lnTo>
                  <a:lnTo>
                    <a:pt x="970" y="1532"/>
                  </a:lnTo>
                  <a:lnTo>
                    <a:pt x="968" y="1534"/>
                  </a:lnTo>
                  <a:lnTo>
                    <a:pt x="966" y="1538"/>
                  </a:lnTo>
                  <a:lnTo>
                    <a:pt x="966" y="1543"/>
                  </a:lnTo>
                  <a:lnTo>
                    <a:pt x="964" y="1547"/>
                  </a:lnTo>
                  <a:lnTo>
                    <a:pt x="964" y="1552"/>
                  </a:lnTo>
                  <a:lnTo>
                    <a:pt x="964" y="1556"/>
                  </a:lnTo>
                  <a:lnTo>
                    <a:pt x="966" y="1563"/>
                  </a:lnTo>
                  <a:lnTo>
                    <a:pt x="970" y="1567"/>
                  </a:lnTo>
                  <a:lnTo>
                    <a:pt x="975" y="1576"/>
                  </a:lnTo>
                  <a:lnTo>
                    <a:pt x="979" y="1581"/>
                  </a:lnTo>
                  <a:lnTo>
                    <a:pt x="986" y="1585"/>
                  </a:lnTo>
                  <a:lnTo>
                    <a:pt x="993" y="1587"/>
                  </a:lnTo>
                  <a:lnTo>
                    <a:pt x="999" y="1587"/>
                  </a:lnTo>
                  <a:lnTo>
                    <a:pt x="1010" y="1587"/>
                  </a:lnTo>
                  <a:lnTo>
                    <a:pt x="1019" y="1587"/>
                  </a:lnTo>
                  <a:lnTo>
                    <a:pt x="1030" y="1590"/>
                  </a:lnTo>
                  <a:lnTo>
                    <a:pt x="1035" y="1590"/>
                  </a:lnTo>
                  <a:lnTo>
                    <a:pt x="1039" y="1587"/>
                  </a:lnTo>
                  <a:lnTo>
                    <a:pt x="1042" y="1585"/>
                  </a:lnTo>
                  <a:lnTo>
                    <a:pt x="1046" y="1579"/>
                  </a:lnTo>
                  <a:lnTo>
                    <a:pt x="1053" y="1574"/>
                  </a:lnTo>
                  <a:lnTo>
                    <a:pt x="1059" y="1572"/>
                  </a:lnTo>
                  <a:lnTo>
                    <a:pt x="1086" y="1565"/>
                  </a:lnTo>
                  <a:lnTo>
                    <a:pt x="1113" y="1565"/>
                  </a:lnTo>
                  <a:lnTo>
                    <a:pt x="1122" y="1567"/>
                  </a:lnTo>
                  <a:lnTo>
                    <a:pt x="1130" y="1570"/>
                  </a:lnTo>
                  <a:lnTo>
                    <a:pt x="1139" y="1572"/>
                  </a:lnTo>
                  <a:lnTo>
                    <a:pt x="1142" y="1574"/>
                  </a:lnTo>
                  <a:lnTo>
                    <a:pt x="1144" y="1574"/>
                  </a:lnTo>
                  <a:lnTo>
                    <a:pt x="1148" y="1579"/>
                  </a:lnTo>
                  <a:lnTo>
                    <a:pt x="1150" y="1581"/>
                  </a:lnTo>
                  <a:lnTo>
                    <a:pt x="1182" y="1590"/>
                  </a:lnTo>
                  <a:lnTo>
                    <a:pt x="1190" y="1592"/>
                  </a:lnTo>
                  <a:lnTo>
                    <a:pt x="1197" y="1590"/>
                  </a:lnTo>
                  <a:lnTo>
                    <a:pt x="1206" y="1587"/>
                  </a:lnTo>
                  <a:lnTo>
                    <a:pt x="1215" y="1587"/>
                  </a:lnTo>
                  <a:lnTo>
                    <a:pt x="1222" y="1590"/>
                  </a:lnTo>
                  <a:lnTo>
                    <a:pt x="1228" y="1590"/>
                  </a:lnTo>
                  <a:lnTo>
                    <a:pt x="1235" y="1590"/>
                  </a:lnTo>
                  <a:lnTo>
                    <a:pt x="1239" y="1585"/>
                  </a:lnTo>
                  <a:lnTo>
                    <a:pt x="1248" y="1581"/>
                  </a:lnTo>
                  <a:lnTo>
                    <a:pt x="1253" y="1576"/>
                  </a:lnTo>
                  <a:lnTo>
                    <a:pt x="1255" y="1572"/>
                  </a:lnTo>
                  <a:lnTo>
                    <a:pt x="1255" y="1565"/>
                  </a:lnTo>
                  <a:lnTo>
                    <a:pt x="1255" y="1559"/>
                  </a:lnTo>
                  <a:lnTo>
                    <a:pt x="1253" y="1550"/>
                  </a:lnTo>
                  <a:lnTo>
                    <a:pt x="1248" y="1543"/>
                  </a:lnTo>
                  <a:lnTo>
                    <a:pt x="1242" y="1538"/>
                  </a:lnTo>
                  <a:lnTo>
                    <a:pt x="1235" y="1534"/>
                  </a:lnTo>
                  <a:lnTo>
                    <a:pt x="1215" y="1523"/>
                  </a:lnTo>
                  <a:lnTo>
                    <a:pt x="1199" y="1510"/>
                  </a:lnTo>
                  <a:lnTo>
                    <a:pt x="1190" y="1501"/>
                  </a:lnTo>
                  <a:lnTo>
                    <a:pt x="1179" y="1496"/>
                  </a:lnTo>
                  <a:lnTo>
                    <a:pt x="1168" y="1492"/>
                  </a:lnTo>
                  <a:lnTo>
                    <a:pt x="1162" y="1490"/>
                  </a:lnTo>
                  <a:lnTo>
                    <a:pt x="1157" y="1485"/>
                  </a:lnTo>
                  <a:lnTo>
                    <a:pt x="1153" y="1481"/>
                  </a:lnTo>
                  <a:lnTo>
                    <a:pt x="1148" y="1474"/>
                  </a:lnTo>
                  <a:lnTo>
                    <a:pt x="1148" y="1474"/>
                  </a:lnTo>
                  <a:lnTo>
                    <a:pt x="1148" y="1472"/>
                  </a:lnTo>
                  <a:lnTo>
                    <a:pt x="1148" y="1470"/>
                  </a:lnTo>
                  <a:lnTo>
                    <a:pt x="1155" y="1465"/>
                  </a:lnTo>
                  <a:lnTo>
                    <a:pt x="1159" y="1461"/>
                  </a:lnTo>
                  <a:lnTo>
                    <a:pt x="1162" y="1454"/>
                  </a:lnTo>
                  <a:lnTo>
                    <a:pt x="1166" y="1450"/>
                  </a:lnTo>
                  <a:lnTo>
                    <a:pt x="1166" y="1445"/>
                  </a:lnTo>
                  <a:lnTo>
                    <a:pt x="1164" y="1441"/>
                  </a:lnTo>
                  <a:lnTo>
                    <a:pt x="1164" y="1438"/>
                  </a:lnTo>
                  <a:lnTo>
                    <a:pt x="1164" y="1434"/>
                  </a:lnTo>
                  <a:lnTo>
                    <a:pt x="1166" y="1432"/>
                  </a:lnTo>
                  <a:lnTo>
                    <a:pt x="1179" y="1418"/>
                  </a:lnTo>
                  <a:lnTo>
                    <a:pt x="1179" y="1418"/>
                  </a:lnTo>
                  <a:lnTo>
                    <a:pt x="1182" y="1418"/>
                  </a:lnTo>
                  <a:close/>
                  <a:moveTo>
                    <a:pt x="1439" y="1410"/>
                  </a:moveTo>
                  <a:lnTo>
                    <a:pt x="1437" y="1412"/>
                  </a:lnTo>
                  <a:lnTo>
                    <a:pt x="1435" y="1412"/>
                  </a:lnTo>
                  <a:lnTo>
                    <a:pt x="1404" y="1430"/>
                  </a:lnTo>
                  <a:lnTo>
                    <a:pt x="1402" y="1432"/>
                  </a:lnTo>
                  <a:lnTo>
                    <a:pt x="1399" y="1434"/>
                  </a:lnTo>
                  <a:lnTo>
                    <a:pt x="1393" y="1443"/>
                  </a:lnTo>
                  <a:lnTo>
                    <a:pt x="1384" y="1447"/>
                  </a:lnTo>
                  <a:lnTo>
                    <a:pt x="1375" y="1452"/>
                  </a:lnTo>
                  <a:lnTo>
                    <a:pt x="1370" y="1454"/>
                  </a:lnTo>
                  <a:lnTo>
                    <a:pt x="1368" y="1458"/>
                  </a:lnTo>
                  <a:lnTo>
                    <a:pt x="1366" y="1461"/>
                  </a:lnTo>
                  <a:lnTo>
                    <a:pt x="1362" y="1476"/>
                  </a:lnTo>
                  <a:lnTo>
                    <a:pt x="1359" y="1483"/>
                  </a:lnTo>
                  <a:lnTo>
                    <a:pt x="1362" y="1487"/>
                  </a:lnTo>
                  <a:lnTo>
                    <a:pt x="1364" y="1492"/>
                  </a:lnTo>
                  <a:lnTo>
                    <a:pt x="1373" y="1501"/>
                  </a:lnTo>
                  <a:lnTo>
                    <a:pt x="1379" y="1510"/>
                  </a:lnTo>
                  <a:lnTo>
                    <a:pt x="1382" y="1521"/>
                  </a:lnTo>
                  <a:lnTo>
                    <a:pt x="1386" y="1532"/>
                  </a:lnTo>
                  <a:lnTo>
                    <a:pt x="1390" y="1541"/>
                  </a:lnTo>
                  <a:lnTo>
                    <a:pt x="1395" y="1547"/>
                  </a:lnTo>
                  <a:lnTo>
                    <a:pt x="1404" y="1554"/>
                  </a:lnTo>
                  <a:lnTo>
                    <a:pt x="1413" y="1561"/>
                  </a:lnTo>
                  <a:lnTo>
                    <a:pt x="1417" y="1567"/>
                  </a:lnTo>
                  <a:lnTo>
                    <a:pt x="1424" y="1576"/>
                  </a:lnTo>
                  <a:lnTo>
                    <a:pt x="1428" y="1585"/>
                  </a:lnTo>
                  <a:lnTo>
                    <a:pt x="1435" y="1590"/>
                  </a:lnTo>
                  <a:lnTo>
                    <a:pt x="1442" y="1594"/>
                  </a:lnTo>
                  <a:lnTo>
                    <a:pt x="1446" y="1596"/>
                  </a:lnTo>
                  <a:lnTo>
                    <a:pt x="1446" y="1599"/>
                  </a:lnTo>
                  <a:lnTo>
                    <a:pt x="1448" y="1601"/>
                  </a:lnTo>
                  <a:lnTo>
                    <a:pt x="1446" y="1603"/>
                  </a:lnTo>
                  <a:lnTo>
                    <a:pt x="1442" y="1605"/>
                  </a:lnTo>
                  <a:lnTo>
                    <a:pt x="1439" y="1610"/>
                  </a:lnTo>
                  <a:lnTo>
                    <a:pt x="1435" y="1616"/>
                  </a:lnTo>
                  <a:lnTo>
                    <a:pt x="1435" y="1623"/>
                  </a:lnTo>
                  <a:lnTo>
                    <a:pt x="1433" y="1632"/>
                  </a:lnTo>
                  <a:lnTo>
                    <a:pt x="1428" y="1641"/>
                  </a:lnTo>
                  <a:lnTo>
                    <a:pt x="1426" y="1659"/>
                  </a:lnTo>
                  <a:lnTo>
                    <a:pt x="1433" y="1676"/>
                  </a:lnTo>
                  <a:lnTo>
                    <a:pt x="1435" y="1679"/>
                  </a:lnTo>
                  <a:lnTo>
                    <a:pt x="1439" y="1681"/>
                  </a:lnTo>
                  <a:lnTo>
                    <a:pt x="1444" y="1683"/>
                  </a:lnTo>
                  <a:lnTo>
                    <a:pt x="1450" y="1683"/>
                  </a:lnTo>
                  <a:lnTo>
                    <a:pt x="1457" y="1685"/>
                  </a:lnTo>
                  <a:lnTo>
                    <a:pt x="1462" y="1690"/>
                  </a:lnTo>
                  <a:lnTo>
                    <a:pt x="1468" y="1694"/>
                  </a:lnTo>
                  <a:lnTo>
                    <a:pt x="1475" y="1699"/>
                  </a:lnTo>
                  <a:lnTo>
                    <a:pt x="1482" y="1701"/>
                  </a:lnTo>
                  <a:lnTo>
                    <a:pt x="1488" y="1701"/>
                  </a:lnTo>
                  <a:lnTo>
                    <a:pt x="1497" y="1703"/>
                  </a:lnTo>
                  <a:lnTo>
                    <a:pt x="1506" y="1701"/>
                  </a:lnTo>
                  <a:lnTo>
                    <a:pt x="1539" y="1696"/>
                  </a:lnTo>
                  <a:lnTo>
                    <a:pt x="1541" y="1696"/>
                  </a:lnTo>
                  <a:lnTo>
                    <a:pt x="1541" y="1692"/>
                  </a:lnTo>
                  <a:lnTo>
                    <a:pt x="1535" y="1674"/>
                  </a:lnTo>
                  <a:lnTo>
                    <a:pt x="1533" y="1654"/>
                  </a:lnTo>
                  <a:lnTo>
                    <a:pt x="1533" y="1647"/>
                  </a:lnTo>
                  <a:lnTo>
                    <a:pt x="1528" y="1641"/>
                  </a:lnTo>
                  <a:lnTo>
                    <a:pt x="1524" y="1634"/>
                  </a:lnTo>
                  <a:lnTo>
                    <a:pt x="1521" y="1632"/>
                  </a:lnTo>
                  <a:lnTo>
                    <a:pt x="1519" y="1630"/>
                  </a:lnTo>
                  <a:lnTo>
                    <a:pt x="1519" y="1627"/>
                  </a:lnTo>
                  <a:lnTo>
                    <a:pt x="1519" y="1627"/>
                  </a:lnTo>
                  <a:lnTo>
                    <a:pt x="1519" y="1623"/>
                  </a:lnTo>
                  <a:lnTo>
                    <a:pt x="1519" y="1621"/>
                  </a:lnTo>
                  <a:lnTo>
                    <a:pt x="1519" y="1619"/>
                  </a:lnTo>
                  <a:lnTo>
                    <a:pt x="1517" y="1616"/>
                  </a:lnTo>
                  <a:lnTo>
                    <a:pt x="1515" y="1616"/>
                  </a:lnTo>
                  <a:lnTo>
                    <a:pt x="1513" y="1616"/>
                  </a:lnTo>
                  <a:lnTo>
                    <a:pt x="1508" y="1616"/>
                  </a:lnTo>
                  <a:lnTo>
                    <a:pt x="1504" y="1614"/>
                  </a:lnTo>
                  <a:lnTo>
                    <a:pt x="1502" y="1610"/>
                  </a:lnTo>
                  <a:lnTo>
                    <a:pt x="1502" y="1605"/>
                  </a:lnTo>
                  <a:lnTo>
                    <a:pt x="1499" y="1601"/>
                  </a:lnTo>
                  <a:lnTo>
                    <a:pt x="1499" y="1596"/>
                  </a:lnTo>
                  <a:lnTo>
                    <a:pt x="1499" y="1585"/>
                  </a:lnTo>
                  <a:lnTo>
                    <a:pt x="1497" y="1579"/>
                  </a:lnTo>
                  <a:lnTo>
                    <a:pt x="1493" y="1570"/>
                  </a:lnTo>
                  <a:lnTo>
                    <a:pt x="1490" y="1563"/>
                  </a:lnTo>
                  <a:lnTo>
                    <a:pt x="1488" y="1554"/>
                  </a:lnTo>
                  <a:lnTo>
                    <a:pt x="1488" y="1547"/>
                  </a:lnTo>
                  <a:lnTo>
                    <a:pt x="1488" y="1541"/>
                  </a:lnTo>
                  <a:lnTo>
                    <a:pt x="1488" y="1538"/>
                  </a:lnTo>
                  <a:lnTo>
                    <a:pt x="1486" y="1536"/>
                  </a:lnTo>
                  <a:lnTo>
                    <a:pt x="1482" y="1534"/>
                  </a:lnTo>
                  <a:lnTo>
                    <a:pt x="1473" y="1530"/>
                  </a:lnTo>
                  <a:lnTo>
                    <a:pt x="1464" y="1525"/>
                  </a:lnTo>
                  <a:lnTo>
                    <a:pt x="1457" y="1518"/>
                  </a:lnTo>
                  <a:lnTo>
                    <a:pt x="1453" y="1510"/>
                  </a:lnTo>
                  <a:lnTo>
                    <a:pt x="1446" y="1498"/>
                  </a:lnTo>
                  <a:lnTo>
                    <a:pt x="1437" y="1490"/>
                  </a:lnTo>
                  <a:lnTo>
                    <a:pt x="1435" y="1487"/>
                  </a:lnTo>
                  <a:lnTo>
                    <a:pt x="1435" y="1485"/>
                  </a:lnTo>
                  <a:lnTo>
                    <a:pt x="1437" y="1483"/>
                  </a:lnTo>
                  <a:lnTo>
                    <a:pt x="1442" y="1483"/>
                  </a:lnTo>
                  <a:lnTo>
                    <a:pt x="1444" y="1481"/>
                  </a:lnTo>
                  <a:lnTo>
                    <a:pt x="1446" y="1481"/>
                  </a:lnTo>
                  <a:lnTo>
                    <a:pt x="1448" y="1478"/>
                  </a:lnTo>
                  <a:lnTo>
                    <a:pt x="1448" y="1476"/>
                  </a:lnTo>
                  <a:lnTo>
                    <a:pt x="1448" y="1474"/>
                  </a:lnTo>
                  <a:lnTo>
                    <a:pt x="1448" y="1467"/>
                  </a:lnTo>
                  <a:lnTo>
                    <a:pt x="1448" y="1461"/>
                  </a:lnTo>
                  <a:lnTo>
                    <a:pt x="1450" y="1458"/>
                  </a:lnTo>
                  <a:lnTo>
                    <a:pt x="1455" y="1456"/>
                  </a:lnTo>
                  <a:lnTo>
                    <a:pt x="1462" y="1456"/>
                  </a:lnTo>
                  <a:lnTo>
                    <a:pt x="1475" y="1454"/>
                  </a:lnTo>
                  <a:lnTo>
                    <a:pt x="1477" y="1454"/>
                  </a:lnTo>
                  <a:lnTo>
                    <a:pt x="1479" y="1452"/>
                  </a:lnTo>
                  <a:lnTo>
                    <a:pt x="1479" y="1450"/>
                  </a:lnTo>
                  <a:lnTo>
                    <a:pt x="1482" y="1434"/>
                  </a:lnTo>
                  <a:lnTo>
                    <a:pt x="1482" y="1427"/>
                  </a:lnTo>
                  <a:lnTo>
                    <a:pt x="1479" y="1421"/>
                  </a:lnTo>
                  <a:lnTo>
                    <a:pt x="1477" y="1416"/>
                  </a:lnTo>
                  <a:lnTo>
                    <a:pt x="1473" y="1414"/>
                  </a:lnTo>
                  <a:lnTo>
                    <a:pt x="1468" y="1414"/>
                  </a:lnTo>
                  <a:lnTo>
                    <a:pt x="1459" y="1414"/>
                  </a:lnTo>
                  <a:lnTo>
                    <a:pt x="1450" y="1414"/>
                  </a:lnTo>
                  <a:lnTo>
                    <a:pt x="1442" y="1410"/>
                  </a:lnTo>
                  <a:lnTo>
                    <a:pt x="1439" y="1410"/>
                  </a:lnTo>
                  <a:close/>
                  <a:moveTo>
                    <a:pt x="1099" y="1403"/>
                  </a:moveTo>
                  <a:lnTo>
                    <a:pt x="1099" y="1405"/>
                  </a:lnTo>
                  <a:lnTo>
                    <a:pt x="1097" y="1405"/>
                  </a:lnTo>
                  <a:lnTo>
                    <a:pt x="1099" y="1405"/>
                  </a:lnTo>
                  <a:lnTo>
                    <a:pt x="1099" y="1405"/>
                  </a:lnTo>
                  <a:lnTo>
                    <a:pt x="1102" y="1405"/>
                  </a:lnTo>
                  <a:lnTo>
                    <a:pt x="1099" y="1403"/>
                  </a:lnTo>
                  <a:close/>
                  <a:moveTo>
                    <a:pt x="1944" y="1394"/>
                  </a:moveTo>
                  <a:lnTo>
                    <a:pt x="1941" y="1394"/>
                  </a:lnTo>
                  <a:lnTo>
                    <a:pt x="1937" y="1394"/>
                  </a:lnTo>
                  <a:lnTo>
                    <a:pt x="1933" y="1398"/>
                  </a:lnTo>
                  <a:lnTo>
                    <a:pt x="1928" y="1405"/>
                  </a:lnTo>
                  <a:lnTo>
                    <a:pt x="1924" y="1410"/>
                  </a:lnTo>
                  <a:lnTo>
                    <a:pt x="1921" y="1416"/>
                  </a:lnTo>
                  <a:lnTo>
                    <a:pt x="1921" y="1425"/>
                  </a:lnTo>
                  <a:lnTo>
                    <a:pt x="1921" y="1427"/>
                  </a:lnTo>
                  <a:lnTo>
                    <a:pt x="1921" y="1430"/>
                  </a:lnTo>
                  <a:lnTo>
                    <a:pt x="1924" y="1432"/>
                  </a:lnTo>
                  <a:lnTo>
                    <a:pt x="1926" y="1432"/>
                  </a:lnTo>
                  <a:lnTo>
                    <a:pt x="1928" y="1430"/>
                  </a:lnTo>
                  <a:lnTo>
                    <a:pt x="1930" y="1430"/>
                  </a:lnTo>
                  <a:lnTo>
                    <a:pt x="1933" y="1421"/>
                  </a:lnTo>
                  <a:lnTo>
                    <a:pt x="1937" y="1414"/>
                  </a:lnTo>
                  <a:lnTo>
                    <a:pt x="1941" y="1407"/>
                  </a:lnTo>
                  <a:lnTo>
                    <a:pt x="1944" y="1403"/>
                  </a:lnTo>
                  <a:lnTo>
                    <a:pt x="1948" y="1396"/>
                  </a:lnTo>
                  <a:lnTo>
                    <a:pt x="1948" y="1394"/>
                  </a:lnTo>
                  <a:lnTo>
                    <a:pt x="1946" y="1394"/>
                  </a:lnTo>
                  <a:lnTo>
                    <a:pt x="1944" y="1394"/>
                  </a:lnTo>
                  <a:close/>
                  <a:moveTo>
                    <a:pt x="1048" y="1358"/>
                  </a:moveTo>
                  <a:lnTo>
                    <a:pt x="1046" y="1358"/>
                  </a:lnTo>
                  <a:lnTo>
                    <a:pt x="1046" y="1361"/>
                  </a:lnTo>
                  <a:lnTo>
                    <a:pt x="1048" y="1361"/>
                  </a:lnTo>
                  <a:lnTo>
                    <a:pt x="1048" y="1361"/>
                  </a:lnTo>
                  <a:lnTo>
                    <a:pt x="1050" y="1361"/>
                  </a:lnTo>
                  <a:lnTo>
                    <a:pt x="1048" y="1358"/>
                  </a:lnTo>
                  <a:lnTo>
                    <a:pt x="1048" y="1358"/>
                  </a:lnTo>
                  <a:lnTo>
                    <a:pt x="1048" y="1358"/>
                  </a:lnTo>
                  <a:close/>
                  <a:moveTo>
                    <a:pt x="3181" y="1341"/>
                  </a:moveTo>
                  <a:lnTo>
                    <a:pt x="3177" y="1343"/>
                  </a:lnTo>
                  <a:lnTo>
                    <a:pt x="3175" y="1345"/>
                  </a:lnTo>
                  <a:lnTo>
                    <a:pt x="3175" y="1350"/>
                  </a:lnTo>
                  <a:lnTo>
                    <a:pt x="3179" y="1361"/>
                  </a:lnTo>
                  <a:lnTo>
                    <a:pt x="3181" y="1361"/>
                  </a:lnTo>
                  <a:lnTo>
                    <a:pt x="3183" y="1361"/>
                  </a:lnTo>
                  <a:lnTo>
                    <a:pt x="3183" y="1361"/>
                  </a:lnTo>
                  <a:lnTo>
                    <a:pt x="3186" y="1356"/>
                  </a:lnTo>
                  <a:lnTo>
                    <a:pt x="3188" y="1354"/>
                  </a:lnTo>
                  <a:lnTo>
                    <a:pt x="3186" y="1345"/>
                  </a:lnTo>
                  <a:lnTo>
                    <a:pt x="3186" y="1343"/>
                  </a:lnTo>
                  <a:lnTo>
                    <a:pt x="3183" y="1343"/>
                  </a:lnTo>
                  <a:lnTo>
                    <a:pt x="3181" y="1341"/>
                  </a:lnTo>
                  <a:close/>
                  <a:moveTo>
                    <a:pt x="2113" y="1323"/>
                  </a:moveTo>
                  <a:lnTo>
                    <a:pt x="2110" y="1325"/>
                  </a:lnTo>
                  <a:lnTo>
                    <a:pt x="2110" y="1325"/>
                  </a:lnTo>
                  <a:lnTo>
                    <a:pt x="2110" y="1329"/>
                  </a:lnTo>
                  <a:lnTo>
                    <a:pt x="2108" y="1332"/>
                  </a:lnTo>
                  <a:lnTo>
                    <a:pt x="2108" y="1336"/>
                  </a:lnTo>
                  <a:lnTo>
                    <a:pt x="2110" y="1338"/>
                  </a:lnTo>
                  <a:lnTo>
                    <a:pt x="2113" y="1341"/>
                  </a:lnTo>
                  <a:lnTo>
                    <a:pt x="2124" y="1345"/>
                  </a:lnTo>
                  <a:lnTo>
                    <a:pt x="2137" y="1352"/>
                  </a:lnTo>
                  <a:lnTo>
                    <a:pt x="2141" y="1352"/>
                  </a:lnTo>
                  <a:lnTo>
                    <a:pt x="2144" y="1347"/>
                  </a:lnTo>
                  <a:lnTo>
                    <a:pt x="2144" y="1345"/>
                  </a:lnTo>
                  <a:lnTo>
                    <a:pt x="2144" y="1345"/>
                  </a:lnTo>
                  <a:lnTo>
                    <a:pt x="2144" y="1343"/>
                  </a:lnTo>
                  <a:lnTo>
                    <a:pt x="2137" y="1341"/>
                  </a:lnTo>
                  <a:lnTo>
                    <a:pt x="2132" y="1338"/>
                  </a:lnTo>
                  <a:lnTo>
                    <a:pt x="2126" y="1336"/>
                  </a:lnTo>
                  <a:lnTo>
                    <a:pt x="2121" y="1332"/>
                  </a:lnTo>
                  <a:lnTo>
                    <a:pt x="2117" y="1327"/>
                  </a:lnTo>
                  <a:lnTo>
                    <a:pt x="2115" y="1325"/>
                  </a:lnTo>
                  <a:lnTo>
                    <a:pt x="2115" y="1325"/>
                  </a:lnTo>
                  <a:lnTo>
                    <a:pt x="2113" y="1323"/>
                  </a:lnTo>
                  <a:close/>
                  <a:moveTo>
                    <a:pt x="2299" y="1323"/>
                  </a:moveTo>
                  <a:lnTo>
                    <a:pt x="2297" y="1323"/>
                  </a:lnTo>
                  <a:lnTo>
                    <a:pt x="2297" y="1325"/>
                  </a:lnTo>
                  <a:lnTo>
                    <a:pt x="2295" y="1327"/>
                  </a:lnTo>
                  <a:lnTo>
                    <a:pt x="2295" y="1329"/>
                  </a:lnTo>
                  <a:lnTo>
                    <a:pt x="2295" y="1332"/>
                  </a:lnTo>
                  <a:lnTo>
                    <a:pt x="2297" y="1332"/>
                  </a:lnTo>
                  <a:lnTo>
                    <a:pt x="2299" y="1329"/>
                  </a:lnTo>
                  <a:lnTo>
                    <a:pt x="2301" y="1327"/>
                  </a:lnTo>
                  <a:lnTo>
                    <a:pt x="2301" y="1325"/>
                  </a:lnTo>
                  <a:lnTo>
                    <a:pt x="2301" y="1323"/>
                  </a:lnTo>
                  <a:lnTo>
                    <a:pt x="2299" y="1323"/>
                  </a:lnTo>
                  <a:close/>
                  <a:moveTo>
                    <a:pt x="2310" y="1292"/>
                  </a:moveTo>
                  <a:lnTo>
                    <a:pt x="2310" y="1294"/>
                  </a:lnTo>
                  <a:lnTo>
                    <a:pt x="2312" y="1294"/>
                  </a:lnTo>
                  <a:lnTo>
                    <a:pt x="2310" y="1294"/>
                  </a:lnTo>
                  <a:lnTo>
                    <a:pt x="2310" y="1292"/>
                  </a:lnTo>
                  <a:close/>
                  <a:moveTo>
                    <a:pt x="2286" y="1249"/>
                  </a:moveTo>
                  <a:lnTo>
                    <a:pt x="2284" y="1249"/>
                  </a:lnTo>
                  <a:lnTo>
                    <a:pt x="2281" y="1252"/>
                  </a:lnTo>
                  <a:lnTo>
                    <a:pt x="2281" y="1254"/>
                  </a:lnTo>
                  <a:lnTo>
                    <a:pt x="2281" y="1256"/>
                  </a:lnTo>
                  <a:lnTo>
                    <a:pt x="2281" y="1261"/>
                  </a:lnTo>
                  <a:lnTo>
                    <a:pt x="2284" y="1263"/>
                  </a:lnTo>
                  <a:lnTo>
                    <a:pt x="2286" y="1263"/>
                  </a:lnTo>
                  <a:lnTo>
                    <a:pt x="2288" y="1261"/>
                  </a:lnTo>
                  <a:lnTo>
                    <a:pt x="2290" y="1261"/>
                  </a:lnTo>
                  <a:lnTo>
                    <a:pt x="2292" y="1258"/>
                  </a:lnTo>
                  <a:lnTo>
                    <a:pt x="2292" y="1254"/>
                  </a:lnTo>
                  <a:lnTo>
                    <a:pt x="2290" y="1252"/>
                  </a:lnTo>
                  <a:lnTo>
                    <a:pt x="2288" y="1249"/>
                  </a:lnTo>
                  <a:lnTo>
                    <a:pt x="2286" y="1249"/>
                  </a:lnTo>
                  <a:close/>
                  <a:moveTo>
                    <a:pt x="2815" y="1243"/>
                  </a:moveTo>
                  <a:lnTo>
                    <a:pt x="2815" y="1247"/>
                  </a:lnTo>
                  <a:lnTo>
                    <a:pt x="2815" y="1247"/>
                  </a:lnTo>
                  <a:lnTo>
                    <a:pt x="2815" y="1249"/>
                  </a:lnTo>
                  <a:lnTo>
                    <a:pt x="2817" y="1245"/>
                  </a:lnTo>
                  <a:lnTo>
                    <a:pt x="2817" y="1243"/>
                  </a:lnTo>
                  <a:lnTo>
                    <a:pt x="2815" y="1243"/>
                  </a:lnTo>
                  <a:close/>
                  <a:moveTo>
                    <a:pt x="2437" y="1209"/>
                  </a:moveTo>
                  <a:lnTo>
                    <a:pt x="2437" y="1209"/>
                  </a:lnTo>
                  <a:lnTo>
                    <a:pt x="2437" y="1212"/>
                  </a:lnTo>
                  <a:lnTo>
                    <a:pt x="2437" y="1216"/>
                  </a:lnTo>
                  <a:lnTo>
                    <a:pt x="2439" y="1221"/>
                  </a:lnTo>
                  <a:lnTo>
                    <a:pt x="2441" y="1216"/>
                  </a:lnTo>
                  <a:lnTo>
                    <a:pt x="2441" y="1212"/>
                  </a:lnTo>
                  <a:lnTo>
                    <a:pt x="2439" y="1209"/>
                  </a:lnTo>
                  <a:lnTo>
                    <a:pt x="2437" y="1209"/>
                  </a:lnTo>
                  <a:close/>
                  <a:moveTo>
                    <a:pt x="1359" y="1156"/>
                  </a:moveTo>
                  <a:lnTo>
                    <a:pt x="1359" y="1158"/>
                  </a:lnTo>
                  <a:lnTo>
                    <a:pt x="1359" y="1156"/>
                  </a:lnTo>
                  <a:lnTo>
                    <a:pt x="1359" y="1156"/>
                  </a:lnTo>
                  <a:close/>
                  <a:moveTo>
                    <a:pt x="1935" y="1129"/>
                  </a:moveTo>
                  <a:lnTo>
                    <a:pt x="1928" y="1132"/>
                  </a:lnTo>
                  <a:lnTo>
                    <a:pt x="1928" y="1134"/>
                  </a:lnTo>
                  <a:lnTo>
                    <a:pt x="1928" y="1134"/>
                  </a:lnTo>
                  <a:lnTo>
                    <a:pt x="1935" y="1134"/>
                  </a:lnTo>
                  <a:lnTo>
                    <a:pt x="1935" y="1134"/>
                  </a:lnTo>
                  <a:lnTo>
                    <a:pt x="1935" y="1132"/>
                  </a:lnTo>
                  <a:lnTo>
                    <a:pt x="1935" y="1132"/>
                  </a:lnTo>
                  <a:lnTo>
                    <a:pt x="1935" y="1129"/>
                  </a:lnTo>
                  <a:close/>
                  <a:moveTo>
                    <a:pt x="917" y="1089"/>
                  </a:moveTo>
                  <a:lnTo>
                    <a:pt x="919" y="1092"/>
                  </a:lnTo>
                  <a:lnTo>
                    <a:pt x="919" y="1094"/>
                  </a:lnTo>
                  <a:lnTo>
                    <a:pt x="919" y="1092"/>
                  </a:lnTo>
                  <a:lnTo>
                    <a:pt x="917" y="1089"/>
                  </a:lnTo>
                  <a:close/>
                  <a:moveTo>
                    <a:pt x="659" y="1080"/>
                  </a:moveTo>
                  <a:lnTo>
                    <a:pt x="657" y="1083"/>
                  </a:lnTo>
                  <a:lnTo>
                    <a:pt x="657" y="1085"/>
                  </a:lnTo>
                  <a:lnTo>
                    <a:pt x="657" y="1085"/>
                  </a:lnTo>
                  <a:lnTo>
                    <a:pt x="655" y="1089"/>
                  </a:lnTo>
                  <a:lnTo>
                    <a:pt x="657" y="1087"/>
                  </a:lnTo>
                  <a:lnTo>
                    <a:pt x="657" y="1085"/>
                  </a:lnTo>
                  <a:lnTo>
                    <a:pt x="657" y="1085"/>
                  </a:lnTo>
                  <a:lnTo>
                    <a:pt x="659" y="1083"/>
                  </a:lnTo>
                  <a:lnTo>
                    <a:pt x="659" y="1080"/>
                  </a:lnTo>
                  <a:lnTo>
                    <a:pt x="659" y="1080"/>
                  </a:lnTo>
                  <a:close/>
                  <a:moveTo>
                    <a:pt x="906" y="1063"/>
                  </a:moveTo>
                  <a:lnTo>
                    <a:pt x="906" y="1063"/>
                  </a:lnTo>
                  <a:lnTo>
                    <a:pt x="904" y="1063"/>
                  </a:lnTo>
                  <a:lnTo>
                    <a:pt x="904" y="1067"/>
                  </a:lnTo>
                  <a:lnTo>
                    <a:pt x="904" y="1069"/>
                  </a:lnTo>
                  <a:lnTo>
                    <a:pt x="906" y="1072"/>
                  </a:lnTo>
                  <a:lnTo>
                    <a:pt x="908" y="1072"/>
                  </a:lnTo>
                  <a:lnTo>
                    <a:pt x="910" y="1072"/>
                  </a:lnTo>
                  <a:lnTo>
                    <a:pt x="910" y="1067"/>
                  </a:lnTo>
                  <a:lnTo>
                    <a:pt x="910" y="1065"/>
                  </a:lnTo>
                  <a:lnTo>
                    <a:pt x="906" y="1063"/>
                  </a:lnTo>
                  <a:close/>
                  <a:moveTo>
                    <a:pt x="635" y="1056"/>
                  </a:moveTo>
                  <a:lnTo>
                    <a:pt x="633" y="1056"/>
                  </a:lnTo>
                  <a:lnTo>
                    <a:pt x="631" y="1058"/>
                  </a:lnTo>
                  <a:lnTo>
                    <a:pt x="631" y="1060"/>
                  </a:lnTo>
                  <a:lnTo>
                    <a:pt x="628" y="1065"/>
                  </a:lnTo>
                  <a:lnTo>
                    <a:pt x="626" y="1065"/>
                  </a:lnTo>
                  <a:lnTo>
                    <a:pt x="622" y="1067"/>
                  </a:lnTo>
                  <a:lnTo>
                    <a:pt x="619" y="1072"/>
                  </a:lnTo>
                  <a:lnTo>
                    <a:pt x="619" y="1076"/>
                  </a:lnTo>
                  <a:lnTo>
                    <a:pt x="619" y="1080"/>
                  </a:lnTo>
                  <a:lnTo>
                    <a:pt x="619" y="1080"/>
                  </a:lnTo>
                  <a:lnTo>
                    <a:pt x="619" y="1083"/>
                  </a:lnTo>
                  <a:lnTo>
                    <a:pt x="619" y="1080"/>
                  </a:lnTo>
                  <a:lnTo>
                    <a:pt x="619" y="1080"/>
                  </a:lnTo>
                  <a:lnTo>
                    <a:pt x="633" y="1078"/>
                  </a:lnTo>
                  <a:lnTo>
                    <a:pt x="637" y="1078"/>
                  </a:lnTo>
                  <a:lnTo>
                    <a:pt x="639" y="1074"/>
                  </a:lnTo>
                  <a:lnTo>
                    <a:pt x="639" y="1069"/>
                  </a:lnTo>
                  <a:lnTo>
                    <a:pt x="642" y="1067"/>
                  </a:lnTo>
                  <a:lnTo>
                    <a:pt x="639" y="1063"/>
                  </a:lnTo>
                  <a:lnTo>
                    <a:pt x="639" y="1058"/>
                  </a:lnTo>
                  <a:lnTo>
                    <a:pt x="637" y="1056"/>
                  </a:lnTo>
                  <a:lnTo>
                    <a:pt x="635" y="1056"/>
                  </a:lnTo>
                  <a:close/>
                  <a:moveTo>
                    <a:pt x="1110" y="1052"/>
                  </a:moveTo>
                  <a:lnTo>
                    <a:pt x="1110" y="1052"/>
                  </a:lnTo>
                  <a:lnTo>
                    <a:pt x="1110" y="1052"/>
                  </a:lnTo>
                  <a:lnTo>
                    <a:pt x="1113" y="1052"/>
                  </a:lnTo>
                  <a:lnTo>
                    <a:pt x="1115" y="1052"/>
                  </a:lnTo>
                  <a:lnTo>
                    <a:pt x="1115" y="1054"/>
                  </a:lnTo>
                  <a:lnTo>
                    <a:pt x="1115" y="1054"/>
                  </a:lnTo>
                  <a:lnTo>
                    <a:pt x="1115" y="1060"/>
                  </a:lnTo>
                  <a:lnTo>
                    <a:pt x="1113" y="1063"/>
                  </a:lnTo>
                  <a:lnTo>
                    <a:pt x="1113" y="1067"/>
                  </a:lnTo>
                  <a:lnTo>
                    <a:pt x="1115" y="1069"/>
                  </a:lnTo>
                  <a:lnTo>
                    <a:pt x="1119" y="1074"/>
                  </a:lnTo>
                  <a:lnTo>
                    <a:pt x="1122" y="1074"/>
                  </a:lnTo>
                  <a:lnTo>
                    <a:pt x="1126" y="1074"/>
                  </a:lnTo>
                  <a:lnTo>
                    <a:pt x="1128" y="1072"/>
                  </a:lnTo>
                  <a:lnTo>
                    <a:pt x="1128" y="1069"/>
                  </a:lnTo>
                  <a:lnTo>
                    <a:pt x="1128" y="1067"/>
                  </a:lnTo>
                  <a:lnTo>
                    <a:pt x="1115" y="1054"/>
                  </a:lnTo>
                  <a:lnTo>
                    <a:pt x="1115" y="1052"/>
                  </a:lnTo>
                  <a:lnTo>
                    <a:pt x="1115" y="1052"/>
                  </a:lnTo>
                  <a:lnTo>
                    <a:pt x="1113" y="1052"/>
                  </a:lnTo>
                  <a:lnTo>
                    <a:pt x="1110" y="1052"/>
                  </a:lnTo>
                  <a:close/>
                  <a:moveTo>
                    <a:pt x="704" y="1045"/>
                  </a:moveTo>
                  <a:lnTo>
                    <a:pt x="704" y="1045"/>
                  </a:lnTo>
                  <a:lnTo>
                    <a:pt x="702" y="1045"/>
                  </a:lnTo>
                  <a:lnTo>
                    <a:pt x="702" y="1047"/>
                  </a:lnTo>
                  <a:lnTo>
                    <a:pt x="704" y="1047"/>
                  </a:lnTo>
                  <a:lnTo>
                    <a:pt x="708" y="1047"/>
                  </a:lnTo>
                  <a:lnTo>
                    <a:pt x="708" y="1047"/>
                  </a:lnTo>
                  <a:lnTo>
                    <a:pt x="708" y="1045"/>
                  </a:lnTo>
                  <a:lnTo>
                    <a:pt x="704" y="1045"/>
                  </a:lnTo>
                  <a:close/>
                  <a:moveTo>
                    <a:pt x="2570" y="1032"/>
                  </a:moveTo>
                  <a:lnTo>
                    <a:pt x="2570" y="1032"/>
                  </a:lnTo>
                  <a:lnTo>
                    <a:pt x="2568" y="1034"/>
                  </a:lnTo>
                  <a:lnTo>
                    <a:pt x="2568" y="1036"/>
                  </a:lnTo>
                  <a:lnTo>
                    <a:pt x="2568" y="1038"/>
                  </a:lnTo>
                  <a:lnTo>
                    <a:pt x="2568" y="1078"/>
                  </a:lnTo>
                  <a:lnTo>
                    <a:pt x="2557" y="1118"/>
                  </a:lnTo>
                  <a:lnTo>
                    <a:pt x="2555" y="1127"/>
                  </a:lnTo>
                  <a:lnTo>
                    <a:pt x="2550" y="1136"/>
                  </a:lnTo>
                  <a:lnTo>
                    <a:pt x="2548" y="1141"/>
                  </a:lnTo>
                  <a:lnTo>
                    <a:pt x="2546" y="1145"/>
                  </a:lnTo>
                  <a:lnTo>
                    <a:pt x="2539" y="1158"/>
                  </a:lnTo>
                  <a:lnTo>
                    <a:pt x="2535" y="1169"/>
                  </a:lnTo>
                  <a:lnTo>
                    <a:pt x="2532" y="1174"/>
                  </a:lnTo>
                  <a:lnTo>
                    <a:pt x="2528" y="1176"/>
                  </a:lnTo>
                  <a:lnTo>
                    <a:pt x="2526" y="1176"/>
                  </a:lnTo>
                  <a:lnTo>
                    <a:pt x="2524" y="1176"/>
                  </a:lnTo>
                  <a:lnTo>
                    <a:pt x="2519" y="1174"/>
                  </a:lnTo>
                  <a:lnTo>
                    <a:pt x="2519" y="1174"/>
                  </a:lnTo>
                  <a:lnTo>
                    <a:pt x="2519" y="1172"/>
                  </a:lnTo>
                  <a:lnTo>
                    <a:pt x="2517" y="1172"/>
                  </a:lnTo>
                  <a:lnTo>
                    <a:pt x="2517" y="1174"/>
                  </a:lnTo>
                  <a:lnTo>
                    <a:pt x="2519" y="1172"/>
                  </a:lnTo>
                  <a:lnTo>
                    <a:pt x="2519" y="1174"/>
                  </a:lnTo>
                  <a:lnTo>
                    <a:pt x="2515" y="1185"/>
                  </a:lnTo>
                  <a:lnTo>
                    <a:pt x="2512" y="1187"/>
                  </a:lnTo>
                  <a:lnTo>
                    <a:pt x="2512" y="1187"/>
                  </a:lnTo>
                  <a:lnTo>
                    <a:pt x="2515" y="1187"/>
                  </a:lnTo>
                  <a:lnTo>
                    <a:pt x="2517" y="1189"/>
                  </a:lnTo>
                  <a:lnTo>
                    <a:pt x="2524" y="1189"/>
                  </a:lnTo>
                  <a:lnTo>
                    <a:pt x="2530" y="1187"/>
                  </a:lnTo>
                  <a:lnTo>
                    <a:pt x="2535" y="1183"/>
                  </a:lnTo>
                  <a:lnTo>
                    <a:pt x="2539" y="1181"/>
                  </a:lnTo>
                  <a:lnTo>
                    <a:pt x="2544" y="1176"/>
                  </a:lnTo>
                  <a:lnTo>
                    <a:pt x="2546" y="1172"/>
                  </a:lnTo>
                  <a:lnTo>
                    <a:pt x="2546" y="1165"/>
                  </a:lnTo>
                  <a:lnTo>
                    <a:pt x="2550" y="1161"/>
                  </a:lnTo>
                  <a:lnTo>
                    <a:pt x="2555" y="1156"/>
                  </a:lnTo>
                  <a:lnTo>
                    <a:pt x="2566" y="1145"/>
                  </a:lnTo>
                  <a:lnTo>
                    <a:pt x="2575" y="1134"/>
                  </a:lnTo>
                  <a:lnTo>
                    <a:pt x="2584" y="1120"/>
                  </a:lnTo>
                  <a:lnTo>
                    <a:pt x="2584" y="1116"/>
                  </a:lnTo>
                  <a:lnTo>
                    <a:pt x="2584" y="1114"/>
                  </a:lnTo>
                  <a:lnTo>
                    <a:pt x="2581" y="1109"/>
                  </a:lnTo>
                  <a:lnTo>
                    <a:pt x="2581" y="1107"/>
                  </a:lnTo>
                  <a:lnTo>
                    <a:pt x="2581" y="1103"/>
                  </a:lnTo>
                  <a:lnTo>
                    <a:pt x="2584" y="1100"/>
                  </a:lnTo>
                  <a:lnTo>
                    <a:pt x="2586" y="1096"/>
                  </a:lnTo>
                  <a:lnTo>
                    <a:pt x="2588" y="1092"/>
                  </a:lnTo>
                  <a:lnTo>
                    <a:pt x="2588" y="1087"/>
                  </a:lnTo>
                  <a:lnTo>
                    <a:pt x="2586" y="1083"/>
                  </a:lnTo>
                  <a:lnTo>
                    <a:pt x="2584" y="1078"/>
                  </a:lnTo>
                  <a:lnTo>
                    <a:pt x="2584" y="1072"/>
                  </a:lnTo>
                  <a:lnTo>
                    <a:pt x="2584" y="1065"/>
                  </a:lnTo>
                  <a:lnTo>
                    <a:pt x="2579" y="1049"/>
                  </a:lnTo>
                  <a:lnTo>
                    <a:pt x="2575" y="1034"/>
                  </a:lnTo>
                  <a:lnTo>
                    <a:pt x="2572" y="1032"/>
                  </a:lnTo>
                  <a:lnTo>
                    <a:pt x="2570" y="1032"/>
                  </a:lnTo>
                  <a:close/>
                  <a:moveTo>
                    <a:pt x="2408" y="1032"/>
                  </a:moveTo>
                  <a:lnTo>
                    <a:pt x="2408" y="1032"/>
                  </a:lnTo>
                  <a:lnTo>
                    <a:pt x="2406" y="1034"/>
                  </a:lnTo>
                  <a:lnTo>
                    <a:pt x="2406" y="1036"/>
                  </a:lnTo>
                  <a:lnTo>
                    <a:pt x="2408" y="1040"/>
                  </a:lnTo>
                  <a:lnTo>
                    <a:pt x="2410" y="1045"/>
                  </a:lnTo>
                  <a:lnTo>
                    <a:pt x="2415" y="1047"/>
                  </a:lnTo>
                  <a:lnTo>
                    <a:pt x="2417" y="1052"/>
                  </a:lnTo>
                  <a:lnTo>
                    <a:pt x="2419" y="1052"/>
                  </a:lnTo>
                  <a:lnTo>
                    <a:pt x="2419" y="1049"/>
                  </a:lnTo>
                  <a:lnTo>
                    <a:pt x="2421" y="1049"/>
                  </a:lnTo>
                  <a:lnTo>
                    <a:pt x="2421" y="1049"/>
                  </a:lnTo>
                  <a:lnTo>
                    <a:pt x="2415" y="1040"/>
                  </a:lnTo>
                  <a:lnTo>
                    <a:pt x="2410" y="1034"/>
                  </a:lnTo>
                  <a:lnTo>
                    <a:pt x="2408" y="1032"/>
                  </a:lnTo>
                  <a:close/>
                  <a:moveTo>
                    <a:pt x="2421" y="1023"/>
                  </a:moveTo>
                  <a:lnTo>
                    <a:pt x="2419" y="1023"/>
                  </a:lnTo>
                  <a:lnTo>
                    <a:pt x="2419" y="1025"/>
                  </a:lnTo>
                  <a:lnTo>
                    <a:pt x="2421" y="1025"/>
                  </a:lnTo>
                  <a:lnTo>
                    <a:pt x="2421" y="1025"/>
                  </a:lnTo>
                  <a:lnTo>
                    <a:pt x="2421" y="1023"/>
                  </a:lnTo>
                  <a:lnTo>
                    <a:pt x="2421" y="1023"/>
                  </a:lnTo>
                  <a:close/>
                  <a:moveTo>
                    <a:pt x="2963" y="1018"/>
                  </a:moveTo>
                  <a:lnTo>
                    <a:pt x="2961" y="1020"/>
                  </a:lnTo>
                  <a:lnTo>
                    <a:pt x="2959" y="1020"/>
                  </a:lnTo>
                  <a:lnTo>
                    <a:pt x="2959" y="1020"/>
                  </a:lnTo>
                  <a:lnTo>
                    <a:pt x="2959" y="1020"/>
                  </a:lnTo>
                  <a:lnTo>
                    <a:pt x="2961" y="1020"/>
                  </a:lnTo>
                  <a:lnTo>
                    <a:pt x="2963" y="1018"/>
                  </a:lnTo>
                  <a:lnTo>
                    <a:pt x="2963" y="1018"/>
                  </a:lnTo>
                  <a:close/>
                  <a:moveTo>
                    <a:pt x="1097" y="1003"/>
                  </a:moveTo>
                  <a:lnTo>
                    <a:pt x="1095" y="1005"/>
                  </a:lnTo>
                  <a:lnTo>
                    <a:pt x="1095" y="1005"/>
                  </a:lnTo>
                  <a:lnTo>
                    <a:pt x="1097" y="1007"/>
                  </a:lnTo>
                  <a:lnTo>
                    <a:pt x="1097" y="1007"/>
                  </a:lnTo>
                  <a:lnTo>
                    <a:pt x="1099" y="1007"/>
                  </a:lnTo>
                  <a:lnTo>
                    <a:pt x="1099" y="1005"/>
                  </a:lnTo>
                  <a:lnTo>
                    <a:pt x="1099" y="1005"/>
                  </a:lnTo>
                  <a:lnTo>
                    <a:pt x="1097" y="1003"/>
                  </a:lnTo>
                  <a:lnTo>
                    <a:pt x="1097" y="1003"/>
                  </a:lnTo>
                  <a:close/>
                  <a:moveTo>
                    <a:pt x="857" y="958"/>
                  </a:moveTo>
                  <a:lnTo>
                    <a:pt x="855" y="960"/>
                  </a:lnTo>
                  <a:lnTo>
                    <a:pt x="857" y="960"/>
                  </a:lnTo>
                  <a:lnTo>
                    <a:pt x="857" y="958"/>
                  </a:lnTo>
                  <a:close/>
                  <a:moveTo>
                    <a:pt x="964" y="958"/>
                  </a:moveTo>
                  <a:lnTo>
                    <a:pt x="962" y="958"/>
                  </a:lnTo>
                  <a:lnTo>
                    <a:pt x="957" y="963"/>
                  </a:lnTo>
                  <a:lnTo>
                    <a:pt x="955" y="967"/>
                  </a:lnTo>
                  <a:lnTo>
                    <a:pt x="953" y="974"/>
                  </a:lnTo>
                  <a:lnTo>
                    <a:pt x="953" y="976"/>
                  </a:lnTo>
                  <a:lnTo>
                    <a:pt x="953" y="978"/>
                  </a:lnTo>
                  <a:lnTo>
                    <a:pt x="959" y="989"/>
                  </a:lnTo>
                  <a:lnTo>
                    <a:pt x="966" y="1000"/>
                  </a:lnTo>
                  <a:lnTo>
                    <a:pt x="975" y="1009"/>
                  </a:lnTo>
                  <a:lnTo>
                    <a:pt x="977" y="1012"/>
                  </a:lnTo>
                  <a:lnTo>
                    <a:pt x="979" y="1012"/>
                  </a:lnTo>
                  <a:lnTo>
                    <a:pt x="984" y="1012"/>
                  </a:lnTo>
                  <a:lnTo>
                    <a:pt x="986" y="1009"/>
                  </a:lnTo>
                  <a:lnTo>
                    <a:pt x="993" y="1005"/>
                  </a:lnTo>
                  <a:lnTo>
                    <a:pt x="997" y="998"/>
                  </a:lnTo>
                  <a:lnTo>
                    <a:pt x="999" y="992"/>
                  </a:lnTo>
                  <a:lnTo>
                    <a:pt x="997" y="985"/>
                  </a:lnTo>
                  <a:lnTo>
                    <a:pt x="990" y="978"/>
                  </a:lnTo>
                  <a:lnTo>
                    <a:pt x="986" y="974"/>
                  </a:lnTo>
                  <a:lnTo>
                    <a:pt x="970" y="960"/>
                  </a:lnTo>
                  <a:lnTo>
                    <a:pt x="968" y="958"/>
                  </a:lnTo>
                  <a:lnTo>
                    <a:pt x="964" y="958"/>
                  </a:lnTo>
                  <a:close/>
                  <a:moveTo>
                    <a:pt x="917" y="958"/>
                  </a:moveTo>
                  <a:lnTo>
                    <a:pt x="915" y="958"/>
                  </a:lnTo>
                  <a:lnTo>
                    <a:pt x="910" y="963"/>
                  </a:lnTo>
                  <a:lnTo>
                    <a:pt x="906" y="967"/>
                  </a:lnTo>
                  <a:lnTo>
                    <a:pt x="904" y="969"/>
                  </a:lnTo>
                  <a:lnTo>
                    <a:pt x="904" y="974"/>
                  </a:lnTo>
                  <a:lnTo>
                    <a:pt x="906" y="976"/>
                  </a:lnTo>
                  <a:lnTo>
                    <a:pt x="910" y="978"/>
                  </a:lnTo>
                  <a:lnTo>
                    <a:pt x="915" y="978"/>
                  </a:lnTo>
                  <a:lnTo>
                    <a:pt x="917" y="976"/>
                  </a:lnTo>
                  <a:lnTo>
                    <a:pt x="917" y="976"/>
                  </a:lnTo>
                  <a:lnTo>
                    <a:pt x="917" y="974"/>
                  </a:lnTo>
                  <a:lnTo>
                    <a:pt x="915" y="972"/>
                  </a:lnTo>
                  <a:lnTo>
                    <a:pt x="915" y="969"/>
                  </a:lnTo>
                  <a:lnTo>
                    <a:pt x="915" y="967"/>
                  </a:lnTo>
                  <a:lnTo>
                    <a:pt x="917" y="965"/>
                  </a:lnTo>
                  <a:lnTo>
                    <a:pt x="919" y="960"/>
                  </a:lnTo>
                  <a:lnTo>
                    <a:pt x="919" y="958"/>
                  </a:lnTo>
                  <a:lnTo>
                    <a:pt x="917" y="958"/>
                  </a:lnTo>
                  <a:lnTo>
                    <a:pt x="917" y="958"/>
                  </a:lnTo>
                  <a:close/>
                  <a:moveTo>
                    <a:pt x="910" y="940"/>
                  </a:moveTo>
                  <a:lnTo>
                    <a:pt x="908" y="940"/>
                  </a:lnTo>
                  <a:lnTo>
                    <a:pt x="910" y="943"/>
                  </a:lnTo>
                  <a:lnTo>
                    <a:pt x="910" y="940"/>
                  </a:lnTo>
                  <a:close/>
                  <a:moveTo>
                    <a:pt x="933" y="932"/>
                  </a:moveTo>
                  <a:lnTo>
                    <a:pt x="930" y="932"/>
                  </a:lnTo>
                  <a:lnTo>
                    <a:pt x="930" y="934"/>
                  </a:lnTo>
                  <a:lnTo>
                    <a:pt x="930" y="934"/>
                  </a:lnTo>
                  <a:lnTo>
                    <a:pt x="933" y="936"/>
                  </a:lnTo>
                  <a:lnTo>
                    <a:pt x="933" y="934"/>
                  </a:lnTo>
                  <a:lnTo>
                    <a:pt x="933" y="934"/>
                  </a:lnTo>
                  <a:lnTo>
                    <a:pt x="933" y="932"/>
                  </a:lnTo>
                  <a:lnTo>
                    <a:pt x="933" y="932"/>
                  </a:lnTo>
                  <a:close/>
                  <a:moveTo>
                    <a:pt x="1046" y="929"/>
                  </a:moveTo>
                  <a:lnTo>
                    <a:pt x="1044" y="934"/>
                  </a:lnTo>
                  <a:lnTo>
                    <a:pt x="1039" y="936"/>
                  </a:lnTo>
                  <a:lnTo>
                    <a:pt x="1033" y="938"/>
                  </a:lnTo>
                  <a:lnTo>
                    <a:pt x="1030" y="938"/>
                  </a:lnTo>
                  <a:lnTo>
                    <a:pt x="1028" y="943"/>
                  </a:lnTo>
                  <a:lnTo>
                    <a:pt x="1030" y="945"/>
                  </a:lnTo>
                  <a:lnTo>
                    <a:pt x="1033" y="952"/>
                  </a:lnTo>
                  <a:lnTo>
                    <a:pt x="1035" y="956"/>
                  </a:lnTo>
                  <a:lnTo>
                    <a:pt x="1042" y="960"/>
                  </a:lnTo>
                  <a:lnTo>
                    <a:pt x="1046" y="963"/>
                  </a:lnTo>
                  <a:lnTo>
                    <a:pt x="1050" y="969"/>
                  </a:lnTo>
                  <a:lnTo>
                    <a:pt x="1053" y="976"/>
                  </a:lnTo>
                  <a:lnTo>
                    <a:pt x="1053" y="978"/>
                  </a:lnTo>
                  <a:lnTo>
                    <a:pt x="1057" y="978"/>
                  </a:lnTo>
                  <a:lnTo>
                    <a:pt x="1059" y="978"/>
                  </a:lnTo>
                  <a:lnTo>
                    <a:pt x="1059" y="976"/>
                  </a:lnTo>
                  <a:lnTo>
                    <a:pt x="1062" y="974"/>
                  </a:lnTo>
                  <a:lnTo>
                    <a:pt x="1064" y="969"/>
                  </a:lnTo>
                  <a:lnTo>
                    <a:pt x="1064" y="965"/>
                  </a:lnTo>
                  <a:lnTo>
                    <a:pt x="1062" y="958"/>
                  </a:lnTo>
                  <a:lnTo>
                    <a:pt x="1055" y="952"/>
                  </a:lnTo>
                  <a:lnTo>
                    <a:pt x="1050" y="943"/>
                  </a:lnTo>
                  <a:lnTo>
                    <a:pt x="1048" y="934"/>
                  </a:lnTo>
                  <a:lnTo>
                    <a:pt x="1046" y="929"/>
                  </a:lnTo>
                  <a:close/>
                  <a:moveTo>
                    <a:pt x="864" y="916"/>
                  </a:moveTo>
                  <a:lnTo>
                    <a:pt x="862" y="916"/>
                  </a:lnTo>
                  <a:lnTo>
                    <a:pt x="862" y="918"/>
                  </a:lnTo>
                  <a:lnTo>
                    <a:pt x="862" y="920"/>
                  </a:lnTo>
                  <a:lnTo>
                    <a:pt x="864" y="920"/>
                  </a:lnTo>
                  <a:lnTo>
                    <a:pt x="868" y="920"/>
                  </a:lnTo>
                  <a:lnTo>
                    <a:pt x="871" y="923"/>
                  </a:lnTo>
                  <a:lnTo>
                    <a:pt x="873" y="923"/>
                  </a:lnTo>
                  <a:lnTo>
                    <a:pt x="871" y="920"/>
                  </a:lnTo>
                  <a:lnTo>
                    <a:pt x="868" y="918"/>
                  </a:lnTo>
                  <a:lnTo>
                    <a:pt x="864" y="916"/>
                  </a:lnTo>
                  <a:close/>
                  <a:moveTo>
                    <a:pt x="571" y="903"/>
                  </a:moveTo>
                  <a:lnTo>
                    <a:pt x="568" y="905"/>
                  </a:lnTo>
                  <a:lnTo>
                    <a:pt x="571" y="905"/>
                  </a:lnTo>
                  <a:lnTo>
                    <a:pt x="571" y="903"/>
                  </a:lnTo>
                  <a:close/>
                  <a:moveTo>
                    <a:pt x="926" y="898"/>
                  </a:moveTo>
                  <a:lnTo>
                    <a:pt x="926" y="898"/>
                  </a:lnTo>
                  <a:lnTo>
                    <a:pt x="924" y="898"/>
                  </a:lnTo>
                  <a:lnTo>
                    <a:pt x="930" y="903"/>
                  </a:lnTo>
                  <a:lnTo>
                    <a:pt x="930" y="903"/>
                  </a:lnTo>
                  <a:lnTo>
                    <a:pt x="933" y="900"/>
                  </a:lnTo>
                  <a:lnTo>
                    <a:pt x="930" y="900"/>
                  </a:lnTo>
                  <a:lnTo>
                    <a:pt x="930" y="898"/>
                  </a:lnTo>
                  <a:lnTo>
                    <a:pt x="926" y="898"/>
                  </a:lnTo>
                  <a:close/>
                  <a:moveTo>
                    <a:pt x="1019" y="878"/>
                  </a:moveTo>
                  <a:lnTo>
                    <a:pt x="1019" y="880"/>
                  </a:lnTo>
                  <a:lnTo>
                    <a:pt x="1019" y="883"/>
                  </a:lnTo>
                  <a:lnTo>
                    <a:pt x="1022" y="885"/>
                  </a:lnTo>
                  <a:lnTo>
                    <a:pt x="1024" y="885"/>
                  </a:lnTo>
                  <a:lnTo>
                    <a:pt x="1024" y="885"/>
                  </a:lnTo>
                  <a:lnTo>
                    <a:pt x="1026" y="885"/>
                  </a:lnTo>
                  <a:lnTo>
                    <a:pt x="1024" y="883"/>
                  </a:lnTo>
                  <a:lnTo>
                    <a:pt x="1024" y="880"/>
                  </a:lnTo>
                  <a:lnTo>
                    <a:pt x="1022" y="878"/>
                  </a:lnTo>
                  <a:lnTo>
                    <a:pt x="1019" y="878"/>
                  </a:lnTo>
                  <a:close/>
                  <a:moveTo>
                    <a:pt x="875" y="856"/>
                  </a:moveTo>
                  <a:lnTo>
                    <a:pt x="875" y="856"/>
                  </a:lnTo>
                  <a:lnTo>
                    <a:pt x="875" y="858"/>
                  </a:lnTo>
                  <a:lnTo>
                    <a:pt x="873" y="860"/>
                  </a:lnTo>
                  <a:lnTo>
                    <a:pt x="875" y="863"/>
                  </a:lnTo>
                  <a:lnTo>
                    <a:pt x="879" y="865"/>
                  </a:lnTo>
                  <a:lnTo>
                    <a:pt x="879" y="865"/>
                  </a:lnTo>
                  <a:lnTo>
                    <a:pt x="882" y="865"/>
                  </a:lnTo>
                  <a:lnTo>
                    <a:pt x="884" y="863"/>
                  </a:lnTo>
                  <a:lnTo>
                    <a:pt x="884" y="863"/>
                  </a:lnTo>
                  <a:lnTo>
                    <a:pt x="884" y="860"/>
                  </a:lnTo>
                  <a:lnTo>
                    <a:pt x="882" y="858"/>
                  </a:lnTo>
                  <a:lnTo>
                    <a:pt x="879" y="856"/>
                  </a:lnTo>
                  <a:lnTo>
                    <a:pt x="875" y="856"/>
                  </a:lnTo>
                  <a:close/>
                  <a:moveTo>
                    <a:pt x="955" y="803"/>
                  </a:moveTo>
                  <a:lnTo>
                    <a:pt x="957" y="803"/>
                  </a:lnTo>
                  <a:lnTo>
                    <a:pt x="957" y="805"/>
                  </a:lnTo>
                  <a:lnTo>
                    <a:pt x="957" y="805"/>
                  </a:lnTo>
                  <a:lnTo>
                    <a:pt x="959" y="805"/>
                  </a:lnTo>
                  <a:lnTo>
                    <a:pt x="957" y="805"/>
                  </a:lnTo>
                  <a:lnTo>
                    <a:pt x="957" y="803"/>
                  </a:lnTo>
                  <a:lnTo>
                    <a:pt x="955" y="803"/>
                  </a:lnTo>
                  <a:close/>
                  <a:moveTo>
                    <a:pt x="964" y="723"/>
                  </a:moveTo>
                  <a:lnTo>
                    <a:pt x="962" y="725"/>
                  </a:lnTo>
                  <a:lnTo>
                    <a:pt x="962" y="727"/>
                  </a:lnTo>
                  <a:lnTo>
                    <a:pt x="962" y="727"/>
                  </a:lnTo>
                  <a:lnTo>
                    <a:pt x="962" y="727"/>
                  </a:lnTo>
                  <a:lnTo>
                    <a:pt x="962" y="727"/>
                  </a:lnTo>
                  <a:lnTo>
                    <a:pt x="964" y="723"/>
                  </a:lnTo>
                  <a:close/>
                  <a:moveTo>
                    <a:pt x="866" y="665"/>
                  </a:moveTo>
                  <a:lnTo>
                    <a:pt x="864" y="667"/>
                  </a:lnTo>
                  <a:lnTo>
                    <a:pt x="864" y="667"/>
                  </a:lnTo>
                  <a:lnTo>
                    <a:pt x="862" y="671"/>
                  </a:lnTo>
                  <a:lnTo>
                    <a:pt x="859" y="674"/>
                  </a:lnTo>
                  <a:lnTo>
                    <a:pt x="859" y="676"/>
                  </a:lnTo>
                  <a:lnTo>
                    <a:pt x="862" y="678"/>
                  </a:lnTo>
                  <a:lnTo>
                    <a:pt x="862" y="678"/>
                  </a:lnTo>
                  <a:lnTo>
                    <a:pt x="864" y="678"/>
                  </a:lnTo>
                  <a:lnTo>
                    <a:pt x="866" y="676"/>
                  </a:lnTo>
                  <a:lnTo>
                    <a:pt x="866" y="674"/>
                  </a:lnTo>
                  <a:lnTo>
                    <a:pt x="866" y="671"/>
                  </a:lnTo>
                  <a:lnTo>
                    <a:pt x="864" y="667"/>
                  </a:lnTo>
                  <a:lnTo>
                    <a:pt x="864" y="667"/>
                  </a:lnTo>
                  <a:lnTo>
                    <a:pt x="866" y="665"/>
                  </a:lnTo>
                  <a:close/>
                  <a:moveTo>
                    <a:pt x="1766" y="634"/>
                  </a:moveTo>
                  <a:lnTo>
                    <a:pt x="1766" y="634"/>
                  </a:lnTo>
                  <a:lnTo>
                    <a:pt x="1766" y="636"/>
                  </a:lnTo>
                  <a:lnTo>
                    <a:pt x="1766" y="636"/>
                  </a:lnTo>
                  <a:lnTo>
                    <a:pt x="1768" y="638"/>
                  </a:lnTo>
                  <a:lnTo>
                    <a:pt x="1768" y="636"/>
                  </a:lnTo>
                  <a:lnTo>
                    <a:pt x="1766" y="634"/>
                  </a:lnTo>
                  <a:close/>
                  <a:moveTo>
                    <a:pt x="739" y="631"/>
                  </a:moveTo>
                  <a:lnTo>
                    <a:pt x="737" y="631"/>
                  </a:lnTo>
                  <a:lnTo>
                    <a:pt x="735" y="634"/>
                  </a:lnTo>
                  <a:lnTo>
                    <a:pt x="737" y="636"/>
                  </a:lnTo>
                  <a:lnTo>
                    <a:pt x="737" y="638"/>
                  </a:lnTo>
                  <a:lnTo>
                    <a:pt x="739" y="638"/>
                  </a:lnTo>
                  <a:lnTo>
                    <a:pt x="739" y="638"/>
                  </a:lnTo>
                  <a:lnTo>
                    <a:pt x="742" y="638"/>
                  </a:lnTo>
                  <a:lnTo>
                    <a:pt x="744" y="636"/>
                  </a:lnTo>
                  <a:lnTo>
                    <a:pt x="744" y="634"/>
                  </a:lnTo>
                  <a:lnTo>
                    <a:pt x="742" y="631"/>
                  </a:lnTo>
                  <a:lnTo>
                    <a:pt x="739" y="631"/>
                  </a:lnTo>
                  <a:close/>
                  <a:moveTo>
                    <a:pt x="773" y="618"/>
                  </a:moveTo>
                  <a:lnTo>
                    <a:pt x="773" y="618"/>
                  </a:lnTo>
                  <a:lnTo>
                    <a:pt x="771" y="620"/>
                  </a:lnTo>
                  <a:lnTo>
                    <a:pt x="768" y="620"/>
                  </a:lnTo>
                  <a:lnTo>
                    <a:pt x="768" y="622"/>
                  </a:lnTo>
                  <a:lnTo>
                    <a:pt x="768" y="622"/>
                  </a:lnTo>
                  <a:lnTo>
                    <a:pt x="771" y="622"/>
                  </a:lnTo>
                  <a:lnTo>
                    <a:pt x="771" y="620"/>
                  </a:lnTo>
                  <a:lnTo>
                    <a:pt x="771" y="620"/>
                  </a:lnTo>
                  <a:lnTo>
                    <a:pt x="773" y="618"/>
                  </a:lnTo>
                  <a:lnTo>
                    <a:pt x="773" y="618"/>
                  </a:lnTo>
                  <a:close/>
                  <a:moveTo>
                    <a:pt x="811" y="605"/>
                  </a:moveTo>
                  <a:lnTo>
                    <a:pt x="811" y="607"/>
                  </a:lnTo>
                  <a:lnTo>
                    <a:pt x="808" y="607"/>
                  </a:lnTo>
                  <a:lnTo>
                    <a:pt x="808" y="609"/>
                  </a:lnTo>
                  <a:lnTo>
                    <a:pt x="806" y="614"/>
                  </a:lnTo>
                  <a:lnTo>
                    <a:pt x="806" y="620"/>
                  </a:lnTo>
                  <a:lnTo>
                    <a:pt x="806" y="620"/>
                  </a:lnTo>
                  <a:lnTo>
                    <a:pt x="808" y="620"/>
                  </a:lnTo>
                  <a:lnTo>
                    <a:pt x="808" y="620"/>
                  </a:lnTo>
                  <a:lnTo>
                    <a:pt x="808" y="609"/>
                  </a:lnTo>
                  <a:lnTo>
                    <a:pt x="811" y="607"/>
                  </a:lnTo>
                  <a:lnTo>
                    <a:pt x="811" y="607"/>
                  </a:lnTo>
                  <a:lnTo>
                    <a:pt x="811" y="605"/>
                  </a:lnTo>
                  <a:lnTo>
                    <a:pt x="811" y="605"/>
                  </a:lnTo>
                  <a:close/>
                  <a:moveTo>
                    <a:pt x="1741" y="585"/>
                  </a:moveTo>
                  <a:lnTo>
                    <a:pt x="1739" y="585"/>
                  </a:lnTo>
                  <a:lnTo>
                    <a:pt x="1737" y="587"/>
                  </a:lnTo>
                  <a:lnTo>
                    <a:pt x="1737" y="587"/>
                  </a:lnTo>
                  <a:lnTo>
                    <a:pt x="1737" y="589"/>
                  </a:lnTo>
                  <a:lnTo>
                    <a:pt x="1744" y="598"/>
                  </a:lnTo>
                  <a:lnTo>
                    <a:pt x="1753" y="607"/>
                  </a:lnTo>
                  <a:lnTo>
                    <a:pt x="1759" y="616"/>
                  </a:lnTo>
                  <a:lnTo>
                    <a:pt x="1759" y="616"/>
                  </a:lnTo>
                  <a:lnTo>
                    <a:pt x="1759" y="616"/>
                  </a:lnTo>
                  <a:lnTo>
                    <a:pt x="1761" y="611"/>
                  </a:lnTo>
                  <a:lnTo>
                    <a:pt x="1764" y="607"/>
                  </a:lnTo>
                  <a:lnTo>
                    <a:pt x="1764" y="602"/>
                  </a:lnTo>
                  <a:lnTo>
                    <a:pt x="1761" y="600"/>
                  </a:lnTo>
                  <a:lnTo>
                    <a:pt x="1757" y="594"/>
                  </a:lnTo>
                  <a:lnTo>
                    <a:pt x="1750" y="589"/>
                  </a:lnTo>
                  <a:lnTo>
                    <a:pt x="1746" y="585"/>
                  </a:lnTo>
                  <a:lnTo>
                    <a:pt x="1741" y="585"/>
                  </a:lnTo>
                  <a:close/>
                  <a:moveTo>
                    <a:pt x="1599" y="545"/>
                  </a:moveTo>
                  <a:lnTo>
                    <a:pt x="1597" y="545"/>
                  </a:lnTo>
                  <a:lnTo>
                    <a:pt x="1599" y="545"/>
                  </a:lnTo>
                  <a:lnTo>
                    <a:pt x="1599" y="545"/>
                  </a:lnTo>
                  <a:close/>
                  <a:moveTo>
                    <a:pt x="1821" y="500"/>
                  </a:moveTo>
                  <a:lnTo>
                    <a:pt x="1819" y="500"/>
                  </a:lnTo>
                  <a:lnTo>
                    <a:pt x="1817" y="502"/>
                  </a:lnTo>
                  <a:lnTo>
                    <a:pt x="1817" y="505"/>
                  </a:lnTo>
                  <a:lnTo>
                    <a:pt x="1817" y="507"/>
                  </a:lnTo>
                  <a:lnTo>
                    <a:pt x="1819" y="507"/>
                  </a:lnTo>
                  <a:lnTo>
                    <a:pt x="1821" y="505"/>
                  </a:lnTo>
                  <a:lnTo>
                    <a:pt x="1824" y="502"/>
                  </a:lnTo>
                  <a:lnTo>
                    <a:pt x="1821" y="500"/>
                  </a:lnTo>
                  <a:lnTo>
                    <a:pt x="1821" y="500"/>
                  </a:lnTo>
                  <a:close/>
                  <a:moveTo>
                    <a:pt x="3672" y="322"/>
                  </a:moveTo>
                  <a:lnTo>
                    <a:pt x="3663" y="325"/>
                  </a:lnTo>
                  <a:lnTo>
                    <a:pt x="3661" y="327"/>
                  </a:lnTo>
                  <a:lnTo>
                    <a:pt x="3661" y="329"/>
                  </a:lnTo>
                  <a:lnTo>
                    <a:pt x="3661" y="331"/>
                  </a:lnTo>
                  <a:lnTo>
                    <a:pt x="3663" y="331"/>
                  </a:lnTo>
                  <a:lnTo>
                    <a:pt x="3666" y="331"/>
                  </a:lnTo>
                  <a:lnTo>
                    <a:pt x="3674" y="327"/>
                  </a:lnTo>
                  <a:lnTo>
                    <a:pt x="3674" y="325"/>
                  </a:lnTo>
                  <a:lnTo>
                    <a:pt x="3674" y="325"/>
                  </a:lnTo>
                  <a:lnTo>
                    <a:pt x="3674" y="322"/>
                  </a:lnTo>
                  <a:lnTo>
                    <a:pt x="3672" y="322"/>
                  </a:lnTo>
                  <a:close/>
                  <a:moveTo>
                    <a:pt x="2141" y="273"/>
                  </a:moveTo>
                  <a:lnTo>
                    <a:pt x="2144" y="276"/>
                  </a:lnTo>
                  <a:lnTo>
                    <a:pt x="2144" y="276"/>
                  </a:lnTo>
                  <a:lnTo>
                    <a:pt x="2144" y="276"/>
                  </a:lnTo>
                  <a:lnTo>
                    <a:pt x="2146" y="276"/>
                  </a:lnTo>
                  <a:lnTo>
                    <a:pt x="2144" y="276"/>
                  </a:lnTo>
                  <a:lnTo>
                    <a:pt x="2144" y="273"/>
                  </a:lnTo>
                  <a:lnTo>
                    <a:pt x="2141" y="273"/>
                  </a:lnTo>
                  <a:close/>
                  <a:moveTo>
                    <a:pt x="2726" y="200"/>
                  </a:moveTo>
                  <a:lnTo>
                    <a:pt x="2724" y="200"/>
                  </a:lnTo>
                  <a:lnTo>
                    <a:pt x="2724" y="202"/>
                  </a:lnTo>
                  <a:lnTo>
                    <a:pt x="2728" y="207"/>
                  </a:lnTo>
                  <a:lnTo>
                    <a:pt x="2730" y="207"/>
                  </a:lnTo>
                  <a:lnTo>
                    <a:pt x="2735" y="207"/>
                  </a:lnTo>
                  <a:lnTo>
                    <a:pt x="2737" y="204"/>
                  </a:lnTo>
                  <a:lnTo>
                    <a:pt x="2737" y="202"/>
                  </a:lnTo>
                  <a:lnTo>
                    <a:pt x="2737" y="202"/>
                  </a:lnTo>
                  <a:lnTo>
                    <a:pt x="2737" y="200"/>
                  </a:lnTo>
                  <a:lnTo>
                    <a:pt x="2732" y="200"/>
                  </a:lnTo>
                  <a:lnTo>
                    <a:pt x="2726" y="200"/>
                  </a:lnTo>
                  <a:close/>
                  <a:moveTo>
                    <a:pt x="2035" y="191"/>
                  </a:moveTo>
                  <a:lnTo>
                    <a:pt x="2035" y="193"/>
                  </a:lnTo>
                  <a:lnTo>
                    <a:pt x="2035" y="193"/>
                  </a:lnTo>
                  <a:lnTo>
                    <a:pt x="2028" y="196"/>
                  </a:lnTo>
                  <a:lnTo>
                    <a:pt x="2024" y="198"/>
                  </a:lnTo>
                  <a:lnTo>
                    <a:pt x="2017" y="200"/>
                  </a:lnTo>
                  <a:lnTo>
                    <a:pt x="2010" y="200"/>
                  </a:lnTo>
                  <a:lnTo>
                    <a:pt x="2006" y="198"/>
                  </a:lnTo>
                  <a:lnTo>
                    <a:pt x="2001" y="196"/>
                  </a:lnTo>
                  <a:lnTo>
                    <a:pt x="1997" y="193"/>
                  </a:lnTo>
                  <a:lnTo>
                    <a:pt x="1997" y="193"/>
                  </a:lnTo>
                  <a:lnTo>
                    <a:pt x="1995" y="191"/>
                  </a:lnTo>
                  <a:lnTo>
                    <a:pt x="1997" y="193"/>
                  </a:lnTo>
                  <a:lnTo>
                    <a:pt x="1997" y="193"/>
                  </a:lnTo>
                  <a:lnTo>
                    <a:pt x="1999" y="200"/>
                  </a:lnTo>
                  <a:lnTo>
                    <a:pt x="2001" y="209"/>
                  </a:lnTo>
                  <a:lnTo>
                    <a:pt x="2004" y="216"/>
                  </a:lnTo>
                  <a:lnTo>
                    <a:pt x="2006" y="218"/>
                  </a:lnTo>
                  <a:lnTo>
                    <a:pt x="2010" y="220"/>
                  </a:lnTo>
                  <a:lnTo>
                    <a:pt x="2013" y="222"/>
                  </a:lnTo>
                  <a:lnTo>
                    <a:pt x="2017" y="224"/>
                  </a:lnTo>
                  <a:lnTo>
                    <a:pt x="2017" y="227"/>
                  </a:lnTo>
                  <a:lnTo>
                    <a:pt x="2024" y="231"/>
                  </a:lnTo>
                  <a:lnTo>
                    <a:pt x="2028" y="236"/>
                  </a:lnTo>
                  <a:lnTo>
                    <a:pt x="2030" y="238"/>
                  </a:lnTo>
                  <a:lnTo>
                    <a:pt x="2028" y="236"/>
                  </a:lnTo>
                  <a:lnTo>
                    <a:pt x="2024" y="231"/>
                  </a:lnTo>
                  <a:lnTo>
                    <a:pt x="2017" y="224"/>
                  </a:lnTo>
                  <a:lnTo>
                    <a:pt x="2017" y="224"/>
                  </a:lnTo>
                  <a:lnTo>
                    <a:pt x="2017" y="222"/>
                  </a:lnTo>
                  <a:lnTo>
                    <a:pt x="2019" y="218"/>
                  </a:lnTo>
                  <a:lnTo>
                    <a:pt x="2021" y="216"/>
                  </a:lnTo>
                  <a:lnTo>
                    <a:pt x="2026" y="213"/>
                  </a:lnTo>
                  <a:lnTo>
                    <a:pt x="2028" y="213"/>
                  </a:lnTo>
                  <a:lnTo>
                    <a:pt x="2030" y="213"/>
                  </a:lnTo>
                  <a:lnTo>
                    <a:pt x="2030" y="211"/>
                  </a:lnTo>
                  <a:lnTo>
                    <a:pt x="2035" y="193"/>
                  </a:lnTo>
                  <a:lnTo>
                    <a:pt x="2035" y="193"/>
                  </a:lnTo>
                  <a:lnTo>
                    <a:pt x="2035" y="191"/>
                  </a:lnTo>
                  <a:close/>
                  <a:moveTo>
                    <a:pt x="2106" y="169"/>
                  </a:moveTo>
                  <a:lnTo>
                    <a:pt x="2104" y="169"/>
                  </a:lnTo>
                  <a:lnTo>
                    <a:pt x="2106" y="169"/>
                  </a:lnTo>
                  <a:lnTo>
                    <a:pt x="2106" y="169"/>
                  </a:lnTo>
                  <a:close/>
                  <a:moveTo>
                    <a:pt x="3203" y="164"/>
                  </a:moveTo>
                  <a:lnTo>
                    <a:pt x="3203" y="167"/>
                  </a:lnTo>
                  <a:lnTo>
                    <a:pt x="3206" y="167"/>
                  </a:lnTo>
                  <a:lnTo>
                    <a:pt x="3208" y="169"/>
                  </a:lnTo>
                  <a:lnTo>
                    <a:pt x="3210" y="169"/>
                  </a:lnTo>
                  <a:lnTo>
                    <a:pt x="3210" y="169"/>
                  </a:lnTo>
                  <a:lnTo>
                    <a:pt x="3210" y="167"/>
                  </a:lnTo>
                  <a:lnTo>
                    <a:pt x="3208" y="167"/>
                  </a:lnTo>
                  <a:lnTo>
                    <a:pt x="3206" y="167"/>
                  </a:lnTo>
                  <a:lnTo>
                    <a:pt x="3206" y="164"/>
                  </a:lnTo>
                  <a:lnTo>
                    <a:pt x="3203" y="164"/>
                  </a:lnTo>
                  <a:close/>
                  <a:moveTo>
                    <a:pt x="2046" y="153"/>
                  </a:moveTo>
                  <a:lnTo>
                    <a:pt x="2046" y="153"/>
                  </a:lnTo>
                  <a:lnTo>
                    <a:pt x="2044" y="156"/>
                  </a:lnTo>
                  <a:lnTo>
                    <a:pt x="2044" y="158"/>
                  </a:lnTo>
                  <a:lnTo>
                    <a:pt x="2046" y="160"/>
                  </a:lnTo>
                  <a:lnTo>
                    <a:pt x="2048" y="164"/>
                  </a:lnTo>
                  <a:lnTo>
                    <a:pt x="2053" y="164"/>
                  </a:lnTo>
                  <a:lnTo>
                    <a:pt x="2057" y="164"/>
                  </a:lnTo>
                  <a:lnTo>
                    <a:pt x="2057" y="167"/>
                  </a:lnTo>
                  <a:lnTo>
                    <a:pt x="2057" y="167"/>
                  </a:lnTo>
                  <a:lnTo>
                    <a:pt x="2046" y="178"/>
                  </a:lnTo>
                  <a:lnTo>
                    <a:pt x="2044" y="182"/>
                  </a:lnTo>
                  <a:lnTo>
                    <a:pt x="2041" y="187"/>
                  </a:lnTo>
                  <a:lnTo>
                    <a:pt x="2039" y="187"/>
                  </a:lnTo>
                  <a:lnTo>
                    <a:pt x="2039" y="189"/>
                  </a:lnTo>
                  <a:lnTo>
                    <a:pt x="2039" y="187"/>
                  </a:lnTo>
                  <a:lnTo>
                    <a:pt x="2041" y="187"/>
                  </a:lnTo>
                  <a:lnTo>
                    <a:pt x="2044" y="187"/>
                  </a:lnTo>
                  <a:lnTo>
                    <a:pt x="2048" y="187"/>
                  </a:lnTo>
                  <a:lnTo>
                    <a:pt x="2057" y="178"/>
                  </a:lnTo>
                  <a:lnTo>
                    <a:pt x="2066" y="173"/>
                  </a:lnTo>
                  <a:lnTo>
                    <a:pt x="2068" y="171"/>
                  </a:lnTo>
                  <a:lnTo>
                    <a:pt x="2068" y="171"/>
                  </a:lnTo>
                  <a:lnTo>
                    <a:pt x="2066" y="169"/>
                  </a:lnTo>
                  <a:lnTo>
                    <a:pt x="2064" y="167"/>
                  </a:lnTo>
                  <a:lnTo>
                    <a:pt x="2057" y="167"/>
                  </a:lnTo>
                  <a:lnTo>
                    <a:pt x="2057" y="164"/>
                  </a:lnTo>
                  <a:lnTo>
                    <a:pt x="2057" y="164"/>
                  </a:lnTo>
                  <a:lnTo>
                    <a:pt x="2050" y="158"/>
                  </a:lnTo>
                  <a:lnTo>
                    <a:pt x="2048" y="153"/>
                  </a:lnTo>
                  <a:lnTo>
                    <a:pt x="2046" y="153"/>
                  </a:lnTo>
                  <a:close/>
                  <a:moveTo>
                    <a:pt x="1935" y="127"/>
                  </a:moveTo>
                  <a:lnTo>
                    <a:pt x="1935" y="127"/>
                  </a:lnTo>
                  <a:lnTo>
                    <a:pt x="1941" y="133"/>
                  </a:lnTo>
                  <a:lnTo>
                    <a:pt x="1941" y="133"/>
                  </a:lnTo>
                  <a:lnTo>
                    <a:pt x="1941" y="131"/>
                  </a:lnTo>
                  <a:lnTo>
                    <a:pt x="1937" y="127"/>
                  </a:lnTo>
                  <a:lnTo>
                    <a:pt x="1935" y="127"/>
                  </a:lnTo>
                  <a:close/>
                  <a:moveTo>
                    <a:pt x="2839" y="116"/>
                  </a:moveTo>
                  <a:lnTo>
                    <a:pt x="2839" y="118"/>
                  </a:lnTo>
                  <a:lnTo>
                    <a:pt x="2839" y="118"/>
                  </a:lnTo>
                  <a:lnTo>
                    <a:pt x="2839" y="133"/>
                  </a:lnTo>
                  <a:lnTo>
                    <a:pt x="2839" y="136"/>
                  </a:lnTo>
                  <a:lnTo>
                    <a:pt x="2839" y="136"/>
                  </a:lnTo>
                  <a:lnTo>
                    <a:pt x="2841" y="136"/>
                  </a:lnTo>
                  <a:lnTo>
                    <a:pt x="2841" y="136"/>
                  </a:lnTo>
                  <a:lnTo>
                    <a:pt x="2843" y="131"/>
                  </a:lnTo>
                  <a:lnTo>
                    <a:pt x="2846" y="127"/>
                  </a:lnTo>
                  <a:lnTo>
                    <a:pt x="2846" y="122"/>
                  </a:lnTo>
                  <a:lnTo>
                    <a:pt x="2843" y="120"/>
                  </a:lnTo>
                  <a:lnTo>
                    <a:pt x="2839" y="118"/>
                  </a:lnTo>
                  <a:lnTo>
                    <a:pt x="2841" y="118"/>
                  </a:lnTo>
                  <a:lnTo>
                    <a:pt x="2839" y="116"/>
                  </a:lnTo>
                  <a:close/>
                  <a:moveTo>
                    <a:pt x="2817" y="102"/>
                  </a:moveTo>
                  <a:lnTo>
                    <a:pt x="2812" y="102"/>
                  </a:lnTo>
                  <a:lnTo>
                    <a:pt x="2810" y="104"/>
                  </a:lnTo>
                  <a:lnTo>
                    <a:pt x="2808" y="109"/>
                  </a:lnTo>
                  <a:lnTo>
                    <a:pt x="2810" y="111"/>
                  </a:lnTo>
                  <a:lnTo>
                    <a:pt x="2812" y="113"/>
                  </a:lnTo>
                  <a:lnTo>
                    <a:pt x="2815" y="111"/>
                  </a:lnTo>
                  <a:lnTo>
                    <a:pt x="2815" y="111"/>
                  </a:lnTo>
                  <a:lnTo>
                    <a:pt x="2821" y="107"/>
                  </a:lnTo>
                  <a:lnTo>
                    <a:pt x="2821" y="104"/>
                  </a:lnTo>
                  <a:lnTo>
                    <a:pt x="2819" y="102"/>
                  </a:lnTo>
                  <a:lnTo>
                    <a:pt x="2817" y="102"/>
                  </a:lnTo>
                  <a:close/>
                  <a:moveTo>
                    <a:pt x="2157" y="82"/>
                  </a:moveTo>
                  <a:lnTo>
                    <a:pt x="2159" y="84"/>
                  </a:lnTo>
                  <a:lnTo>
                    <a:pt x="2161" y="84"/>
                  </a:lnTo>
                  <a:lnTo>
                    <a:pt x="2159" y="84"/>
                  </a:lnTo>
                  <a:lnTo>
                    <a:pt x="2157" y="82"/>
                  </a:lnTo>
                  <a:close/>
                  <a:moveTo>
                    <a:pt x="1975" y="38"/>
                  </a:moveTo>
                  <a:lnTo>
                    <a:pt x="1975" y="38"/>
                  </a:lnTo>
                  <a:lnTo>
                    <a:pt x="1977" y="38"/>
                  </a:lnTo>
                  <a:lnTo>
                    <a:pt x="1975" y="38"/>
                  </a:lnTo>
                  <a:close/>
                  <a:moveTo>
                    <a:pt x="1944" y="0"/>
                  </a:moveTo>
                  <a:lnTo>
                    <a:pt x="1950" y="0"/>
                  </a:lnTo>
                  <a:lnTo>
                    <a:pt x="1957" y="2"/>
                  </a:lnTo>
                  <a:lnTo>
                    <a:pt x="1964" y="4"/>
                  </a:lnTo>
                  <a:lnTo>
                    <a:pt x="1973" y="4"/>
                  </a:lnTo>
                  <a:lnTo>
                    <a:pt x="1977" y="7"/>
                  </a:lnTo>
                  <a:lnTo>
                    <a:pt x="1979" y="11"/>
                  </a:lnTo>
                  <a:lnTo>
                    <a:pt x="1981" y="15"/>
                  </a:lnTo>
                  <a:lnTo>
                    <a:pt x="1981" y="22"/>
                  </a:lnTo>
                  <a:lnTo>
                    <a:pt x="1981" y="24"/>
                  </a:lnTo>
                  <a:lnTo>
                    <a:pt x="1984" y="29"/>
                  </a:lnTo>
                  <a:lnTo>
                    <a:pt x="1986" y="29"/>
                  </a:lnTo>
                  <a:lnTo>
                    <a:pt x="1993" y="31"/>
                  </a:lnTo>
                  <a:lnTo>
                    <a:pt x="1997" y="33"/>
                  </a:lnTo>
                  <a:lnTo>
                    <a:pt x="2001" y="31"/>
                  </a:lnTo>
                  <a:lnTo>
                    <a:pt x="2013" y="29"/>
                  </a:lnTo>
                  <a:lnTo>
                    <a:pt x="2017" y="29"/>
                  </a:lnTo>
                  <a:lnTo>
                    <a:pt x="2021" y="33"/>
                  </a:lnTo>
                  <a:lnTo>
                    <a:pt x="2024" y="35"/>
                  </a:lnTo>
                  <a:lnTo>
                    <a:pt x="2026" y="49"/>
                  </a:lnTo>
                  <a:lnTo>
                    <a:pt x="2026" y="56"/>
                  </a:lnTo>
                  <a:lnTo>
                    <a:pt x="2026" y="62"/>
                  </a:lnTo>
                  <a:lnTo>
                    <a:pt x="2028" y="67"/>
                  </a:lnTo>
                  <a:lnTo>
                    <a:pt x="2030" y="69"/>
                  </a:lnTo>
                  <a:lnTo>
                    <a:pt x="2035" y="69"/>
                  </a:lnTo>
                  <a:lnTo>
                    <a:pt x="2037" y="69"/>
                  </a:lnTo>
                  <a:lnTo>
                    <a:pt x="2041" y="64"/>
                  </a:lnTo>
                  <a:lnTo>
                    <a:pt x="2044" y="62"/>
                  </a:lnTo>
                  <a:lnTo>
                    <a:pt x="2041" y="58"/>
                  </a:lnTo>
                  <a:lnTo>
                    <a:pt x="2039" y="53"/>
                  </a:lnTo>
                  <a:lnTo>
                    <a:pt x="2039" y="49"/>
                  </a:lnTo>
                  <a:lnTo>
                    <a:pt x="2037" y="47"/>
                  </a:lnTo>
                  <a:lnTo>
                    <a:pt x="2039" y="44"/>
                  </a:lnTo>
                  <a:lnTo>
                    <a:pt x="2041" y="42"/>
                  </a:lnTo>
                  <a:lnTo>
                    <a:pt x="2053" y="38"/>
                  </a:lnTo>
                  <a:lnTo>
                    <a:pt x="2066" y="33"/>
                  </a:lnTo>
                  <a:lnTo>
                    <a:pt x="2075" y="27"/>
                  </a:lnTo>
                  <a:lnTo>
                    <a:pt x="2081" y="24"/>
                  </a:lnTo>
                  <a:lnTo>
                    <a:pt x="2088" y="27"/>
                  </a:lnTo>
                  <a:lnTo>
                    <a:pt x="2093" y="29"/>
                  </a:lnTo>
                  <a:lnTo>
                    <a:pt x="2104" y="33"/>
                  </a:lnTo>
                  <a:lnTo>
                    <a:pt x="2113" y="38"/>
                  </a:lnTo>
                  <a:lnTo>
                    <a:pt x="2119" y="42"/>
                  </a:lnTo>
                  <a:lnTo>
                    <a:pt x="2126" y="47"/>
                  </a:lnTo>
                  <a:lnTo>
                    <a:pt x="2132" y="53"/>
                  </a:lnTo>
                  <a:lnTo>
                    <a:pt x="2135" y="56"/>
                  </a:lnTo>
                  <a:lnTo>
                    <a:pt x="2135" y="56"/>
                  </a:lnTo>
                  <a:lnTo>
                    <a:pt x="2137" y="53"/>
                  </a:lnTo>
                  <a:lnTo>
                    <a:pt x="2137" y="51"/>
                  </a:lnTo>
                  <a:lnTo>
                    <a:pt x="2137" y="51"/>
                  </a:lnTo>
                  <a:lnTo>
                    <a:pt x="2139" y="49"/>
                  </a:lnTo>
                  <a:lnTo>
                    <a:pt x="2144" y="49"/>
                  </a:lnTo>
                  <a:lnTo>
                    <a:pt x="2146" y="49"/>
                  </a:lnTo>
                  <a:lnTo>
                    <a:pt x="2150" y="56"/>
                  </a:lnTo>
                  <a:lnTo>
                    <a:pt x="2155" y="62"/>
                  </a:lnTo>
                  <a:lnTo>
                    <a:pt x="2159" y="67"/>
                  </a:lnTo>
                  <a:lnTo>
                    <a:pt x="2166" y="71"/>
                  </a:lnTo>
                  <a:lnTo>
                    <a:pt x="2168" y="71"/>
                  </a:lnTo>
                  <a:lnTo>
                    <a:pt x="2168" y="76"/>
                  </a:lnTo>
                  <a:lnTo>
                    <a:pt x="2172" y="82"/>
                  </a:lnTo>
                  <a:lnTo>
                    <a:pt x="2175" y="91"/>
                  </a:lnTo>
                  <a:lnTo>
                    <a:pt x="2179" y="100"/>
                  </a:lnTo>
                  <a:lnTo>
                    <a:pt x="2181" y="107"/>
                  </a:lnTo>
                  <a:lnTo>
                    <a:pt x="2184" y="116"/>
                  </a:lnTo>
                  <a:lnTo>
                    <a:pt x="2181" y="122"/>
                  </a:lnTo>
                  <a:lnTo>
                    <a:pt x="2179" y="131"/>
                  </a:lnTo>
                  <a:lnTo>
                    <a:pt x="2177" y="140"/>
                  </a:lnTo>
                  <a:lnTo>
                    <a:pt x="2175" y="149"/>
                  </a:lnTo>
                  <a:lnTo>
                    <a:pt x="2170" y="162"/>
                  </a:lnTo>
                  <a:lnTo>
                    <a:pt x="2166" y="176"/>
                  </a:lnTo>
                  <a:lnTo>
                    <a:pt x="2164" y="180"/>
                  </a:lnTo>
                  <a:lnTo>
                    <a:pt x="2164" y="184"/>
                  </a:lnTo>
                  <a:lnTo>
                    <a:pt x="2164" y="191"/>
                  </a:lnTo>
                  <a:lnTo>
                    <a:pt x="2161" y="196"/>
                  </a:lnTo>
                  <a:lnTo>
                    <a:pt x="2159" y="202"/>
                  </a:lnTo>
                  <a:lnTo>
                    <a:pt x="2157" y="211"/>
                  </a:lnTo>
                  <a:lnTo>
                    <a:pt x="2157" y="218"/>
                  </a:lnTo>
                  <a:lnTo>
                    <a:pt x="2157" y="222"/>
                  </a:lnTo>
                  <a:lnTo>
                    <a:pt x="2157" y="224"/>
                  </a:lnTo>
                  <a:lnTo>
                    <a:pt x="2155" y="227"/>
                  </a:lnTo>
                  <a:lnTo>
                    <a:pt x="2155" y="229"/>
                  </a:lnTo>
                  <a:lnTo>
                    <a:pt x="2150" y="231"/>
                  </a:lnTo>
                  <a:lnTo>
                    <a:pt x="2148" y="233"/>
                  </a:lnTo>
                  <a:lnTo>
                    <a:pt x="2146" y="236"/>
                  </a:lnTo>
                  <a:lnTo>
                    <a:pt x="2146" y="238"/>
                  </a:lnTo>
                  <a:lnTo>
                    <a:pt x="2144" y="247"/>
                  </a:lnTo>
                  <a:lnTo>
                    <a:pt x="2141" y="253"/>
                  </a:lnTo>
                  <a:lnTo>
                    <a:pt x="2141" y="258"/>
                  </a:lnTo>
                  <a:lnTo>
                    <a:pt x="2141" y="258"/>
                  </a:lnTo>
                  <a:lnTo>
                    <a:pt x="2146" y="258"/>
                  </a:lnTo>
                  <a:lnTo>
                    <a:pt x="2155" y="258"/>
                  </a:lnTo>
                  <a:lnTo>
                    <a:pt x="2161" y="253"/>
                  </a:lnTo>
                  <a:lnTo>
                    <a:pt x="2168" y="249"/>
                  </a:lnTo>
                  <a:lnTo>
                    <a:pt x="2172" y="242"/>
                  </a:lnTo>
                  <a:lnTo>
                    <a:pt x="2177" y="236"/>
                  </a:lnTo>
                  <a:lnTo>
                    <a:pt x="2184" y="227"/>
                  </a:lnTo>
                  <a:lnTo>
                    <a:pt x="2186" y="227"/>
                  </a:lnTo>
                  <a:lnTo>
                    <a:pt x="2186" y="224"/>
                  </a:lnTo>
                  <a:lnTo>
                    <a:pt x="2186" y="220"/>
                  </a:lnTo>
                  <a:lnTo>
                    <a:pt x="2188" y="220"/>
                  </a:lnTo>
                  <a:lnTo>
                    <a:pt x="2188" y="220"/>
                  </a:lnTo>
                  <a:lnTo>
                    <a:pt x="2190" y="218"/>
                  </a:lnTo>
                  <a:lnTo>
                    <a:pt x="2192" y="216"/>
                  </a:lnTo>
                  <a:lnTo>
                    <a:pt x="2190" y="213"/>
                  </a:lnTo>
                  <a:lnTo>
                    <a:pt x="2190" y="216"/>
                  </a:lnTo>
                  <a:lnTo>
                    <a:pt x="2188" y="216"/>
                  </a:lnTo>
                  <a:lnTo>
                    <a:pt x="2188" y="220"/>
                  </a:lnTo>
                  <a:lnTo>
                    <a:pt x="2186" y="220"/>
                  </a:lnTo>
                  <a:lnTo>
                    <a:pt x="2186" y="220"/>
                  </a:lnTo>
                  <a:lnTo>
                    <a:pt x="2181" y="220"/>
                  </a:lnTo>
                  <a:lnTo>
                    <a:pt x="2177" y="218"/>
                  </a:lnTo>
                  <a:lnTo>
                    <a:pt x="2175" y="216"/>
                  </a:lnTo>
                  <a:lnTo>
                    <a:pt x="2172" y="213"/>
                  </a:lnTo>
                  <a:lnTo>
                    <a:pt x="2172" y="209"/>
                  </a:lnTo>
                  <a:lnTo>
                    <a:pt x="2172" y="202"/>
                  </a:lnTo>
                  <a:lnTo>
                    <a:pt x="2175" y="198"/>
                  </a:lnTo>
                  <a:lnTo>
                    <a:pt x="2179" y="196"/>
                  </a:lnTo>
                  <a:lnTo>
                    <a:pt x="2184" y="196"/>
                  </a:lnTo>
                  <a:lnTo>
                    <a:pt x="2190" y="196"/>
                  </a:lnTo>
                  <a:lnTo>
                    <a:pt x="2197" y="193"/>
                  </a:lnTo>
                  <a:lnTo>
                    <a:pt x="2199" y="191"/>
                  </a:lnTo>
                  <a:lnTo>
                    <a:pt x="2201" y="193"/>
                  </a:lnTo>
                  <a:lnTo>
                    <a:pt x="2201" y="196"/>
                  </a:lnTo>
                  <a:lnTo>
                    <a:pt x="2206" y="200"/>
                  </a:lnTo>
                  <a:lnTo>
                    <a:pt x="2208" y="204"/>
                  </a:lnTo>
                  <a:lnTo>
                    <a:pt x="2212" y="207"/>
                  </a:lnTo>
                  <a:lnTo>
                    <a:pt x="2217" y="207"/>
                  </a:lnTo>
                  <a:lnTo>
                    <a:pt x="2221" y="207"/>
                  </a:lnTo>
                  <a:lnTo>
                    <a:pt x="2226" y="202"/>
                  </a:lnTo>
                  <a:lnTo>
                    <a:pt x="2230" y="198"/>
                  </a:lnTo>
                  <a:lnTo>
                    <a:pt x="2230" y="193"/>
                  </a:lnTo>
                  <a:lnTo>
                    <a:pt x="2232" y="193"/>
                  </a:lnTo>
                  <a:lnTo>
                    <a:pt x="2250" y="202"/>
                  </a:lnTo>
                  <a:lnTo>
                    <a:pt x="2257" y="196"/>
                  </a:lnTo>
                  <a:lnTo>
                    <a:pt x="2266" y="191"/>
                  </a:lnTo>
                  <a:lnTo>
                    <a:pt x="2272" y="189"/>
                  </a:lnTo>
                  <a:lnTo>
                    <a:pt x="2281" y="187"/>
                  </a:lnTo>
                  <a:lnTo>
                    <a:pt x="2324" y="178"/>
                  </a:lnTo>
                  <a:lnTo>
                    <a:pt x="2328" y="178"/>
                  </a:lnTo>
                  <a:lnTo>
                    <a:pt x="2332" y="180"/>
                  </a:lnTo>
                  <a:lnTo>
                    <a:pt x="2335" y="184"/>
                  </a:lnTo>
                  <a:lnTo>
                    <a:pt x="2335" y="189"/>
                  </a:lnTo>
                  <a:lnTo>
                    <a:pt x="2337" y="196"/>
                  </a:lnTo>
                  <a:lnTo>
                    <a:pt x="2341" y="200"/>
                  </a:lnTo>
                  <a:lnTo>
                    <a:pt x="2346" y="202"/>
                  </a:lnTo>
                  <a:lnTo>
                    <a:pt x="2352" y="202"/>
                  </a:lnTo>
                  <a:lnTo>
                    <a:pt x="2359" y="198"/>
                  </a:lnTo>
                  <a:lnTo>
                    <a:pt x="2364" y="196"/>
                  </a:lnTo>
                  <a:lnTo>
                    <a:pt x="2366" y="196"/>
                  </a:lnTo>
                  <a:lnTo>
                    <a:pt x="2366" y="196"/>
                  </a:lnTo>
                  <a:lnTo>
                    <a:pt x="2370" y="198"/>
                  </a:lnTo>
                  <a:lnTo>
                    <a:pt x="2375" y="202"/>
                  </a:lnTo>
                  <a:lnTo>
                    <a:pt x="2381" y="204"/>
                  </a:lnTo>
                  <a:lnTo>
                    <a:pt x="2390" y="202"/>
                  </a:lnTo>
                  <a:lnTo>
                    <a:pt x="2406" y="196"/>
                  </a:lnTo>
                  <a:lnTo>
                    <a:pt x="2421" y="189"/>
                  </a:lnTo>
                  <a:lnTo>
                    <a:pt x="2424" y="187"/>
                  </a:lnTo>
                  <a:lnTo>
                    <a:pt x="2424" y="184"/>
                  </a:lnTo>
                  <a:lnTo>
                    <a:pt x="2424" y="182"/>
                  </a:lnTo>
                  <a:lnTo>
                    <a:pt x="2417" y="173"/>
                  </a:lnTo>
                  <a:lnTo>
                    <a:pt x="2412" y="164"/>
                  </a:lnTo>
                  <a:lnTo>
                    <a:pt x="2410" y="158"/>
                  </a:lnTo>
                  <a:lnTo>
                    <a:pt x="2412" y="153"/>
                  </a:lnTo>
                  <a:lnTo>
                    <a:pt x="2417" y="149"/>
                  </a:lnTo>
                  <a:lnTo>
                    <a:pt x="2421" y="147"/>
                  </a:lnTo>
                  <a:lnTo>
                    <a:pt x="2426" y="144"/>
                  </a:lnTo>
                  <a:lnTo>
                    <a:pt x="2437" y="142"/>
                  </a:lnTo>
                  <a:lnTo>
                    <a:pt x="2448" y="144"/>
                  </a:lnTo>
                  <a:lnTo>
                    <a:pt x="2459" y="147"/>
                  </a:lnTo>
                  <a:lnTo>
                    <a:pt x="2466" y="147"/>
                  </a:lnTo>
                  <a:lnTo>
                    <a:pt x="2468" y="147"/>
                  </a:lnTo>
                  <a:lnTo>
                    <a:pt x="2472" y="144"/>
                  </a:lnTo>
                  <a:lnTo>
                    <a:pt x="2475" y="142"/>
                  </a:lnTo>
                  <a:lnTo>
                    <a:pt x="2477" y="142"/>
                  </a:lnTo>
                  <a:lnTo>
                    <a:pt x="2490" y="144"/>
                  </a:lnTo>
                  <a:lnTo>
                    <a:pt x="2506" y="149"/>
                  </a:lnTo>
                  <a:lnTo>
                    <a:pt x="2515" y="153"/>
                  </a:lnTo>
                  <a:lnTo>
                    <a:pt x="2526" y="164"/>
                  </a:lnTo>
                  <a:lnTo>
                    <a:pt x="2537" y="176"/>
                  </a:lnTo>
                  <a:lnTo>
                    <a:pt x="2539" y="178"/>
                  </a:lnTo>
                  <a:lnTo>
                    <a:pt x="2539" y="182"/>
                  </a:lnTo>
                  <a:lnTo>
                    <a:pt x="2537" y="184"/>
                  </a:lnTo>
                  <a:lnTo>
                    <a:pt x="2537" y="189"/>
                  </a:lnTo>
                  <a:lnTo>
                    <a:pt x="2539" y="189"/>
                  </a:lnTo>
                  <a:lnTo>
                    <a:pt x="2541" y="191"/>
                  </a:lnTo>
                  <a:lnTo>
                    <a:pt x="2546" y="191"/>
                  </a:lnTo>
                  <a:lnTo>
                    <a:pt x="2550" y="191"/>
                  </a:lnTo>
                  <a:lnTo>
                    <a:pt x="2555" y="193"/>
                  </a:lnTo>
                  <a:lnTo>
                    <a:pt x="2557" y="200"/>
                  </a:lnTo>
                  <a:lnTo>
                    <a:pt x="2561" y="204"/>
                  </a:lnTo>
                  <a:lnTo>
                    <a:pt x="2564" y="211"/>
                  </a:lnTo>
                  <a:lnTo>
                    <a:pt x="2561" y="213"/>
                  </a:lnTo>
                  <a:lnTo>
                    <a:pt x="2561" y="216"/>
                  </a:lnTo>
                  <a:lnTo>
                    <a:pt x="2557" y="218"/>
                  </a:lnTo>
                  <a:lnTo>
                    <a:pt x="2552" y="220"/>
                  </a:lnTo>
                  <a:lnTo>
                    <a:pt x="2552" y="220"/>
                  </a:lnTo>
                  <a:lnTo>
                    <a:pt x="2550" y="220"/>
                  </a:lnTo>
                  <a:lnTo>
                    <a:pt x="2548" y="218"/>
                  </a:lnTo>
                  <a:lnTo>
                    <a:pt x="2546" y="218"/>
                  </a:lnTo>
                  <a:lnTo>
                    <a:pt x="2546" y="218"/>
                  </a:lnTo>
                  <a:lnTo>
                    <a:pt x="2548" y="220"/>
                  </a:lnTo>
                  <a:lnTo>
                    <a:pt x="2548" y="220"/>
                  </a:lnTo>
                  <a:lnTo>
                    <a:pt x="2550" y="220"/>
                  </a:lnTo>
                  <a:lnTo>
                    <a:pt x="2552" y="220"/>
                  </a:lnTo>
                  <a:lnTo>
                    <a:pt x="2552" y="220"/>
                  </a:lnTo>
                  <a:lnTo>
                    <a:pt x="2555" y="224"/>
                  </a:lnTo>
                  <a:lnTo>
                    <a:pt x="2555" y="227"/>
                  </a:lnTo>
                  <a:lnTo>
                    <a:pt x="2559" y="229"/>
                  </a:lnTo>
                  <a:lnTo>
                    <a:pt x="2564" y="229"/>
                  </a:lnTo>
                  <a:lnTo>
                    <a:pt x="2568" y="227"/>
                  </a:lnTo>
                  <a:lnTo>
                    <a:pt x="2570" y="224"/>
                  </a:lnTo>
                  <a:lnTo>
                    <a:pt x="2572" y="224"/>
                  </a:lnTo>
                  <a:lnTo>
                    <a:pt x="2575" y="227"/>
                  </a:lnTo>
                  <a:lnTo>
                    <a:pt x="2577" y="231"/>
                  </a:lnTo>
                  <a:lnTo>
                    <a:pt x="2577" y="231"/>
                  </a:lnTo>
                  <a:lnTo>
                    <a:pt x="2577" y="233"/>
                  </a:lnTo>
                  <a:lnTo>
                    <a:pt x="2588" y="242"/>
                  </a:lnTo>
                  <a:lnTo>
                    <a:pt x="2601" y="253"/>
                  </a:lnTo>
                  <a:lnTo>
                    <a:pt x="2617" y="260"/>
                  </a:lnTo>
                  <a:lnTo>
                    <a:pt x="2624" y="262"/>
                  </a:lnTo>
                  <a:lnTo>
                    <a:pt x="2632" y="262"/>
                  </a:lnTo>
                  <a:lnTo>
                    <a:pt x="2635" y="262"/>
                  </a:lnTo>
                  <a:lnTo>
                    <a:pt x="2637" y="262"/>
                  </a:lnTo>
                  <a:lnTo>
                    <a:pt x="2637" y="258"/>
                  </a:lnTo>
                  <a:lnTo>
                    <a:pt x="2635" y="249"/>
                  </a:lnTo>
                  <a:lnTo>
                    <a:pt x="2630" y="238"/>
                  </a:lnTo>
                  <a:lnTo>
                    <a:pt x="2626" y="229"/>
                  </a:lnTo>
                  <a:lnTo>
                    <a:pt x="2624" y="220"/>
                  </a:lnTo>
                  <a:lnTo>
                    <a:pt x="2621" y="213"/>
                  </a:lnTo>
                  <a:lnTo>
                    <a:pt x="2621" y="204"/>
                  </a:lnTo>
                  <a:lnTo>
                    <a:pt x="2621" y="202"/>
                  </a:lnTo>
                  <a:lnTo>
                    <a:pt x="2624" y="202"/>
                  </a:lnTo>
                  <a:lnTo>
                    <a:pt x="2626" y="202"/>
                  </a:lnTo>
                  <a:lnTo>
                    <a:pt x="2628" y="202"/>
                  </a:lnTo>
                  <a:lnTo>
                    <a:pt x="2635" y="209"/>
                  </a:lnTo>
                  <a:lnTo>
                    <a:pt x="2644" y="213"/>
                  </a:lnTo>
                  <a:lnTo>
                    <a:pt x="2652" y="213"/>
                  </a:lnTo>
                  <a:lnTo>
                    <a:pt x="2661" y="213"/>
                  </a:lnTo>
                  <a:lnTo>
                    <a:pt x="2668" y="213"/>
                  </a:lnTo>
                  <a:lnTo>
                    <a:pt x="2670" y="211"/>
                  </a:lnTo>
                  <a:lnTo>
                    <a:pt x="2672" y="209"/>
                  </a:lnTo>
                  <a:lnTo>
                    <a:pt x="2675" y="204"/>
                  </a:lnTo>
                  <a:lnTo>
                    <a:pt x="2677" y="200"/>
                  </a:lnTo>
                  <a:lnTo>
                    <a:pt x="2681" y="196"/>
                  </a:lnTo>
                  <a:lnTo>
                    <a:pt x="2686" y="193"/>
                  </a:lnTo>
                  <a:lnTo>
                    <a:pt x="2690" y="193"/>
                  </a:lnTo>
                  <a:lnTo>
                    <a:pt x="2697" y="193"/>
                  </a:lnTo>
                  <a:lnTo>
                    <a:pt x="2704" y="193"/>
                  </a:lnTo>
                  <a:lnTo>
                    <a:pt x="2708" y="193"/>
                  </a:lnTo>
                  <a:lnTo>
                    <a:pt x="2715" y="193"/>
                  </a:lnTo>
                  <a:lnTo>
                    <a:pt x="2719" y="189"/>
                  </a:lnTo>
                  <a:lnTo>
                    <a:pt x="2724" y="187"/>
                  </a:lnTo>
                  <a:lnTo>
                    <a:pt x="2730" y="182"/>
                  </a:lnTo>
                  <a:lnTo>
                    <a:pt x="2737" y="180"/>
                  </a:lnTo>
                  <a:lnTo>
                    <a:pt x="2741" y="180"/>
                  </a:lnTo>
                  <a:lnTo>
                    <a:pt x="2748" y="182"/>
                  </a:lnTo>
                  <a:lnTo>
                    <a:pt x="2750" y="184"/>
                  </a:lnTo>
                  <a:lnTo>
                    <a:pt x="2752" y="182"/>
                  </a:lnTo>
                  <a:lnTo>
                    <a:pt x="2755" y="180"/>
                  </a:lnTo>
                  <a:lnTo>
                    <a:pt x="2755" y="178"/>
                  </a:lnTo>
                  <a:lnTo>
                    <a:pt x="2755" y="176"/>
                  </a:lnTo>
                  <a:lnTo>
                    <a:pt x="2752" y="173"/>
                  </a:lnTo>
                  <a:lnTo>
                    <a:pt x="2748" y="169"/>
                  </a:lnTo>
                  <a:lnTo>
                    <a:pt x="2743" y="164"/>
                  </a:lnTo>
                  <a:lnTo>
                    <a:pt x="2739" y="158"/>
                  </a:lnTo>
                  <a:lnTo>
                    <a:pt x="2737" y="151"/>
                  </a:lnTo>
                  <a:lnTo>
                    <a:pt x="2737" y="144"/>
                  </a:lnTo>
                  <a:lnTo>
                    <a:pt x="2737" y="144"/>
                  </a:lnTo>
                  <a:lnTo>
                    <a:pt x="2737" y="144"/>
                  </a:lnTo>
                  <a:lnTo>
                    <a:pt x="2737" y="144"/>
                  </a:lnTo>
                  <a:lnTo>
                    <a:pt x="2737" y="144"/>
                  </a:lnTo>
                  <a:lnTo>
                    <a:pt x="2726" y="147"/>
                  </a:lnTo>
                  <a:lnTo>
                    <a:pt x="2721" y="144"/>
                  </a:lnTo>
                  <a:lnTo>
                    <a:pt x="2719" y="140"/>
                  </a:lnTo>
                  <a:lnTo>
                    <a:pt x="2717" y="136"/>
                  </a:lnTo>
                  <a:lnTo>
                    <a:pt x="2719" y="131"/>
                  </a:lnTo>
                  <a:lnTo>
                    <a:pt x="2721" y="127"/>
                  </a:lnTo>
                  <a:lnTo>
                    <a:pt x="2726" y="122"/>
                  </a:lnTo>
                  <a:lnTo>
                    <a:pt x="2728" y="122"/>
                  </a:lnTo>
                  <a:lnTo>
                    <a:pt x="2732" y="120"/>
                  </a:lnTo>
                  <a:lnTo>
                    <a:pt x="2735" y="118"/>
                  </a:lnTo>
                  <a:lnTo>
                    <a:pt x="2737" y="116"/>
                  </a:lnTo>
                  <a:lnTo>
                    <a:pt x="2737" y="113"/>
                  </a:lnTo>
                  <a:lnTo>
                    <a:pt x="2735" y="111"/>
                  </a:lnTo>
                  <a:lnTo>
                    <a:pt x="2732" y="109"/>
                  </a:lnTo>
                  <a:lnTo>
                    <a:pt x="2726" y="107"/>
                  </a:lnTo>
                  <a:lnTo>
                    <a:pt x="2721" y="104"/>
                  </a:lnTo>
                  <a:lnTo>
                    <a:pt x="2719" y="104"/>
                  </a:lnTo>
                  <a:lnTo>
                    <a:pt x="2719" y="102"/>
                  </a:lnTo>
                  <a:lnTo>
                    <a:pt x="2719" y="100"/>
                  </a:lnTo>
                  <a:lnTo>
                    <a:pt x="2721" y="98"/>
                  </a:lnTo>
                  <a:lnTo>
                    <a:pt x="2724" y="98"/>
                  </a:lnTo>
                  <a:lnTo>
                    <a:pt x="2726" y="96"/>
                  </a:lnTo>
                  <a:lnTo>
                    <a:pt x="2728" y="96"/>
                  </a:lnTo>
                  <a:lnTo>
                    <a:pt x="2739" y="98"/>
                  </a:lnTo>
                  <a:lnTo>
                    <a:pt x="2752" y="98"/>
                  </a:lnTo>
                  <a:lnTo>
                    <a:pt x="2763" y="96"/>
                  </a:lnTo>
                  <a:lnTo>
                    <a:pt x="2781" y="96"/>
                  </a:lnTo>
                  <a:lnTo>
                    <a:pt x="2799" y="93"/>
                  </a:lnTo>
                  <a:lnTo>
                    <a:pt x="2808" y="93"/>
                  </a:lnTo>
                  <a:lnTo>
                    <a:pt x="2819" y="93"/>
                  </a:lnTo>
                  <a:lnTo>
                    <a:pt x="2828" y="96"/>
                  </a:lnTo>
                  <a:lnTo>
                    <a:pt x="2835" y="96"/>
                  </a:lnTo>
                  <a:lnTo>
                    <a:pt x="2841" y="96"/>
                  </a:lnTo>
                  <a:lnTo>
                    <a:pt x="2846" y="93"/>
                  </a:lnTo>
                  <a:lnTo>
                    <a:pt x="2850" y="89"/>
                  </a:lnTo>
                  <a:lnTo>
                    <a:pt x="2855" y="87"/>
                  </a:lnTo>
                  <a:lnTo>
                    <a:pt x="2859" y="84"/>
                  </a:lnTo>
                  <a:lnTo>
                    <a:pt x="2866" y="82"/>
                  </a:lnTo>
                  <a:lnTo>
                    <a:pt x="2875" y="80"/>
                  </a:lnTo>
                  <a:lnTo>
                    <a:pt x="2883" y="80"/>
                  </a:lnTo>
                  <a:lnTo>
                    <a:pt x="2892" y="80"/>
                  </a:lnTo>
                  <a:lnTo>
                    <a:pt x="2899" y="84"/>
                  </a:lnTo>
                  <a:lnTo>
                    <a:pt x="2908" y="87"/>
                  </a:lnTo>
                  <a:lnTo>
                    <a:pt x="2910" y="89"/>
                  </a:lnTo>
                  <a:lnTo>
                    <a:pt x="2912" y="93"/>
                  </a:lnTo>
                  <a:lnTo>
                    <a:pt x="2912" y="96"/>
                  </a:lnTo>
                  <a:lnTo>
                    <a:pt x="2912" y="100"/>
                  </a:lnTo>
                  <a:lnTo>
                    <a:pt x="2910" y="107"/>
                  </a:lnTo>
                  <a:lnTo>
                    <a:pt x="2910" y="109"/>
                  </a:lnTo>
                  <a:lnTo>
                    <a:pt x="2910" y="109"/>
                  </a:lnTo>
                  <a:lnTo>
                    <a:pt x="2910" y="111"/>
                  </a:lnTo>
                  <a:lnTo>
                    <a:pt x="2917" y="111"/>
                  </a:lnTo>
                  <a:lnTo>
                    <a:pt x="2921" y="113"/>
                  </a:lnTo>
                  <a:lnTo>
                    <a:pt x="2926" y="118"/>
                  </a:lnTo>
                  <a:lnTo>
                    <a:pt x="2928" y="118"/>
                  </a:lnTo>
                  <a:lnTo>
                    <a:pt x="2930" y="118"/>
                  </a:lnTo>
                  <a:lnTo>
                    <a:pt x="2932" y="118"/>
                  </a:lnTo>
                  <a:lnTo>
                    <a:pt x="2937" y="118"/>
                  </a:lnTo>
                  <a:lnTo>
                    <a:pt x="2939" y="118"/>
                  </a:lnTo>
                  <a:lnTo>
                    <a:pt x="2943" y="120"/>
                  </a:lnTo>
                  <a:lnTo>
                    <a:pt x="2946" y="122"/>
                  </a:lnTo>
                  <a:lnTo>
                    <a:pt x="2946" y="124"/>
                  </a:lnTo>
                  <a:lnTo>
                    <a:pt x="2948" y="122"/>
                  </a:lnTo>
                  <a:lnTo>
                    <a:pt x="2950" y="120"/>
                  </a:lnTo>
                  <a:lnTo>
                    <a:pt x="2955" y="118"/>
                  </a:lnTo>
                  <a:lnTo>
                    <a:pt x="2959" y="118"/>
                  </a:lnTo>
                  <a:lnTo>
                    <a:pt x="2963" y="118"/>
                  </a:lnTo>
                  <a:lnTo>
                    <a:pt x="2975" y="124"/>
                  </a:lnTo>
                  <a:lnTo>
                    <a:pt x="2981" y="127"/>
                  </a:lnTo>
                  <a:lnTo>
                    <a:pt x="2986" y="131"/>
                  </a:lnTo>
                  <a:lnTo>
                    <a:pt x="2988" y="138"/>
                  </a:lnTo>
                  <a:lnTo>
                    <a:pt x="2990" y="140"/>
                  </a:lnTo>
                  <a:lnTo>
                    <a:pt x="2995" y="142"/>
                  </a:lnTo>
                  <a:lnTo>
                    <a:pt x="2999" y="142"/>
                  </a:lnTo>
                  <a:lnTo>
                    <a:pt x="3001" y="140"/>
                  </a:lnTo>
                  <a:lnTo>
                    <a:pt x="3012" y="133"/>
                  </a:lnTo>
                  <a:lnTo>
                    <a:pt x="3023" y="127"/>
                  </a:lnTo>
                  <a:lnTo>
                    <a:pt x="3043" y="116"/>
                  </a:lnTo>
                  <a:lnTo>
                    <a:pt x="3063" y="107"/>
                  </a:lnTo>
                  <a:lnTo>
                    <a:pt x="3068" y="104"/>
                  </a:lnTo>
                  <a:lnTo>
                    <a:pt x="3075" y="102"/>
                  </a:lnTo>
                  <a:lnTo>
                    <a:pt x="3092" y="98"/>
                  </a:lnTo>
                  <a:lnTo>
                    <a:pt x="3108" y="100"/>
                  </a:lnTo>
                  <a:lnTo>
                    <a:pt x="3123" y="109"/>
                  </a:lnTo>
                  <a:lnTo>
                    <a:pt x="3126" y="111"/>
                  </a:lnTo>
                  <a:lnTo>
                    <a:pt x="3128" y="111"/>
                  </a:lnTo>
                  <a:lnTo>
                    <a:pt x="3146" y="129"/>
                  </a:lnTo>
                  <a:lnTo>
                    <a:pt x="3157" y="151"/>
                  </a:lnTo>
                  <a:lnTo>
                    <a:pt x="3157" y="153"/>
                  </a:lnTo>
                  <a:lnTo>
                    <a:pt x="3159" y="156"/>
                  </a:lnTo>
                  <a:lnTo>
                    <a:pt x="3161" y="158"/>
                  </a:lnTo>
                  <a:lnTo>
                    <a:pt x="3166" y="160"/>
                  </a:lnTo>
                  <a:lnTo>
                    <a:pt x="3190" y="158"/>
                  </a:lnTo>
                  <a:lnTo>
                    <a:pt x="3212" y="149"/>
                  </a:lnTo>
                  <a:lnTo>
                    <a:pt x="3228" y="140"/>
                  </a:lnTo>
                  <a:lnTo>
                    <a:pt x="3243" y="131"/>
                  </a:lnTo>
                  <a:lnTo>
                    <a:pt x="3246" y="131"/>
                  </a:lnTo>
                  <a:lnTo>
                    <a:pt x="3248" y="131"/>
                  </a:lnTo>
                  <a:lnTo>
                    <a:pt x="3255" y="131"/>
                  </a:lnTo>
                  <a:lnTo>
                    <a:pt x="3261" y="131"/>
                  </a:lnTo>
                  <a:lnTo>
                    <a:pt x="3266" y="129"/>
                  </a:lnTo>
                  <a:lnTo>
                    <a:pt x="3279" y="127"/>
                  </a:lnTo>
                  <a:lnTo>
                    <a:pt x="3292" y="124"/>
                  </a:lnTo>
                  <a:lnTo>
                    <a:pt x="3297" y="122"/>
                  </a:lnTo>
                  <a:lnTo>
                    <a:pt x="3301" y="120"/>
                  </a:lnTo>
                  <a:lnTo>
                    <a:pt x="3301" y="116"/>
                  </a:lnTo>
                  <a:lnTo>
                    <a:pt x="3301" y="93"/>
                  </a:lnTo>
                  <a:lnTo>
                    <a:pt x="3303" y="91"/>
                  </a:lnTo>
                  <a:lnTo>
                    <a:pt x="3306" y="87"/>
                  </a:lnTo>
                  <a:lnTo>
                    <a:pt x="3308" y="84"/>
                  </a:lnTo>
                  <a:lnTo>
                    <a:pt x="3310" y="84"/>
                  </a:lnTo>
                  <a:lnTo>
                    <a:pt x="3315" y="84"/>
                  </a:lnTo>
                  <a:lnTo>
                    <a:pt x="3319" y="84"/>
                  </a:lnTo>
                  <a:lnTo>
                    <a:pt x="3323" y="87"/>
                  </a:lnTo>
                  <a:lnTo>
                    <a:pt x="3328" y="91"/>
                  </a:lnTo>
                  <a:lnTo>
                    <a:pt x="3330" y="96"/>
                  </a:lnTo>
                  <a:lnTo>
                    <a:pt x="3330" y="100"/>
                  </a:lnTo>
                  <a:lnTo>
                    <a:pt x="3330" y="104"/>
                  </a:lnTo>
                  <a:lnTo>
                    <a:pt x="3326" y="107"/>
                  </a:lnTo>
                  <a:lnTo>
                    <a:pt x="3326" y="109"/>
                  </a:lnTo>
                  <a:lnTo>
                    <a:pt x="3326" y="113"/>
                  </a:lnTo>
                  <a:lnTo>
                    <a:pt x="3328" y="118"/>
                  </a:lnTo>
                  <a:lnTo>
                    <a:pt x="3330" y="122"/>
                  </a:lnTo>
                  <a:lnTo>
                    <a:pt x="3335" y="124"/>
                  </a:lnTo>
                  <a:lnTo>
                    <a:pt x="3337" y="127"/>
                  </a:lnTo>
                  <a:lnTo>
                    <a:pt x="3341" y="127"/>
                  </a:lnTo>
                  <a:lnTo>
                    <a:pt x="3343" y="127"/>
                  </a:lnTo>
                  <a:lnTo>
                    <a:pt x="3350" y="129"/>
                  </a:lnTo>
                  <a:lnTo>
                    <a:pt x="3359" y="131"/>
                  </a:lnTo>
                  <a:lnTo>
                    <a:pt x="3363" y="136"/>
                  </a:lnTo>
                  <a:lnTo>
                    <a:pt x="3370" y="144"/>
                  </a:lnTo>
                  <a:lnTo>
                    <a:pt x="3372" y="147"/>
                  </a:lnTo>
                  <a:lnTo>
                    <a:pt x="3374" y="147"/>
                  </a:lnTo>
                  <a:lnTo>
                    <a:pt x="3377" y="147"/>
                  </a:lnTo>
                  <a:lnTo>
                    <a:pt x="3381" y="144"/>
                  </a:lnTo>
                  <a:lnTo>
                    <a:pt x="3390" y="138"/>
                  </a:lnTo>
                  <a:lnTo>
                    <a:pt x="3390" y="133"/>
                  </a:lnTo>
                  <a:lnTo>
                    <a:pt x="3392" y="131"/>
                  </a:lnTo>
                  <a:lnTo>
                    <a:pt x="3390" y="127"/>
                  </a:lnTo>
                  <a:lnTo>
                    <a:pt x="3374" y="109"/>
                  </a:lnTo>
                  <a:lnTo>
                    <a:pt x="3368" y="104"/>
                  </a:lnTo>
                  <a:lnTo>
                    <a:pt x="3363" y="100"/>
                  </a:lnTo>
                  <a:lnTo>
                    <a:pt x="3354" y="98"/>
                  </a:lnTo>
                  <a:lnTo>
                    <a:pt x="3352" y="98"/>
                  </a:lnTo>
                  <a:lnTo>
                    <a:pt x="3350" y="96"/>
                  </a:lnTo>
                  <a:lnTo>
                    <a:pt x="3350" y="93"/>
                  </a:lnTo>
                  <a:lnTo>
                    <a:pt x="3350" y="87"/>
                  </a:lnTo>
                  <a:lnTo>
                    <a:pt x="3348" y="82"/>
                  </a:lnTo>
                  <a:lnTo>
                    <a:pt x="3346" y="78"/>
                  </a:lnTo>
                  <a:lnTo>
                    <a:pt x="3343" y="73"/>
                  </a:lnTo>
                  <a:lnTo>
                    <a:pt x="3343" y="67"/>
                  </a:lnTo>
                  <a:lnTo>
                    <a:pt x="3343" y="64"/>
                  </a:lnTo>
                  <a:lnTo>
                    <a:pt x="3346" y="64"/>
                  </a:lnTo>
                  <a:lnTo>
                    <a:pt x="3352" y="62"/>
                  </a:lnTo>
                  <a:lnTo>
                    <a:pt x="3359" y="62"/>
                  </a:lnTo>
                  <a:lnTo>
                    <a:pt x="3368" y="62"/>
                  </a:lnTo>
                  <a:lnTo>
                    <a:pt x="3379" y="60"/>
                  </a:lnTo>
                  <a:lnTo>
                    <a:pt x="3388" y="58"/>
                  </a:lnTo>
                  <a:lnTo>
                    <a:pt x="3397" y="56"/>
                  </a:lnTo>
                  <a:lnTo>
                    <a:pt x="3406" y="53"/>
                  </a:lnTo>
                  <a:lnTo>
                    <a:pt x="3412" y="49"/>
                  </a:lnTo>
                  <a:lnTo>
                    <a:pt x="3430" y="42"/>
                  </a:lnTo>
                  <a:lnTo>
                    <a:pt x="3450" y="44"/>
                  </a:lnTo>
                  <a:lnTo>
                    <a:pt x="3454" y="44"/>
                  </a:lnTo>
                  <a:lnTo>
                    <a:pt x="3459" y="44"/>
                  </a:lnTo>
                  <a:lnTo>
                    <a:pt x="3488" y="47"/>
                  </a:lnTo>
                  <a:lnTo>
                    <a:pt x="3517" y="51"/>
                  </a:lnTo>
                  <a:lnTo>
                    <a:pt x="3526" y="53"/>
                  </a:lnTo>
                  <a:lnTo>
                    <a:pt x="3534" y="58"/>
                  </a:lnTo>
                  <a:lnTo>
                    <a:pt x="3539" y="62"/>
                  </a:lnTo>
                  <a:lnTo>
                    <a:pt x="3546" y="62"/>
                  </a:lnTo>
                  <a:lnTo>
                    <a:pt x="3552" y="62"/>
                  </a:lnTo>
                  <a:lnTo>
                    <a:pt x="3561" y="60"/>
                  </a:lnTo>
                  <a:lnTo>
                    <a:pt x="3570" y="60"/>
                  </a:lnTo>
                  <a:lnTo>
                    <a:pt x="3579" y="62"/>
                  </a:lnTo>
                  <a:lnTo>
                    <a:pt x="3592" y="64"/>
                  </a:lnTo>
                  <a:lnTo>
                    <a:pt x="3608" y="67"/>
                  </a:lnTo>
                  <a:lnTo>
                    <a:pt x="3621" y="67"/>
                  </a:lnTo>
                  <a:lnTo>
                    <a:pt x="3632" y="69"/>
                  </a:lnTo>
                  <a:lnTo>
                    <a:pt x="3639" y="71"/>
                  </a:lnTo>
                  <a:lnTo>
                    <a:pt x="3648" y="69"/>
                  </a:lnTo>
                  <a:lnTo>
                    <a:pt x="3657" y="69"/>
                  </a:lnTo>
                  <a:lnTo>
                    <a:pt x="3663" y="71"/>
                  </a:lnTo>
                  <a:lnTo>
                    <a:pt x="3670" y="73"/>
                  </a:lnTo>
                  <a:lnTo>
                    <a:pt x="3677" y="78"/>
                  </a:lnTo>
                  <a:lnTo>
                    <a:pt x="3681" y="82"/>
                  </a:lnTo>
                  <a:lnTo>
                    <a:pt x="3686" y="91"/>
                  </a:lnTo>
                  <a:lnTo>
                    <a:pt x="3692" y="96"/>
                  </a:lnTo>
                  <a:lnTo>
                    <a:pt x="3699" y="102"/>
                  </a:lnTo>
                  <a:lnTo>
                    <a:pt x="3703" y="109"/>
                  </a:lnTo>
                  <a:lnTo>
                    <a:pt x="3708" y="118"/>
                  </a:lnTo>
                  <a:lnTo>
                    <a:pt x="3710" y="118"/>
                  </a:lnTo>
                  <a:lnTo>
                    <a:pt x="3710" y="118"/>
                  </a:lnTo>
                  <a:lnTo>
                    <a:pt x="3712" y="116"/>
                  </a:lnTo>
                  <a:lnTo>
                    <a:pt x="3714" y="113"/>
                  </a:lnTo>
                  <a:lnTo>
                    <a:pt x="3717" y="109"/>
                  </a:lnTo>
                  <a:lnTo>
                    <a:pt x="3714" y="104"/>
                  </a:lnTo>
                  <a:lnTo>
                    <a:pt x="3708" y="96"/>
                  </a:lnTo>
                  <a:lnTo>
                    <a:pt x="3701" y="89"/>
                  </a:lnTo>
                  <a:lnTo>
                    <a:pt x="3701" y="87"/>
                  </a:lnTo>
                  <a:lnTo>
                    <a:pt x="3701" y="82"/>
                  </a:lnTo>
                  <a:lnTo>
                    <a:pt x="3703" y="80"/>
                  </a:lnTo>
                  <a:lnTo>
                    <a:pt x="3703" y="78"/>
                  </a:lnTo>
                  <a:lnTo>
                    <a:pt x="3706" y="76"/>
                  </a:lnTo>
                  <a:lnTo>
                    <a:pt x="3712" y="73"/>
                  </a:lnTo>
                  <a:lnTo>
                    <a:pt x="3717" y="69"/>
                  </a:lnTo>
                  <a:lnTo>
                    <a:pt x="3721" y="67"/>
                  </a:lnTo>
                  <a:lnTo>
                    <a:pt x="3726" y="62"/>
                  </a:lnTo>
                  <a:lnTo>
                    <a:pt x="3730" y="58"/>
                  </a:lnTo>
                  <a:lnTo>
                    <a:pt x="3734" y="58"/>
                  </a:lnTo>
                  <a:lnTo>
                    <a:pt x="3741" y="58"/>
                  </a:lnTo>
                  <a:lnTo>
                    <a:pt x="3746" y="62"/>
                  </a:lnTo>
                  <a:lnTo>
                    <a:pt x="3750" y="64"/>
                  </a:lnTo>
                  <a:lnTo>
                    <a:pt x="3759" y="67"/>
                  </a:lnTo>
                  <a:lnTo>
                    <a:pt x="3770" y="69"/>
                  </a:lnTo>
                  <a:lnTo>
                    <a:pt x="3779" y="71"/>
                  </a:lnTo>
                  <a:lnTo>
                    <a:pt x="3781" y="71"/>
                  </a:lnTo>
                  <a:lnTo>
                    <a:pt x="3783" y="69"/>
                  </a:lnTo>
                  <a:lnTo>
                    <a:pt x="3786" y="71"/>
                  </a:lnTo>
                  <a:lnTo>
                    <a:pt x="3788" y="71"/>
                  </a:lnTo>
                  <a:lnTo>
                    <a:pt x="3788" y="76"/>
                  </a:lnTo>
                  <a:lnTo>
                    <a:pt x="3790" y="87"/>
                  </a:lnTo>
                  <a:lnTo>
                    <a:pt x="3792" y="96"/>
                  </a:lnTo>
                  <a:lnTo>
                    <a:pt x="3799" y="104"/>
                  </a:lnTo>
                  <a:lnTo>
                    <a:pt x="3801" y="109"/>
                  </a:lnTo>
                  <a:lnTo>
                    <a:pt x="3801" y="113"/>
                  </a:lnTo>
                  <a:lnTo>
                    <a:pt x="3799" y="120"/>
                  </a:lnTo>
                  <a:lnTo>
                    <a:pt x="3794" y="127"/>
                  </a:lnTo>
                  <a:lnTo>
                    <a:pt x="3788" y="133"/>
                  </a:lnTo>
                  <a:lnTo>
                    <a:pt x="3786" y="136"/>
                  </a:lnTo>
                  <a:lnTo>
                    <a:pt x="3786" y="138"/>
                  </a:lnTo>
                  <a:lnTo>
                    <a:pt x="3788" y="142"/>
                  </a:lnTo>
                  <a:lnTo>
                    <a:pt x="3790" y="147"/>
                  </a:lnTo>
                  <a:lnTo>
                    <a:pt x="3794" y="149"/>
                  </a:lnTo>
                  <a:lnTo>
                    <a:pt x="3797" y="151"/>
                  </a:lnTo>
                  <a:lnTo>
                    <a:pt x="3801" y="156"/>
                  </a:lnTo>
                  <a:lnTo>
                    <a:pt x="3806" y="160"/>
                  </a:lnTo>
                  <a:lnTo>
                    <a:pt x="3808" y="167"/>
                  </a:lnTo>
                  <a:lnTo>
                    <a:pt x="3808" y="173"/>
                  </a:lnTo>
                  <a:lnTo>
                    <a:pt x="3808" y="176"/>
                  </a:lnTo>
                  <a:lnTo>
                    <a:pt x="3808" y="178"/>
                  </a:lnTo>
                  <a:lnTo>
                    <a:pt x="3808" y="182"/>
                  </a:lnTo>
                  <a:lnTo>
                    <a:pt x="3810" y="184"/>
                  </a:lnTo>
                  <a:lnTo>
                    <a:pt x="3814" y="187"/>
                  </a:lnTo>
                  <a:lnTo>
                    <a:pt x="3819" y="187"/>
                  </a:lnTo>
                  <a:lnTo>
                    <a:pt x="3823" y="189"/>
                  </a:lnTo>
                  <a:lnTo>
                    <a:pt x="3826" y="193"/>
                  </a:lnTo>
                  <a:lnTo>
                    <a:pt x="3826" y="198"/>
                  </a:lnTo>
                  <a:lnTo>
                    <a:pt x="3826" y="202"/>
                  </a:lnTo>
                  <a:lnTo>
                    <a:pt x="3828" y="207"/>
                  </a:lnTo>
                  <a:lnTo>
                    <a:pt x="3826" y="209"/>
                  </a:lnTo>
                  <a:lnTo>
                    <a:pt x="3823" y="211"/>
                  </a:lnTo>
                  <a:lnTo>
                    <a:pt x="3819" y="213"/>
                  </a:lnTo>
                  <a:lnTo>
                    <a:pt x="3814" y="216"/>
                  </a:lnTo>
                  <a:lnTo>
                    <a:pt x="3810" y="216"/>
                  </a:lnTo>
                  <a:lnTo>
                    <a:pt x="3803" y="216"/>
                  </a:lnTo>
                  <a:lnTo>
                    <a:pt x="3797" y="216"/>
                  </a:lnTo>
                  <a:lnTo>
                    <a:pt x="3786" y="216"/>
                  </a:lnTo>
                  <a:lnTo>
                    <a:pt x="3779" y="220"/>
                  </a:lnTo>
                  <a:lnTo>
                    <a:pt x="3772" y="222"/>
                  </a:lnTo>
                  <a:lnTo>
                    <a:pt x="3766" y="220"/>
                  </a:lnTo>
                  <a:lnTo>
                    <a:pt x="3761" y="216"/>
                  </a:lnTo>
                  <a:lnTo>
                    <a:pt x="3752" y="207"/>
                  </a:lnTo>
                  <a:lnTo>
                    <a:pt x="3748" y="204"/>
                  </a:lnTo>
                  <a:lnTo>
                    <a:pt x="3746" y="202"/>
                  </a:lnTo>
                  <a:lnTo>
                    <a:pt x="3741" y="202"/>
                  </a:lnTo>
                  <a:lnTo>
                    <a:pt x="3737" y="202"/>
                  </a:lnTo>
                  <a:lnTo>
                    <a:pt x="3732" y="207"/>
                  </a:lnTo>
                  <a:lnTo>
                    <a:pt x="3728" y="211"/>
                  </a:lnTo>
                  <a:lnTo>
                    <a:pt x="3728" y="213"/>
                  </a:lnTo>
                  <a:lnTo>
                    <a:pt x="3726" y="216"/>
                  </a:lnTo>
                  <a:lnTo>
                    <a:pt x="3723" y="222"/>
                  </a:lnTo>
                  <a:lnTo>
                    <a:pt x="3721" y="227"/>
                  </a:lnTo>
                  <a:lnTo>
                    <a:pt x="3717" y="229"/>
                  </a:lnTo>
                  <a:lnTo>
                    <a:pt x="3712" y="229"/>
                  </a:lnTo>
                  <a:lnTo>
                    <a:pt x="3708" y="229"/>
                  </a:lnTo>
                  <a:lnTo>
                    <a:pt x="3701" y="224"/>
                  </a:lnTo>
                  <a:lnTo>
                    <a:pt x="3697" y="220"/>
                  </a:lnTo>
                  <a:lnTo>
                    <a:pt x="3692" y="216"/>
                  </a:lnTo>
                  <a:lnTo>
                    <a:pt x="3688" y="211"/>
                  </a:lnTo>
                  <a:lnTo>
                    <a:pt x="3688" y="209"/>
                  </a:lnTo>
                  <a:lnTo>
                    <a:pt x="3686" y="209"/>
                  </a:lnTo>
                  <a:lnTo>
                    <a:pt x="3683" y="209"/>
                  </a:lnTo>
                  <a:lnTo>
                    <a:pt x="3681" y="211"/>
                  </a:lnTo>
                  <a:lnTo>
                    <a:pt x="3679" y="216"/>
                  </a:lnTo>
                  <a:lnTo>
                    <a:pt x="3677" y="220"/>
                  </a:lnTo>
                  <a:lnTo>
                    <a:pt x="3677" y="224"/>
                  </a:lnTo>
                  <a:lnTo>
                    <a:pt x="3679" y="227"/>
                  </a:lnTo>
                  <a:lnTo>
                    <a:pt x="3683" y="231"/>
                  </a:lnTo>
                  <a:lnTo>
                    <a:pt x="3688" y="236"/>
                  </a:lnTo>
                  <a:lnTo>
                    <a:pt x="3694" y="238"/>
                  </a:lnTo>
                  <a:lnTo>
                    <a:pt x="3699" y="240"/>
                  </a:lnTo>
                  <a:lnTo>
                    <a:pt x="3703" y="244"/>
                  </a:lnTo>
                  <a:lnTo>
                    <a:pt x="3708" y="249"/>
                  </a:lnTo>
                  <a:lnTo>
                    <a:pt x="3710" y="256"/>
                  </a:lnTo>
                  <a:lnTo>
                    <a:pt x="3714" y="260"/>
                  </a:lnTo>
                  <a:lnTo>
                    <a:pt x="3717" y="267"/>
                  </a:lnTo>
                  <a:lnTo>
                    <a:pt x="3717" y="271"/>
                  </a:lnTo>
                  <a:lnTo>
                    <a:pt x="3717" y="287"/>
                  </a:lnTo>
                  <a:lnTo>
                    <a:pt x="3714" y="305"/>
                  </a:lnTo>
                  <a:lnTo>
                    <a:pt x="3714" y="311"/>
                  </a:lnTo>
                  <a:lnTo>
                    <a:pt x="3712" y="316"/>
                  </a:lnTo>
                  <a:lnTo>
                    <a:pt x="3706" y="320"/>
                  </a:lnTo>
                  <a:lnTo>
                    <a:pt x="3699" y="325"/>
                  </a:lnTo>
                  <a:lnTo>
                    <a:pt x="3690" y="327"/>
                  </a:lnTo>
                  <a:lnTo>
                    <a:pt x="3688" y="329"/>
                  </a:lnTo>
                  <a:lnTo>
                    <a:pt x="3688" y="331"/>
                  </a:lnTo>
                  <a:lnTo>
                    <a:pt x="3688" y="333"/>
                  </a:lnTo>
                  <a:lnTo>
                    <a:pt x="3692" y="338"/>
                  </a:lnTo>
                  <a:lnTo>
                    <a:pt x="3697" y="340"/>
                  </a:lnTo>
                  <a:lnTo>
                    <a:pt x="3701" y="342"/>
                  </a:lnTo>
                  <a:lnTo>
                    <a:pt x="3706" y="342"/>
                  </a:lnTo>
                  <a:lnTo>
                    <a:pt x="3712" y="342"/>
                  </a:lnTo>
                  <a:lnTo>
                    <a:pt x="3714" y="342"/>
                  </a:lnTo>
                  <a:lnTo>
                    <a:pt x="3719" y="345"/>
                  </a:lnTo>
                  <a:lnTo>
                    <a:pt x="3721" y="351"/>
                  </a:lnTo>
                  <a:lnTo>
                    <a:pt x="3723" y="356"/>
                  </a:lnTo>
                  <a:lnTo>
                    <a:pt x="3726" y="358"/>
                  </a:lnTo>
                  <a:lnTo>
                    <a:pt x="3728" y="358"/>
                  </a:lnTo>
                  <a:lnTo>
                    <a:pt x="3732" y="358"/>
                  </a:lnTo>
                  <a:lnTo>
                    <a:pt x="3737" y="360"/>
                  </a:lnTo>
                  <a:lnTo>
                    <a:pt x="3739" y="365"/>
                  </a:lnTo>
                  <a:lnTo>
                    <a:pt x="3741" y="369"/>
                  </a:lnTo>
                  <a:lnTo>
                    <a:pt x="3743" y="378"/>
                  </a:lnTo>
                  <a:lnTo>
                    <a:pt x="3743" y="378"/>
                  </a:lnTo>
                  <a:lnTo>
                    <a:pt x="3741" y="380"/>
                  </a:lnTo>
                  <a:lnTo>
                    <a:pt x="3743" y="378"/>
                  </a:lnTo>
                  <a:lnTo>
                    <a:pt x="3743" y="378"/>
                  </a:lnTo>
                  <a:lnTo>
                    <a:pt x="3752" y="380"/>
                  </a:lnTo>
                  <a:lnTo>
                    <a:pt x="3759" y="385"/>
                  </a:lnTo>
                  <a:lnTo>
                    <a:pt x="3766" y="389"/>
                  </a:lnTo>
                  <a:lnTo>
                    <a:pt x="3772" y="393"/>
                  </a:lnTo>
                  <a:lnTo>
                    <a:pt x="3774" y="396"/>
                  </a:lnTo>
                  <a:lnTo>
                    <a:pt x="3777" y="398"/>
                  </a:lnTo>
                  <a:lnTo>
                    <a:pt x="3779" y="402"/>
                  </a:lnTo>
                  <a:lnTo>
                    <a:pt x="3781" y="405"/>
                  </a:lnTo>
                  <a:lnTo>
                    <a:pt x="3783" y="407"/>
                  </a:lnTo>
                  <a:lnTo>
                    <a:pt x="3788" y="413"/>
                  </a:lnTo>
                  <a:lnTo>
                    <a:pt x="3792" y="420"/>
                  </a:lnTo>
                  <a:lnTo>
                    <a:pt x="3792" y="427"/>
                  </a:lnTo>
                  <a:lnTo>
                    <a:pt x="3794" y="433"/>
                  </a:lnTo>
                  <a:lnTo>
                    <a:pt x="3792" y="440"/>
                  </a:lnTo>
                  <a:lnTo>
                    <a:pt x="3792" y="442"/>
                  </a:lnTo>
                  <a:lnTo>
                    <a:pt x="3790" y="442"/>
                  </a:lnTo>
                  <a:lnTo>
                    <a:pt x="3781" y="445"/>
                  </a:lnTo>
                  <a:lnTo>
                    <a:pt x="3772" y="445"/>
                  </a:lnTo>
                  <a:lnTo>
                    <a:pt x="3763" y="445"/>
                  </a:lnTo>
                  <a:lnTo>
                    <a:pt x="3757" y="445"/>
                  </a:lnTo>
                  <a:lnTo>
                    <a:pt x="3750" y="449"/>
                  </a:lnTo>
                  <a:lnTo>
                    <a:pt x="3741" y="458"/>
                  </a:lnTo>
                  <a:lnTo>
                    <a:pt x="3734" y="467"/>
                  </a:lnTo>
                  <a:lnTo>
                    <a:pt x="3730" y="478"/>
                  </a:lnTo>
                  <a:lnTo>
                    <a:pt x="3723" y="491"/>
                  </a:lnTo>
                  <a:lnTo>
                    <a:pt x="3719" y="500"/>
                  </a:lnTo>
                  <a:lnTo>
                    <a:pt x="3710" y="520"/>
                  </a:lnTo>
                  <a:lnTo>
                    <a:pt x="3706" y="540"/>
                  </a:lnTo>
                  <a:lnTo>
                    <a:pt x="3703" y="554"/>
                  </a:lnTo>
                  <a:lnTo>
                    <a:pt x="3701" y="567"/>
                  </a:lnTo>
                  <a:lnTo>
                    <a:pt x="3699" y="576"/>
                  </a:lnTo>
                  <a:lnTo>
                    <a:pt x="3697" y="585"/>
                  </a:lnTo>
                  <a:lnTo>
                    <a:pt x="3697" y="589"/>
                  </a:lnTo>
                  <a:lnTo>
                    <a:pt x="3699" y="594"/>
                  </a:lnTo>
                  <a:lnTo>
                    <a:pt x="3699" y="598"/>
                  </a:lnTo>
                  <a:lnTo>
                    <a:pt x="3701" y="602"/>
                  </a:lnTo>
                  <a:lnTo>
                    <a:pt x="3701" y="605"/>
                  </a:lnTo>
                  <a:lnTo>
                    <a:pt x="3699" y="607"/>
                  </a:lnTo>
                  <a:lnTo>
                    <a:pt x="3697" y="607"/>
                  </a:lnTo>
                  <a:lnTo>
                    <a:pt x="3692" y="607"/>
                  </a:lnTo>
                  <a:lnTo>
                    <a:pt x="3688" y="607"/>
                  </a:lnTo>
                  <a:lnTo>
                    <a:pt x="3686" y="605"/>
                  </a:lnTo>
                  <a:lnTo>
                    <a:pt x="3683" y="605"/>
                  </a:lnTo>
                  <a:lnTo>
                    <a:pt x="3670" y="594"/>
                  </a:lnTo>
                  <a:lnTo>
                    <a:pt x="3666" y="591"/>
                  </a:lnTo>
                  <a:lnTo>
                    <a:pt x="3661" y="589"/>
                  </a:lnTo>
                  <a:lnTo>
                    <a:pt x="3654" y="589"/>
                  </a:lnTo>
                  <a:lnTo>
                    <a:pt x="3648" y="589"/>
                  </a:lnTo>
                  <a:lnTo>
                    <a:pt x="3639" y="594"/>
                  </a:lnTo>
                  <a:lnTo>
                    <a:pt x="3634" y="598"/>
                  </a:lnTo>
                  <a:lnTo>
                    <a:pt x="3630" y="605"/>
                  </a:lnTo>
                  <a:lnTo>
                    <a:pt x="3626" y="609"/>
                  </a:lnTo>
                  <a:lnTo>
                    <a:pt x="3626" y="616"/>
                  </a:lnTo>
                  <a:lnTo>
                    <a:pt x="3623" y="622"/>
                  </a:lnTo>
                  <a:lnTo>
                    <a:pt x="3621" y="629"/>
                  </a:lnTo>
                  <a:lnTo>
                    <a:pt x="3621" y="631"/>
                  </a:lnTo>
                  <a:lnTo>
                    <a:pt x="3619" y="631"/>
                  </a:lnTo>
                  <a:lnTo>
                    <a:pt x="3614" y="631"/>
                  </a:lnTo>
                  <a:lnTo>
                    <a:pt x="3614" y="631"/>
                  </a:lnTo>
                  <a:lnTo>
                    <a:pt x="3610" y="625"/>
                  </a:lnTo>
                  <a:lnTo>
                    <a:pt x="3606" y="618"/>
                  </a:lnTo>
                  <a:lnTo>
                    <a:pt x="3606" y="618"/>
                  </a:lnTo>
                  <a:lnTo>
                    <a:pt x="3603" y="618"/>
                  </a:lnTo>
                  <a:lnTo>
                    <a:pt x="3601" y="618"/>
                  </a:lnTo>
                  <a:lnTo>
                    <a:pt x="3597" y="622"/>
                  </a:lnTo>
                  <a:lnTo>
                    <a:pt x="3597" y="627"/>
                  </a:lnTo>
                  <a:lnTo>
                    <a:pt x="3597" y="631"/>
                  </a:lnTo>
                  <a:lnTo>
                    <a:pt x="3594" y="636"/>
                  </a:lnTo>
                  <a:lnTo>
                    <a:pt x="3592" y="636"/>
                  </a:lnTo>
                  <a:lnTo>
                    <a:pt x="3588" y="638"/>
                  </a:lnTo>
                  <a:lnTo>
                    <a:pt x="3586" y="638"/>
                  </a:lnTo>
                  <a:lnTo>
                    <a:pt x="3583" y="638"/>
                  </a:lnTo>
                  <a:lnTo>
                    <a:pt x="3577" y="640"/>
                  </a:lnTo>
                  <a:lnTo>
                    <a:pt x="3572" y="645"/>
                  </a:lnTo>
                  <a:lnTo>
                    <a:pt x="3570" y="651"/>
                  </a:lnTo>
                  <a:lnTo>
                    <a:pt x="3570" y="658"/>
                  </a:lnTo>
                  <a:lnTo>
                    <a:pt x="3572" y="660"/>
                  </a:lnTo>
                  <a:lnTo>
                    <a:pt x="3572" y="662"/>
                  </a:lnTo>
                  <a:lnTo>
                    <a:pt x="3581" y="685"/>
                  </a:lnTo>
                  <a:lnTo>
                    <a:pt x="3581" y="707"/>
                  </a:lnTo>
                  <a:lnTo>
                    <a:pt x="3581" y="718"/>
                  </a:lnTo>
                  <a:lnTo>
                    <a:pt x="3583" y="727"/>
                  </a:lnTo>
                  <a:lnTo>
                    <a:pt x="3586" y="736"/>
                  </a:lnTo>
                  <a:lnTo>
                    <a:pt x="3588" y="740"/>
                  </a:lnTo>
                  <a:lnTo>
                    <a:pt x="3592" y="745"/>
                  </a:lnTo>
                  <a:lnTo>
                    <a:pt x="3597" y="747"/>
                  </a:lnTo>
                  <a:lnTo>
                    <a:pt x="3597" y="749"/>
                  </a:lnTo>
                  <a:lnTo>
                    <a:pt x="3597" y="749"/>
                  </a:lnTo>
                  <a:lnTo>
                    <a:pt x="3597" y="749"/>
                  </a:lnTo>
                  <a:lnTo>
                    <a:pt x="3597" y="749"/>
                  </a:lnTo>
                  <a:lnTo>
                    <a:pt x="3597" y="749"/>
                  </a:lnTo>
                  <a:lnTo>
                    <a:pt x="3597" y="749"/>
                  </a:lnTo>
                  <a:lnTo>
                    <a:pt x="3597" y="747"/>
                  </a:lnTo>
                  <a:lnTo>
                    <a:pt x="3599" y="745"/>
                  </a:lnTo>
                  <a:lnTo>
                    <a:pt x="3601" y="743"/>
                  </a:lnTo>
                  <a:lnTo>
                    <a:pt x="3603" y="740"/>
                  </a:lnTo>
                  <a:lnTo>
                    <a:pt x="3606" y="740"/>
                  </a:lnTo>
                  <a:lnTo>
                    <a:pt x="3610" y="740"/>
                  </a:lnTo>
                  <a:lnTo>
                    <a:pt x="3614" y="743"/>
                  </a:lnTo>
                  <a:lnTo>
                    <a:pt x="3619" y="747"/>
                  </a:lnTo>
                  <a:lnTo>
                    <a:pt x="3621" y="749"/>
                  </a:lnTo>
                  <a:lnTo>
                    <a:pt x="3623" y="754"/>
                  </a:lnTo>
                  <a:lnTo>
                    <a:pt x="3623" y="758"/>
                  </a:lnTo>
                  <a:lnTo>
                    <a:pt x="3621" y="763"/>
                  </a:lnTo>
                  <a:lnTo>
                    <a:pt x="3621" y="769"/>
                  </a:lnTo>
                  <a:lnTo>
                    <a:pt x="3621" y="774"/>
                  </a:lnTo>
                  <a:lnTo>
                    <a:pt x="3623" y="780"/>
                  </a:lnTo>
                  <a:lnTo>
                    <a:pt x="3626" y="785"/>
                  </a:lnTo>
                  <a:lnTo>
                    <a:pt x="3628" y="787"/>
                  </a:lnTo>
                  <a:lnTo>
                    <a:pt x="3630" y="787"/>
                  </a:lnTo>
                  <a:lnTo>
                    <a:pt x="3634" y="787"/>
                  </a:lnTo>
                  <a:lnTo>
                    <a:pt x="3639" y="789"/>
                  </a:lnTo>
                  <a:lnTo>
                    <a:pt x="3643" y="794"/>
                  </a:lnTo>
                  <a:lnTo>
                    <a:pt x="3648" y="803"/>
                  </a:lnTo>
                  <a:lnTo>
                    <a:pt x="3654" y="814"/>
                  </a:lnTo>
                  <a:lnTo>
                    <a:pt x="3654" y="816"/>
                  </a:lnTo>
                  <a:lnTo>
                    <a:pt x="3652" y="820"/>
                  </a:lnTo>
                  <a:lnTo>
                    <a:pt x="3650" y="823"/>
                  </a:lnTo>
                  <a:lnTo>
                    <a:pt x="3646" y="825"/>
                  </a:lnTo>
                  <a:lnTo>
                    <a:pt x="3643" y="823"/>
                  </a:lnTo>
                  <a:lnTo>
                    <a:pt x="3641" y="823"/>
                  </a:lnTo>
                  <a:lnTo>
                    <a:pt x="3637" y="825"/>
                  </a:lnTo>
                  <a:lnTo>
                    <a:pt x="3634" y="827"/>
                  </a:lnTo>
                  <a:lnTo>
                    <a:pt x="3637" y="849"/>
                  </a:lnTo>
                  <a:lnTo>
                    <a:pt x="3648" y="869"/>
                  </a:lnTo>
                  <a:lnTo>
                    <a:pt x="3654" y="876"/>
                  </a:lnTo>
                  <a:lnTo>
                    <a:pt x="3659" y="885"/>
                  </a:lnTo>
                  <a:lnTo>
                    <a:pt x="3661" y="887"/>
                  </a:lnTo>
                  <a:lnTo>
                    <a:pt x="3661" y="891"/>
                  </a:lnTo>
                  <a:lnTo>
                    <a:pt x="3659" y="894"/>
                  </a:lnTo>
                  <a:lnTo>
                    <a:pt x="3657" y="896"/>
                  </a:lnTo>
                  <a:lnTo>
                    <a:pt x="3646" y="903"/>
                  </a:lnTo>
                  <a:lnTo>
                    <a:pt x="3641" y="905"/>
                  </a:lnTo>
                  <a:lnTo>
                    <a:pt x="3637" y="909"/>
                  </a:lnTo>
                  <a:lnTo>
                    <a:pt x="3634" y="914"/>
                  </a:lnTo>
                  <a:lnTo>
                    <a:pt x="3634" y="927"/>
                  </a:lnTo>
                  <a:lnTo>
                    <a:pt x="3634" y="938"/>
                  </a:lnTo>
                  <a:lnTo>
                    <a:pt x="3634" y="943"/>
                  </a:lnTo>
                  <a:lnTo>
                    <a:pt x="3637" y="949"/>
                  </a:lnTo>
                  <a:lnTo>
                    <a:pt x="3641" y="954"/>
                  </a:lnTo>
                  <a:lnTo>
                    <a:pt x="3646" y="960"/>
                  </a:lnTo>
                  <a:lnTo>
                    <a:pt x="3646" y="963"/>
                  </a:lnTo>
                  <a:lnTo>
                    <a:pt x="3646" y="965"/>
                  </a:lnTo>
                  <a:lnTo>
                    <a:pt x="3643" y="967"/>
                  </a:lnTo>
                  <a:lnTo>
                    <a:pt x="3641" y="969"/>
                  </a:lnTo>
                  <a:lnTo>
                    <a:pt x="3632" y="972"/>
                  </a:lnTo>
                  <a:lnTo>
                    <a:pt x="3628" y="976"/>
                  </a:lnTo>
                  <a:lnTo>
                    <a:pt x="3626" y="980"/>
                  </a:lnTo>
                  <a:lnTo>
                    <a:pt x="3626" y="985"/>
                  </a:lnTo>
                  <a:lnTo>
                    <a:pt x="3628" y="992"/>
                  </a:lnTo>
                  <a:lnTo>
                    <a:pt x="3630" y="998"/>
                  </a:lnTo>
                  <a:lnTo>
                    <a:pt x="3634" y="1020"/>
                  </a:lnTo>
                  <a:lnTo>
                    <a:pt x="3628" y="1043"/>
                  </a:lnTo>
                  <a:lnTo>
                    <a:pt x="3626" y="1047"/>
                  </a:lnTo>
                  <a:lnTo>
                    <a:pt x="3623" y="1052"/>
                  </a:lnTo>
                  <a:lnTo>
                    <a:pt x="3623" y="1056"/>
                  </a:lnTo>
                  <a:lnTo>
                    <a:pt x="3619" y="1060"/>
                  </a:lnTo>
                  <a:lnTo>
                    <a:pt x="3619" y="1060"/>
                  </a:lnTo>
                  <a:lnTo>
                    <a:pt x="3617" y="1060"/>
                  </a:lnTo>
                  <a:lnTo>
                    <a:pt x="3612" y="1058"/>
                  </a:lnTo>
                  <a:lnTo>
                    <a:pt x="3606" y="1054"/>
                  </a:lnTo>
                  <a:lnTo>
                    <a:pt x="3603" y="1049"/>
                  </a:lnTo>
                  <a:lnTo>
                    <a:pt x="3599" y="1045"/>
                  </a:lnTo>
                  <a:lnTo>
                    <a:pt x="3594" y="1034"/>
                  </a:lnTo>
                  <a:lnTo>
                    <a:pt x="3590" y="1023"/>
                  </a:lnTo>
                  <a:lnTo>
                    <a:pt x="3586" y="1016"/>
                  </a:lnTo>
                  <a:lnTo>
                    <a:pt x="3581" y="1009"/>
                  </a:lnTo>
                  <a:lnTo>
                    <a:pt x="3577" y="1003"/>
                  </a:lnTo>
                  <a:lnTo>
                    <a:pt x="3572" y="998"/>
                  </a:lnTo>
                  <a:lnTo>
                    <a:pt x="3570" y="992"/>
                  </a:lnTo>
                  <a:lnTo>
                    <a:pt x="3566" y="987"/>
                  </a:lnTo>
                  <a:lnTo>
                    <a:pt x="3559" y="974"/>
                  </a:lnTo>
                  <a:lnTo>
                    <a:pt x="3550" y="963"/>
                  </a:lnTo>
                  <a:lnTo>
                    <a:pt x="3530" y="932"/>
                  </a:lnTo>
                  <a:lnTo>
                    <a:pt x="3514" y="903"/>
                  </a:lnTo>
                  <a:lnTo>
                    <a:pt x="3501" y="869"/>
                  </a:lnTo>
                  <a:lnTo>
                    <a:pt x="3497" y="858"/>
                  </a:lnTo>
                  <a:lnTo>
                    <a:pt x="3494" y="847"/>
                  </a:lnTo>
                  <a:lnTo>
                    <a:pt x="3492" y="838"/>
                  </a:lnTo>
                  <a:lnTo>
                    <a:pt x="3492" y="827"/>
                  </a:lnTo>
                  <a:lnTo>
                    <a:pt x="3492" y="818"/>
                  </a:lnTo>
                  <a:lnTo>
                    <a:pt x="3494" y="811"/>
                  </a:lnTo>
                  <a:lnTo>
                    <a:pt x="3497" y="805"/>
                  </a:lnTo>
                  <a:lnTo>
                    <a:pt x="3499" y="798"/>
                  </a:lnTo>
                  <a:lnTo>
                    <a:pt x="3497" y="789"/>
                  </a:lnTo>
                  <a:lnTo>
                    <a:pt x="3492" y="783"/>
                  </a:lnTo>
                  <a:lnTo>
                    <a:pt x="3490" y="780"/>
                  </a:lnTo>
                  <a:lnTo>
                    <a:pt x="3490" y="778"/>
                  </a:lnTo>
                  <a:lnTo>
                    <a:pt x="3490" y="776"/>
                  </a:lnTo>
                  <a:lnTo>
                    <a:pt x="3492" y="774"/>
                  </a:lnTo>
                  <a:lnTo>
                    <a:pt x="3497" y="771"/>
                  </a:lnTo>
                  <a:lnTo>
                    <a:pt x="3499" y="769"/>
                  </a:lnTo>
                  <a:lnTo>
                    <a:pt x="3501" y="765"/>
                  </a:lnTo>
                  <a:lnTo>
                    <a:pt x="3503" y="763"/>
                  </a:lnTo>
                  <a:lnTo>
                    <a:pt x="3506" y="758"/>
                  </a:lnTo>
                  <a:lnTo>
                    <a:pt x="3510" y="751"/>
                  </a:lnTo>
                  <a:lnTo>
                    <a:pt x="3512" y="745"/>
                  </a:lnTo>
                  <a:lnTo>
                    <a:pt x="3514" y="736"/>
                  </a:lnTo>
                  <a:lnTo>
                    <a:pt x="3514" y="729"/>
                  </a:lnTo>
                  <a:lnTo>
                    <a:pt x="3514" y="687"/>
                  </a:lnTo>
                  <a:lnTo>
                    <a:pt x="3514" y="682"/>
                  </a:lnTo>
                  <a:lnTo>
                    <a:pt x="3517" y="676"/>
                  </a:lnTo>
                  <a:lnTo>
                    <a:pt x="3521" y="656"/>
                  </a:lnTo>
                  <a:lnTo>
                    <a:pt x="3521" y="634"/>
                  </a:lnTo>
                  <a:lnTo>
                    <a:pt x="3521" y="629"/>
                  </a:lnTo>
                  <a:lnTo>
                    <a:pt x="3523" y="625"/>
                  </a:lnTo>
                  <a:lnTo>
                    <a:pt x="3526" y="620"/>
                  </a:lnTo>
                  <a:lnTo>
                    <a:pt x="3528" y="618"/>
                  </a:lnTo>
                  <a:lnTo>
                    <a:pt x="3532" y="611"/>
                  </a:lnTo>
                  <a:lnTo>
                    <a:pt x="3534" y="607"/>
                  </a:lnTo>
                  <a:lnTo>
                    <a:pt x="3537" y="602"/>
                  </a:lnTo>
                  <a:lnTo>
                    <a:pt x="3537" y="596"/>
                  </a:lnTo>
                  <a:lnTo>
                    <a:pt x="3537" y="591"/>
                  </a:lnTo>
                  <a:lnTo>
                    <a:pt x="3534" y="587"/>
                  </a:lnTo>
                  <a:lnTo>
                    <a:pt x="3534" y="580"/>
                  </a:lnTo>
                  <a:lnTo>
                    <a:pt x="3532" y="576"/>
                  </a:lnTo>
                  <a:lnTo>
                    <a:pt x="3530" y="574"/>
                  </a:lnTo>
                  <a:lnTo>
                    <a:pt x="3528" y="571"/>
                  </a:lnTo>
                  <a:lnTo>
                    <a:pt x="3528" y="562"/>
                  </a:lnTo>
                  <a:lnTo>
                    <a:pt x="3526" y="556"/>
                  </a:lnTo>
                  <a:lnTo>
                    <a:pt x="3521" y="549"/>
                  </a:lnTo>
                  <a:lnTo>
                    <a:pt x="3519" y="540"/>
                  </a:lnTo>
                  <a:lnTo>
                    <a:pt x="3514" y="534"/>
                  </a:lnTo>
                  <a:lnTo>
                    <a:pt x="3514" y="525"/>
                  </a:lnTo>
                  <a:lnTo>
                    <a:pt x="3517" y="518"/>
                  </a:lnTo>
                  <a:lnTo>
                    <a:pt x="3517" y="516"/>
                  </a:lnTo>
                  <a:lnTo>
                    <a:pt x="3517" y="514"/>
                  </a:lnTo>
                  <a:lnTo>
                    <a:pt x="3514" y="511"/>
                  </a:lnTo>
                  <a:lnTo>
                    <a:pt x="3510" y="509"/>
                  </a:lnTo>
                  <a:lnTo>
                    <a:pt x="3503" y="511"/>
                  </a:lnTo>
                  <a:lnTo>
                    <a:pt x="3499" y="514"/>
                  </a:lnTo>
                  <a:lnTo>
                    <a:pt x="3494" y="516"/>
                  </a:lnTo>
                  <a:lnTo>
                    <a:pt x="3494" y="518"/>
                  </a:lnTo>
                  <a:lnTo>
                    <a:pt x="3494" y="520"/>
                  </a:lnTo>
                  <a:lnTo>
                    <a:pt x="3497" y="534"/>
                  </a:lnTo>
                  <a:lnTo>
                    <a:pt x="3503" y="547"/>
                  </a:lnTo>
                  <a:lnTo>
                    <a:pt x="3512" y="558"/>
                  </a:lnTo>
                  <a:lnTo>
                    <a:pt x="3514" y="558"/>
                  </a:lnTo>
                  <a:lnTo>
                    <a:pt x="3514" y="560"/>
                  </a:lnTo>
                  <a:lnTo>
                    <a:pt x="3512" y="562"/>
                  </a:lnTo>
                  <a:lnTo>
                    <a:pt x="3512" y="565"/>
                  </a:lnTo>
                  <a:lnTo>
                    <a:pt x="3510" y="567"/>
                  </a:lnTo>
                  <a:lnTo>
                    <a:pt x="3506" y="569"/>
                  </a:lnTo>
                  <a:lnTo>
                    <a:pt x="3501" y="571"/>
                  </a:lnTo>
                  <a:lnTo>
                    <a:pt x="3499" y="576"/>
                  </a:lnTo>
                  <a:lnTo>
                    <a:pt x="3499" y="580"/>
                  </a:lnTo>
                  <a:lnTo>
                    <a:pt x="3497" y="596"/>
                  </a:lnTo>
                  <a:lnTo>
                    <a:pt x="3492" y="614"/>
                  </a:lnTo>
                  <a:lnTo>
                    <a:pt x="3492" y="616"/>
                  </a:lnTo>
                  <a:lnTo>
                    <a:pt x="3490" y="620"/>
                  </a:lnTo>
                  <a:lnTo>
                    <a:pt x="3488" y="620"/>
                  </a:lnTo>
                  <a:lnTo>
                    <a:pt x="3486" y="620"/>
                  </a:lnTo>
                  <a:lnTo>
                    <a:pt x="3486" y="620"/>
                  </a:lnTo>
                  <a:lnTo>
                    <a:pt x="3479" y="618"/>
                  </a:lnTo>
                  <a:lnTo>
                    <a:pt x="3474" y="616"/>
                  </a:lnTo>
                  <a:lnTo>
                    <a:pt x="3468" y="611"/>
                  </a:lnTo>
                  <a:lnTo>
                    <a:pt x="3463" y="609"/>
                  </a:lnTo>
                  <a:lnTo>
                    <a:pt x="3461" y="605"/>
                  </a:lnTo>
                  <a:lnTo>
                    <a:pt x="3461" y="598"/>
                  </a:lnTo>
                  <a:lnTo>
                    <a:pt x="3459" y="580"/>
                  </a:lnTo>
                  <a:lnTo>
                    <a:pt x="3457" y="578"/>
                  </a:lnTo>
                  <a:lnTo>
                    <a:pt x="3454" y="578"/>
                  </a:lnTo>
                  <a:lnTo>
                    <a:pt x="3452" y="578"/>
                  </a:lnTo>
                  <a:lnTo>
                    <a:pt x="3448" y="580"/>
                  </a:lnTo>
                  <a:lnTo>
                    <a:pt x="3446" y="582"/>
                  </a:lnTo>
                  <a:lnTo>
                    <a:pt x="3441" y="582"/>
                  </a:lnTo>
                  <a:lnTo>
                    <a:pt x="3437" y="580"/>
                  </a:lnTo>
                  <a:lnTo>
                    <a:pt x="3430" y="580"/>
                  </a:lnTo>
                  <a:lnTo>
                    <a:pt x="3423" y="582"/>
                  </a:lnTo>
                  <a:lnTo>
                    <a:pt x="3414" y="587"/>
                  </a:lnTo>
                  <a:lnTo>
                    <a:pt x="3406" y="591"/>
                  </a:lnTo>
                  <a:lnTo>
                    <a:pt x="3399" y="594"/>
                  </a:lnTo>
                  <a:lnTo>
                    <a:pt x="3397" y="600"/>
                  </a:lnTo>
                  <a:lnTo>
                    <a:pt x="3394" y="607"/>
                  </a:lnTo>
                  <a:lnTo>
                    <a:pt x="3397" y="625"/>
                  </a:lnTo>
                  <a:lnTo>
                    <a:pt x="3394" y="640"/>
                  </a:lnTo>
                  <a:lnTo>
                    <a:pt x="3394" y="649"/>
                  </a:lnTo>
                  <a:lnTo>
                    <a:pt x="3394" y="656"/>
                  </a:lnTo>
                  <a:lnTo>
                    <a:pt x="3392" y="665"/>
                  </a:lnTo>
                  <a:lnTo>
                    <a:pt x="3390" y="667"/>
                  </a:lnTo>
                  <a:lnTo>
                    <a:pt x="3390" y="669"/>
                  </a:lnTo>
                  <a:lnTo>
                    <a:pt x="3388" y="678"/>
                  </a:lnTo>
                  <a:lnTo>
                    <a:pt x="3388" y="689"/>
                  </a:lnTo>
                  <a:lnTo>
                    <a:pt x="3390" y="698"/>
                  </a:lnTo>
                  <a:lnTo>
                    <a:pt x="3392" y="700"/>
                  </a:lnTo>
                  <a:lnTo>
                    <a:pt x="3397" y="703"/>
                  </a:lnTo>
                  <a:lnTo>
                    <a:pt x="3399" y="703"/>
                  </a:lnTo>
                  <a:lnTo>
                    <a:pt x="3403" y="705"/>
                  </a:lnTo>
                  <a:lnTo>
                    <a:pt x="3408" y="705"/>
                  </a:lnTo>
                  <a:lnTo>
                    <a:pt x="3410" y="707"/>
                  </a:lnTo>
                  <a:lnTo>
                    <a:pt x="3412" y="711"/>
                  </a:lnTo>
                  <a:lnTo>
                    <a:pt x="3412" y="714"/>
                  </a:lnTo>
                  <a:lnTo>
                    <a:pt x="3410" y="716"/>
                  </a:lnTo>
                  <a:lnTo>
                    <a:pt x="3408" y="718"/>
                  </a:lnTo>
                  <a:lnTo>
                    <a:pt x="3406" y="720"/>
                  </a:lnTo>
                  <a:lnTo>
                    <a:pt x="3403" y="723"/>
                  </a:lnTo>
                  <a:lnTo>
                    <a:pt x="3401" y="725"/>
                  </a:lnTo>
                  <a:lnTo>
                    <a:pt x="3399" y="727"/>
                  </a:lnTo>
                  <a:lnTo>
                    <a:pt x="3394" y="727"/>
                  </a:lnTo>
                  <a:lnTo>
                    <a:pt x="3390" y="725"/>
                  </a:lnTo>
                  <a:lnTo>
                    <a:pt x="3388" y="727"/>
                  </a:lnTo>
                  <a:lnTo>
                    <a:pt x="3386" y="729"/>
                  </a:lnTo>
                  <a:lnTo>
                    <a:pt x="3379" y="736"/>
                  </a:lnTo>
                  <a:lnTo>
                    <a:pt x="3372" y="740"/>
                  </a:lnTo>
                  <a:lnTo>
                    <a:pt x="3366" y="743"/>
                  </a:lnTo>
                  <a:lnTo>
                    <a:pt x="3359" y="747"/>
                  </a:lnTo>
                  <a:lnTo>
                    <a:pt x="3354" y="747"/>
                  </a:lnTo>
                  <a:lnTo>
                    <a:pt x="3352" y="747"/>
                  </a:lnTo>
                  <a:lnTo>
                    <a:pt x="3350" y="745"/>
                  </a:lnTo>
                  <a:lnTo>
                    <a:pt x="3348" y="743"/>
                  </a:lnTo>
                  <a:lnTo>
                    <a:pt x="3346" y="738"/>
                  </a:lnTo>
                  <a:lnTo>
                    <a:pt x="3348" y="734"/>
                  </a:lnTo>
                  <a:lnTo>
                    <a:pt x="3348" y="731"/>
                  </a:lnTo>
                  <a:lnTo>
                    <a:pt x="3350" y="729"/>
                  </a:lnTo>
                  <a:lnTo>
                    <a:pt x="3350" y="727"/>
                  </a:lnTo>
                  <a:lnTo>
                    <a:pt x="3348" y="725"/>
                  </a:lnTo>
                  <a:lnTo>
                    <a:pt x="3346" y="723"/>
                  </a:lnTo>
                  <a:lnTo>
                    <a:pt x="3341" y="723"/>
                  </a:lnTo>
                  <a:lnTo>
                    <a:pt x="3303" y="718"/>
                  </a:lnTo>
                  <a:lnTo>
                    <a:pt x="3299" y="718"/>
                  </a:lnTo>
                  <a:lnTo>
                    <a:pt x="3295" y="723"/>
                  </a:lnTo>
                  <a:lnTo>
                    <a:pt x="3292" y="725"/>
                  </a:lnTo>
                  <a:lnTo>
                    <a:pt x="3292" y="731"/>
                  </a:lnTo>
                  <a:lnTo>
                    <a:pt x="3290" y="738"/>
                  </a:lnTo>
                  <a:lnTo>
                    <a:pt x="3288" y="740"/>
                  </a:lnTo>
                  <a:lnTo>
                    <a:pt x="3286" y="743"/>
                  </a:lnTo>
                  <a:lnTo>
                    <a:pt x="3279" y="743"/>
                  </a:lnTo>
                  <a:lnTo>
                    <a:pt x="3272" y="745"/>
                  </a:lnTo>
                  <a:lnTo>
                    <a:pt x="3266" y="747"/>
                  </a:lnTo>
                  <a:lnTo>
                    <a:pt x="3257" y="747"/>
                  </a:lnTo>
                  <a:lnTo>
                    <a:pt x="3252" y="747"/>
                  </a:lnTo>
                  <a:lnTo>
                    <a:pt x="3248" y="747"/>
                  </a:lnTo>
                  <a:lnTo>
                    <a:pt x="3246" y="749"/>
                  </a:lnTo>
                  <a:lnTo>
                    <a:pt x="3241" y="754"/>
                  </a:lnTo>
                  <a:lnTo>
                    <a:pt x="3239" y="758"/>
                  </a:lnTo>
                  <a:lnTo>
                    <a:pt x="3235" y="758"/>
                  </a:lnTo>
                  <a:lnTo>
                    <a:pt x="3230" y="758"/>
                  </a:lnTo>
                  <a:lnTo>
                    <a:pt x="3223" y="756"/>
                  </a:lnTo>
                  <a:lnTo>
                    <a:pt x="3217" y="756"/>
                  </a:lnTo>
                  <a:lnTo>
                    <a:pt x="3208" y="760"/>
                  </a:lnTo>
                  <a:lnTo>
                    <a:pt x="3197" y="765"/>
                  </a:lnTo>
                  <a:lnTo>
                    <a:pt x="3186" y="767"/>
                  </a:lnTo>
                  <a:lnTo>
                    <a:pt x="3179" y="769"/>
                  </a:lnTo>
                  <a:lnTo>
                    <a:pt x="3172" y="774"/>
                  </a:lnTo>
                  <a:lnTo>
                    <a:pt x="3168" y="780"/>
                  </a:lnTo>
                  <a:lnTo>
                    <a:pt x="3166" y="785"/>
                  </a:lnTo>
                  <a:lnTo>
                    <a:pt x="3166" y="791"/>
                  </a:lnTo>
                  <a:lnTo>
                    <a:pt x="3168" y="798"/>
                  </a:lnTo>
                  <a:lnTo>
                    <a:pt x="3166" y="807"/>
                  </a:lnTo>
                  <a:lnTo>
                    <a:pt x="3161" y="814"/>
                  </a:lnTo>
                  <a:lnTo>
                    <a:pt x="3159" y="823"/>
                  </a:lnTo>
                  <a:lnTo>
                    <a:pt x="3159" y="829"/>
                  </a:lnTo>
                  <a:lnTo>
                    <a:pt x="3157" y="849"/>
                  </a:lnTo>
                  <a:lnTo>
                    <a:pt x="3150" y="867"/>
                  </a:lnTo>
                  <a:lnTo>
                    <a:pt x="3141" y="891"/>
                  </a:lnTo>
                  <a:lnTo>
                    <a:pt x="3135" y="918"/>
                  </a:lnTo>
                  <a:lnTo>
                    <a:pt x="3132" y="927"/>
                  </a:lnTo>
                  <a:lnTo>
                    <a:pt x="3130" y="936"/>
                  </a:lnTo>
                  <a:lnTo>
                    <a:pt x="3126" y="945"/>
                  </a:lnTo>
                  <a:lnTo>
                    <a:pt x="3112" y="969"/>
                  </a:lnTo>
                  <a:lnTo>
                    <a:pt x="3110" y="974"/>
                  </a:lnTo>
                  <a:lnTo>
                    <a:pt x="3108" y="978"/>
                  </a:lnTo>
                  <a:lnTo>
                    <a:pt x="3108" y="980"/>
                  </a:lnTo>
                  <a:lnTo>
                    <a:pt x="3112" y="985"/>
                  </a:lnTo>
                  <a:lnTo>
                    <a:pt x="3117" y="987"/>
                  </a:lnTo>
                  <a:lnTo>
                    <a:pt x="3119" y="987"/>
                  </a:lnTo>
                  <a:lnTo>
                    <a:pt x="3123" y="987"/>
                  </a:lnTo>
                  <a:lnTo>
                    <a:pt x="3128" y="985"/>
                  </a:lnTo>
                  <a:lnTo>
                    <a:pt x="3132" y="985"/>
                  </a:lnTo>
                  <a:lnTo>
                    <a:pt x="3137" y="983"/>
                  </a:lnTo>
                  <a:lnTo>
                    <a:pt x="3139" y="985"/>
                  </a:lnTo>
                  <a:lnTo>
                    <a:pt x="3143" y="985"/>
                  </a:lnTo>
                  <a:lnTo>
                    <a:pt x="3143" y="989"/>
                  </a:lnTo>
                  <a:lnTo>
                    <a:pt x="3152" y="1009"/>
                  </a:lnTo>
                  <a:lnTo>
                    <a:pt x="3155" y="1012"/>
                  </a:lnTo>
                  <a:lnTo>
                    <a:pt x="3157" y="1012"/>
                  </a:lnTo>
                  <a:lnTo>
                    <a:pt x="3157" y="1009"/>
                  </a:lnTo>
                  <a:lnTo>
                    <a:pt x="3159" y="1007"/>
                  </a:lnTo>
                  <a:lnTo>
                    <a:pt x="3157" y="1003"/>
                  </a:lnTo>
                  <a:lnTo>
                    <a:pt x="3159" y="1000"/>
                  </a:lnTo>
                  <a:lnTo>
                    <a:pt x="3159" y="998"/>
                  </a:lnTo>
                  <a:lnTo>
                    <a:pt x="3163" y="994"/>
                  </a:lnTo>
                  <a:lnTo>
                    <a:pt x="3166" y="994"/>
                  </a:lnTo>
                  <a:lnTo>
                    <a:pt x="3166" y="996"/>
                  </a:lnTo>
                  <a:lnTo>
                    <a:pt x="3177" y="1018"/>
                  </a:lnTo>
                  <a:lnTo>
                    <a:pt x="3177" y="1018"/>
                  </a:lnTo>
                  <a:lnTo>
                    <a:pt x="3179" y="1018"/>
                  </a:lnTo>
                  <a:lnTo>
                    <a:pt x="3183" y="1014"/>
                  </a:lnTo>
                  <a:lnTo>
                    <a:pt x="3186" y="1007"/>
                  </a:lnTo>
                  <a:lnTo>
                    <a:pt x="3188" y="1000"/>
                  </a:lnTo>
                  <a:lnTo>
                    <a:pt x="3190" y="996"/>
                  </a:lnTo>
                  <a:lnTo>
                    <a:pt x="3192" y="994"/>
                  </a:lnTo>
                  <a:lnTo>
                    <a:pt x="3197" y="994"/>
                  </a:lnTo>
                  <a:lnTo>
                    <a:pt x="3203" y="994"/>
                  </a:lnTo>
                  <a:lnTo>
                    <a:pt x="3210" y="994"/>
                  </a:lnTo>
                  <a:lnTo>
                    <a:pt x="3215" y="994"/>
                  </a:lnTo>
                  <a:lnTo>
                    <a:pt x="3219" y="994"/>
                  </a:lnTo>
                  <a:lnTo>
                    <a:pt x="3228" y="1003"/>
                  </a:lnTo>
                  <a:lnTo>
                    <a:pt x="3239" y="1009"/>
                  </a:lnTo>
                  <a:lnTo>
                    <a:pt x="3250" y="1016"/>
                  </a:lnTo>
                  <a:lnTo>
                    <a:pt x="3255" y="1018"/>
                  </a:lnTo>
                  <a:lnTo>
                    <a:pt x="3259" y="1023"/>
                  </a:lnTo>
                  <a:lnTo>
                    <a:pt x="3259" y="1027"/>
                  </a:lnTo>
                  <a:lnTo>
                    <a:pt x="3261" y="1034"/>
                  </a:lnTo>
                  <a:lnTo>
                    <a:pt x="3261" y="1038"/>
                  </a:lnTo>
                  <a:lnTo>
                    <a:pt x="3263" y="1043"/>
                  </a:lnTo>
                  <a:lnTo>
                    <a:pt x="3268" y="1047"/>
                  </a:lnTo>
                  <a:lnTo>
                    <a:pt x="3270" y="1052"/>
                  </a:lnTo>
                  <a:lnTo>
                    <a:pt x="3270" y="1058"/>
                  </a:lnTo>
                  <a:lnTo>
                    <a:pt x="3272" y="1060"/>
                  </a:lnTo>
                  <a:lnTo>
                    <a:pt x="3275" y="1063"/>
                  </a:lnTo>
                  <a:lnTo>
                    <a:pt x="3277" y="1060"/>
                  </a:lnTo>
                  <a:lnTo>
                    <a:pt x="3277" y="1058"/>
                  </a:lnTo>
                  <a:lnTo>
                    <a:pt x="3277" y="1056"/>
                  </a:lnTo>
                  <a:lnTo>
                    <a:pt x="3277" y="1047"/>
                  </a:lnTo>
                  <a:lnTo>
                    <a:pt x="3272" y="1038"/>
                  </a:lnTo>
                  <a:lnTo>
                    <a:pt x="3268" y="1029"/>
                  </a:lnTo>
                  <a:lnTo>
                    <a:pt x="3266" y="1025"/>
                  </a:lnTo>
                  <a:lnTo>
                    <a:pt x="3263" y="1018"/>
                  </a:lnTo>
                  <a:lnTo>
                    <a:pt x="3266" y="1016"/>
                  </a:lnTo>
                  <a:lnTo>
                    <a:pt x="3266" y="1014"/>
                  </a:lnTo>
                  <a:lnTo>
                    <a:pt x="3270" y="1007"/>
                  </a:lnTo>
                  <a:lnTo>
                    <a:pt x="3270" y="1003"/>
                  </a:lnTo>
                  <a:lnTo>
                    <a:pt x="3272" y="1000"/>
                  </a:lnTo>
                  <a:lnTo>
                    <a:pt x="3270" y="996"/>
                  </a:lnTo>
                  <a:lnTo>
                    <a:pt x="3268" y="994"/>
                  </a:lnTo>
                  <a:lnTo>
                    <a:pt x="3266" y="989"/>
                  </a:lnTo>
                  <a:lnTo>
                    <a:pt x="3261" y="985"/>
                  </a:lnTo>
                  <a:lnTo>
                    <a:pt x="3261" y="983"/>
                  </a:lnTo>
                  <a:lnTo>
                    <a:pt x="3263" y="983"/>
                  </a:lnTo>
                  <a:lnTo>
                    <a:pt x="3263" y="980"/>
                  </a:lnTo>
                  <a:lnTo>
                    <a:pt x="3266" y="978"/>
                  </a:lnTo>
                  <a:lnTo>
                    <a:pt x="3272" y="980"/>
                  </a:lnTo>
                  <a:lnTo>
                    <a:pt x="3277" y="983"/>
                  </a:lnTo>
                  <a:lnTo>
                    <a:pt x="3279" y="987"/>
                  </a:lnTo>
                  <a:lnTo>
                    <a:pt x="3281" y="992"/>
                  </a:lnTo>
                  <a:lnTo>
                    <a:pt x="3283" y="998"/>
                  </a:lnTo>
                  <a:lnTo>
                    <a:pt x="3288" y="1000"/>
                  </a:lnTo>
                  <a:lnTo>
                    <a:pt x="3297" y="1012"/>
                  </a:lnTo>
                  <a:lnTo>
                    <a:pt x="3303" y="1025"/>
                  </a:lnTo>
                  <a:lnTo>
                    <a:pt x="3310" y="1038"/>
                  </a:lnTo>
                  <a:lnTo>
                    <a:pt x="3312" y="1045"/>
                  </a:lnTo>
                  <a:lnTo>
                    <a:pt x="3315" y="1052"/>
                  </a:lnTo>
                  <a:lnTo>
                    <a:pt x="3315" y="1058"/>
                  </a:lnTo>
                  <a:lnTo>
                    <a:pt x="3317" y="1065"/>
                  </a:lnTo>
                  <a:lnTo>
                    <a:pt x="3319" y="1072"/>
                  </a:lnTo>
                  <a:lnTo>
                    <a:pt x="3323" y="1078"/>
                  </a:lnTo>
                  <a:lnTo>
                    <a:pt x="3352" y="1118"/>
                  </a:lnTo>
                  <a:lnTo>
                    <a:pt x="3377" y="1161"/>
                  </a:lnTo>
                  <a:lnTo>
                    <a:pt x="3377" y="1165"/>
                  </a:lnTo>
                  <a:lnTo>
                    <a:pt x="3379" y="1169"/>
                  </a:lnTo>
                  <a:lnTo>
                    <a:pt x="3379" y="1174"/>
                  </a:lnTo>
                  <a:lnTo>
                    <a:pt x="3366" y="1174"/>
                  </a:lnTo>
                  <a:lnTo>
                    <a:pt x="3361" y="1176"/>
                  </a:lnTo>
                  <a:lnTo>
                    <a:pt x="3359" y="1178"/>
                  </a:lnTo>
                  <a:lnTo>
                    <a:pt x="3359" y="1183"/>
                  </a:lnTo>
                  <a:lnTo>
                    <a:pt x="3359" y="1189"/>
                  </a:lnTo>
                  <a:lnTo>
                    <a:pt x="3361" y="1203"/>
                  </a:lnTo>
                  <a:lnTo>
                    <a:pt x="3363" y="1216"/>
                  </a:lnTo>
                  <a:lnTo>
                    <a:pt x="3368" y="1227"/>
                  </a:lnTo>
                  <a:lnTo>
                    <a:pt x="3372" y="1238"/>
                  </a:lnTo>
                  <a:lnTo>
                    <a:pt x="3377" y="1243"/>
                  </a:lnTo>
                  <a:lnTo>
                    <a:pt x="3381" y="1247"/>
                  </a:lnTo>
                  <a:lnTo>
                    <a:pt x="3386" y="1254"/>
                  </a:lnTo>
                  <a:lnTo>
                    <a:pt x="3390" y="1258"/>
                  </a:lnTo>
                  <a:lnTo>
                    <a:pt x="3394" y="1263"/>
                  </a:lnTo>
                  <a:lnTo>
                    <a:pt x="3399" y="1265"/>
                  </a:lnTo>
                  <a:lnTo>
                    <a:pt x="3401" y="1269"/>
                  </a:lnTo>
                  <a:lnTo>
                    <a:pt x="3403" y="1274"/>
                  </a:lnTo>
                  <a:lnTo>
                    <a:pt x="3403" y="1278"/>
                  </a:lnTo>
                  <a:lnTo>
                    <a:pt x="3403" y="1281"/>
                  </a:lnTo>
                  <a:lnTo>
                    <a:pt x="3403" y="1283"/>
                  </a:lnTo>
                  <a:lnTo>
                    <a:pt x="3401" y="1283"/>
                  </a:lnTo>
                  <a:lnTo>
                    <a:pt x="3399" y="1283"/>
                  </a:lnTo>
                  <a:lnTo>
                    <a:pt x="3394" y="1281"/>
                  </a:lnTo>
                  <a:lnTo>
                    <a:pt x="3390" y="1276"/>
                  </a:lnTo>
                  <a:lnTo>
                    <a:pt x="3386" y="1276"/>
                  </a:lnTo>
                  <a:lnTo>
                    <a:pt x="3381" y="1276"/>
                  </a:lnTo>
                  <a:lnTo>
                    <a:pt x="3379" y="1276"/>
                  </a:lnTo>
                  <a:lnTo>
                    <a:pt x="3377" y="1278"/>
                  </a:lnTo>
                  <a:lnTo>
                    <a:pt x="3377" y="1283"/>
                  </a:lnTo>
                  <a:lnTo>
                    <a:pt x="3377" y="1292"/>
                  </a:lnTo>
                  <a:lnTo>
                    <a:pt x="3377" y="1294"/>
                  </a:lnTo>
                  <a:lnTo>
                    <a:pt x="3374" y="1294"/>
                  </a:lnTo>
                  <a:lnTo>
                    <a:pt x="3372" y="1294"/>
                  </a:lnTo>
                  <a:lnTo>
                    <a:pt x="3368" y="1292"/>
                  </a:lnTo>
                  <a:lnTo>
                    <a:pt x="3363" y="1285"/>
                  </a:lnTo>
                  <a:lnTo>
                    <a:pt x="3361" y="1281"/>
                  </a:lnTo>
                  <a:lnTo>
                    <a:pt x="3361" y="1272"/>
                  </a:lnTo>
                  <a:lnTo>
                    <a:pt x="3361" y="1263"/>
                  </a:lnTo>
                  <a:lnTo>
                    <a:pt x="3357" y="1254"/>
                  </a:lnTo>
                  <a:lnTo>
                    <a:pt x="3352" y="1241"/>
                  </a:lnTo>
                  <a:lnTo>
                    <a:pt x="3350" y="1227"/>
                  </a:lnTo>
                  <a:lnTo>
                    <a:pt x="3348" y="1221"/>
                  </a:lnTo>
                  <a:lnTo>
                    <a:pt x="3346" y="1216"/>
                  </a:lnTo>
                  <a:lnTo>
                    <a:pt x="3343" y="1209"/>
                  </a:lnTo>
                  <a:lnTo>
                    <a:pt x="3339" y="1203"/>
                  </a:lnTo>
                  <a:lnTo>
                    <a:pt x="3335" y="1194"/>
                  </a:lnTo>
                  <a:lnTo>
                    <a:pt x="3332" y="1185"/>
                  </a:lnTo>
                  <a:lnTo>
                    <a:pt x="3330" y="1174"/>
                  </a:lnTo>
                  <a:lnTo>
                    <a:pt x="3330" y="1169"/>
                  </a:lnTo>
                  <a:lnTo>
                    <a:pt x="3328" y="1158"/>
                  </a:lnTo>
                  <a:lnTo>
                    <a:pt x="3326" y="1147"/>
                  </a:lnTo>
                  <a:lnTo>
                    <a:pt x="3321" y="1138"/>
                  </a:lnTo>
                  <a:lnTo>
                    <a:pt x="3315" y="1127"/>
                  </a:lnTo>
                  <a:lnTo>
                    <a:pt x="3312" y="1120"/>
                  </a:lnTo>
                  <a:lnTo>
                    <a:pt x="3310" y="1114"/>
                  </a:lnTo>
                  <a:lnTo>
                    <a:pt x="3308" y="1109"/>
                  </a:lnTo>
                  <a:lnTo>
                    <a:pt x="3308" y="1103"/>
                  </a:lnTo>
                  <a:lnTo>
                    <a:pt x="3303" y="1098"/>
                  </a:lnTo>
                  <a:lnTo>
                    <a:pt x="3295" y="1087"/>
                  </a:lnTo>
                  <a:lnTo>
                    <a:pt x="3283" y="1076"/>
                  </a:lnTo>
                  <a:lnTo>
                    <a:pt x="3283" y="1074"/>
                  </a:lnTo>
                  <a:lnTo>
                    <a:pt x="3283" y="1074"/>
                  </a:lnTo>
                  <a:lnTo>
                    <a:pt x="3281" y="1076"/>
                  </a:lnTo>
                  <a:lnTo>
                    <a:pt x="3281" y="1078"/>
                  </a:lnTo>
                  <a:lnTo>
                    <a:pt x="3281" y="1125"/>
                  </a:lnTo>
                  <a:lnTo>
                    <a:pt x="3283" y="1136"/>
                  </a:lnTo>
                  <a:lnTo>
                    <a:pt x="3288" y="1145"/>
                  </a:lnTo>
                  <a:lnTo>
                    <a:pt x="3299" y="1169"/>
                  </a:lnTo>
                  <a:lnTo>
                    <a:pt x="3303" y="1196"/>
                  </a:lnTo>
                  <a:lnTo>
                    <a:pt x="3306" y="1205"/>
                  </a:lnTo>
                  <a:lnTo>
                    <a:pt x="3306" y="1212"/>
                  </a:lnTo>
                  <a:lnTo>
                    <a:pt x="3303" y="1218"/>
                  </a:lnTo>
                  <a:lnTo>
                    <a:pt x="3301" y="1225"/>
                  </a:lnTo>
                  <a:lnTo>
                    <a:pt x="3299" y="1229"/>
                  </a:lnTo>
                  <a:lnTo>
                    <a:pt x="3299" y="1234"/>
                  </a:lnTo>
                  <a:lnTo>
                    <a:pt x="3297" y="1254"/>
                  </a:lnTo>
                  <a:lnTo>
                    <a:pt x="3292" y="1276"/>
                  </a:lnTo>
                  <a:lnTo>
                    <a:pt x="3290" y="1294"/>
                  </a:lnTo>
                  <a:lnTo>
                    <a:pt x="3286" y="1309"/>
                  </a:lnTo>
                  <a:lnTo>
                    <a:pt x="3277" y="1325"/>
                  </a:lnTo>
                  <a:lnTo>
                    <a:pt x="3275" y="1329"/>
                  </a:lnTo>
                  <a:lnTo>
                    <a:pt x="3275" y="1334"/>
                  </a:lnTo>
                  <a:lnTo>
                    <a:pt x="3266" y="1358"/>
                  </a:lnTo>
                  <a:lnTo>
                    <a:pt x="3255" y="1383"/>
                  </a:lnTo>
                  <a:lnTo>
                    <a:pt x="3248" y="1398"/>
                  </a:lnTo>
                  <a:lnTo>
                    <a:pt x="3239" y="1412"/>
                  </a:lnTo>
                  <a:lnTo>
                    <a:pt x="3232" y="1418"/>
                  </a:lnTo>
                  <a:lnTo>
                    <a:pt x="3223" y="1423"/>
                  </a:lnTo>
                  <a:lnTo>
                    <a:pt x="3217" y="1425"/>
                  </a:lnTo>
                  <a:lnTo>
                    <a:pt x="3212" y="1423"/>
                  </a:lnTo>
                  <a:lnTo>
                    <a:pt x="3206" y="1423"/>
                  </a:lnTo>
                  <a:lnTo>
                    <a:pt x="3203" y="1421"/>
                  </a:lnTo>
                  <a:lnTo>
                    <a:pt x="3199" y="1418"/>
                  </a:lnTo>
                  <a:lnTo>
                    <a:pt x="3197" y="1416"/>
                  </a:lnTo>
                  <a:lnTo>
                    <a:pt x="3192" y="1414"/>
                  </a:lnTo>
                  <a:lnTo>
                    <a:pt x="3190" y="1414"/>
                  </a:lnTo>
                  <a:lnTo>
                    <a:pt x="3186" y="1416"/>
                  </a:lnTo>
                  <a:lnTo>
                    <a:pt x="3183" y="1421"/>
                  </a:lnTo>
                  <a:lnTo>
                    <a:pt x="3181" y="1423"/>
                  </a:lnTo>
                  <a:lnTo>
                    <a:pt x="3179" y="1427"/>
                  </a:lnTo>
                  <a:lnTo>
                    <a:pt x="3172" y="1436"/>
                  </a:lnTo>
                  <a:lnTo>
                    <a:pt x="3166" y="1443"/>
                  </a:lnTo>
                  <a:lnTo>
                    <a:pt x="3159" y="1450"/>
                  </a:lnTo>
                  <a:lnTo>
                    <a:pt x="3157" y="1456"/>
                  </a:lnTo>
                  <a:lnTo>
                    <a:pt x="3155" y="1465"/>
                  </a:lnTo>
                  <a:lnTo>
                    <a:pt x="3157" y="1472"/>
                  </a:lnTo>
                  <a:lnTo>
                    <a:pt x="3159" y="1487"/>
                  </a:lnTo>
                  <a:lnTo>
                    <a:pt x="3155" y="1501"/>
                  </a:lnTo>
                  <a:lnTo>
                    <a:pt x="3148" y="1512"/>
                  </a:lnTo>
                  <a:lnTo>
                    <a:pt x="3141" y="1518"/>
                  </a:lnTo>
                  <a:lnTo>
                    <a:pt x="3135" y="1525"/>
                  </a:lnTo>
                  <a:lnTo>
                    <a:pt x="3130" y="1530"/>
                  </a:lnTo>
                  <a:lnTo>
                    <a:pt x="3128" y="1534"/>
                  </a:lnTo>
                  <a:lnTo>
                    <a:pt x="3126" y="1538"/>
                  </a:lnTo>
                  <a:lnTo>
                    <a:pt x="3126" y="1543"/>
                  </a:lnTo>
                  <a:lnTo>
                    <a:pt x="3126" y="1547"/>
                  </a:lnTo>
                  <a:lnTo>
                    <a:pt x="3130" y="1552"/>
                  </a:lnTo>
                  <a:lnTo>
                    <a:pt x="3143" y="1561"/>
                  </a:lnTo>
                  <a:lnTo>
                    <a:pt x="3148" y="1565"/>
                  </a:lnTo>
                  <a:lnTo>
                    <a:pt x="3155" y="1570"/>
                  </a:lnTo>
                  <a:lnTo>
                    <a:pt x="3157" y="1576"/>
                  </a:lnTo>
                  <a:lnTo>
                    <a:pt x="3161" y="1583"/>
                  </a:lnTo>
                  <a:lnTo>
                    <a:pt x="3166" y="1590"/>
                  </a:lnTo>
                  <a:lnTo>
                    <a:pt x="3172" y="1596"/>
                  </a:lnTo>
                  <a:lnTo>
                    <a:pt x="3181" y="1605"/>
                  </a:lnTo>
                  <a:lnTo>
                    <a:pt x="3186" y="1612"/>
                  </a:lnTo>
                  <a:lnTo>
                    <a:pt x="3188" y="1621"/>
                  </a:lnTo>
                  <a:lnTo>
                    <a:pt x="3192" y="1632"/>
                  </a:lnTo>
                  <a:lnTo>
                    <a:pt x="3195" y="1641"/>
                  </a:lnTo>
                  <a:lnTo>
                    <a:pt x="3197" y="1650"/>
                  </a:lnTo>
                  <a:lnTo>
                    <a:pt x="3199" y="1656"/>
                  </a:lnTo>
                  <a:lnTo>
                    <a:pt x="3199" y="1665"/>
                  </a:lnTo>
                  <a:lnTo>
                    <a:pt x="3197" y="1672"/>
                  </a:lnTo>
                  <a:lnTo>
                    <a:pt x="3192" y="1679"/>
                  </a:lnTo>
                  <a:lnTo>
                    <a:pt x="3188" y="1683"/>
                  </a:lnTo>
                  <a:lnTo>
                    <a:pt x="3186" y="1685"/>
                  </a:lnTo>
                  <a:lnTo>
                    <a:pt x="3183" y="1687"/>
                  </a:lnTo>
                  <a:lnTo>
                    <a:pt x="3179" y="1687"/>
                  </a:lnTo>
                  <a:lnTo>
                    <a:pt x="3175" y="1685"/>
                  </a:lnTo>
                  <a:lnTo>
                    <a:pt x="3170" y="1685"/>
                  </a:lnTo>
                  <a:lnTo>
                    <a:pt x="3163" y="1687"/>
                  </a:lnTo>
                  <a:lnTo>
                    <a:pt x="3157" y="1690"/>
                  </a:lnTo>
                  <a:lnTo>
                    <a:pt x="3152" y="1692"/>
                  </a:lnTo>
                  <a:lnTo>
                    <a:pt x="3150" y="1696"/>
                  </a:lnTo>
                  <a:lnTo>
                    <a:pt x="3146" y="1699"/>
                  </a:lnTo>
                  <a:lnTo>
                    <a:pt x="3141" y="1699"/>
                  </a:lnTo>
                  <a:lnTo>
                    <a:pt x="3139" y="1699"/>
                  </a:lnTo>
                  <a:lnTo>
                    <a:pt x="3139" y="1699"/>
                  </a:lnTo>
                  <a:lnTo>
                    <a:pt x="3135" y="1692"/>
                  </a:lnTo>
                  <a:lnTo>
                    <a:pt x="3132" y="1685"/>
                  </a:lnTo>
                  <a:lnTo>
                    <a:pt x="3130" y="1679"/>
                  </a:lnTo>
                  <a:lnTo>
                    <a:pt x="3132" y="1667"/>
                  </a:lnTo>
                  <a:lnTo>
                    <a:pt x="3132" y="1659"/>
                  </a:lnTo>
                  <a:lnTo>
                    <a:pt x="3130" y="1650"/>
                  </a:lnTo>
                  <a:lnTo>
                    <a:pt x="3126" y="1641"/>
                  </a:lnTo>
                  <a:lnTo>
                    <a:pt x="3121" y="1634"/>
                  </a:lnTo>
                  <a:lnTo>
                    <a:pt x="3119" y="1632"/>
                  </a:lnTo>
                  <a:lnTo>
                    <a:pt x="3119" y="1627"/>
                  </a:lnTo>
                  <a:lnTo>
                    <a:pt x="3121" y="1625"/>
                  </a:lnTo>
                  <a:lnTo>
                    <a:pt x="3123" y="1621"/>
                  </a:lnTo>
                  <a:lnTo>
                    <a:pt x="3126" y="1619"/>
                  </a:lnTo>
                  <a:lnTo>
                    <a:pt x="3126" y="1616"/>
                  </a:lnTo>
                  <a:lnTo>
                    <a:pt x="3123" y="1614"/>
                  </a:lnTo>
                  <a:lnTo>
                    <a:pt x="3119" y="1607"/>
                  </a:lnTo>
                  <a:lnTo>
                    <a:pt x="3115" y="1603"/>
                  </a:lnTo>
                  <a:lnTo>
                    <a:pt x="3110" y="1601"/>
                  </a:lnTo>
                  <a:lnTo>
                    <a:pt x="3106" y="1601"/>
                  </a:lnTo>
                  <a:lnTo>
                    <a:pt x="3101" y="1601"/>
                  </a:lnTo>
                  <a:lnTo>
                    <a:pt x="3095" y="1603"/>
                  </a:lnTo>
                  <a:lnTo>
                    <a:pt x="3090" y="1603"/>
                  </a:lnTo>
                  <a:lnTo>
                    <a:pt x="3086" y="1601"/>
                  </a:lnTo>
                  <a:lnTo>
                    <a:pt x="3083" y="1599"/>
                  </a:lnTo>
                  <a:lnTo>
                    <a:pt x="3081" y="1596"/>
                  </a:lnTo>
                  <a:lnTo>
                    <a:pt x="3079" y="1592"/>
                  </a:lnTo>
                  <a:lnTo>
                    <a:pt x="3079" y="1587"/>
                  </a:lnTo>
                  <a:lnTo>
                    <a:pt x="3079" y="1561"/>
                  </a:lnTo>
                  <a:lnTo>
                    <a:pt x="3079" y="1554"/>
                  </a:lnTo>
                  <a:lnTo>
                    <a:pt x="3079" y="1550"/>
                  </a:lnTo>
                  <a:lnTo>
                    <a:pt x="3077" y="1547"/>
                  </a:lnTo>
                  <a:lnTo>
                    <a:pt x="3075" y="1547"/>
                  </a:lnTo>
                  <a:lnTo>
                    <a:pt x="3068" y="1545"/>
                  </a:lnTo>
                  <a:lnTo>
                    <a:pt x="3061" y="1543"/>
                  </a:lnTo>
                  <a:lnTo>
                    <a:pt x="3057" y="1541"/>
                  </a:lnTo>
                  <a:lnTo>
                    <a:pt x="3052" y="1541"/>
                  </a:lnTo>
                  <a:lnTo>
                    <a:pt x="3037" y="1545"/>
                  </a:lnTo>
                  <a:lnTo>
                    <a:pt x="3023" y="1552"/>
                  </a:lnTo>
                  <a:lnTo>
                    <a:pt x="3015" y="1563"/>
                  </a:lnTo>
                  <a:lnTo>
                    <a:pt x="3010" y="1567"/>
                  </a:lnTo>
                  <a:lnTo>
                    <a:pt x="3006" y="1572"/>
                  </a:lnTo>
                  <a:lnTo>
                    <a:pt x="2999" y="1576"/>
                  </a:lnTo>
                  <a:lnTo>
                    <a:pt x="2997" y="1576"/>
                  </a:lnTo>
                  <a:lnTo>
                    <a:pt x="2995" y="1574"/>
                  </a:lnTo>
                  <a:lnTo>
                    <a:pt x="2995" y="1572"/>
                  </a:lnTo>
                  <a:lnTo>
                    <a:pt x="2992" y="1570"/>
                  </a:lnTo>
                  <a:lnTo>
                    <a:pt x="2995" y="1570"/>
                  </a:lnTo>
                  <a:lnTo>
                    <a:pt x="2995" y="1567"/>
                  </a:lnTo>
                  <a:lnTo>
                    <a:pt x="2997" y="1565"/>
                  </a:lnTo>
                  <a:lnTo>
                    <a:pt x="2997" y="1563"/>
                  </a:lnTo>
                  <a:lnTo>
                    <a:pt x="2999" y="1561"/>
                  </a:lnTo>
                  <a:lnTo>
                    <a:pt x="2999" y="1559"/>
                  </a:lnTo>
                  <a:lnTo>
                    <a:pt x="2997" y="1554"/>
                  </a:lnTo>
                  <a:lnTo>
                    <a:pt x="2995" y="1550"/>
                  </a:lnTo>
                  <a:lnTo>
                    <a:pt x="2995" y="1545"/>
                  </a:lnTo>
                  <a:lnTo>
                    <a:pt x="2995" y="1538"/>
                  </a:lnTo>
                  <a:lnTo>
                    <a:pt x="2997" y="1532"/>
                  </a:lnTo>
                  <a:lnTo>
                    <a:pt x="2999" y="1527"/>
                  </a:lnTo>
                  <a:lnTo>
                    <a:pt x="3001" y="1523"/>
                  </a:lnTo>
                  <a:lnTo>
                    <a:pt x="3001" y="1518"/>
                  </a:lnTo>
                  <a:lnTo>
                    <a:pt x="2999" y="1514"/>
                  </a:lnTo>
                  <a:lnTo>
                    <a:pt x="2995" y="1512"/>
                  </a:lnTo>
                  <a:lnTo>
                    <a:pt x="2992" y="1510"/>
                  </a:lnTo>
                  <a:lnTo>
                    <a:pt x="2988" y="1507"/>
                  </a:lnTo>
                  <a:lnTo>
                    <a:pt x="2983" y="1507"/>
                  </a:lnTo>
                  <a:lnTo>
                    <a:pt x="2979" y="1510"/>
                  </a:lnTo>
                  <a:lnTo>
                    <a:pt x="2977" y="1512"/>
                  </a:lnTo>
                  <a:lnTo>
                    <a:pt x="2972" y="1518"/>
                  </a:lnTo>
                  <a:lnTo>
                    <a:pt x="2968" y="1527"/>
                  </a:lnTo>
                  <a:lnTo>
                    <a:pt x="2966" y="1530"/>
                  </a:lnTo>
                  <a:lnTo>
                    <a:pt x="2963" y="1534"/>
                  </a:lnTo>
                  <a:lnTo>
                    <a:pt x="2961" y="1536"/>
                  </a:lnTo>
                  <a:lnTo>
                    <a:pt x="2957" y="1538"/>
                  </a:lnTo>
                  <a:lnTo>
                    <a:pt x="2952" y="1543"/>
                  </a:lnTo>
                  <a:lnTo>
                    <a:pt x="2950" y="1550"/>
                  </a:lnTo>
                  <a:lnTo>
                    <a:pt x="2948" y="1556"/>
                  </a:lnTo>
                  <a:lnTo>
                    <a:pt x="2946" y="1561"/>
                  </a:lnTo>
                  <a:lnTo>
                    <a:pt x="2943" y="1567"/>
                  </a:lnTo>
                  <a:lnTo>
                    <a:pt x="2939" y="1570"/>
                  </a:lnTo>
                  <a:lnTo>
                    <a:pt x="2935" y="1572"/>
                  </a:lnTo>
                  <a:lnTo>
                    <a:pt x="2926" y="1572"/>
                  </a:lnTo>
                  <a:lnTo>
                    <a:pt x="2921" y="1574"/>
                  </a:lnTo>
                  <a:lnTo>
                    <a:pt x="2919" y="1576"/>
                  </a:lnTo>
                  <a:lnTo>
                    <a:pt x="2917" y="1581"/>
                  </a:lnTo>
                  <a:lnTo>
                    <a:pt x="2917" y="1585"/>
                  </a:lnTo>
                  <a:lnTo>
                    <a:pt x="2919" y="1590"/>
                  </a:lnTo>
                  <a:lnTo>
                    <a:pt x="2926" y="1596"/>
                  </a:lnTo>
                  <a:lnTo>
                    <a:pt x="2930" y="1601"/>
                  </a:lnTo>
                  <a:lnTo>
                    <a:pt x="2939" y="1603"/>
                  </a:lnTo>
                  <a:lnTo>
                    <a:pt x="2943" y="1605"/>
                  </a:lnTo>
                  <a:lnTo>
                    <a:pt x="2948" y="1610"/>
                  </a:lnTo>
                  <a:lnTo>
                    <a:pt x="2950" y="1614"/>
                  </a:lnTo>
                  <a:lnTo>
                    <a:pt x="2952" y="1619"/>
                  </a:lnTo>
                  <a:lnTo>
                    <a:pt x="2955" y="1623"/>
                  </a:lnTo>
                  <a:lnTo>
                    <a:pt x="2959" y="1625"/>
                  </a:lnTo>
                  <a:lnTo>
                    <a:pt x="2963" y="1625"/>
                  </a:lnTo>
                  <a:lnTo>
                    <a:pt x="2968" y="1623"/>
                  </a:lnTo>
                  <a:lnTo>
                    <a:pt x="2970" y="1621"/>
                  </a:lnTo>
                  <a:lnTo>
                    <a:pt x="2975" y="1616"/>
                  </a:lnTo>
                  <a:lnTo>
                    <a:pt x="2981" y="1610"/>
                  </a:lnTo>
                  <a:lnTo>
                    <a:pt x="2986" y="1605"/>
                  </a:lnTo>
                  <a:lnTo>
                    <a:pt x="2990" y="1605"/>
                  </a:lnTo>
                  <a:lnTo>
                    <a:pt x="2992" y="1605"/>
                  </a:lnTo>
                  <a:lnTo>
                    <a:pt x="2997" y="1605"/>
                  </a:lnTo>
                  <a:lnTo>
                    <a:pt x="3001" y="1607"/>
                  </a:lnTo>
                  <a:lnTo>
                    <a:pt x="3006" y="1610"/>
                  </a:lnTo>
                  <a:lnTo>
                    <a:pt x="3010" y="1612"/>
                  </a:lnTo>
                  <a:lnTo>
                    <a:pt x="3017" y="1612"/>
                  </a:lnTo>
                  <a:lnTo>
                    <a:pt x="3023" y="1612"/>
                  </a:lnTo>
                  <a:lnTo>
                    <a:pt x="3030" y="1612"/>
                  </a:lnTo>
                  <a:lnTo>
                    <a:pt x="3035" y="1614"/>
                  </a:lnTo>
                  <a:lnTo>
                    <a:pt x="3037" y="1616"/>
                  </a:lnTo>
                  <a:lnTo>
                    <a:pt x="3037" y="1621"/>
                  </a:lnTo>
                  <a:lnTo>
                    <a:pt x="3037" y="1630"/>
                  </a:lnTo>
                  <a:lnTo>
                    <a:pt x="3037" y="1632"/>
                  </a:lnTo>
                  <a:lnTo>
                    <a:pt x="3035" y="1634"/>
                  </a:lnTo>
                  <a:lnTo>
                    <a:pt x="3032" y="1634"/>
                  </a:lnTo>
                  <a:lnTo>
                    <a:pt x="3023" y="1636"/>
                  </a:lnTo>
                  <a:lnTo>
                    <a:pt x="3017" y="1639"/>
                  </a:lnTo>
                  <a:lnTo>
                    <a:pt x="3008" y="1643"/>
                  </a:lnTo>
                  <a:lnTo>
                    <a:pt x="3001" y="1647"/>
                  </a:lnTo>
                  <a:lnTo>
                    <a:pt x="2997" y="1652"/>
                  </a:lnTo>
                  <a:lnTo>
                    <a:pt x="2992" y="1661"/>
                  </a:lnTo>
                  <a:lnTo>
                    <a:pt x="2990" y="1665"/>
                  </a:lnTo>
                  <a:lnTo>
                    <a:pt x="2986" y="1672"/>
                  </a:lnTo>
                  <a:lnTo>
                    <a:pt x="2983" y="1676"/>
                  </a:lnTo>
                  <a:lnTo>
                    <a:pt x="2981" y="1681"/>
                  </a:lnTo>
                  <a:lnTo>
                    <a:pt x="2981" y="1687"/>
                  </a:lnTo>
                  <a:lnTo>
                    <a:pt x="2981" y="1692"/>
                  </a:lnTo>
                  <a:lnTo>
                    <a:pt x="2981" y="1696"/>
                  </a:lnTo>
                  <a:lnTo>
                    <a:pt x="2986" y="1701"/>
                  </a:lnTo>
                  <a:lnTo>
                    <a:pt x="2990" y="1705"/>
                  </a:lnTo>
                  <a:lnTo>
                    <a:pt x="2999" y="1710"/>
                  </a:lnTo>
                  <a:lnTo>
                    <a:pt x="3003" y="1714"/>
                  </a:lnTo>
                  <a:lnTo>
                    <a:pt x="3008" y="1719"/>
                  </a:lnTo>
                  <a:lnTo>
                    <a:pt x="3012" y="1723"/>
                  </a:lnTo>
                  <a:lnTo>
                    <a:pt x="3019" y="1736"/>
                  </a:lnTo>
                  <a:lnTo>
                    <a:pt x="3026" y="1750"/>
                  </a:lnTo>
                  <a:lnTo>
                    <a:pt x="3030" y="1756"/>
                  </a:lnTo>
                  <a:lnTo>
                    <a:pt x="3035" y="1761"/>
                  </a:lnTo>
                  <a:lnTo>
                    <a:pt x="3039" y="1765"/>
                  </a:lnTo>
                  <a:lnTo>
                    <a:pt x="3046" y="1770"/>
                  </a:lnTo>
                  <a:lnTo>
                    <a:pt x="3050" y="1774"/>
                  </a:lnTo>
                  <a:lnTo>
                    <a:pt x="3052" y="1779"/>
                  </a:lnTo>
                  <a:lnTo>
                    <a:pt x="3052" y="1781"/>
                  </a:lnTo>
                  <a:lnTo>
                    <a:pt x="3050" y="1785"/>
                  </a:lnTo>
                  <a:lnTo>
                    <a:pt x="3046" y="1788"/>
                  </a:lnTo>
                  <a:lnTo>
                    <a:pt x="3043" y="1788"/>
                  </a:lnTo>
                  <a:lnTo>
                    <a:pt x="3041" y="1790"/>
                  </a:lnTo>
                  <a:lnTo>
                    <a:pt x="3041" y="1790"/>
                  </a:lnTo>
                  <a:lnTo>
                    <a:pt x="3041" y="1788"/>
                  </a:lnTo>
                  <a:lnTo>
                    <a:pt x="3041" y="1790"/>
                  </a:lnTo>
                  <a:lnTo>
                    <a:pt x="3041" y="1790"/>
                  </a:lnTo>
                  <a:lnTo>
                    <a:pt x="3046" y="1792"/>
                  </a:lnTo>
                  <a:lnTo>
                    <a:pt x="3052" y="1796"/>
                  </a:lnTo>
                  <a:lnTo>
                    <a:pt x="3055" y="1801"/>
                  </a:lnTo>
                  <a:lnTo>
                    <a:pt x="3057" y="1805"/>
                  </a:lnTo>
                  <a:lnTo>
                    <a:pt x="3057" y="1808"/>
                  </a:lnTo>
                  <a:lnTo>
                    <a:pt x="3055" y="1812"/>
                  </a:lnTo>
                  <a:lnTo>
                    <a:pt x="3048" y="1816"/>
                  </a:lnTo>
                  <a:lnTo>
                    <a:pt x="3043" y="1821"/>
                  </a:lnTo>
                  <a:lnTo>
                    <a:pt x="3043" y="1823"/>
                  </a:lnTo>
                  <a:lnTo>
                    <a:pt x="3043" y="1828"/>
                  </a:lnTo>
                  <a:lnTo>
                    <a:pt x="3041" y="1828"/>
                  </a:lnTo>
                  <a:lnTo>
                    <a:pt x="3041" y="1828"/>
                  </a:lnTo>
                  <a:lnTo>
                    <a:pt x="3043" y="1828"/>
                  </a:lnTo>
                  <a:lnTo>
                    <a:pt x="3043" y="1828"/>
                  </a:lnTo>
                  <a:lnTo>
                    <a:pt x="3048" y="1828"/>
                  </a:lnTo>
                  <a:lnTo>
                    <a:pt x="3052" y="1830"/>
                  </a:lnTo>
                  <a:lnTo>
                    <a:pt x="3057" y="1832"/>
                  </a:lnTo>
                  <a:lnTo>
                    <a:pt x="3061" y="1839"/>
                  </a:lnTo>
                  <a:lnTo>
                    <a:pt x="3066" y="1843"/>
                  </a:lnTo>
                  <a:lnTo>
                    <a:pt x="3068" y="1848"/>
                  </a:lnTo>
                  <a:lnTo>
                    <a:pt x="3068" y="1852"/>
                  </a:lnTo>
                  <a:lnTo>
                    <a:pt x="3066" y="1856"/>
                  </a:lnTo>
                  <a:lnTo>
                    <a:pt x="3063" y="1863"/>
                  </a:lnTo>
                  <a:lnTo>
                    <a:pt x="3061" y="1870"/>
                  </a:lnTo>
                  <a:lnTo>
                    <a:pt x="3061" y="1879"/>
                  </a:lnTo>
                  <a:lnTo>
                    <a:pt x="3059" y="1883"/>
                  </a:lnTo>
                  <a:lnTo>
                    <a:pt x="3055" y="1890"/>
                  </a:lnTo>
                  <a:lnTo>
                    <a:pt x="3050" y="1892"/>
                  </a:lnTo>
                  <a:lnTo>
                    <a:pt x="3048" y="1899"/>
                  </a:lnTo>
                  <a:lnTo>
                    <a:pt x="3048" y="1903"/>
                  </a:lnTo>
                  <a:lnTo>
                    <a:pt x="3046" y="1910"/>
                  </a:lnTo>
                  <a:lnTo>
                    <a:pt x="3043" y="1916"/>
                  </a:lnTo>
                  <a:lnTo>
                    <a:pt x="3039" y="1921"/>
                  </a:lnTo>
                  <a:lnTo>
                    <a:pt x="3032" y="1925"/>
                  </a:lnTo>
                  <a:lnTo>
                    <a:pt x="3030" y="1928"/>
                  </a:lnTo>
                  <a:lnTo>
                    <a:pt x="3030" y="1930"/>
                  </a:lnTo>
                  <a:lnTo>
                    <a:pt x="3030" y="1934"/>
                  </a:lnTo>
                  <a:lnTo>
                    <a:pt x="3030" y="1936"/>
                  </a:lnTo>
                  <a:lnTo>
                    <a:pt x="3030" y="1948"/>
                  </a:lnTo>
                  <a:lnTo>
                    <a:pt x="3030" y="1959"/>
                  </a:lnTo>
                  <a:lnTo>
                    <a:pt x="3032" y="1961"/>
                  </a:lnTo>
                  <a:lnTo>
                    <a:pt x="3030" y="1963"/>
                  </a:lnTo>
                  <a:lnTo>
                    <a:pt x="3026" y="1965"/>
                  </a:lnTo>
                  <a:lnTo>
                    <a:pt x="3023" y="1968"/>
                  </a:lnTo>
                  <a:lnTo>
                    <a:pt x="3021" y="1968"/>
                  </a:lnTo>
                  <a:lnTo>
                    <a:pt x="3019" y="1970"/>
                  </a:lnTo>
                  <a:lnTo>
                    <a:pt x="3017" y="1976"/>
                  </a:lnTo>
                  <a:lnTo>
                    <a:pt x="3015" y="1981"/>
                  </a:lnTo>
                  <a:lnTo>
                    <a:pt x="3010" y="1985"/>
                  </a:lnTo>
                  <a:lnTo>
                    <a:pt x="3006" y="1990"/>
                  </a:lnTo>
                  <a:lnTo>
                    <a:pt x="3006" y="1990"/>
                  </a:lnTo>
                  <a:lnTo>
                    <a:pt x="3003" y="1992"/>
                  </a:lnTo>
                  <a:lnTo>
                    <a:pt x="3001" y="1999"/>
                  </a:lnTo>
                  <a:lnTo>
                    <a:pt x="2995" y="2005"/>
                  </a:lnTo>
                  <a:lnTo>
                    <a:pt x="2988" y="2010"/>
                  </a:lnTo>
                  <a:lnTo>
                    <a:pt x="2981" y="2014"/>
                  </a:lnTo>
                  <a:lnTo>
                    <a:pt x="2979" y="2014"/>
                  </a:lnTo>
                  <a:lnTo>
                    <a:pt x="2977" y="2017"/>
                  </a:lnTo>
                  <a:lnTo>
                    <a:pt x="2977" y="2019"/>
                  </a:lnTo>
                  <a:lnTo>
                    <a:pt x="2975" y="2023"/>
                  </a:lnTo>
                  <a:lnTo>
                    <a:pt x="2972" y="2028"/>
                  </a:lnTo>
                  <a:lnTo>
                    <a:pt x="2968" y="2030"/>
                  </a:lnTo>
                  <a:lnTo>
                    <a:pt x="2963" y="2032"/>
                  </a:lnTo>
                  <a:lnTo>
                    <a:pt x="2955" y="2034"/>
                  </a:lnTo>
                  <a:lnTo>
                    <a:pt x="2946" y="2037"/>
                  </a:lnTo>
                  <a:lnTo>
                    <a:pt x="2932" y="2039"/>
                  </a:lnTo>
                  <a:lnTo>
                    <a:pt x="2921" y="2043"/>
                  </a:lnTo>
                  <a:lnTo>
                    <a:pt x="2919" y="2043"/>
                  </a:lnTo>
                  <a:lnTo>
                    <a:pt x="2915" y="2043"/>
                  </a:lnTo>
                  <a:lnTo>
                    <a:pt x="2912" y="2041"/>
                  </a:lnTo>
                  <a:lnTo>
                    <a:pt x="2910" y="2041"/>
                  </a:lnTo>
                  <a:lnTo>
                    <a:pt x="2908" y="2041"/>
                  </a:lnTo>
                  <a:lnTo>
                    <a:pt x="2906" y="2043"/>
                  </a:lnTo>
                  <a:lnTo>
                    <a:pt x="2901" y="2050"/>
                  </a:lnTo>
                  <a:lnTo>
                    <a:pt x="2897" y="2057"/>
                  </a:lnTo>
                  <a:lnTo>
                    <a:pt x="2890" y="2059"/>
                  </a:lnTo>
                  <a:lnTo>
                    <a:pt x="2881" y="2063"/>
                  </a:lnTo>
                  <a:lnTo>
                    <a:pt x="2863" y="2070"/>
                  </a:lnTo>
                  <a:lnTo>
                    <a:pt x="2846" y="2074"/>
                  </a:lnTo>
                  <a:lnTo>
                    <a:pt x="2843" y="2077"/>
                  </a:lnTo>
                  <a:lnTo>
                    <a:pt x="2843" y="2079"/>
                  </a:lnTo>
                  <a:lnTo>
                    <a:pt x="2843" y="2081"/>
                  </a:lnTo>
                  <a:lnTo>
                    <a:pt x="2846" y="2083"/>
                  </a:lnTo>
                  <a:lnTo>
                    <a:pt x="2846" y="2083"/>
                  </a:lnTo>
                  <a:lnTo>
                    <a:pt x="2846" y="2083"/>
                  </a:lnTo>
                  <a:lnTo>
                    <a:pt x="2846" y="2083"/>
                  </a:lnTo>
                  <a:lnTo>
                    <a:pt x="2846" y="2088"/>
                  </a:lnTo>
                  <a:lnTo>
                    <a:pt x="2846" y="2092"/>
                  </a:lnTo>
                  <a:lnTo>
                    <a:pt x="2843" y="2094"/>
                  </a:lnTo>
                  <a:lnTo>
                    <a:pt x="2839" y="2097"/>
                  </a:lnTo>
                  <a:lnTo>
                    <a:pt x="2837" y="2097"/>
                  </a:lnTo>
                  <a:lnTo>
                    <a:pt x="2832" y="2097"/>
                  </a:lnTo>
                  <a:lnTo>
                    <a:pt x="2828" y="2092"/>
                  </a:lnTo>
                  <a:lnTo>
                    <a:pt x="2826" y="2088"/>
                  </a:lnTo>
                  <a:lnTo>
                    <a:pt x="2823" y="2083"/>
                  </a:lnTo>
                  <a:lnTo>
                    <a:pt x="2821" y="2079"/>
                  </a:lnTo>
                  <a:lnTo>
                    <a:pt x="2819" y="2074"/>
                  </a:lnTo>
                  <a:lnTo>
                    <a:pt x="2815" y="2072"/>
                  </a:lnTo>
                  <a:lnTo>
                    <a:pt x="2810" y="2072"/>
                  </a:lnTo>
                  <a:lnTo>
                    <a:pt x="2808" y="2070"/>
                  </a:lnTo>
                  <a:lnTo>
                    <a:pt x="2803" y="2068"/>
                  </a:lnTo>
                  <a:lnTo>
                    <a:pt x="2799" y="2068"/>
                  </a:lnTo>
                  <a:lnTo>
                    <a:pt x="2795" y="2070"/>
                  </a:lnTo>
                  <a:lnTo>
                    <a:pt x="2763" y="2085"/>
                  </a:lnTo>
                  <a:lnTo>
                    <a:pt x="2761" y="2090"/>
                  </a:lnTo>
                  <a:lnTo>
                    <a:pt x="2759" y="2094"/>
                  </a:lnTo>
                  <a:lnTo>
                    <a:pt x="2757" y="2101"/>
                  </a:lnTo>
                  <a:lnTo>
                    <a:pt x="2755" y="2105"/>
                  </a:lnTo>
                  <a:lnTo>
                    <a:pt x="2750" y="2108"/>
                  </a:lnTo>
                  <a:lnTo>
                    <a:pt x="2746" y="2114"/>
                  </a:lnTo>
                  <a:lnTo>
                    <a:pt x="2743" y="2119"/>
                  </a:lnTo>
                  <a:lnTo>
                    <a:pt x="2743" y="2125"/>
                  </a:lnTo>
                  <a:lnTo>
                    <a:pt x="2743" y="2130"/>
                  </a:lnTo>
                  <a:lnTo>
                    <a:pt x="2743" y="2137"/>
                  </a:lnTo>
                  <a:lnTo>
                    <a:pt x="2746" y="2139"/>
                  </a:lnTo>
                  <a:lnTo>
                    <a:pt x="2748" y="2141"/>
                  </a:lnTo>
                  <a:lnTo>
                    <a:pt x="2755" y="2148"/>
                  </a:lnTo>
                  <a:lnTo>
                    <a:pt x="2759" y="2152"/>
                  </a:lnTo>
                  <a:lnTo>
                    <a:pt x="2761" y="2154"/>
                  </a:lnTo>
                  <a:lnTo>
                    <a:pt x="2763" y="2159"/>
                  </a:lnTo>
                  <a:lnTo>
                    <a:pt x="2766" y="2165"/>
                  </a:lnTo>
                  <a:lnTo>
                    <a:pt x="2768" y="2170"/>
                  </a:lnTo>
                  <a:lnTo>
                    <a:pt x="2772" y="2174"/>
                  </a:lnTo>
                  <a:lnTo>
                    <a:pt x="2777" y="2177"/>
                  </a:lnTo>
                  <a:lnTo>
                    <a:pt x="2788" y="2185"/>
                  </a:lnTo>
                  <a:lnTo>
                    <a:pt x="2799" y="2192"/>
                  </a:lnTo>
                  <a:lnTo>
                    <a:pt x="2808" y="2201"/>
                  </a:lnTo>
                  <a:lnTo>
                    <a:pt x="2815" y="2208"/>
                  </a:lnTo>
                  <a:lnTo>
                    <a:pt x="2819" y="2217"/>
                  </a:lnTo>
                  <a:lnTo>
                    <a:pt x="2830" y="2239"/>
                  </a:lnTo>
                  <a:lnTo>
                    <a:pt x="2835" y="2261"/>
                  </a:lnTo>
                  <a:lnTo>
                    <a:pt x="2835" y="2266"/>
                  </a:lnTo>
                  <a:lnTo>
                    <a:pt x="2839" y="2283"/>
                  </a:lnTo>
                  <a:lnTo>
                    <a:pt x="2835" y="2301"/>
                  </a:lnTo>
                  <a:lnTo>
                    <a:pt x="2832" y="2310"/>
                  </a:lnTo>
                  <a:lnTo>
                    <a:pt x="2828" y="2317"/>
                  </a:lnTo>
                  <a:lnTo>
                    <a:pt x="2823" y="2323"/>
                  </a:lnTo>
                  <a:lnTo>
                    <a:pt x="2817" y="2330"/>
                  </a:lnTo>
                  <a:lnTo>
                    <a:pt x="2808" y="2334"/>
                  </a:lnTo>
                  <a:lnTo>
                    <a:pt x="2799" y="2341"/>
                  </a:lnTo>
                  <a:lnTo>
                    <a:pt x="2790" y="2343"/>
                  </a:lnTo>
                  <a:lnTo>
                    <a:pt x="2786" y="2346"/>
                  </a:lnTo>
                  <a:lnTo>
                    <a:pt x="2783" y="2348"/>
                  </a:lnTo>
                  <a:lnTo>
                    <a:pt x="2781" y="2350"/>
                  </a:lnTo>
                  <a:lnTo>
                    <a:pt x="2750" y="2379"/>
                  </a:lnTo>
                  <a:lnTo>
                    <a:pt x="2748" y="2381"/>
                  </a:lnTo>
                  <a:lnTo>
                    <a:pt x="2748" y="2381"/>
                  </a:lnTo>
                  <a:lnTo>
                    <a:pt x="2746" y="2381"/>
                  </a:lnTo>
                  <a:lnTo>
                    <a:pt x="2741" y="2381"/>
                  </a:lnTo>
                  <a:lnTo>
                    <a:pt x="2741" y="2379"/>
                  </a:lnTo>
                  <a:lnTo>
                    <a:pt x="2739" y="2368"/>
                  </a:lnTo>
                  <a:lnTo>
                    <a:pt x="2739" y="2357"/>
                  </a:lnTo>
                  <a:lnTo>
                    <a:pt x="2739" y="2352"/>
                  </a:lnTo>
                  <a:lnTo>
                    <a:pt x="2739" y="2350"/>
                  </a:lnTo>
                  <a:lnTo>
                    <a:pt x="2735" y="2348"/>
                  </a:lnTo>
                  <a:lnTo>
                    <a:pt x="2732" y="2346"/>
                  </a:lnTo>
                  <a:lnTo>
                    <a:pt x="2730" y="2343"/>
                  </a:lnTo>
                  <a:lnTo>
                    <a:pt x="2728" y="2343"/>
                  </a:lnTo>
                  <a:lnTo>
                    <a:pt x="2726" y="2343"/>
                  </a:lnTo>
                  <a:lnTo>
                    <a:pt x="2721" y="2346"/>
                  </a:lnTo>
                  <a:lnTo>
                    <a:pt x="2715" y="2339"/>
                  </a:lnTo>
                  <a:lnTo>
                    <a:pt x="2706" y="2332"/>
                  </a:lnTo>
                  <a:lnTo>
                    <a:pt x="2699" y="2323"/>
                  </a:lnTo>
                  <a:lnTo>
                    <a:pt x="2692" y="2314"/>
                  </a:lnTo>
                  <a:lnTo>
                    <a:pt x="2690" y="2308"/>
                  </a:lnTo>
                  <a:lnTo>
                    <a:pt x="2684" y="2303"/>
                  </a:lnTo>
                  <a:lnTo>
                    <a:pt x="2679" y="2299"/>
                  </a:lnTo>
                  <a:lnTo>
                    <a:pt x="2672" y="2294"/>
                  </a:lnTo>
                  <a:lnTo>
                    <a:pt x="2668" y="2292"/>
                  </a:lnTo>
                  <a:lnTo>
                    <a:pt x="2664" y="2290"/>
                  </a:lnTo>
                  <a:lnTo>
                    <a:pt x="2659" y="2290"/>
                  </a:lnTo>
                  <a:lnTo>
                    <a:pt x="2652" y="2290"/>
                  </a:lnTo>
                  <a:lnTo>
                    <a:pt x="2648" y="2288"/>
                  </a:lnTo>
                  <a:lnTo>
                    <a:pt x="2644" y="2283"/>
                  </a:lnTo>
                  <a:lnTo>
                    <a:pt x="2644" y="2277"/>
                  </a:lnTo>
                  <a:lnTo>
                    <a:pt x="2641" y="2274"/>
                  </a:lnTo>
                  <a:lnTo>
                    <a:pt x="2639" y="2272"/>
                  </a:lnTo>
                  <a:lnTo>
                    <a:pt x="2637" y="2270"/>
                  </a:lnTo>
                  <a:lnTo>
                    <a:pt x="2635" y="2270"/>
                  </a:lnTo>
                  <a:lnTo>
                    <a:pt x="2632" y="2272"/>
                  </a:lnTo>
                  <a:lnTo>
                    <a:pt x="2630" y="2272"/>
                  </a:lnTo>
                  <a:lnTo>
                    <a:pt x="2630" y="2274"/>
                  </a:lnTo>
                  <a:lnTo>
                    <a:pt x="2624" y="2306"/>
                  </a:lnTo>
                  <a:lnTo>
                    <a:pt x="2615" y="2337"/>
                  </a:lnTo>
                  <a:lnTo>
                    <a:pt x="2612" y="2343"/>
                  </a:lnTo>
                  <a:lnTo>
                    <a:pt x="2615" y="2352"/>
                  </a:lnTo>
                  <a:lnTo>
                    <a:pt x="2615" y="2357"/>
                  </a:lnTo>
                  <a:lnTo>
                    <a:pt x="2617" y="2361"/>
                  </a:lnTo>
                  <a:lnTo>
                    <a:pt x="2621" y="2363"/>
                  </a:lnTo>
                  <a:lnTo>
                    <a:pt x="2628" y="2366"/>
                  </a:lnTo>
                  <a:lnTo>
                    <a:pt x="2630" y="2374"/>
                  </a:lnTo>
                  <a:lnTo>
                    <a:pt x="2635" y="2381"/>
                  </a:lnTo>
                  <a:lnTo>
                    <a:pt x="2639" y="2386"/>
                  </a:lnTo>
                  <a:lnTo>
                    <a:pt x="2641" y="2390"/>
                  </a:lnTo>
                  <a:lnTo>
                    <a:pt x="2644" y="2397"/>
                  </a:lnTo>
                  <a:lnTo>
                    <a:pt x="2646" y="2401"/>
                  </a:lnTo>
                  <a:lnTo>
                    <a:pt x="2646" y="2408"/>
                  </a:lnTo>
                  <a:lnTo>
                    <a:pt x="2648" y="2412"/>
                  </a:lnTo>
                  <a:lnTo>
                    <a:pt x="2652" y="2417"/>
                  </a:lnTo>
                  <a:lnTo>
                    <a:pt x="2657" y="2421"/>
                  </a:lnTo>
                  <a:lnTo>
                    <a:pt x="2666" y="2426"/>
                  </a:lnTo>
                  <a:lnTo>
                    <a:pt x="2672" y="2430"/>
                  </a:lnTo>
                  <a:lnTo>
                    <a:pt x="2679" y="2435"/>
                  </a:lnTo>
                  <a:lnTo>
                    <a:pt x="2686" y="2439"/>
                  </a:lnTo>
                  <a:lnTo>
                    <a:pt x="2697" y="2450"/>
                  </a:lnTo>
                  <a:lnTo>
                    <a:pt x="2708" y="2463"/>
                  </a:lnTo>
                  <a:lnTo>
                    <a:pt x="2712" y="2468"/>
                  </a:lnTo>
                  <a:lnTo>
                    <a:pt x="2715" y="2475"/>
                  </a:lnTo>
                  <a:lnTo>
                    <a:pt x="2715" y="2481"/>
                  </a:lnTo>
                  <a:lnTo>
                    <a:pt x="2715" y="2497"/>
                  </a:lnTo>
                  <a:lnTo>
                    <a:pt x="2715" y="2506"/>
                  </a:lnTo>
                  <a:lnTo>
                    <a:pt x="2717" y="2512"/>
                  </a:lnTo>
                  <a:lnTo>
                    <a:pt x="2724" y="2521"/>
                  </a:lnTo>
                  <a:lnTo>
                    <a:pt x="2726" y="2528"/>
                  </a:lnTo>
                  <a:lnTo>
                    <a:pt x="2730" y="2535"/>
                  </a:lnTo>
                  <a:lnTo>
                    <a:pt x="2732" y="2543"/>
                  </a:lnTo>
                  <a:lnTo>
                    <a:pt x="2735" y="2546"/>
                  </a:lnTo>
                  <a:lnTo>
                    <a:pt x="2732" y="2550"/>
                  </a:lnTo>
                  <a:lnTo>
                    <a:pt x="2730" y="2552"/>
                  </a:lnTo>
                  <a:lnTo>
                    <a:pt x="2726" y="2557"/>
                  </a:lnTo>
                  <a:lnTo>
                    <a:pt x="2726" y="2557"/>
                  </a:lnTo>
                  <a:lnTo>
                    <a:pt x="2724" y="2557"/>
                  </a:lnTo>
                  <a:lnTo>
                    <a:pt x="2726" y="2557"/>
                  </a:lnTo>
                  <a:lnTo>
                    <a:pt x="2699" y="2543"/>
                  </a:lnTo>
                  <a:lnTo>
                    <a:pt x="2692" y="2541"/>
                  </a:lnTo>
                  <a:lnTo>
                    <a:pt x="2688" y="2537"/>
                  </a:lnTo>
                  <a:lnTo>
                    <a:pt x="2684" y="2532"/>
                  </a:lnTo>
                  <a:lnTo>
                    <a:pt x="2679" y="2528"/>
                  </a:lnTo>
                  <a:lnTo>
                    <a:pt x="2677" y="2526"/>
                  </a:lnTo>
                  <a:lnTo>
                    <a:pt x="2675" y="2523"/>
                  </a:lnTo>
                  <a:lnTo>
                    <a:pt x="2670" y="2521"/>
                  </a:lnTo>
                  <a:lnTo>
                    <a:pt x="2668" y="2519"/>
                  </a:lnTo>
                  <a:lnTo>
                    <a:pt x="2666" y="2515"/>
                  </a:lnTo>
                  <a:lnTo>
                    <a:pt x="2664" y="2510"/>
                  </a:lnTo>
                  <a:lnTo>
                    <a:pt x="2661" y="2503"/>
                  </a:lnTo>
                  <a:lnTo>
                    <a:pt x="2657" y="2499"/>
                  </a:lnTo>
                  <a:lnTo>
                    <a:pt x="2652" y="2495"/>
                  </a:lnTo>
                  <a:lnTo>
                    <a:pt x="2650" y="2490"/>
                  </a:lnTo>
                  <a:lnTo>
                    <a:pt x="2648" y="2486"/>
                  </a:lnTo>
                  <a:lnTo>
                    <a:pt x="2648" y="2481"/>
                  </a:lnTo>
                  <a:lnTo>
                    <a:pt x="2646" y="2472"/>
                  </a:lnTo>
                  <a:lnTo>
                    <a:pt x="2644" y="2466"/>
                  </a:lnTo>
                  <a:lnTo>
                    <a:pt x="2641" y="2459"/>
                  </a:lnTo>
                  <a:lnTo>
                    <a:pt x="2641" y="2455"/>
                  </a:lnTo>
                  <a:lnTo>
                    <a:pt x="2641" y="2448"/>
                  </a:lnTo>
                  <a:lnTo>
                    <a:pt x="2639" y="2441"/>
                  </a:lnTo>
                  <a:lnTo>
                    <a:pt x="2637" y="2437"/>
                  </a:lnTo>
                  <a:lnTo>
                    <a:pt x="2604" y="2397"/>
                  </a:lnTo>
                  <a:lnTo>
                    <a:pt x="2601" y="2394"/>
                  </a:lnTo>
                  <a:lnTo>
                    <a:pt x="2597" y="2392"/>
                  </a:lnTo>
                  <a:lnTo>
                    <a:pt x="2592" y="2388"/>
                  </a:lnTo>
                  <a:lnTo>
                    <a:pt x="2590" y="2383"/>
                  </a:lnTo>
                  <a:lnTo>
                    <a:pt x="2590" y="2377"/>
                  </a:lnTo>
                  <a:lnTo>
                    <a:pt x="2592" y="2370"/>
                  </a:lnTo>
                  <a:lnTo>
                    <a:pt x="2595" y="2361"/>
                  </a:lnTo>
                  <a:lnTo>
                    <a:pt x="2597" y="2350"/>
                  </a:lnTo>
                  <a:lnTo>
                    <a:pt x="2595" y="2341"/>
                  </a:lnTo>
                  <a:lnTo>
                    <a:pt x="2595" y="2337"/>
                  </a:lnTo>
                  <a:lnTo>
                    <a:pt x="2595" y="2330"/>
                  </a:lnTo>
                  <a:lnTo>
                    <a:pt x="2599" y="2310"/>
                  </a:lnTo>
                  <a:lnTo>
                    <a:pt x="2595" y="2290"/>
                  </a:lnTo>
                  <a:lnTo>
                    <a:pt x="2595" y="2286"/>
                  </a:lnTo>
                  <a:lnTo>
                    <a:pt x="2592" y="2279"/>
                  </a:lnTo>
                  <a:lnTo>
                    <a:pt x="2590" y="2274"/>
                  </a:lnTo>
                  <a:lnTo>
                    <a:pt x="2588" y="2270"/>
                  </a:lnTo>
                  <a:lnTo>
                    <a:pt x="2579" y="2248"/>
                  </a:lnTo>
                  <a:lnTo>
                    <a:pt x="2572" y="2223"/>
                  </a:lnTo>
                  <a:lnTo>
                    <a:pt x="2566" y="2205"/>
                  </a:lnTo>
                  <a:lnTo>
                    <a:pt x="2566" y="2201"/>
                  </a:lnTo>
                  <a:lnTo>
                    <a:pt x="2561" y="2197"/>
                  </a:lnTo>
                  <a:lnTo>
                    <a:pt x="2557" y="2192"/>
                  </a:lnTo>
                  <a:lnTo>
                    <a:pt x="2552" y="2190"/>
                  </a:lnTo>
                  <a:lnTo>
                    <a:pt x="2552" y="2190"/>
                  </a:lnTo>
                  <a:lnTo>
                    <a:pt x="2550" y="2190"/>
                  </a:lnTo>
                  <a:lnTo>
                    <a:pt x="2548" y="2190"/>
                  </a:lnTo>
                  <a:lnTo>
                    <a:pt x="2528" y="2203"/>
                  </a:lnTo>
                  <a:lnTo>
                    <a:pt x="2521" y="2208"/>
                  </a:lnTo>
                  <a:lnTo>
                    <a:pt x="2515" y="2210"/>
                  </a:lnTo>
                  <a:lnTo>
                    <a:pt x="2508" y="2210"/>
                  </a:lnTo>
                  <a:lnTo>
                    <a:pt x="2499" y="2210"/>
                  </a:lnTo>
                  <a:lnTo>
                    <a:pt x="2497" y="2210"/>
                  </a:lnTo>
                  <a:lnTo>
                    <a:pt x="2495" y="2208"/>
                  </a:lnTo>
                  <a:lnTo>
                    <a:pt x="2492" y="2205"/>
                  </a:lnTo>
                  <a:lnTo>
                    <a:pt x="2490" y="2201"/>
                  </a:lnTo>
                  <a:lnTo>
                    <a:pt x="2490" y="2194"/>
                  </a:lnTo>
                  <a:lnTo>
                    <a:pt x="2490" y="2188"/>
                  </a:lnTo>
                  <a:lnTo>
                    <a:pt x="2492" y="2170"/>
                  </a:lnTo>
                  <a:lnTo>
                    <a:pt x="2486" y="2152"/>
                  </a:lnTo>
                  <a:lnTo>
                    <a:pt x="2486" y="2150"/>
                  </a:lnTo>
                  <a:lnTo>
                    <a:pt x="2481" y="2145"/>
                  </a:lnTo>
                  <a:lnTo>
                    <a:pt x="2479" y="2141"/>
                  </a:lnTo>
                  <a:lnTo>
                    <a:pt x="2472" y="2139"/>
                  </a:lnTo>
                  <a:lnTo>
                    <a:pt x="2468" y="2137"/>
                  </a:lnTo>
                  <a:lnTo>
                    <a:pt x="2466" y="2134"/>
                  </a:lnTo>
                  <a:lnTo>
                    <a:pt x="2466" y="2130"/>
                  </a:lnTo>
                  <a:lnTo>
                    <a:pt x="2466" y="2123"/>
                  </a:lnTo>
                  <a:lnTo>
                    <a:pt x="2466" y="2119"/>
                  </a:lnTo>
                  <a:lnTo>
                    <a:pt x="2466" y="2117"/>
                  </a:lnTo>
                  <a:lnTo>
                    <a:pt x="2464" y="2112"/>
                  </a:lnTo>
                  <a:lnTo>
                    <a:pt x="2455" y="2110"/>
                  </a:lnTo>
                  <a:lnTo>
                    <a:pt x="2439" y="2099"/>
                  </a:lnTo>
                  <a:lnTo>
                    <a:pt x="2430" y="2085"/>
                  </a:lnTo>
                  <a:lnTo>
                    <a:pt x="2424" y="2068"/>
                  </a:lnTo>
                  <a:lnTo>
                    <a:pt x="2419" y="2061"/>
                  </a:lnTo>
                  <a:lnTo>
                    <a:pt x="2417" y="2052"/>
                  </a:lnTo>
                  <a:lnTo>
                    <a:pt x="2417" y="2052"/>
                  </a:lnTo>
                  <a:lnTo>
                    <a:pt x="2415" y="2050"/>
                  </a:lnTo>
                  <a:lnTo>
                    <a:pt x="2412" y="2050"/>
                  </a:lnTo>
                  <a:lnTo>
                    <a:pt x="2408" y="2054"/>
                  </a:lnTo>
                  <a:lnTo>
                    <a:pt x="2404" y="2054"/>
                  </a:lnTo>
                  <a:lnTo>
                    <a:pt x="2399" y="2057"/>
                  </a:lnTo>
                  <a:lnTo>
                    <a:pt x="2395" y="2059"/>
                  </a:lnTo>
                  <a:lnTo>
                    <a:pt x="2372" y="2070"/>
                  </a:lnTo>
                  <a:lnTo>
                    <a:pt x="2348" y="2072"/>
                  </a:lnTo>
                  <a:lnTo>
                    <a:pt x="2341" y="2072"/>
                  </a:lnTo>
                  <a:lnTo>
                    <a:pt x="2332" y="2074"/>
                  </a:lnTo>
                  <a:lnTo>
                    <a:pt x="2326" y="2077"/>
                  </a:lnTo>
                  <a:lnTo>
                    <a:pt x="2324" y="2079"/>
                  </a:lnTo>
                  <a:lnTo>
                    <a:pt x="2319" y="2083"/>
                  </a:lnTo>
                  <a:lnTo>
                    <a:pt x="2319" y="2085"/>
                  </a:lnTo>
                  <a:lnTo>
                    <a:pt x="2317" y="2097"/>
                  </a:lnTo>
                  <a:lnTo>
                    <a:pt x="2315" y="2105"/>
                  </a:lnTo>
                  <a:lnTo>
                    <a:pt x="2308" y="2112"/>
                  </a:lnTo>
                  <a:lnTo>
                    <a:pt x="2301" y="2117"/>
                  </a:lnTo>
                  <a:lnTo>
                    <a:pt x="2292" y="2121"/>
                  </a:lnTo>
                  <a:lnTo>
                    <a:pt x="2288" y="2125"/>
                  </a:lnTo>
                  <a:lnTo>
                    <a:pt x="2281" y="2130"/>
                  </a:lnTo>
                  <a:lnTo>
                    <a:pt x="2277" y="2137"/>
                  </a:lnTo>
                  <a:lnTo>
                    <a:pt x="2270" y="2143"/>
                  </a:lnTo>
                  <a:lnTo>
                    <a:pt x="2266" y="2150"/>
                  </a:lnTo>
                  <a:lnTo>
                    <a:pt x="2259" y="2157"/>
                  </a:lnTo>
                  <a:lnTo>
                    <a:pt x="2252" y="2163"/>
                  </a:lnTo>
                  <a:lnTo>
                    <a:pt x="2246" y="2170"/>
                  </a:lnTo>
                  <a:lnTo>
                    <a:pt x="2239" y="2177"/>
                  </a:lnTo>
                  <a:lnTo>
                    <a:pt x="2232" y="2181"/>
                  </a:lnTo>
                  <a:lnTo>
                    <a:pt x="2228" y="2183"/>
                  </a:lnTo>
                  <a:lnTo>
                    <a:pt x="2226" y="2188"/>
                  </a:lnTo>
                  <a:lnTo>
                    <a:pt x="2226" y="2192"/>
                  </a:lnTo>
                  <a:lnTo>
                    <a:pt x="2224" y="2197"/>
                  </a:lnTo>
                  <a:lnTo>
                    <a:pt x="2221" y="2199"/>
                  </a:lnTo>
                  <a:lnTo>
                    <a:pt x="2219" y="2201"/>
                  </a:lnTo>
                  <a:lnTo>
                    <a:pt x="2212" y="2203"/>
                  </a:lnTo>
                  <a:lnTo>
                    <a:pt x="2208" y="2205"/>
                  </a:lnTo>
                  <a:lnTo>
                    <a:pt x="2204" y="2208"/>
                  </a:lnTo>
                  <a:lnTo>
                    <a:pt x="2199" y="2214"/>
                  </a:lnTo>
                  <a:lnTo>
                    <a:pt x="2197" y="2214"/>
                  </a:lnTo>
                  <a:lnTo>
                    <a:pt x="2195" y="2217"/>
                  </a:lnTo>
                  <a:lnTo>
                    <a:pt x="2192" y="2217"/>
                  </a:lnTo>
                  <a:lnTo>
                    <a:pt x="2186" y="2219"/>
                  </a:lnTo>
                  <a:lnTo>
                    <a:pt x="2184" y="2223"/>
                  </a:lnTo>
                  <a:lnTo>
                    <a:pt x="2181" y="2228"/>
                  </a:lnTo>
                  <a:lnTo>
                    <a:pt x="2181" y="2257"/>
                  </a:lnTo>
                  <a:lnTo>
                    <a:pt x="2181" y="2263"/>
                  </a:lnTo>
                  <a:lnTo>
                    <a:pt x="2184" y="2270"/>
                  </a:lnTo>
                  <a:lnTo>
                    <a:pt x="2186" y="2279"/>
                  </a:lnTo>
                  <a:lnTo>
                    <a:pt x="2186" y="2288"/>
                  </a:lnTo>
                  <a:lnTo>
                    <a:pt x="2184" y="2294"/>
                  </a:lnTo>
                  <a:lnTo>
                    <a:pt x="2179" y="2306"/>
                  </a:lnTo>
                  <a:lnTo>
                    <a:pt x="2177" y="2312"/>
                  </a:lnTo>
                  <a:lnTo>
                    <a:pt x="2177" y="2321"/>
                  </a:lnTo>
                  <a:lnTo>
                    <a:pt x="2179" y="2334"/>
                  </a:lnTo>
                  <a:lnTo>
                    <a:pt x="2179" y="2339"/>
                  </a:lnTo>
                  <a:lnTo>
                    <a:pt x="2179" y="2343"/>
                  </a:lnTo>
                  <a:lnTo>
                    <a:pt x="2175" y="2346"/>
                  </a:lnTo>
                  <a:lnTo>
                    <a:pt x="2168" y="2350"/>
                  </a:lnTo>
                  <a:lnTo>
                    <a:pt x="2164" y="2354"/>
                  </a:lnTo>
                  <a:lnTo>
                    <a:pt x="2161" y="2361"/>
                  </a:lnTo>
                  <a:lnTo>
                    <a:pt x="2159" y="2368"/>
                  </a:lnTo>
                  <a:lnTo>
                    <a:pt x="2157" y="2370"/>
                  </a:lnTo>
                  <a:lnTo>
                    <a:pt x="2152" y="2374"/>
                  </a:lnTo>
                  <a:lnTo>
                    <a:pt x="2148" y="2377"/>
                  </a:lnTo>
                  <a:lnTo>
                    <a:pt x="2144" y="2379"/>
                  </a:lnTo>
                  <a:lnTo>
                    <a:pt x="2141" y="2383"/>
                  </a:lnTo>
                  <a:lnTo>
                    <a:pt x="2139" y="2390"/>
                  </a:lnTo>
                  <a:lnTo>
                    <a:pt x="2135" y="2394"/>
                  </a:lnTo>
                  <a:lnTo>
                    <a:pt x="2128" y="2397"/>
                  </a:lnTo>
                  <a:lnTo>
                    <a:pt x="2121" y="2397"/>
                  </a:lnTo>
                  <a:lnTo>
                    <a:pt x="2117" y="2392"/>
                  </a:lnTo>
                  <a:lnTo>
                    <a:pt x="2113" y="2390"/>
                  </a:lnTo>
                  <a:lnTo>
                    <a:pt x="2108" y="2386"/>
                  </a:lnTo>
                  <a:lnTo>
                    <a:pt x="2104" y="2379"/>
                  </a:lnTo>
                  <a:lnTo>
                    <a:pt x="2101" y="2370"/>
                  </a:lnTo>
                  <a:lnTo>
                    <a:pt x="2099" y="2363"/>
                  </a:lnTo>
                  <a:lnTo>
                    <a:pt x="2093" y="2343"/>
                  </a:lnTo>
                  <a:lnTo>
                    <a:pt x="2086" y="2326"/>
                  </a:lnTo>
                  <a:lnTo>
                    <a:pt x="2081" y="2317"/>
                  </a:lnTo>
                  <a:lnTo>
                    <a:pt x="2075" y="2310"/>
                  </a:lnTo>
                  <a:lnTo>
                    <a:pt x="2068" y="2301"/>
                  </a:lnTo>
                  <a:lnTo>
                    <a:pt x="2061" y="2292"/>
                  </a:lnTo>
                  <a:lnTo>
                    <a:pt x="2059" y="2281"/>
                  </a:lnTo>
                  <a:lnTo>
                    <a:pt x="2057" y="2274"/>
                  </a:lnTo>
                  <a:lnTo>
                    <a:pt x="2055" y="2266"/>
                  </a:lnTo>
                  <a:lnTo>
                    <a:pt x="2050" y="2257"/>
                  </a:lnTo>
                  <a:lnTo>
                    <a:pt x="2046" y="2246"/>
                  </a:lnTo>
                  <a:lnTo>
                    <a:pt x="2039" y="2237"/>
                  </a:lnTo>
                  <a:lnTo>
                    <a:pt x="2033" y="2226"/>
                  </a:lnTo>
                  <a:lnTo>
                    <a:pt x="2026" y="2212"/>
                  </a:lnTo>
                  <a:lnTo>
                    <a:pt x="2024" y="2210"/>
                  </a:lnTo>
                  <a:lnTo>
                    <a:pt x="2024" y="2205"/>
                  </a:lnTo>
                  <a:lnTo>
                    <a:pt x="2019" y="2185"/>
                  </a:lnTo>
                  <a:lnTo>
                    <a:pt x="2013" y="2165"/>
                  </a:lnTo>
                  <a:lnTo>
                    <a:pt x="2008" y="2145"/>
                  </a:lnTo>
                  <a:lnTo>
                    <a:pt x="2001" y="2128"/>
                  </a:lnTo>
                  <a:lnTo>
                    <a:pt x="2001" y="2121"/>
                  </a:lnTo>
                  <a:lnTo>
                    <a:pt x="2001" y="2117"/>
                  </a:lnTo>
                  <a:lnTo>
                    <a:pt x="2001" y="2110"/>
                  </a:lnTo>
                  <a:lnTo>
                    <a:pt x="1999" y="2092"/>
                  </a:lnTo>
                  <a:lnTo>
                    <a:pt x="1993" y="2074"/>
                  </a:lnTo>
                  <a:lnTo>
                    <a:pt x="1993" y="2074"/>
                  </a:lnTo>
                  <a:lnTo>
                    <a:pt x="1990" y="2072"/>
                  </a:lnTo>
                  <a:lnTo>
                    <a:pt x="1990" y="2072"/>
                  </a:lnTo>
                  <a:lnTo>
                    <a:pt x="1990" y="2072"/>
                  </a:lnTo>
                  <a:lnTo>
                    <a:pt x="1990" y="2072"/>
                  </a:lnTo>
                  <a:lnTo>
                    <a:pt x="1990" y="2072"/>
                  </a:lnTo>
                  <a:lnTo>
                    <a:pt x="1988" y="2081"/>
                  </a:lnTo>
                  <a:lnTo>
                    <a:pt x="1984" y="2088"/>
                  </a:lnTo>
                  <a:lnTo>
                    <a:pt x="1979" y="2092"/>
                  </a:lnTo>
                  <a:lnTo>
                    <a:pt x="1964" y="2099"/>
                  </a:lnTo>
                  <a:lnTo>
                    <a:pt x="1953" y="2099"/>
                  </a:lnTo>
                  <a:lnTo>
                    <a:pt x="1939" y="2090"/>
                  </a:lnTo>
                  <a:lnTo>
                    <a:pt x="1926" y="2077"/>
                  </a:lnTo>
                  <a:lnTo>
                    <a:pt x="1915" y="2063"/>
                  </a:lnTo>
                  <a:lnTo>
                    <a:pt x="1913" y="2061"/>
                  </a:lnTo>
                  <a:lnTo>
                    <a:pt x="1915" y="2059"/>
                  </a:lnTo>
                  <a:lnTo>
                    <a:pt x="1915" y="2059"/>
                  </a:lnTo>
                  <a:lnTo>
                    <a:pt x="1917" y="2057"/>
                  </a:lnTo>
                  <a:lnTo>
                    <a:pt x="1917" y="2057"/>
                  </a:lnTo>
                  <a:lnTo>
                    <a:pt x="1924" y="2059"/>
                  </a:lnTo>
                  <a:lnTo>
                    <a:pt x="1928" y="2057"/>
                  </a:lnTo>
                  <a:lnTo>
                    <a:pt x="1933" y="2054"/>
                  </a:lnTo>
                  <a:lnTo>
                    <a:pt x="1935" y="2050"/>
                  </a:lnTo>
                  <a:lnTo>
                    <a:pt x="1937" y="2050"/>
                  </a:lnTo>
                  <a:lnTo>
                    <a:pt x="1937" y="2050"/>
                  </a:lnTo>
                  <a:lnTo>
                    <a:pt x="1935" y="2050"/>
                  </a:lnTo>
                  <a:lnTo>
                    <a:pt x="1935" y="2050"/>
                  </a:lnTo>
                  <a:lnTo>
                    <a:pt x="1928" y="2050"/>
                  </a:lnTo>
                  <a:lnTo>
                    <a:pt x="1919" y="2050"/>
                  </a:lnTo>
                  <a:lnTo>
                    <a:pt x="1913" y="2048"/>
                  </a:lnTo>
                  <a:lnTo>
                    <a:pt x="1906" y="2043"/>
                  </a:lnTo>
                  <a:lnTo>
                    <a:pt x="1899" y="2037"/>
                  </a:lnTo>
                  <a:lnTo>
                    <a:pt x="1895" y="2032"/>
                  </a:lnTo>
                  <a:lnTo>
                    <a:pt x="1890" y="2028"/>
                  </a:lnTo>
                  <a:lnTo>
                    <a:pt x="1886" y="2025"/>
                  </a:lnTo>
                  <a:lnTo>
                    <a:pt x="1879" y="2023"/>
                  </a:lnTo>
                  <a:lnTo>
                    <a:pt x="1875" y="2021"/>
                  </a:lnTo>
                  <a:lnTo>
                    <a:pt x="1870" y="2017"/>
                  </a:lnTo>
                  <a:lnTo>
                    <a:pt x="1868" y="2010"/>
                  </a:lnTo>
                  <a:lnTo>
                    <a:pt x="1866" y="2005"/>
                  </a:lnTo>
                  <a:lnTo>
                    <a:pt x="1864" y="2003"/>
                  </a:lnTo>
                  <a:lnTo>
                    <a:pt x="1861" y="1999"/>
                  </a:lnTo>
                  <a:lnTo>
                    <a:pt x="1857" y="1997"/>
                  </a:lnTo>
                  <a:lnTo>
                    <a:pt x="1853" y="1992"/>
                  </a:lnTo>
                  <a:lnTo>
                    <a:pt x="1850" y="1988"/>
                  </a:lnTo>
                  <a:lnTo>
                    <a:pt x="1848" y="1988"/>
                  </a:lnTo>
                  <a:lnTo>
                    <a:pt x="1844" y="1985"/>
                  </a:lnTo>
                  <a:lnTo>
                    <a:pt x="1835" y="1985"/>
                  </a:lnTo>
                  <a:lnTo>
                    <a:pt x="1824" y="1988"/>
                  </a:lnTo>
                  <a:lnTo>
                    <a:pt x="1813" y="1988"/>
                  </a:lnTo>
                  <a:lnTo>
                    <a:pt x="1806" y="1990"/>
                  </a:lnTo>
                  <a:lnTo>
                    <a:pt x="1801" y="1990"/>
                  </a:lnTo>
                  <a:lnTo>
                    <a:pt x="1779" y="1990"/>
                  </a:lnTo>
                  <a:lnTo>
                    <a:pt x="1757" y="1992"/>
                  </a:lnTo>
                  <a:lnTo>
                    <a:pt x="1741" y="1994"/>
                  </a:lnTo>
                  <a:lnTo>
                    <a:pt x="1728" y="1992"/>
                  </a:lnTo>
                  <a:lnTo>
                    <a:pt x="1693" y="1985"/>
                  </a:lnTo>
                  <a:lnTo>
                    <a:pt x="1655" y="1981"/>
                  </a:lnTo>
                  <a:lnTo>
                    <a:pt x="1648" y="1979"/>
                  </a:lnTo>
                  <a:lnTo>
                    <a:pt x="1644" y="1976"/>
                  </a:lnTo>
                  <a:lnTo>
                    <a:pt x="1641" y="1972"/>
                  </a:lnTo>
                  <a:lnTo>
                    <a:pt x="1635" y="1954"/>
                  </a:lnTo>
                  <a:lnTo>
                    <a:pt x="1630" y="1950"/>
                  </a:lnTo>
                  <a:lnTo>
                    <a:pt x="1626" y="1948"/>
                  </a:lnTo>
                  <a:lnTo>
                    <a:pt x="1621" y="1948"/>
                  </a:lnTo>
                  <a:lnTo>
                    <a:pt x="1615" y="1948"/>
                  </a:lnTo>
                  <a:lnTo>
                    <a:pt x="1606" y="1952"/>
                  </a:lnTo>
                  <a:lnTo>
                    <a:pt x="1597" y="1956"/>
                  </a:lnTo>
                  <a:lnTo>
                    <a:pt x="1590" y="1959"/>
                  </a:lnTo>
                  <a:lnTo>
                    <a:pt x="1584" y="1959"/>
                  </a:lnTo>
                  <a:lnTo>
                    <a:pt x="1575" y="1956"/>
                  </a:lnTo>
                  <a:lnTo>
                    <a:pt x="1566" y="1954"/>
                  </a:lnTo>
                  <a:lnTo>
                    <a:pt x="1557" y="1952"/>
                  </a:lnTo>
                  <a:lnTo>
                    <a:pt x="1550" y="1948"/>
                  </a:lnTo>
                  <a:lnTo>
                    <a:pt x="1546" y="1945"/>
                  </a:lnTo>
                  <a:lnTo>
                    <a:pt x="1541" y="1943"/>
                  </a:lnTo>
                  <a:lnTo>
                    <a:pt x="1539" y="1939"/>
                  </a:lnTo>
                  <a:lnTo>
                    <a:pt x="1535" y="1934"/>
                  </a:lnTo>
                  <a:lnTo>
                    <a:pt x="1530" y="1932"/>
                  </a:lnTo>
                  <a:lnTo>
                    <a:pt x="1524" y="1930"/>
                  </a:lnTo>
                  <a:lnTo>
                    <a:pt x="1515" y="1928"/>
                  </a:lnTo>
                  <a:lnTo>
                    <a:pt x="1510" y="1925"/>
                  </a:lnTo>
                  <a:lnTo>
                    <a:pt x="1506" y="1923"/>
                  </a:lnTo>
                  <a:lnTo>
                    <a:pt x="1504" y="1919"/>
                  </a:lnTo>
                  <a:lnTo>
                    <a:pt x="1484" y="1888"/>
                  </a:lnTo>
                  <a:lnTo>
                    <a:pt x="1479" y="1883"/>
                  </a:lnTo>
                  <a:lnTo>
                    <a:pt x="1477" y="1879"/>
                  </a:lnTo>
                  <a:lnTo>
                    <a:pt x="1475" y="1876"/>
                  </a:lnTo>
                  <a:lnTo>
                    <a:pt x="1470" y="1874"/>
                  </a:lnTo>
                  <a:lnTo>
                    <a:pt x="1464" y="1874"/>
                  </a:lnTo>
                  <a:lnTo>
                    <a:pt x="1459" y="1874"/>
                  </a:lnTo>
                  <a:lnTo>
                    <a:pt x="1450" y="1874"/>
                  </a:lnTo>
                  <a:lnTo>
                    <a:pt x="1444" y="1874"/>
                  </a:lnTo>
                  <a:lnTo>
                    <a:pt x="1442" y="1876"/>
                  </a:lnTo>
                  <a:lnTo>
                    <a:pt x="1439" y="1879"/>
                  </a:lnTo>
                  <a:lnTo>
                    <a:pt x="1437" y="1890"/>
                  </a:lnTo>
                  <a:lnTo>
                    <a:pt x="1437" y="1892"/>
                  </a:lnTo>
                  <a:lnTo>
                    <a:pt x="1437" y="1896"/>
                  </a:lnTo>
                  <a:lnTo>
                    <a:pt x="1453" y="1925"/>
                  </a:lnTo>
                  <a:lnTo>
                    <a:pt x="1457" y="1928"/>
                  </a:lnTo>
                  <a:lnTo>
                    <a:pt x="1459" y="1930"/>
                  </a:lnTo>
                  <a:lnTo>
                    <a:pt x="1473" y="1943"/>
                  </a:lnTo>
                  <a:lnTo>
                    <a:pt x="1479" y="1952"/>
                  </a:lnTo>
                  <a:lnTo>
                    <a:pt x="1484" y="1959"/>
                  </a:lnTo>
                  <a:lnTo>
                    <a:pt x="1486" y="1968"/>
                  </a:lnTo>
                  <a:lnTo>
                    <a:pt x="1486" y="1972"/>
                  </a:lnTo>
                  <a:lnTo>
                    <a:pt x="1490" y="1979"/>
                  </a:lnTo>
                  <a:lnTo>
                    <a:pt x="1493" y="1983"/>
                  </a:lnTo>
                  <a:lnTo>
                    <a:pt x="1495" y="1985"/>
                  </a:lnTo>
                  <a:lnTo>
                    <a:pt x="1499" y="1985"/>
                  </a:lnTo>
                  <a:lnTo>
                    <a:pt x="1502" y="1983"/>
                  </a:lnTo>
                  <a:lnTo>
                    <a:pt x="1504" y="1976"/>
                  </a:lnTo>
                  <a:lnTo>
                    <a:pt x="1506" y="1972"/>
                  </a:lnTo>
                  <a:lnTo>
                    <a:pt x="1508" y="1972"/>
                  </a:lnTo>
                  <a:lnTo>
                    <a:pt x="1510" y="1970"/>
                  </a:lnTo>
                  <a:lnTo>
                    <a:pt x="1513" y="1972"/>
                  </a:lnTo>
                  <a:lnTo>
                    <a:pt x="1515" y="1974"/>
                  </a:lnTo>
                  <a:lnTo>
                    <a:pt x="1515" y="1976"/>
                  </a:lnTo>
                  <a:lnTo>
                    <a:pt x="1517" y="1979"/>
                  </a:lnTo>
                  <a:lnTo>
                    <a:pt x="1519" y="2005"/>
                  </a:lnTo>
                  <a:lnTo>
                    <a:pt x="1519" y="2010"/>
                  </a:lnTo>
                  <a:lnTo>
                    <a:pt x="1521" y="2014"/>
                  </a:lnTo>
                  <a:lnTo>
                    <a:pt x="1526" y="2017"/>
                  </a:lnTo>
                  <a:lnTo>
                    <a:pt x="1528" y="2019"/>
                  </a:lnTo>
                  <a:lnTo>
                    <a:pt x="1533" y="2021"/>
                  </a:lnTo>
                  <a:lnTo>
                    <a:pt x="1535" y="2021"/>
                  </a:lnTo>
                  <a:lnTo>
                    <a:pt x="1544" y="2019"/>
                  </a:lnTo>
                  <a:lnTo>
                    <a:pt x="1553" y="2017"/>
                  </a:lnTo>
                  <a:lnTo>
                    <a:pt x="1561" y="2017"/>
                  </a:lnTo>
                  <a:lnTo>
                    <a:pt x="1570" y="2017"/>
                  </a:lnTo>
                  <a:lnTo>
                    <a:pt x="1577" y="2014"/>
                  </a:lnTo>
                  <a:lnTo>
                    <a:pt x="1584" y="2010"/>
                  </a:lnTo>
                  <a:lnTo>
                    <a:pt x="1588" y="2003"/>
                  </a:lnTo>
                  <a:lnTo>
                    <a:pt x="1597" y="1990"/>
                  </a:lnTo>
                  <a:lnTo>
                    <a:pt x="1608" y="1979"/>
                  </a:lnTo>
                  <a:lnTo>
                    <a:pt x="1619" y="1968"/>
                  </a:lnTo>
                  <a:lnTo>
                    <a:pt x="1621" y="1968"/>
                  </a:lnTo>
                  <a:lnTo>
                    <a:pt x="1624" y="1968"/>
                  </a:lnTo>
                  <a:lnTo>
                    <a:pt x="1624" y="1968"/>
                  </a:lnTo>
                  <a:lnTo>
                    <a:pt x="1626" y="1970"/>
                  </a:lnTo>
                  <a:lnTo>
                    <a:pt x="1628" y="1992"/>
                  </a:lnTo>
                  <a:lnTo>
                    <a:pt x="1630" y="2001"/>
                  </a:lnTo>
                  <a:lnTo>
                    <a:pt x="1635" y="2010"/>
                  </a:lnTo>
                  <a:lnTo>
                    <a:pt x="1641" y="2017"/>
                  </a:lnTo>
                  <a:lnTo>
                    <a:pt x="1646" y="2021"/>
                  </a:lnTo>
                  <a:lnTo>
                    <a:pt x="1653" y="2023"/>
                  </a:lnTo>
                  <a:lnTo>
                    <a:pt x="1664" y="2025"/>
                  </a:lnTo>
                  <a:lnTo>
                    <a:pt x="1675" y="2025"/>
                  </a:lnTo>
                  <a:lnTo>
                    <a:pt x="1679" y="2028"/>
                  </a:lnTo>
                  <a:lnTo>
                    <a:pt x="1684" y="2030"/>
                  </a:lnTo>
                  <a:lnTo>
                    <a:pt x="1688" y="2034"/>
                  </a:lnTo>
                  <a:lnTo>
                    <a:pt x="1693" y="2043"/>
                  </a:lnTo>
                  <a:lnTo>
                    <a:pt x="1701" y="2052"/>
                  </a:lnTo>
                  <a:lnTo>
                    <a:pt x="1706" y="2057"/>
                  </a:lnTo>
                  <a:lnTo>
                    <a:pt x="1708" y="2063"/>
                  </a:lnTo>
                  <a:lnTo>
                    <a:pt x="1708" y="2068"/>
                  </a:lnTo>
                  <a:lnTo>
                    <a:pt x="1706" y="2074"/>
                  </a:lnTo>
                  <a:lnTo>
                    <a:pt x="1699" y="2083"/>
                  </a:lnTo>
                  <a:lnTo>
                    <a:pt x="1693" y="2092"/>
                  </a:lnTo>
                  <a:lnTo>
                    <a:pt x="1686" y="2101"/>
                  </a:lnTo>
                  <a:lnTo>
                    <a:pt x="1677" y="2108"/>
                  </a:lnTo>
                  <a:lnTo>
                    <a:pt x="1673" y="2112"/>
                  </a:lnTo>
                  <a:lnTo>
                    <a:pt x="1670" y="2117"/>
                  </a:lnTo>
                  <a:lnTo>
                    <a:pt x="1670" y="2121"/>
                  </a:lnTo>
                  <a:lnTo>
                    <a:pt x="1670" y="2128"/>
                  </a:lnTo>
                  <a:lnTo>
                    <a:pt x="1670" y="2137"/>
                  </a:lnTo>
                  <a:lnTo>
                    <a:pt x="1668" y="2139"/>
                  </a:lnTo>
                  <a:lnTo>
                    <a:pt x="1666" y="2143"/>
                  </a:lnTo>
                  <a:lnTo>
                    <a:pt x="1661" y="2143"/>
                  </a:lnTo>
                  <a:lnTo>
                    <a:pt x="1655" y="2145"/>
                  </a:lnTo>
                  <a:lnTo>
                    <a:pt x="1650" y="2148"/>
                  </a:lnTo>
                  <a:lnTo>
                    <a:pt x="1648" y="2150"/>
                  </a:lnTo>
                  <a:lnTo>
                    <a:pt x="1646" y="2154"/>
                  </a:lnTo>
                  <a:lnTo>
                    <a:pt x="1641" y="2161"/>
                  </a:lnTo>
                  <a:lnTo>
                    <a:pt x="1637" y="2165"/>
                  </a:lnTo>
                  <a:lnTo>
                    <a:pt x="1633" y="2168"/>
                  </a:lnTo>
                  <a:lnTo>
                    <a:pt x="1626" y="2170"/>
                  </a:lnTo>
                  <a:lnTo>
                    <a:pt x="1621" y="2172"/>
                  </a:lnTo>
                  <a:lnTo>
                    <a:pt x="1617" y="2174"/>
                  </a:lnTo>
                  <a:lnTo>
                    <a:pt x="1617" y="2179"/>
                  </a:lnTo>
                  <a:lnTo>
                    <a:pt x="1615" y="2183"/>
                  </a:lnTo>
                  <a:lnTo>
                    <a:pt x="1610" y="2188"/>
                  </a:lnTo>
                  <a:lnTo>
                    <a:pt x="1606" y="2190"/>
                  </a:lnTo>
                  <a:lnTo>
                    <a:pt x="1601" y="2192"/>
                  </a:lnTo>
                  <a:lnTo>
                    <a:pt x="1584" y="2197"/>
                  </a:lnTo>
                  <a:lnTo>
                    <a:pt x="1566" y="2201"/>
                  </a:lnTo>
                  <a:lnTo>
                    <a:pt x="1561" y="2203"/>
                  </a:lnTo>
                  <a:lnTo>
                    <a:pt x="1557" y="2205"/>
                  </a:lnTo>
                  <a:lnTo>
                    <a:pt x="1553" y="2210"/>
                  </a:lnTo>
                  <a:lnTo>
                    <a:pt x="1550" y="2217"/>
                  </a:lnTo>
                  <a:lnTo>
                    <a:pt x="1548" y="2221"/>
                  </a:lnTo>
                  <a:lnTo>
                    <a:pt x="1544" y="2226"/>
                  </a:lnTo>
                  <a:lnTo>
                    <a:pt x="1533" y="2230"/>
                  </a:lnTo>
                  <a:lnTo>
                    <a:pt x="1521" y="2234"/>
                  </a:lnTo>
                  <a:lnTo>
                    <a:pt x="1508" y="2239"/>
                  </a:lnTo>
                  <a:lnTo>
                    <a:pt x="1493" y="2243"/>
                  </a:lnTo>
                  <a:lnTo>
                    <a:pt x="1488" y="2246"/>
                  </a:lnTo>
                  <a:lnTo>
                    <a:pt x="1482" y="2250"/>
                  </a:lnTo>
                  <a:lnTo>
                    <a:pt x="1477" y="2254"/>
                  </a:lnTo>
                  <a:lnTo>
                    <a:pt x="1473" y="2257"/>
                  </a:lnTo>
                  <a:lnTo>
                    <a:pt x="1468" y="2259"/>
                  </a:lnTo>
                  <a:lnTo>
                    <a:pt x="1464" y="2261"/>
                  </a:lnTo>
                  <a:lnTo>
                    <a:pt x="1457" y="2263"/>
                  </a:lnTo>
                  <a:lnTo>
                    <a:pt x="1450" y="2263"/>
                  </a:lnTo>
                  <a:lnTo>
                    <a:pt x="1446" y="2268"/>
                  </a:lnTo>
                  <a:lnTo>
                    <a:pt x="1437" y="2272"/>
                  </a:lnTo>
                  <a:lnTo>
                    <a:pt x="1426" y="2274"/>
                  </a:lnTo>
                  <a:lnTo>
                    <a:pt x="1417" y="2274"/>
                  </a:lnTo>
                  <a:lnTo>
                    <a:pt x="1410" y="2274"/>
                  </a:lnTo>
                  <a:lnTo>
                    <a:pt x="1404" y="2274"/>
                  </a:lnTo>
                  <a:lnTo>
                    <a:pt x="1399" y="2279"/>
                  </a:lnTo>
                  <a:lnTo>
                    <a:pt x="1395" y="2283"/>
                  </a:lnTo>
                  <a:lnTo>
                    <a:pt x="1390" y="2286"/>
                  </a:lnTo>
                  <a:lnTo>
                    <a:pt x="1384" y="2290"/>
                  </a:lnTo>
                  <a:lnTo>
                    <a:pt x="1377" y="2290"/>
                  </a:lnTo>
                  <a:lnTo>
                    <a:pt x="1370" y="2290"/>
                  </a:lnTo>
                  <a:lnTo>
                    <a:pt x="1364" y="2290"/>
                  </a:lnTo>
                  <a:lnTo>
                    <a:pt x="1359" y="2290"/>
                  </a:lnTo>
                  <a:lnTo>
                    <a:pt x="1357" y="2288"/>
                  </a:lnTo>
                  <a:lnTo>
                    <a:pt x="1353" y="2286"/>
                  </a:lnTo>
                  <a:lnTo>
                    <a:pt x="1350" y="2277"/>
                  </a:lnTo>
                  <a:lnTo>
                    <a:pt x="1348" y="2270"/>
                  </a:lnTo>
                  <a:lnTo>
                    <a:pt x="1342" y="2250"/>
                  </a:lnTo>
                  <a:lnTo>
                    <a:pt x="1335" y="2230"/>
                  </a:lnTo>
                  <a:lnTo>
                    <a:pt x="1335" y="2226"/>
                  </a:lnTo>
                  <a:lnTo>
                    <a:pt x="1335" y="2221"/>
                  </a:lnTo>
                  <a:lnTo>
                    <a:pt x="1335" y="2212"/>
                  </a:lnTo>
                  <a:lnTo>
                    <a:pt x="1335" y="2203"/>
                  </a:lnTo>
                  <a:lnTo>
                    <a:pt x="1330" y="2197"/>
                  </a:lnTo>
                  <a:lnTo>
                    <a:pt x="1326" y="2190"/>
                  </a:lnTo>
                  <a:lnTo>
                    <a:pt x="1319" y="2179"/>
                  </a:lnTo>
                  <a:lnTo>
                    <a:pt x="1310" y="2170"/>
                  </a:lnTo>
                  <a:lnTo>
                    <a:pt x="1302" y="2161"/>
                  </a:lnTo>
                  <a:lnTo>
                    <a:pt x="1297" y="2152"/>
                  </a:lnTo>
                  <a:lnTo>
                    <a:pt x="1293" y="2141"/>
                  </a:lnTo>
                  <a:lnTo>
                    <a:pt x="1288" y="2132"/>
                  </a:lnTo>
                  <a:lnTo>
                    <a:pt x="1284" y="2125"/>
                  </a:lnTo>
                  <a:lnTo>
                    <a:pt x="1277" y="2119"/>
                  </a:lnTo>
                  <a:lnTo>
                    <a:pt x="1270" y="2114"/>
                  </a:lnTo>
                  <a:lnTo>
                    <a:pt x="1264" y="2110"/>
                  </a:lnTo>
                  <a:lnTo>
                    <a:pt x="1255" y="2103"/>
                  </a:lnTo>
                  <a:lnTo>
                    <a:pt x="1250" y="2097"/>
                  </a:lnTo>
                  <a:lnTo>
                    <a:pt x="1246" y="2088"/>
                  </a:lnTo>
                  <a:lnTo>
                    <a:pt x="1244" y="2077"/>
                  </a:lnTo>
                  <a:lnTo>
                    <a:pt x="1244" y="2068"/>
                  </a:lnTo>
                  <a:lnTo>
                    <a:pt x="1244" y="2059"/>
                  </a:lnTo>
                  <a:lnTo>
                    <a:pt x="1239" y="2050"/>
                  </a:lnTo>
                  <a:lnTo>
                    <a:pt x="1235" y="2041"/>
                  </a:lnTo>
                  <a:lnTo>
                    <a:pt x="1230" y="2032"/>
                  </a:lnTo>
                  <a:lnTo>
                    <a:pt x="1226" y="2028"/>
                  </a:lnTo>
                  <a:lnTo>
                    <a:pt x="1219" y="2021"/>
                  </a:lnTo>
                  <a:lnTo>
                    <a:pt x="1213" y="2019"/>
                  </a:lnTo>
                  <a:lnTo>
                    <a:pt x="1208" y="2017"/>
                  </a:lnTo>
                  <a:lnTo>
                    <a:pt x="1204" y="2012"/>
                  </a:lnTo>
                  <a:lnTo>
                    <a:pt x="1202" y="2008"/>
                  </a:lnTo>
                  <a:lnTo>
                    <a:pt x="1199" y="1999"/>
                  </a:lnTo>
                  <a:lnTo>
                    <a:pt x="1195" y="1990"/>
                  </a:lnTo>
                  <a:lnTo>
                    <a:pt x="1190" y="1983"/>
                  </a:lnTo>
                  <a:lnTo>
                    <a:pt x="1177" y="1963"/>
                  </a:lnTo>
                  <a:lnTo>
                    <a:pt x="1162" y="1943"/>
                  </a:lnTo>
                  <a:lnTo>
                    <a:pt x="1159" y="1939"/>
                  </a:lnTo>
                  <a:lnTo>
                    <a:pt x="1157" y="1934"/>
                  </a:lnTo>
                  <a:lnTo>
                    <a:pt x="1153" y="1930"/>
                  </a:lnTo>
                  <a:lnTo>
                    <a:pt x="1150" y="1928"/>
                  </a:lnTo>
                  <a:lnTo>
                    <a:pt x="1146" y="1928"/>
                  </a:lnTo>
                  <a:lnTo>
                    <a:pt x="1142" y="1928"/>
                  </a:lnTo>
                  <a:lnTo>
                    <a:pt x="1139" y="1930"/>
                  </a:lnTo>
                  <a:lnTo>
                    <a:pt x="1135" y="1932"/>
                  </a:lnTo>
                  <a:lnTo>
                    <a:pt x="1133" y="1934"/>
                  </a:lnTo>
                  <a:lnTo>
                    <a:pt x="1128" y="1934"/>
                  </a:lnTo>
                  <a:lnTo>
                    <a:pt x="1126" y="1934"/>
                  </a:lnTo>
                  <a:lnTo>
                    <a:pt x="1124" y="1934"/>
                  </a:lnTo>
                  <a:lnTo>
                    <a:pt x="1122" y="1936"/>
                  </a:lnTo>
                  <a:lnTo>
                    <a:pt x="1122" y="1939"/>
                  </a:lnTo>
                  <a:lnTo>
                    <a:pt x="1124" y="1943"/>
                  </a:lnTo>
                  <a:lnTo>
                    <a:pt x="1126" y="1948"/>
                  </a:lnTo>
                  <a:lnTo>
                    <a:pt x="1137" y="1976"/>
                  </a:lnTo>
                  <a:lnTo>
                    <a:pt x="1153" y="2001"/>
                  </a:lnTo>
                  <a:lnTo>
                    <a:pt x="1157" y="2008"/>
                  </a:lnTo>
                  <a:lnTo>
                    <a:pt x="1162" y="2012"/>
                  </a:lnTo>
                  <a:lnTo>
                    <a:pt x="1166" y="2021"/>
                  </a:lnTo>
                  <a:lnTo>
                    <a:pt x="1168" y="2030"/>
                  </a:lnTo>
                  <a:lnTo>
                    <a:pt x="1168" y="2039"/>
                  </a:lnTo>
                  <a:lnTo>
                    <a:pt x="1168" y="2043"/>
                  </a:lnTo>
                  <a:lnTo>
                    <a:pt x="1170" y="2045"/>
                  </a:lnTo>
                  <a:lnTo>
                    <a:pt x="1173" y="2050"/>
                  </a:lnTo>
                  <a:lnTo>
                    <a:pt x="1175" y="2052"/>
                  </a:lnTo>
                  <a:lnTo>
                    <a:pt x="1177" y="2054"/>
                  </a:lnTo>
                  <a:lnTo>
                    <a:pt x="1182" y="2057"/>
                  </a:lnTo>
                  <a:lnTo>
                    <a:pt x="1190" y="2063"/>
                  </a:lnTo>
                  <a:lnTo>
                    <a:pt x="1197" y="2070"/>
                  </a:lnTo>
                  <a:lnTo>
                    <a:pt x="1202" y="2079"/>
                  </a:lnTo>
                  <a:lnTo>
                    <a:pt x="1206" y="2088"/>
                  </a:lnTo>
                  <a:lnTo>
                    <a:pt x="1210" y="2110"/>
                  </a:lnTo>
                  <a:lnTo>
                    <a:pt x="1213" y="2132"/>
                  </a:lnTo>
                  <a:lnTo>
                    <a:pt x="1215" y="2139"/>
                  </a:lnTo>
                  <a:lnTo>
                    <a:pt x="1217" y="2143"/>
                  </a:lnTo>
                  <a:lnTo>
                    <a:pt x="1219" y="2148"/>
                  </a:lnTo>
                  <a:lnTo>
                    <a:pt x="1237" y="2161"/>
                  </a:lnTo>
                  <a:lnTo>
                    <a:pt x="1244" y="2165"/>
                  </a:lnTo>
                  <a:lnTo>
                    <a:pt x="1248" y="2172"/>
                  </a:lnTo>
                  <a:lnTo>
                    <a:pt x="1250" y="2181"/>
                  </a:lnTo>
                  <a:lnTo>
                    <a:pt x="1255" y="2192"/>
                  </a:lnTo>
                  <a:lnTo>
                    <a:pt x="1259" y="2203"/>
                  </a:lnTo>
                  <a:lnTo>
                    <a:pt x="1262" y="2212"/>
                  </a:lnTo>
                  <a:lnTo>
                    <a:pt x="1266" y="2219"/>
                  </a:lnTo>
                  <a:lnTo>
                    <a:pt x="1273" y="2226"/>
                  </a:lnTo>
                  <a:lnTo>
                    <a:pt x="1279" y="2230"/>
                  </a:lnTo>
                  <a:lnTo>
                    <a:pt x="1286" y="2234"/>
                  </a:lnTo>
                  <a:lnTo>
                    <a:pt x="1293" y="2239"/>
                  </a:lnTo>
                  <a:lnTo>
                    <a:pt x="1299" y="2243"/>
                  </a:lnTo>
                  <a:lnTo>
                    <a:pt x="1306" y="2248"/>
                  </a:lnTo>
                  <a:lnTo>
                    <a:pt x="1315" y="2257"/>
                  </a:lnTo>
                  <a:lnTo>
                    <a:pt x="1326" y="2268"/>
                  </a:lnTo>
                  <a:lnTo>
                    <a:pt x="1335" y="2277"/>
                  </a:lnTo>
                  <a:lnTo>
                    <a:pt x="1339" y="2286"/>
                  </a:lnTo>
                  <a:lnTo>
                    <a:pt x="1348" y="2292"/>
                  </a:lnTo>
                  <a:lnTo>
                    <a:pt x="1350" y="2294"/>
                  </a:lnTo>
                  <a:lnTo>
                    <a:pt x="1353" y="2297"/>
                  </a:lnTo>
                  <a:lnTo>
                    <a:pt x="1353" y="2301"/>
                  </a:lnTo>
                  <a:lnTo>
                    <a:pt x="1353" y="2306"/>
                  </a:lnTo>
                  <a:lnTo>
                    <a:pt x="1350" y="2310"/>
                  </a:lnTo>
                  <a:lnTo>
                    <a:pt x="1348" y="2312"/>
                  </a:lnTo>
                  <a:lnTo>
                    <a:pt x="1348" y="2314"/>
                  </a:lnTo>
                  <a:lnTo>
                    <a:pt x="1350" y="2317"/>
                  </a:lnTo>
                  <a:lnTo>
                    <a:pt x="1370" y="2337"/>
                  </a:lnTo>
                  <a:lnTo>
                    <a:pt x="1375" y="2341"/>
                  </a:lnTo>
                  <a:lnTo>
                    <a:pt x="1382" y="2343"/>
                  </a:lnTo>
                  <a:lnTo>
                    <a:pt x="1386" y="2343"/>
                  </a:lnTo>
                  <a:lnTo>
                    <a:pt x="1393" y="2339"/>
                  </a:lnTo>
                  <a:lnTo>
                    <a:pt x="1404" y="2337"/>
                  </a:lnTo>
                  <a:lnTo>
                    <a:pt x="1413" y="2332"/>
                  </a:lnTo>
                  <a:lnTo>
                    <a:pt x="1422" y="2332"/>
                  </a:lnTo>
                  <a:lnTo>
                    <a:pt x="1426" y="2332"/>
                  </a:lnTo>
                  <a:lnTo>
                    <a:pt x="1430" y="2332"/>
                  </a:lnTo>
                  <a:lnTo>
                    <a:pt x="1457" y="2326"/>
                  </a:lnTo>
                  <a:lnTo>
                    <a:pt x="1484" y="2321"/>
                  </a:lnTo>
                  <a:lnTo>
                    <a:pt x="1493" y="2319"/>
                  </a:lnTo>
                  <a:lnTo>
                    <a:pt x="1502" y="2317"/>
                  </a:lnTo>
                  <a:lnTo>
                    <a:pt x="1510" y="2314"/>
                  </a:lnTo>
                  <a:lnTo>
                    <a:pt x="1519" y="2308"/>
                  </a:lnTo>
                  <a:lnTo>
                    <a:pt x="1521" y="2308"/>
                  </a:lnTo>
                  <a:lnTo>
                    <a:pt x="1524" y="2308"/>
                  </a:lnTo>
                  <a:lnTo>
                    <a:pt x="1528" y="2310"/>
                  </a:lnTo>
                  <a:lnTo>
                    <a:pt x="1530" y="2312"/>
                  </a:lnTo>
                  <a:lnTo>
                    <a:pt x="1530" y="2314"/>
                  </a:lnTo>
                  <a:lnTo>
                    <a:pt x="1530" y="2337"/>
                  </a:lnTo>
                  <a:lnTo>
                    <a:pt x="1528" y="2357"/>
                  </a:lnTo>
                  <a:lnTo>
                    <a:pt x="1524" y="2368"/>
                  </a:lnTo>
                  <a:lnTo>
                    <a:pt x="1519" y="2379"/>
                  </a:lnTo>
                  <a:lnTo>
                    <a:pt x="1515" y="2388"/>
                  </a:lnTo>
                  <a:lnTo>
                    <a:pt x="1502" y="2408"/>
                  </a:lnTo>
                  <a:lnTo>
                    <a:pt x="1490" y="2430"/>
                  </a:lnTo>
                  <a:lnTo>
                    <a:pt x="1470" y="2468"/>
                  </a:lnTo>
                  <a:lnTo>
                    <a:pt x="1444" y="2501"/>
                  </a:lnTo>
                  <a:lnTo>
                    <a:pt x="1413" y="2530"/>
                  </a:lnTo>
                  <a:lnTo>
                    <a:pt x="1410" y="2530"/>
                  </a:lnTo>
                  <a:lnTo>
                    <a:pt x="1408" y="2532"/>
                  </a:lnTo>
                  <a:lnTo>
                    <a:pt x="1388" y="2543"/>
                  </a:lnTo>
                  <a:lnTo>
                    <a:pt x="1373" y="2559"/>
                  </a:lnTo>
                  <a:lnTo>
                    <a:pt x="1344" y="2588"/>
                  </a:lnTo>
                  <a:lnTo>
                    <a:pt x="1317" y="2617"/>
                  </a:lnTo>
                  <a:lnTo>
                    <a:pt x="1313" y="2626"/>
                  </a:lnTo>
                  <a:lnTo>
                    <a:pt x="1304" y="2632"/>
                  </a:lnTo>
                  <a:lnTo>
                    <a:pt x="1295" y="2637"/>
                  </a:lnTo>
                  <a:lnTo>
                    <a:pt x="1290" y="2641"/>
                  </a:lnTo>
                  <a:lnTo>
                    <a:pt x="1288" y="2644"/>
                  </a:lnTo>
                  <a:lnTo>
                    <a:pt x="1286" y="2648"/>
                  </a:lnTo>
                  <a:lnTo>
                    <a:pt x="1282" y="2657"/>
                  </a:lnTo>
                  <a:lnTo>
                    <a:pt x="1279" y="2664"/>
                  </a:lnTo>
                  <a:lnTo>
                    <a:pt x="1275" y="2670"/>
                  </a:lnTo>
                  <a:lnTo>
                    <a:pt x="1270" y="2677"/>
                  </a:lnTo>
                  <a:lnTo>
                    <a:pt x="1264" y="2686"/>
                  </a:lnTo>
                  <a:lnTo>
                    <a:pt x="1262" y="2692"/>
                  </a:lnTo>
                  <a:lnTo>
                    <a:pt x="1257" y="2701"/>
                  </a:lnTo>
                  <a:lnTo>
                    <a:pt x="1255" y="2708"/>
                  </a:lnTo>
                  <a:lnTo>
                    <a:pt x="1255" y="2715"/>
                  </a:lnTo>
                  <a:lnTo>
                    <a:pt x="1257" y="2721"/>
                  </a:lnTo>
                  <a:lnTo>
                    <a:pt x="1264" y="2728"/>
                  </a:lnTo>
                  <a:lnTo>
                    <a:pt x="1266" y="2730"/>
                  </a:lnTo>
                  <a:lnTo>
                    <a:pt x="1268" y="2735"/>
                  </a:lnTo>
                  <a:lnTo>
                    <a:pt x="1266" y="2737"/>
                  </a:lnTo>
                  <a:lnTo>
                    <a:pt x="1266" y="2741"/>
                  </a:lnTo>
                  <a:lnTo>
                    <a:pt x="1264" y="2746"/>
                  </a:lnTo>
                  <a:lnTo>
                    <a:pt x="1264" y="2750"/>
                  </a:lnTo>
                  <a:lnTo>
                    <a:pt x="1266" y="2768"/>
                  </a:lnTo>
                  <a:lnTo>
                    <a:pt x="1268" y="2788"/>
                  </a:lnTo>
                  <a:lnTo>
                    <a:pt x="1270" y="2795"/>
                  </a:lnTo>
                  <a:lnTo>
                    <a:pt x="1273" y="2801"/>
                  </a:lnTo>
                  <a:lnTo>
                    <a:pt x="1277" y="2806"/>
                  </a:lnTo>
                  <a:lnTo>
                    <a:pt x="1284" y="2812"/>
                  </a:lnTo>
                  <a:lnTo>
                    <a:pt x="1288" y="2815"/>
                  </a:lnTo>
                  <a:lnTo>
                    <a:pt x="1290" y="2819"/>
                  </a:lnTo>
                  <a:lnTo>
                    <a:pt x="1290" y="2826"/>
                  </a:lnTo>
                  <a:lnTo>
                    <a:pt x="1288" y="2837"/>
                  </a:lnTo>
                  <a:lnTo>
                    <a:pt x="1288" y="2846"/>
                  </a:lnTo>
                  <a:lnTo>
                    <a:pt x="1288" y="2857"/>
                  </a:lnTo>
                  <a:lnTo>
                    <a:pt x="1288" y="2864"/>
                  </a:lnTo>
                  <a:lnTo>
                    <a:pt x="1288" y="2870"/>
                  </a:lnTo>
                  <a:lnTo>
                    <a:pt x="1288" y="2877"/>
                  </a:lnTo>
                  <a:lnTo>
                    <a:pt x="1288" y="2888"/>
                  </a:lnTo>
                  <a:lnTo>
                    <a:pt x="1288" y="2901"/>
                  </a:lnTo>
                  <a:lnTo>
                    <a:pt x="1288" y="2910"/>
                  </a:lnTo>
                  <a:lnTo>
                    <a:pt x="1288" y="2917"/>
                  </a:lnTo>
                  <a:lnTo>
                    <a:pt x="1284" y="2924"/>
                  </a:lnTo>
                  <a:lnTo>
                    <a:pt x="1273" y="2946"/>
                  </a:lnTo>
                  <a:lnTo>
                    <a:pt x="1253" y="2964"/>
                  </a:lnTo>
                  <a:lnTo>
                    <a:pt x="1242" y="2970"/>
                  </a:lnTo>
                  <a:lnTo>
                    <a:pt x="1230" y="2975"/>
                  </a:lnTo>
                  <a:lnTo>
                    <a:pt x="1219" y="2979"/>
                  </a:lnTo>
                  <a:lnTo>
                    <a:pt x="1210" y="2986"/>
                  </a:lnTo>
                  <a:lnTo>
                    <a:pt x="1153" y="3033"/>
                  </a:lnTo>
                  <a:lnTo>
                    <a:pt x="1150" y="3037"/>
                  </a:lnTo>
                  <a:lnTo>
                    <a:pt x="1150" y="3041"/>
                  </a:lnTo>
                  <a:lnTo>
                    <a:pt x="1150" y="3046"/>
                  </a:lnTo>
                  <a:lnTo>
                    <a:pt x="1162" y="3088"/>
                  </a:lnTo>
                  <a:lnTo>
                    <a:pt x="1164" y="3095"/>
                  </a:lnTo>
                  <a:lnTo>
                    <a:pt x="1162" y="3102"/>
                  </a:lnTo>
                  <a:lnTo>
                    <a:pt x="1159" y="3115"/>
                  </a:lnTo>
                  <a:lnTo>
                    <a:pt x="1159" y="3128"/>
                  </a:lnTo>
                  <a:lnTo>
                    <a:pt x="1157" y="3133"/>
                  </a:lnTo>
                  <a:lnTo>
                    <a:pt x="1155" y="3137"/>
                  </a:lnTo>
                  <a:lnTo>
                    <a:pt x="1153" y="3142"/>
                  </a:lnTo>
                  <a:lnTo>
                    <a:pt x="1148" y="3146"/>
                  </a:lnTo>
                  <a:lnTo>
                    <a:pt x="1139" y="3150"/>
                  </a:lnTo>
                  <a:lnTo>
                    <a:pt x="1130" y="3153"/>
                  </a:lnTo>
                  <a:lnTo>
                    <a:pt x="1122" y="3155"/>
                  </a:lnTo>
                  <a:lnTo>
                    <a:pt x="1115" y="3157"/>
                  </a:lnTo>
                  <a:lnTo>
                    <a:pt x="1108" y="3162"/>
                  </a:lnTo>
                  <a:lnTo>
                    <a:pt x="1102" y="3168"/>
                  </a:lnTo>
                  <a:lnTo>
                    <a:pt x="1097" y="3170"/>
                  </a:lnTo>
                  <a:lnTo>
                    <a:pt x="1097" y="3173"/>
                  </a:lnTo>
                  <a:lnTo>
                    <a:pt x="1095" y="3177"/>
                  </a:lnTo>
                  <a:lnTo>
                    <a:pt x="1097" y="3182"/>
                  </a:lnTo>
                  <a:lnTo>
                    <a:pt x="1099" y="3188"/>
                  </a:lnTo>
                  <a:lnTo>
                    <a:pt x="1099" y="3195"/>
                  </a:lnTo>
                  <a:lnTo>
                    <a:pt x="1090" y="3222"/>
                  </a:lnTo>
                  <a:lnTo>
                    <a:pt x="1088" y="3230"/>
                  </a:lnTo>
                  <a:lnTo>
                    <a:pt x="1084" y="3237"/>
                  </a:lnTo>
                  <a:lnTo>
                    <a:pt x="1077" y="3246"/>
                  </a:lnTo>
                  <a:lnTo>
                    <a:pt x="1070" y="3250"/>
                  </a:lnTo>
                  <a:lnTo>
                    <a:pt x="1066" y="3255"/>
                  </a:lnTo>
                  <a:lnTo>
                    <a:pt x="1062" y="3259"/>
                  </a:lnTo>
                  <a:lnTo>
                    <a:pt x="1057" y="3266"/>
                  </a:lnTo>
                  <a:lnTo>
                    <a:pt x="1046" y="3279"/>
                  </a:lnTo>
                  <a:lnTo>
                    <a:pt x="1037" y="3295"/>
                  </a:lnTo>
                  <a:lnTo>
                    <a:pt x="1030" y="3304"/>
                  </a:lnTo>
                  <a:lnTo>
                    <a:pt x="1022" y="3313"/>
                  </a:lnTo>
                  <a:lnTo>
                    <a:pt x="1013" y="3319"/>
                  </a:lnTo>
                  <a:lnTo>
                    <a:pt x="995" y="3339"/>
                  </a:lnTo>
                  <a:lnTo>
                    <a:pt x="973" y="3355"/>
                  </a:lnTo>
                  <a:lnTo>
                    <a:pt x="964" y="3362"/>
                  </a:lnTo>
                  <a:lnTo>
                    <a:pt x="957" y="3366"/>
                  </a:lnTo>
                  <a:lnTo>
                    <a:pt x="948" y="3368"/>
                  </a:lnTo>
                  <a:lnTo>
                    <a:pt x="937" y="3368"/>
                  </a:lnTo>
                  <a:lnTo>
                    <a:pt x="935" y="3371"/>
                  </a:lnTo>
                  <a:lnTo>
                    <a:pt x="933" y="3371"/>
                  </a:lnTo>
                  <a:lnTo>
                    <a:pt x="930" y="3373"/>
                  </a:lnTo>
                  <a:lnTo>
                    <a:pt x="926" y="3375"/>
                  </a:lnTo>
                  <a:lnTo>
                    <a:pt x="922" y="3377"/>
                  </a:lnTo>
                  <a:lnTo>
                    <a:pt x="915" y="3377"/>
                  </a:lnTo>
                  <a:lnTo>
                    <a:pt x="910" y="3377"/>
                  </a:lnTo>
                  <a:lnTo>
                    <a:pt x="906" y="3379"/>
                  </a:lnTo>
                  <a:lnTo>
                    <a:pt x="904" y="3382"/>
                  </a:lnTo>
                  <a:lnTo>
                    <a:pt x="899" y="3379"/>
                  </a:lnTo>
                  <a:lnTo>
                    <a:pt x="897" y="3379"/>
                  </a:lnTo>
                  <a:lnTo>
                    <a:pt x="891" y="3377"/>
                  </a:lnTo>
                  <a:lnTo>
                    <a:pt x="884" y="3377"/>
                  </a:lnTo>
                  <a:lnTo>
                    <a:pt x="877" y="3377"/>
                  </a:lnTo>
                  <a:lnTo>
                    <a:pt x="871" y="3377"/>
                  </a:lnTo>
                  <a:lnTo>
                    <a:pt x="859" y="3379"/>
                  </a:lnTo>
                  <a:lnTo>
                    <a:pt x="846" y="3382"/>
                  </a:lnTo>
                  <a:lnTo>
                    <a:pt x="839" y="3384"/>
                  </a:lnTo>
                  <a:lnTo>
                    <a:pt x="835" y="3386"/>
                  </a:lnTo>
                  <a:lnTo>
                    <a:pt x="824" y="3386"/>
                  </a:lnTo>
                  <a:lnTo>
                    <a:pt x="815" y="3388"/>
                  </a:lnTo>
                  <a:lnTo>
                    <a:pt x="806" y="3393"/>
                  </a:lnTo>
                  <a:lnTo>
                    <a:pt x="802" y="3395"/>
                  </a:lnTo>
                  <a:lnTo>
                    <a:pt x="797" y="3393"/>
                  </a:lnTo>
                  <a:lnTo>
                    <a:pt x="768" y="3377"/>
                  </a:lnTo>
                  <a:lnTo>
                    <a:pt x="768" y="3375"/>
                  </a:lnTo>
                  <a:lnTo>
                    <a:pt x="766" y="3373"/>
                  </a:lnTo>
                  <a:lnTo>
                    <a:pt x="766" y="3366"/>
                  </a:lnTo>
                  <a:lnTo>
                    <a:pt x="764" y="3357"/>
                  </a:lnTo>
                  <a:lnTo>
                    <a:pt x="759" y="3351"/>
                  </a:lnTo>
                  <a:lnTo>
                    <a:pt x="759" y="3346"/>
                  </a:lnTo>
                  <a:lnTo>
                    <a:pt x="759" y="3344"/>
                  </a:lnTo>
                  <a:lnTo>
                    <a:pt x="762" y="3339"/>
                  </a:lnTo>
                  <a:lnTo>
                    <a:pt x="764" y="3335"/>
                  </a:lnTo>
                  <a:lnTo>
                    <a:pt x="766" y="3328"/>
                  </a:lnTo>
                  <a:lnTo>
                    <a:pt x="766" y="3324"/>
                  </a:lnTo>
                  <a:lnTo>
                    <a:pt x="764" y="3317"/>
                  </a:lnTo>
                  <a:lnTo>
                    <a:pt x="762" y="3313"/>
                  </a:lnTo>
                  <a:lnTo>
                    <a:pt x="759" y="3306"/>
                  </a:lnTo>
                  <a:lnTo>
                    <a:pt x="751" y="3288"/>
                  </a:lnTo>
                  <a:lnTo>
                    <a:pt x="744" y="3266"/>
                  </a:lnTo>
                  <a:lnTo>
                    <a:pt x="742" y="3259"/>
                  </a:lnTo>
                  <a:lnTo>
                    <a:pt x="739" y="3253"/>
                  </a:lnTo>
                  <a:lnTo>
                    <a:pt x="735" y="3246"/>
                  </a:lnTo>
                  <a:lnTo>
                    <a:pt x="728" y="3239"/>
                  </a:lnTo>
                  <a:lnTo>
                    <a:pt x="722" y="3230"/>
                  </a:lnTo>
                  <a:lnTo>
                    <a:pt x="713" y="3213"/>
                  </a:lnTo>
                  <a:lnTo>
                    <a:pt x="706" y="3193"/>
                  </a:lnTo>
                  <a:lnTo>
                    <a:pt x="702" y="3175"/>
                  </a:lnTo>
                  <a:lnTo>
                    <a:pt x="699" y="3155"/>
                  </a:lnTo>
                  <a:lnTo>
                    <a:pt x="697" y="3148"/>
                  </a:lnTo>
                  <a:lnTo>
                    <a:pt x="695" y="3142"/>
                  </a:lnTo>
                  <a:lnTo>
                    <a:pt x="693" y="3126"/>
                  </a:lnTo>
                  <a:lnTo>
                    <a:pt x="691" y="3108"/>
                  </a:lnTo>
                  <a:lnTo>
                    <a:pt x="688" y="3097"/>
                  </a:lnTo>
                  <a:lnTo>
                    <a:pt x="686" y="3086"/>
                  </a:lnTo>
                  <a:lnTo>
                    <a:pt x="682" y="3077"/>
                  </a:lnTo>
                  <a:lnTo>
                    <a:pt x="671" y="3057"/>
                  </a:lnTo>
                  <a:lnTo>
                    <a:pt x="662" y="3035"/>
                  </a:lnTo>
                  <a:lnTo>
                    <a:pt x="653" y="3015"/>
                  </a:lnTo>
                  <a:lnTo>
                    <a:pt x="639" y="2999"/>
                  </a:lnTo>
                  <a:lnTo>
                    <a:pt x="637" y="2995"/>
                  </a:lnTo>
                  <a:lnTo>
                    <a:pt x="635" y="2988"/>
                  </a:lnTo>
                  <a:lnTo>
                    <a:pt x="635" y="2984"/>
                  </a:lnTo>
                  <a:lnTo>
                    <a:pt x="635" y="2950"/>
                  </a:lnTo>
                  <a:lnTo>
                    <a:pt x="635" y="2941"/>
                  </a:lnTo>
                  <a:lnTo>
                    <a:pt x="639" y="2933"/>
                  </a:lnTo>
                  <a:lnTo>
                    <a:pt x="646" y="2915"/>
                  </a:lnTo>
                  <a:lnTo>
                    <a:pt x="648" y="2899"/>
                  </a:lnTo>
                  <a:lnTo>
                    <a:pt x="651" y="2893"/>
                  </a:lnTo>
                  <a:lnTo>
                    <a:pt x="655" y="2886"/>
                  </a:lnTo>
                  <a:lnTo>
                    <a:pt x="659" y="2879"/>
                  </a:lnTo>
                  <a:lnTo>
                    <a:pt x="664" y="2875"/>
                  </a:lnTo>
                  <a:lnTo>
                    <a:pt x="668" y="2868"/>
                  </a:lnTo>
                  <a:lnTo>
                    <a:pt x="673" y="2864"/>
                  </a:lnTo>
                  <a:lnTo>
                    <a:pt x="682" y="2850"/>
                  </a:lnTo>
                  <a:lnTo>
                    <a:pt x="684" y="2837"/>
                  </a:lnTo>
                  <a:lnTo>
                    <a:pt x="682" y="2824"/>
                  </a:lnTo>
                  <a:lnTo>
                    <a:pt x="679" y="2819"/>
                  </a:lnTo>
                  <a:lnTo>
                    <a:pt x="677" y="2812"/>
                  </a:lnTo>
                  <a:lnTo>
                    <a:pt x="675" y="2806"/>
                  </a:lnTo>
                  <a:lnTo>
                    <a:pt x="673" y="2799"/>
                  </a:lnTo>
                  <a:lnTo>
                    <a:pt x="671" y="2790"/>
                  </a:lnTo>
                  <a:lnTo>
                    <a:pt x="671" y="2786"/>
                  </a:lnTo>
                  <a:lnTo>
                    <a:pt x="671" y="2779"/>
                  </a:lnTo>
                  <a:lnTo>
                    <a:pt x="671" y="2777"/>
                  </a:lnTo>
                  <a:lnTo>
                    <a:pt x="673" y="2775"/>
                  </a:lnTo>
                  <a:lnTo>
                    <a:pt x="673" y="2772"/>
                  </a:lnTo>
                  <a:lnTo>
                    <a:pt x="668" y="2752"/>
                  </a:lnTo>
                  <a:lnTo>
                    <a:pt x="662" y="2735"/>
                  </a:lnTo>
                  <a:lnTo>
                    <a:pt x="655" y="2721"/>
                  </a:lnTo>
                  <a:lnTo>
                    <a:pt x="651" y="2706"/>
                  </a:lnTo>
                  <a:lnTo>
                    <a:pt x="648" y="2699"/>
                  </a:lnTo>
                  <a:lnTo>
                    <a:pt x="644" y="2695"/>
                  </a:lnTo>
                  <a:lnTo>
                    <a:pt x="642" y="2686"/>
                  </a:lnTo>
                  <a:lnTo>
                    <a:pt x="635" y="2679"/>
                  </a:lnTo>
                  <a:lnTo>
                    <a:pt x="628" y="2672"/>
                  </a:lnTo>
                  <a:lnTo>
                    <a:pt x="617" y="2661"/>
                  </a:lnTo>
                  <a:lnTo>
                    <a:pt x="602" y="2646"/>
                  </a:lnTo>
                  <a:lnTo>
                    <a:pt x="593" y="2635"/>
                  </a:lnTo>
                  <a:lnTo>
                    <a:pt x="586" y="2621"/>
                  </a:lnTo>
                  <a:lnTo>
                    <a:pt x="577" y="2603"/>
                  </a:lnTo>
                  <a:lnTo>
                    <a:pt x="577" y="2601"/>
                  </a:lnTo>
                  <a:lnTo>
                    <a:pt x="577" y="2599"/>
                  </a:lnTo>
                  <a:lnTo>
                    <a:pt x="577" y="2597"/>
                  </a:lnTo>
                  <a:lnTo>
                    <a:pt x="582" y="2590"/>
                  </a:lnTo>
                  <a:lnTo>
                    <a:pt x="586" y="2583"/>
                  </a:lnTo>
                  <a:lnTo>
                    <a:pt x="588" y="2575"/>
                  </a:lnTo>
                  <a:lnTo>
                    <a:pt x="588" y="2568"/>
                  </a:lnTo>
                  <a:lnTo>
                    <a:pt x="591" y="2561"/>
                  </a:lnTo>
                  <a:lnTo>
                    <a:pt x="588" y="2557"/>
                  </a:lnTo>
                  <a:lnTo>
                    <a:pt x="591" y="2550"/>
                  </a:lnTo>
                  <a:lnTo>
                    <a:pt x="591" y="2546"/>
                  </a:lnTo>
                  <a:lnTo>
                    <a:pt x="593" y="2539"/>
                  </a:lnTo>
                  <a:lnTo>
                    <a:pt x="597" y="2535"/>
                  </a:lnTo>
                  <a:lnTo>
                    <a:pt x="599" y="2526"/>
                  </a:lnTo>
                  <a:lnTo>
                    <a:pt x="599" y="2517"/>
                  </a:lnTo>
                  <a:lnTo>
                    <a:pt x="599" y="2510"/>
                  </a:lnTo>
                  <a:lnTo>
                    <a:pt x="599" y="2506"/>
                  </a:lnTo>
                  <a:lnTo>
                    <a:pt x="597" y="2499"/>
                  </a:lnTo>
                  <a:lnTo>
                    <a:pt x="593" y="2495"/>
                  </a:lnTo>
                  <a:lnTo>
                    <a:pt x="588" y="2490"/>
                  </a:lnTo>
                  <a:lnTo>
                    <a:pt x="584" y="2488"/>
                  </a:lnTo>
                  <a:lnTo>
                    <a:pt x="582" y="2483"/>
                  </a:lnTo>
                  <a:lnTo>
                    <a:pt x="577" y="2479"/>
                  </a:lnTo>
                  <a:lnTo>
                    <a:pt x="575" y="2477"/>
                  </a:lnTo>
                  <a:lnTo>
                    <a:pt x="571" y="2477"/>
                  </a:lnTo>
                  <a:lnTo>
                    <a:pt x="566" y="2479"/>
                  </a:lnTo>
                  <a:lnTo>
                    <a:pt x="548" y="2481"/>
                  </a:lnTo>
                  <a:lnTo>
                    <a:pt x="531" y="2483"/>
                  </a:lnTo>
                  <a:lnTo>
                    <a:pt x="522" y="2486"/>
                  </a:lnTo>
                  <a:lnTo>
                    <a:pt x="515" y="2483"/>
                  </a:lnTo>
                  <a:lnTo>
                    <a:pt x="508" y="2481"/>
                  </a:lnTo>
                  <a:lnTo>
                    <a:pt x="504" y="2477"/>
                  </a:lnTo>
                  <a:lnTo>
                    <a:pt x="499" y="2472"/>
                  </a:lnTo>
                  <a:lnTo>
                    <a:pt x="497" y="2463"/>
                  </a:lnTo>
                  <a:lnTo>
                    <a:pt x="495" y="2457"/>
                  </a:lnTo>
                  <a:lnTo>
                    <a:pt x="491" y="2450"/>
                  </a:lnTo>
                  <a:lnTo>
                    <a:pt x="484" y="2443"/>
                  </a:lnTo>
                  <a:lnTo>
                    <a:pt x="477" y="2439"/>
                  </a:lnTo>
                  <a:lnTo>
                    <a:pt x="471" y="2435"/>
                  </a:lnTo>
                  <a:lnTo>
                    <a:pt x="466" y="2435"/>
                  </a:lnTo>
                  <a:lnTo>
                    <a:pt x="464" y="2435"/>
                  </a:lnTo>
                  <a:lnTo>
                    <a:pt x="455" y="2435"/>
                  </a:lnTo>
                  <a:lnTo>
                    <a:pt x="446" y="2435"/>
                  </a:lnTo>
                  <a:lnTo>
                    <a:pt x="437" y="2437"/>
                  </a:lnTo>
                  <a:lnTo>
                    <a:pt x="428" y="2439"/>
                  </a:lnTo>
                  <a:lnTo>
                    <a:pt x="419" y="2441"/>
                  </a:lnTo>
                  <a:lnTo>
                    <a:pt x="413" y="2443"/>
                  </a:lnTo>
                  <a:lnTo>
                    <a:pt x="404" y="2446"/>
                  </a:lnTo>
                  <a:lnTo>
                    <a:pt x="393" y="2450"/>
                  </a:lnTo>
                  <a:lnTo>
                    <a:pt x="382" y="2457"/>
                  </a:lnTo>
                  <a:lnTo>
                    <a:pt x="375" y="2459"/>
                  </a:lnTo>
                  <a:lnTo>
                    <a:pt x="368" y="2463"/>
                  </a:lnTo>
                  <a:lnTo>
                    <a:pt x="359" y="2466"/>
                  </a:lnTo>
                  <a:lnTo>
                    <a:pt x="351" y="2468"/>
                  </a:lnTo>
                  <a:lnTo>
                    <a:pt x="342" y="2470"/>
                  </a:lnTo>
                  <a:lnTo>
                    <a:pt x="335" y="2468"/>
                  </a:lnTo>
                  <a:lnTo>
                    <a:pt x="331" y="2468"/>
                  </a:lnTo>
                  <a:lnTo>
                    <a:pt x="326" y="2466"/>
                  </a:lnTo>
                  <a:lnTo>
                    <a:pt x="315" y="2463"/>
                  </a:lnTo>
                  <a:lnTo>
                    <a:pt x="306" y="2461"/>
                  </a:lnTo>
                  <a:lnTo>
                    <a:pt x="295" y="2463"/>
                  </a:lnTo>
                  <a:lnTo>
                    <a:pt x="284" y="2463"/>
                  </a:lnTo>
                  <a:lnTo>
                    <a:pt x="273" y="2463"/>
                  </a:lnTo>
                  <a:lnTo>
                    <a:pt x="262" y="2466"/>
                  </a:lnTo>
                  <a:lnTo>
                    <a:pt x="253" y="2468"/>
                  </a:lnTo>
                  <a:lnTo>
                    <a:pt x="242" y="2472"/>
                  </a:lnTo>
                  <a:lnTo>
                    <a:pt x="224" y="2479"/>
                  </a:lnTo>
                  <a:lnTo>
                    <a:pt x="220" y="2479"/>
                  </a:lnTo>
                  <a:lnTo>
                    <a:pt x="217" y="2479"/>
                  </a:lnTo>
                  <a:lnTo>
                    <a:pt x="204" y="2475"/>
                  </a:lnTo>
                  <a:lnTo>
                    <a:pt x="193" y="2468"/>
                  </a:lnTo>
                  <a:lnTo>
                    <a:pt x="168" y="2452"/>
                  </a:lnTo>
                  <a:lnTo>
                    <a:pt x="146" y="2435"/>
                  </a:lnTo>
                  <a:lnTo>
                    <a:pt x="137" y="2428"/>
                  </a:lnTo>
                  <a:lnTo>
                    <a:pt x="126" y="2421"/>
                  </a:lnTo>
                  <a:lnTo>
                    <a:pt x="115" y="2417"/>
                  </a:lnTo>
                  <a:lnTo>
                    <a:pt x="108" y="2410"/>
                  </a:lnTo>
                  <a:lnTo>
                    <a:pt x="102" y="2401"/>
                  </a:lnTo>
                  <a:lnTo>
                    <a:pt x="97" y="2394"/>
                  </a:lnTo>
                  <a:lnTo>
                    <a:pt x="95" y="2386"/>
                  </a:lnTo>
                  <a:lnTo>
                    <a:pt x="91" y="2379"/>
                  </a:lnTo>
                  <a:lnTo>
                    <a:pt x="91" y="2370"/>
                  </a:lnTo>
                  <a:lnTo>
                    <a:pt x="88" y="2366"/>
                  </a:lnTo>
                  <a:lnTo>
                    <a:pt x="86" y="2361"/>
                  </a:lnTo>
                  <a:lnTo>
                    <a:pt x="80" y="2354"/>
                  </a:lnTo>
                  <a:lnTo>
                    <a:pt x="73" y="2350"/>
                  </a:lnTo>
                  <a:lnTo>
                    <a:pt x="66" y="2346"/>
                  </a:lnTo>
                  <a:lnTo>
                    <a:pt x="64" y="2343"/>
                  </a:lnTo>
                  <a:lnTo>
                    <a:pt x="62" y="2341"/>
                  </a:lnTo>
                  <a:lnTo>
                    <a:pt x="60" y="2339"/>
                  </a:lnTo>
                  <a:lnTo>
                    <a:pt x="57" y="2332"/>
                  </a:lnTo>
                  <a:lnTo>
                    <a:pt x="53" y="2330"/>
                  </a:lnTo>
                  <a:lnTo>
                    <a:pt x="51" y="2326"/>
                  </a:lnTo>
                  <a:lnTo>
                    <a:pt x="46" y="2323"/>
                  </a:lnTo>
                  <a:lnTo>
                    <a:pt x="44" y="2319"/>
                  </a:lnTo>
                  <a:lnTo>
                    <a:pt x="42" y="2312"/>
                  </a:lnTo>
                  <a:lnTo>
                    <a:pt x="42" y="2312"/>
                  </a:lnTo>
                  <a:lnTo>
                    <a:pt x="44" y="2310"/>
                  </a:lnTo>
                  <a:lnTo>
                    <a:pt x="42" y="2312"/>
                  </a:lnTo>
                  <a:lnTo>
                    <a:pt x="42" y="2312"/>
                  </a:lnTo>
                  <a:lnTo>
                    <a:pt x="35" y="2310"/>
                  </a:lnTo>
                  <a:lnTo>
                    <a:pt x="28" y="2308"/>
                  </a:lnTo>
                  <a:lnTo>
                    <a:pt x="22" y="2303"/>
                  </a:lnTo>
                  <a:lnTo>
                    <a:pt x="17" y="2299"/>
                  </a:lnTo>
                  <a:lnTo>
                    <a:pt x="13" y="2294"/>
                  </a:lnTo>
                  <a:lnTo>
                    <a:pt x="11" y="2288"/>
                  </a:lnTo>
                  <a:lnTo>
                    <a:pt x="11" y="2283"/>
                  </a:lnTo>
                  <a:lnTo>
                    <a:pt x="11" y="2277"/>
                  </a:lnTo>
                  <a:lnTo>
                    <a:pt x="11" y="2270"/>
                  </a:lnTo>
                  <a:lnTo>
                    <a:pt x="13" y="2266"/>
                  </a:lnTo>
                  <a:lnTo>
                    <a:pt x="11" y="2261"/>
                  </a:lnTo>
                  <a:lnTo>
                    <a:pt x="8" y="2254"/>
                  </a:lnTo>
                  <a:lnTo>
                    <a:pt x="4" y="2248"/>
                  </a:lnTo>
                  <a:lnTo>
                    <a:pt x="0" y="2241"/>
                  </a:lnTo>
                  <a:lnTo>
                    <a:pt x="0" y="2239"/>
                  </a:lnTo>
                  <a:lnTo>
                    <a:pt x="0" y="2237"/>
                  </a:lnTo>
                  <a:lnTo>
                    <a:pt x="13" y="2217"/>
                  </a:lnTo>
                  <a:lnTo>
                    <a:pt x="20" y="2192"/>
                  </a:lnTo>
                  <a:lnTo>
                    <a:pt x="22" y="2188"/>
                  </a:lnTo>
                  <a:lnTo>
                    <a:pt x="26" y="2163"/>
                  </a:lnTo>
                  <a:lnTo>
                    <a:pt x="24" y="2141"/>
                  </a:lnTo>
                  <a:lnTo>
                    <a:pt x="22" y="2134"/>
                  </a:lnTo>
                  <a:lnTo>
                    <a:pt x="22" y="2128"/>
                  </a:lnTo>
                  <a:lnTo>
                    <a:pt x="24" y="2121"/>
                  </a:lnTo>
                  <a:lnTo>
                    <a:pt x="24" y="2117"/>
                  </a:lnTo>
                  <a:lnTo>
                    <a:pt x="24" y="2112"/>
                  </a:lnTo>
                  <a:lnTo>
                    <a:pt x="22" y="2108"/>
                  </a:lnTo>
                  <a:lnTo>
                    <a:pt x="17" y="2105"/>
                  </a:lnTo>
                  <a:lnTo>
                    <a:pt x="13" y="2101"/>
                  </a:lnTo>
                  <a:lnTo>
                    <a:pt x="11" y="2097"/>
                  </a:lnTo>
                  <a:lnTo>
                    <a:pt x="8" y="2092"/>
                  </a:lnTo>
                  <a:lnTo>
                    <a:pt x="8" y="2085"/>
                  </a:lnTo>
                  <a:lnTo>
                    <a:pt x="11" y="2081"/>
                  </a:lnTo>
                  <a:lnTo>
                    <a:pt x="11" y="2074"/>
                  </a:lnTo>
                  <a:lnTo>
                    <a:pt x="15" y="2068"/>
                  </a:lnTo>
                  <a:lnTo>
                    <a:pt x="26" y="2050"/>
                  </a:lnTo>
                  <a:lnTo>
                    <a:pt x="37" y="2028"/>
                  </a:lnTo>
                  <a:lnTo>
                    <a:pt x="40" y="2023"/>
                  </a:lnTo>
                  <a:lnTo>
                    <a:pt x="42" y="2019"/>
                  </a:lnTo>
                  <a:lnTo>
                    <a:pt x="55" y="2001"/>
                  </a:lnTo>
                  <a:lnTo>
                    <a:pt x="66" y="1983"/>
                  </a:lnTo>
                  <a:lnTo>
                    <a:pt x="71" y="1976"/>
                  </a:lnTo>
                  <a:lnTo>
                    <a:pt x="75" y="1970"/>
                  </a:lnTo>
                  <a:lnTo>
                    <a:pt x="82" y="1965"/>
                  </a:lnTo>
                  <a:lnTo>
                    <a:pt x="88" y="1961"/>
                  </a:lnTo>
                  <a:lnTo>
                    <a:pt x="93" y="1954"/>
                  </a:lnTo>
                  <a:lnTo>
                    <a:pt x="95" y="1950"/>
                  </a:lnTo>
                  <a:lnTo>
                    <a:pt x="100" y="1945"/>
                  </a:lnTo>
                  <a:lnTo>
                    <a:pt x="102" y="1941"/>
                  </a:lnTo>
                  <a:lnTo>
                    <a:pt x="106" y="1934"/>
                  </a:lnTo>
                  <a:lnTo>
                    <a:pt x="111" y="1932"/>
                  </a:lnTo>
                  <a:lnTo>
                    <a:pt x="117" y="1930"/>
                  </a:lnTo>
                  <a:lnTo>
                    <a:pt x="124" y="1928"/>
                  </a:lnTo>
                  <a:lnTo>
                    <a:pt x="131" y="1925"/>
                  </a:lnTo>
                  <a:lnTo>
                    <a:pt x="137" y="1921"/>
                  </a:lnTo>
                  <a:lnTo>
                    <a:pt x="144" y="1916"/>
                  </a:lnTo>
                  <a:lnTo>
                    <a:pt x="151" y="1912"/>
                  </a:lnTo>
                  <a:lnTo>
                    <a:pt x="155" y="1908"/>
                  </a:lnTo>
                  <a:lnTo>
                    <a:pt x="157" y="1905"/>
                  </a:lnTo>
                  <a:lnTo>
                    <a:pt x="164" y="1896"/>
                  </a:lnTo>
                  <a:lnTo>
                    <a:pt x="168" y="1890"/>
                  </a:lnTo>
                  <a:lnTo>
                    <a:pt x="173" y="1883"/>
                  </a:lnTo>
                  <a:lnTo>
                    <a:pt x="173" y="1876"/>
                  </a:lnTo>
                  <a:lnTo>
                    <a:pt x="173" y="1861"/>
                  </a:lnTo>
                  <a:lnTo>
                    <a:pt x="173" y="1852"/>
                  </a:lnTo>
                  <a:lnTo>
                    <a:pt x="175" y="1845"/>
                  </a:lnTo>
                  <a:lnTo>
                    <a:pt x="177" y="1839"/>
                  </a:lnTo>
                  <a:lnTo>
                    <a:pt x="180" y="1836"/>
                  </a:lnTo>
                  <a:lnTo>
                    <a:pt x="184" y="1832"/>
                  </a:lnTo>
                  <a:lnTo>
                    <a:pt x="184" y="1828"/>
                  </a:lnTo>
                  <a:lnTo>
                    <a:pt x="184" y="1821"/>
                  </a:lnTo>
                  <a:lnTo>
                    <a:pt x="186" y="1816"/>
                  </a:lnTo>
                  <a:lnTo>
                    <a:pt x="191" y="1812"/>
                  </a:lnTo>
                  <a:lnTo>
                    <a:pt x="195" y="1808"/>
                  </a:lnTo>
                  <a:lnTo>
                    <a:pt x="200" y="1805"/>
                  </a:lnTo>
                  <a:lnTo>
                    <a:pt x="215" y="1796"/>
                  </a:lnTo>
                  <a:lnTo>
                    <a:pt x="228" y="1788"/>
                  </a:lnTo>
                  <a:lnTo>
                    <a:pt x="235" y="1783"/>
                  </a:lnTo>
                  <a:lnTo>
                    <a:pt x="242" y="1776"/>
                  </a:lnTo>
                  <a:lnTo>
                    <a:pt x="246" y="1770"/>
                  </a:lnTo>
                  <a:lnTo>
                    <a:pt x="251" y="1761"/>
                  </a:lnTo>
                  <a:lnTo>
                    <a:pt x="253" y="1754"/>
                  </a:lnTo>
                  <a:lnTo>
                    <a:pt x="255" y="1745"/>
                  </a:lnTo>
                  <a:lnTo>
                    <a:pt x="257" y="1741"/>
                  </a:lnTo>
                  <a:lnTo>
                    <a:pt x="260" y="1739"/>
                  </a:lnTo>
                  <a:lnTo>
                    <a:pt x="264" y="1736"/>
                  </a:lnTo>
                  <a:lnTo>
                    <a:pt x="268" y="1739"/>
                  </a:lnTo>
                  <a:lnTo>
                    <a:pt x="273" y="1741"/>
                  </a:lnTo>
                  <a:lnTo>
                    <a:pt x="275" y="1743"/>
                  </a:lnTo>
                  <a:lnTo>
                    <a:pt x="277" y="1745"/>
                  </a:lnTo>
                  <a:lnTo>
                    <a:pt x="282" y="1747"/>
                  </a:lnTo>
                  <a:lnTo>
                    <a:pt x="286" y="1750"/>
                  </a:lnTo>
                  <a:lnTo>
                    <a:pt x="297" y="1750"/>
                  </a:lnTo>
                  <a:lnTo>
                    <a:pt x="308" y="1750"/>
                  </a:lnTo>
                  <a:lnTo>
                    <a:pt x="315" y="1750"/>
                  </a:lnTo>
                  <a:lnTo>
                    <a:pt x="322" y="1750"/>
                  </a:lnTo>
                  <a:lnTo>
                    <a:pt x="328" y="1752"/>
                  </a:lnTo>
                  <a:lnTo>
                    <a:pt x="335" y="1754"/>
                  </a:lnTo>
                  <a:lnTo>
                    <a:pt x="342" y="1754"/>
                  </a:lnTo>
                  <a:lnTo>
                    <a:pt x="348" y="1752"/>
                  </a:lnTo>
                  <a:lnTo>
                    <a:pt x="353" y="1747"/>
                  </a:lnTo>
                  <a:lnTo>
                    <a:pt x="359" y="1743"/>
                  </a:lnTo>
                  <a:lnTo>
                    <a:pt x="368" y="1739"/>
                  </a:lnTo>
                  <a:lnTo>
                    <a:pt x="375" y="1736"/>
                  </a:lnTo>
                  <a:lnTo>
                    <a:pt x="388" y="1730"/>
                  </a:lnTo>
                  <a:lnTo>
                    <a:pt x="404" y="1721"/>
                  </a:lnTo>
                  <a:lnTo>
                    <a:pt x="413" y="1719"/>
                  </a:lnTo>
                  <a:lnTo>
                    <a:pt x="422" y="1716"/>
                  </a:lnTo>
                  <a:lnTo>
                    <a:pt x="433" y="1716"/>
                  </a:lnTo>
                  <a:lnTo>
                    <a:pt x="444" y="1714"/>
                  </a:lnTo>
                  <a:lnTo>
                    <a:pt x="464" y="1710"/>
                  </a:lnTo>
                  <a:lnTo>
                    <a:pt x="484" y="1712"/>
                  </a:lnTo>
                  <a:lnTo>
                    <a:pt x="493" y="1712"/>
                  </a:lnTo>
                  <a:lnTo>
                    <a:pt x="499" y="1712"/>
                  </a:lnTo>
                  <a:lnTo>
                    <a:pt x="504" y="1710"/>
                  </a:lnTo>
                  <a:lnTo>
                    <a:pt x="511" y="1707"/>
                  </a:lnTo>
                  <a:lnTo>
                    <a:pt x="515" y="1707"/>
                  </a:lnTo>
                  <a:lnTo>
                    <a:pt x="522" y="1707"/>
                  </a:lnTo>
                  <a:lnTo>
                    <a:pt x="524" y="1710"/>
                  </a:lnTo>
                  <a:lnTo>
                    <a:pt x="528" y="1710"/>
                  </a:lnTo>
                  <a:lnTo>
                    <a:pt x="533" y="1707"/>
                  </a:lnTo>
                  <a:lnTo>
                    <a:pt x="537" y="1707"/>
                  </a:lnTo>
                  <a:lnTo>
                    <a:pt x="542" y="1710"/>
                  </a:lnTo>
                  <a:lnTo>
                    <a:pt x="548" y="1710"/>
                  </a:lnTo>
                  <a:lnTo>
                    <a:pt x="555" y="1707"/>
                  </a:lnTo>
                  <a:lnTo>
                    <a:pt x="566" y="1705"/>
                  </a:lnTo>
                  <a:lnTo>
                    <a:pt x="575" y="1701"/>
                  </a:lnTo>
                  <a:lnTo>
                    <a:pt x="582" y="1701"/>
                  </a:lnTo>
                  <a:lnTo>
                    <a:pt x="586" y="1701"/>
                  </a:lnTo>
                  <a:lnTo>
                    <a:pt x="591" y="1703"/>
                  </a:lnTo>
                  <a:lnTo>
                    <a:pt x="595" y="1705"/>
                  </a:lnTo>
                  <a:lnTo>
                    <a:pt x="599" y="1710"/>
                  </a:lnTo>
                  <a:lnTo>
                    <a:pt x="604" y="1710"/>
                  </a:lnTo>
                  <a:lnTo>
                    <a:pt x="608" y="1710"/>
                  </a:lnTo>
                  <a:lnTo>
                    <a:pt x="611" y="1710"/>
                  </a:lnTo>
                  <a:lnTo>
                    <a:pt x="613" y="1712"/>
                  </a:lnTo>
                  <a:lnTo>
                    <a:pt x="613" y="1714"/>
                  </a:lnTo>
                  <a:lnTo>
                    <a:pt x="606" y="1730"/>
                  </a:lnTo>
                  <a:lnTo>
                    <a:pt x="606" y="1732"/>
                  </a:lnTo>
                  <a:lnTo>
                    <a:pt x="606" y="1734"/>
                  </a:lnTo>
                  <a:lnTo>
                    <a:pt x="611" y="1739"/>
                  </a:lnTo>
                  <a:lnTo>
                    <a:pt x="613" y="1745"/>
                  </a:lnTo>
                  <a:lnTo>
                    <a:pt x="615" y="1752"/>
                  </a:lnTo>
                  <a:lnTo>
                    <a:pt x="615" y="1759"/>
                  </a:lnTo>
                  <a:lnTo>
                    <a:pt x="611" y="1765"/>
                  </a:lnTo>
                  <a:lnTo>
                    <a:pt x="606" y="1772"/>
                  </a:lnTo>
                  <a:lnTo>
                    <a:pt x="599" y="1776"/>
                  </a:lnTo>
                  <a:lnTo>
                    <a:pt x="599" y="1781"/>
                  </a:lnTo>
                  <a:lnTo>
                    <a:pt x="599" y="1783"/>
                  </a:lnTo>
                  <a:lnTo>
                    <a:pt x="599" y="1788"/>
                  </a:lnTo>
                  <a:lnTo>
                    <a:pt x="602" y="1790"/>
                  </a:lnTo>
                  <a:lnTo>
                    <a:pt x="611" y="1792"/>
                  </a:lnTo>
                  <a:lnTo>
                    <a:pt x="619" y="1796"/>
                  </a:lnTo>
                  <a:lnTo>
                    <a:pt x="626" y="1803"/>
                  </a:lnTo>
                  <a:lnTo>
                    <a:pt x="626" y="1803"/>
                  </a:lnTo>
                  <a:lnTo>
                    <a:pt x="628" y="1803"/>
                  </a:lnTo>
                  <a:lnTo>
                    <a:pt x="633" y="1805"/>
                  </a:lnTo>
                  <a:lnTo>
                    <a:pt x="639" y="1808"/>
                  </a:lnTo>
                  <a:lnTo>
                    <a:pt x="646" y="1810"/>
                  </a:lnTo>
                  <a:lnTo>
                    <a:pt x="653" y="1810"/>
                  </a:lnTo>
                  <a:lnTo>
                    <a:pt x="677" y="1812"/>
                  </a:lnTo>
                  <a:lnTo>
                    <a:pt x="702" y="1819"/>
                  </a:lnTo>
                  <a:lnTo>
                    <a:pt x="706" y="1821"/>
                  </a:lnTo>
                  <a:lnTo>
                    <a:pt x="711" y="1825"/>
                  </a:lnTo>
                  <a:lnTo>
                    <a:pt x="713" y="1830"/>
                  </a:lnTo>
                  <a:lnTo>
                    <a:pt x="717" y="1839"/>
                  </a:lnTo>
                  <a:lnTo>
                    <a:pt x="719" y="1845"/>
                  </a:lnTo>
                  <a:lnTo>
                    <a:pt x="724" y="1848"/>
                  </a:lnTo>
                  <a:lnTo>
                    <a:pt x="728" y="1848"/>
                  </a:lnTo>
                  <a:lnTo>
                    <a:pt x="748" y="1852"/>
                  </a:lnTo>
                  <a:lnTo>
                    <a:pt x="764" y="1859"/>
                  </a:lnTo>
                  <a:lnTo>
                    <a:pt x="773" y="1863"/>
                  </a:lnTo>
                  <a:lnTo>
                    <a:pt x="779" y="1868"/>
                  </a:lnTo>
                  <a:lnTo>
                    <a:pt x="788" y="1874"/>
                  </a:lnTo>
                  <a:lnTo>
                    <a:pt x="793" y="1876"/>
                  </a:lnTo>
                  <a:lnTo>
                    <a:pt x="799" y="1874"/>
                  </a:lnTo>
                  <a:lnTo>
                    <a:pt x="804" y="1872"/>
                  </a:lnTo>
                  <a:lnTo>
                    <a:pt x="811" y="1865"/>
                  </a:lnTo>
                  <a:lnTo>
                    <a:pt x="813" y="1861"/>
                  </a:lnTo>
                  <a:lnTo>
                    <a:pt x="813" y="1854"/>
                  </a:lnTo>
                  <a:lnTo>
                    <a:pt x="813" y="1850"/>
                  </a:lnTo>
                  <a:lnTo>
                    <a:pt x="811" y="1845"/>
                  </a:lnTo>
                  <a:lnTo>
                    <a:pt x="808" y="1839"/>
                  </a:lnTo>
                  <a:lnTo>
                    <a:pt x="811" y="1830"/>
                  </a:lnTo>
                  <a:lnTo>
                    <a:pt x="815" y="1823"/>
                  </a:lnTo>
                  <a:lnTo>
                    <a:pt x="819" y="1819"/>
                  </a:lnTo>
                  <a:lnTo>
                    <a:pt x="824" y="1814"/>
                  </a:lnTo>
                  <a:lnTo>
                    <a:pt x="846" y="1810"/>
                  </a:lnTo>
                  <a:lnTo>
                    <a:pt x="868" y="1812"/>
                  </a:lnTo>
                  <a:lnTo>
                    <a:pt x="875" y="1814"/>
                  </a:lnTo>
                  <a:lnTo>
                    <a:pt x="879" y="1816"/>
                  </a:lnTo>
                  <a:lnTo>
                    <a:pt x="886" y="1821"/>
                  </a:lnTo>
                  <a:lnTo>
                    <a:pt x="893" y="1825"/>
                  </a:lnTo>
                  <a:lnTo>
                    <a:pt x="899" y="1828"/>
                  </a:lnTo>
                  <a:lnTo>
                    <a:pt x="910" y="1828"/>
                  </a:lnTo>
                  <a:lnTo>
                    <a:pt x="919" y="1832"/>
                  </a:lnTo>
                  <a:lnTo>
                    <a:pt x="928" y="1834"/>
                  </a:lnTo>
                  <a:lnTo>
                    <a:pt x="935" y="1839"/>
                  </a:lnTo>
                  <a:lnTo>
                    <a:pt x="942" y="1839"/>
                  </a:lnTo>
                  <a:lnTo>
                    <a:pt x="948" y="1841"/>
                  </a:lnTo>
                  <a:lnTo>
                    <a:pt x="979" y="1845"/>
                  </a:lnTo>
                  <a:lnTo>
                    <a:pt x="1008" y="1852"/>
                  </a:lnTo>
                  <a:lnTo>
                    <a:pt x="1015" y="1852"/>
                  </a:lnTo>
                  <a:lnTo>
                    <a:pt x="1024" y="1850"/>
                  </a:lnTo>
                  <a:lnTo>
                    <a:pt x="1035" y="1845"/>
                  </a:lnTo>
                  <a:lnTo>
                    <a:pt x="1046" y="1843"/>
                  </a:lnTo>
                  <a:lnTo>
                    <a:pt x="1057" y="1841"/>
                  </a:lnTo>
                  <a:lnTo>
                    <a:pt x="1062" y="1843"/>
                  </a:lnTo>
                  <a:lnTo>
                    <a:pt x="1068" y="1843"/>
                  </a:lnTo>
                  <a:lnTo>
                    <a:pt x="1073" y="1843"/>
                  </a:lnTo>
                  <a:lnTo>
                    <a:pt x="1093" y="1848"/>
                  </a:lnTo>
                  <a:lnTo>
                    <a:pt x="1113" y="1848"/>
                  </a:lnTo>
                  <a:lnTo>
                    <a:pt x="1117" y="1848"/>
                  </a:lnTo>
                  <a:lnTo>
                    <a:pt x="1119" y="1845"/>
                  </a:lnTo>
                  <a:lnTo>
                    <a:pt x="1122" y="1841"/>
                  </a:lnTo>
                  <a:lnTo>
                    <a:pt x="1128" y="1834"/>
                  </a:lnTo>
                  <a:lnTo>
                    <a:pt x="1133" y="1828"/>
                  </a:lnTo>
                  <a:lnTo>
                    <a:pt x="1135" y="1819"/>
                  </a:lnTo>
                  <a:lnTo>
                    <a:pt x="1137" y="1808"/>
                  </a:lnTo>
                  <a:lnTo>
                    <a:pt x="1139" y="1799"/>
                  </a:lnTo>
                  <a:lnTo>
                    <a:pt x="1144" y="1790"/>
                  </a:lnTo>
                  <a:lnTo>
                    <a:pt x="1150" y="1770"/>
                  </a:lnTo>
                  <a:lnTo>
                    <a:pt x="1153" y="1756"/>
                  </a:lnTo>
                  <a:lnTo>
                    <a:pt x="1153" y="1743"/>
                  </a:lnTo>
                  <a:lnTo>
                    <a:pt x="1150" y="1732"/>
                  </a:lnTo>
                  <a:lnTo>
                    <a:pt x="1150" y="1723"/>
                  </a:lnTo>
                  <a:lnTo>
                    <a:pt x="1153" y="1714"/>
                  </a:lnTo>
                  <a:lnTo>
                    <a:pt x="1153" y="1714"/>
                  </a:lnTo>
                  <a:lnTo>
                    <a:pt x="1153" y="1712"/>
                  </a:lnTo>
                  <a:lnTo>
                    <a:pt x="1153" y="1712"/>
                  </a:lnTo>
                  <a:lnTo>
                    <a:pt x="1153" y="1714"/>
                  </a:lnTo>
                  <a:lnTo>
                    <a:pt x="1146" y="1714"/>
                  </a:lnTo>
                  <a:lnTo>
                    <a:pt x="1139" y="1712"/>
                  </a:lnTo>
                  <a:lnTo>
                    <a:pt x="1133" y="1712"/>
                  </a:lnTo>
                  <a:lnTo>
                    <a:pt x="1128" y="1710"/>
                  </a:lnTo>
                  <a:lnTo>
                    <a:pt x="1124" y="1712"/>
                  </a:lnTo>
                  <a:lnTo>
                    <a:pt x="1122" y="1714"/>
                  </a:lnTo>
                  <a:lnTo>
                    <a:pt x="1115" y="1721"/>
                  </a:lnTo>
                  <a:lnTo>
                    <a:pt x="1106" y="1725"/>
                  </a:lnTo>
                  <a:lnTo>
                    <a:pt x="1097" y="1727"/>
                  </a:lnTo>
                  <a:lnTo>
                    <a:pt x="1090" y="1730"/>
                  </a:lnTo>
                  <a:lnTo>
                    <a:pt x="1084" y="1730"/>
                  </a:lnTo>
                  <a:lnTo>
                    <a:pt x="1077" y="1727"/>
                  </a:lnTo>
                  <a:lnTo>
                    <a:pt x="1070" y="1723"/>
                  </a:lnTo>
                  <a:lnTo>
                    <a:pt x="1064" y="1716"/>
                  </a:lnTo>
                  <a:lnTo>
                    <a:pt x="1055" y="1714"/>
                  </a:lnTo>
                  <a:lnTo>
                    <a:pt x="1050" y="1712"/>
                  </a:lnTo>
                  <a:lnTo>
                    <a:pt x="1046" y="1712"/>
                  </a:lnTo>
                  <a:lnTo>
                    <a:pt x="1042" y="1714"/>
                  </a:lnTo>
                  <a:lnTo>
                    <a:pt x="1037" y="1719"/>
                  </a:lnTo>
                  <a:lnTo>
                    <a:pt x="1033" y="1723"/>
                  </a:lnTo>
                  <a:lnTo>
                    <a:pt x="1026" y="1725"/>
                  </a:lnTo>
                  <a:lnTo>
                    <a:pt x="1019" y="1727"/>
                  </a:lnTo>
                  <a:lnTo>
                    <a:pt x="1013" y="1727"/>
                  </a:lnTo>
                  <a:lnTo>
                    <a:pt x="1010" y="1727"/>
                  </a:lnTo>
                  <a:lnTo>
                    <a:pt x="1008" y="1725"/>
                  </a:lnTo>
                  <a:lnTo>
                    <a:pt x="1006" y="1723"/>
                  </a:lnTo>
                  <a:lnTo>
                    <a:pt x="1002" y="1721"/>
                  </a:lnTo>
                  <a:lnTo>
                    <a:pt x="997" y="1716"/>
                  </a:lnTo>
                  <a:lnTo>
                    <a:pt x="990" y="1714"/>
                  </a:lnTo>
                  <a:lnTo>
                    <a:pt x="984" y="1714"/>
                  </a:lnTo>
                  <a:lnTo>
                    <a:pt x="977" y="1714"/>
                  </a:lnTo>
                  <a:lnTo>
                    <a:pt x="973" y="1712"/>
                  </a:lnTo>
                  <a:lnTo>
                    <a:pt x="968" y="1710"/>
                  </a:lnTo>
                  <a:lnTo>
                    <a:pt x="966" y="1705"/>
                  </a:lnTo>
                  <a:lnTo>
                    <a:pt x="962" y="1701"/>
                  </a:lnTo>
                  <a:lnTo>
                    <a:pt x="959" y="1696"/>
                  </a:lnTo>
                  <a:lnTo>
                    <a:pt x="955" y="1692"/>
                  </a:lnTo>
                  <a:lnTo>
                    <a:pt x="950" y="1690"/>
                  </a:lnTo>
                  <a:lnTo>
                    <a:pt x="950" y="1687"/>
                  </a:lnTo>
                  <a:lnTo>
                    <a:pt x="950" y="1685"/>
                  </a:lnTo>
                  <a:lnTo>
                    <a:pt x="953" y="1683"/>
                  </a:lnTo>
                  <a:lnTo>
                    <a:pt x="950" y="1681"/>
                  </a:lnTo>
                  <a:lnTo>
                    <a:pt x="948" y="1679"/>
                  </a:lnTo>
                  <a:lnTo>
                    <a:pt x="944" y="1676"/>
                  </a:lnTo>
                  <a:lnTo>
                    <a:pt x="935" y="1672"/>
                  </a:lnTo>
                  <a:lnTo>
                    <a:pt x="933" y="1670"/>
                  </a:lnTo>
                  <a:lnTo>
                    <a:pt x="933" y="1667"/>
                  </a:lnTo>
                  <a:lnTo>
                    <a:pt x="935" y="1665"/>
                  </a:lnTo>
                  <a:lnTo>
                    <a:pt x="937" y="1665"/>
                  </a:lnTo>
                  <a:lnTo>
                    <a:pt x="942" y="1663"/>
                  </a:lnTo>
                  <a:lnTo>
                    <a:pt x="946" y="1661"/>
                  </a:lnTo>
                  <a:lnTo>
                    <a:pt x="948" y="1659"/>
                  </a:lnTo>
                  <a:lnTo>
                    <a:pt x="948" y="1656"/>
                  </a:lnTo>
                  <a:lnTo>
                    <a:pt x="948" y="1654"/>
                  </a:lnTo>
                  <a:lnTo>
                    <a:pt x="948" y="1652"/>
                  </a:lnTo>
                  <a:lnTo>
                    <a:pt x="946" y="1652"/>
                  </a:lnTo>
                  <a:lnTo>
                    <a:pt x="944" y="1652"/>
                  </a:lnTo>
                  <a:lnTo>
                    <a:pt x="937" y="1652"/>
                  </a:lnTo>
                  <a:lnTo>
                    <a:pt x="933" y="1652"/>
                  </a:lnTo>
                  <a:lnTo>
                    <a:pt x="933" y="1650"/>
                  </a:lnTo>
                  <a:lnTo>
                    <a:pt x="930" y="1647"/>
                  </a:lnTo>
                  <a:lnTo>
                    <a:pt x="933" y="1636"/>
                  </a:lnTo>
                  <a:lnTo>
                    <a:pt x="935" y="1625"/>
                  </a:lnTo>
                  <a:lnTo>
                    <a:pt x="935" y="1614"/>
                  </a:lnTo>
                  <a:lnTo>
                    <a:pt x="933" y="1610"/>
                  </a:lnTo>
                  <a:lnTo>
                    <a:pt x="930" y="1605"/>
                  </a:lnTo>
                  <a:lnTo>
                    <a:pt x="926" y="1601"/>
                  </a:lnTo>
                  <a:lnTo>
                    <a:pt x="922" y="1601"/>
                  </a:lnTo>
                  <a:lnTo>
                    <a:pt x="915" y="1599"/>
                  </a:lnTo>
                  <a:lnTo>
                    <a:pt x="910" y="1601"/>
                  </a:lnTo>
                  <a:lnTo>
                    <a:pt x="906" y="1603"/>
                  </a:lnTo>
                  <a:lnTo>
                    <a:pt x="902" y="1605"/>
                  </a:lnTo>
                  <a:lnTo>
                    <a:pt x="899" y="1605"/>
                  </a:lnTo>
                  <a:lnTo>
                    <a:pt x="895" y="1603"/>
                  </a:lnTo>
                  <a:lnTo>
                    <a:pt x="893" y="1603"/>
                  </a:lnTo>
                  <a:lnTo>
                    <a:pt x="893" y="1603"/>
                  </a:lnTo>
                  <a:lnTo>
                    <a:pt x="891" y="1605"/>
                  </a:lnTo>
                  <a:lnTo>
                    <a:pt x="888" y="1610"/>
                  </a:lnTo>
                  <a:lnTo>
                    <a:pt x="886" y="1614"/>
                  </a:lnTo>
                  <a:lnTo>
                    <a:pt x="884" y="1621"/>
                  </a:lnTo>
                  <a:lnTo>
                    <a:pt x="879" y="1623"/>
                  </a:lnTo>
                  <a:lnTo>
                    <a:pt x="875" y="1623"/>
                  </a:lnTo>
                  <a:lnTo>
                    <a:pt x="868" y="1621"/>
                  </a:lnTo>
                  <a:lnTo>
                    <a:pt x="864" y="1616"/>
                  </a:lnTo>
                  <a:lnTo>
                    <a:pt x="862" y="1614"/>
                  </a:lnTo>
                  <a:lnTo>
                    <a:pt x="859" y="1616"/>
                  </a:lnTo>
                  <a:lnTo>
                    <a:pt x="859" y="1619"/>
                  </a:lnTo>
                  <a:lnTo>
                    <a:pt x="859" y="1623"/>
                  </a:lnTo>
                  <a:lnTo>
                    <a:pt x="859" y="1625"/>
                  </a:lnTo>
                  <a:lnTo>
                    <a:pt x="871" y="1639"/>
                  </a:lnTo>
                  <a:lnTo>
                    <a:pt x="879" y="1654"/>
                  </a:lnTo>
                  <a:lnTo>
                    <a:pt x="882" y="1656"/>
                  </a:lnTo>
                  <a:lnTo>
                    <a:pt x="886" y="1659"/>
                  </a:lnTo>
                  <a:lnTo>
                    <a:pt x="888" y="1661"/>
                  </a:lnTo>
                  <a:lnTo>
                    <a:pt x="893" y="1663"/>
                  </a:lnTo>
                  <a:lnTo>
                    <a:pt x="895" y="1667"/>
                  </a:lnTo>
                  <a:lnTo>
                    <a:pt x="897" y="1672"/>
                  </a:lnTo>
                  <a:lnTo>
                    <a:pt x="899" y="1679"/>
                  </a:lnTo>
                  <a:lnTo>
                    <a:pt x="899" y="1681"/>
                  </a:lnTo>
                  <a:lnTo>
                    <a:pt x="897" y="1681"/>
                  </a:lnTo>
                  <a:lnTo>
                    <a:pt x="893" y="1683"/>
                  </a:lnTo>
                  <a:lnTo>
                    <a:pt x="891" y="1685"/>
                  </a:lnTo>
                  <a:lnTo>
                    <a:pt x="886" y="1687"/>
                  </a:lnTo>
                  <a:lnTo>
                    <a:pt x="879" y="1687"/>
                  </a:lnTo>
                  <a:lnTo>
                    <a:pt x="879" y="1687"/>
                  </a:lnTo>
                  <a:lnTo>
                    <a:pt x="877" y="1687"/>
                  </a:lnTo>
                  <a:lnTo>
                    <a:pt x="877" y="1692"/>
                  </a:lnTo>
                  <a:lnTo>
                    <a:pt x="875" y="1696"/>
                  </a:lnTo>
                  <a:lnTo>
                    <a:pt x="873" y="1701"/>
                  </a:lnTo>
                  <a:lnTo>
                    <a:pt x="873" y="1705"/>
                  </a:lnTo>
                  <a:lnTo>
                    <a:pt x="873" y="1710"/>
                  </a:lnTo>
                  <a:lnTo>
                    <a:pt x="873" y="1712"/>
                  </a:lnTo>
                  <a:lnTo>
                    <a:pt x="873" y="1714"/>
                  </a:lnTo>
                  <a:lnTo>
                    <a:pt x="868" y="1714"/>
                  </a:lnTo>
                  <a:lnTo>
                    <a:pt x="862" y="1714"/>
                  </a:lnTo>
                  <a:lnTo>
                    <a:pt x="855" y="1714"/>
                  </a:lnTo>
                  <a:lnTo>
                    <a:pt x="848" y="1712"/>
                  </a:lnTo>
                  <a:lnTo>
                    <a:pt x="844" y="1710"/>
                  </a:lnTo>
                  <a:lnTo>
                    <a:pt x="842" y="1705"/>
                  </a:lnTo>
                  <a:lnTo>
                    <a:pt x="839" y="1699"/>
                  </a:lnTo>
                  <a:lnTo>
                    <a:pt x="837" y="1694"/>
                  </a:lnTo>
                  <a:lnTo>
                    <a:pt x="833" y="1690"/>
                  </a:lnTo>
                  <a:lnTo>
                    <a:pt x="826" y="1685"/>
                  </a:lnTo>
                  <a:lnTo>
                    <a:pt x="826" y="1679"/>
                  </a:lnTo>
                  <a:lnTo>
                    <a:pt x="828" y="1679"/>
                  </a:lnTo>
                  <a:lnTo>
                    <a:pt x="828" y="1676"/>
                  </a:lnTo>
                  <a:lnTo>
                    <a:pt x="826" y="1674"/>
                  </a:lnTo>
                  <a:lnTo>
                    <a:pt x="826" y="1670"/>
                  </a:lnTo>
                  <a:lnTo>
                    <a:pt x="824" y="1665"/>
                  </a:lnTo>
                  <a:lnTo>
                    <a:pt x="819" y="1663"/>
                  </a:lnTo>
                  <a:lnTo>
                    <a:pt x="817" y="1659"/>
                  </a:lnTo>
                  <a:lnTo>
                    <a:pt x="817" y="1654"/>
                  </a:lnTo>
                  <a:lnTo>
                    <a:pt x="811" y="1647"/>
                  </a:lnTo>
                  <a:lnTo>
                    <a:pt x="804" y="1643"/>
                  </a:lnTo>
                  <a:lnTo>
                    <a:pt x="802" y="1641"/>
                  </a:lnTo>
                  <a:lnTo>
                    <a:pt x="799" y="1639"/>
                  </a:lnTo>
                  <a:lnTo>
                    <a:pt x="797" y="1634"/>
                  </a:lnTo>
                  <a:lnTo>
                    <a:pt x="795" y="1632"/>
                  </a:lnTo>
                  <a:lnTo>
                    <a:pt x="797" y="1627"/>
                  </a:lnTo>
                  <a:lnTo>
                    <a:pt x="795" y="1625"/>
                  </a:lnTo>
                  <a:lnTo>
                    <a:pt x="795" y="1625"/>
                  </a:lnTo>
                  <a:lnTo>
                    <a:pt x="791" y="1621"/>
                  </a:lnTo>
                  <a:lnTo>
                    <a:pt x="786" y="1614"/>
                  </a:lnTo>
                  <a:lnTo>
                    <a:pt x="786" y="1607"/>
                  </a:lnTo>
                  <a:lnTo>
                    <a:pt x="786" y="1601"/>
                  </a:lnTo>
                  <a:lnTo>
                    <a:pt x="786" y="1594"/>
                  </a:lnTo>
                  <a:lnTo>
                    <a:pt x="786" y="1585"/>
                  </a:lnTo>
                  <a:lnTo>
                    <a:pt x="786" y="1581"/>
                  </a:lnTo>
                  <a:lnTo>
                    <a:pt x="782" y="1576"/>
                  </a:lnTo>
                  <a:lnTo>
                    <a:pt x="775" y="1567"/>
                  </a:lnTo>
                  <a:lnTo>
                    <a:pt x="768" y="1559"/>
                  </a:lnTo>
                  <a:lnTo>
                    <a:pt x="764" y="1554"/>
                  </a:lnTo>
                  <a:lnTo>
                    <a:pt x="757" y="1552"/>
                  </a:lnTo>
                  <a:lnTo>
                    <a:pt x="751" y="1550"/>
                  </a:lnTo>
                  <a:lnTo>
                    <a:pt x="746" y="1547"/>
                  </a:lnTo>
                  <a:lnTo>
                    <a:pt x="742" y="1545"/>
                  </a:lnTo>
                  <a:lnTo>
                    <a:pt x="737" y="1541"/>
                  </a:lnTo>
                  <a:lnTo>
                    <a:pt x="731" y="1541"/>
                  </a:lnTo>
                  <a:lnTo>
                    <a:pt x="724" y="1536"/>
                  </a:lnTo>
                  <a:lnTo>
                    <a:pt x="717" y="1532"/>
                  </a:lnTo>
                  <a:lnTo>
                    <a:pt x="711" y="1530"/>
                  </a:lnTo>
                  <a:lnTo>
                    <a:pt x="704" y="1523"/>
                  </a:lnTo>
                  <a:lnTo>
                    <a:pt x="697" y="1518"/>
                  </a:lnTo>
                  <a:lnTo>
                    <a:pt x="693" y="1512"/>
                  </a:lnTo>
                  <a:lnTo>
                    <a:pt x="688" y="1503"/>
                  </a:lnTo>
                  <a:lnTo>
                    <a:pt x="688" y="1498"/>
                  </a:lnTo>
                  <a:lnTo>
                    <a:pt x="684" y="1496"/>
                  </a:lnTo>
                  <a:lnTo>
                    <a:pt x="682" y="1496"/>
                  </a:lnTo>
                  <a:lnTo>
                    <a:pt x="677" y="1496"/>
                  </a:lnTo>
                  <a:lnTo>
                    <a:pt x="673" y="1494"/>
                  </a:lnTo>
                  <a:lnTo>
                    <a:pt x="671" y="1494"/>
                  </a:lnTo>
                  <a:lnTo>
                    <a:pt x="666" y="1494"/>
                  </a:lnTo>
                  <a:lnTo>
                    <a:pt x="662" y="1492"/>
                  </a:lnTo>
                  <a:lnTo>
                    <a:pt x="659" y="1490"/>
                  </a:lnTo>
                  <a:lnTo>
                    <a:pt x="657" y="1487"/>
                  </a:lnTo>
                  <a:lnTo>
                    <a:pt x="657" y="1481"/>
                  </a:lnTo>
                  <a:lnTo>
                    <a:pt x="655" y="1474"/>
                  </a:lnTo>
                  <a:lnTo>
                    <a:pt x="653" y="1472"/>
                  </a:lnTo>
                  <a:lnTo>
                    <a:pt x="653" y="1472"/>
                  </a:lnTo>
                  <a:lnTo>
                    <a:pt x="651" y="1472"/>
                  </a:lnTo>
                  <a:lnTo>
                    <a:pt x="637" y="1476"/>
                  </a:lnTo>
                  <a:lnTo>
                    <a:pt x="635" y="1478"/>
                  </a:lnTo>
                  <a:lnTo>
                    <a:pt x="633" y="1483"/>
                  </a:lnTo>
                  <a:lnTo>
                    <a:pt x="633" y="1496"/>
                  </a:lnTo>
                  <a:lnTo>
                    <a:pt x="633" y="1503"/>
                  </a:lnTo>
                  <a:lnTo>
                    <a:pt x="635" y="1507"/>
                  </a:lnTo>
                  <a:lnTo>
                    <a:pt x="639" y="1512"/>
                  </a:lnTo>
                  <a:lnTo>
                    <a:pt x="644" y="1514"/>
                  </a:lnTo>
                  <a:lnTo>
                    <a:pt x="651" y="1518"/>
                  </a:lnTo>
                  <a:lnTo>
                    <a:pt x="657" y="1525"/>
                  </a:lnTo>
                  <a:lnTo>
                    <a:pt x="662" y="1530"/>
                  </a:lnTo>
                  <a:lnTo>
                    <a:pt x="666" y="1536"/>
                  </a:lnTo>
                  <a:lnTo>
                    <a:pt x="671" y="1543"/>
                  </a:lnTo>
                  <a:lnTo>
                    <a:pt x="675" y="1552"/>
                  </a:lnTo>
                  <a:lnTo>
                    <a:pt x="682" y="1559"/>
                  </a:lnTo>
                  <a:lnTo>
                    <a:pt x="688" y="1565"/>
                  </a:lnTo>
                  <a:lnTo>
                    <a:pt x="695" y="1570"/>
                  </a:lnTo>
                  <a:lnTo>
                    <a:pt x="702" y="1570"/>
                  </a:lnTo>
                  <a:lnTo>
                    <a:pt x="713" y="1572"/>
                  </a:lnTo>
                  <a:lnTo>
                    <a:pt x="715" y="1574"/>
                  </a:lnTo>
                  <a:lnTo>
                    <a:pt x="715" y="1576"/>
                  </a:lnTo>
                  <a:lnTo>
                    <a:pt x="717" y="1581"/>
                  </a:lnTo>
                  <a:lnTo>
                    <a:pt x="719" y="1585"/>
                  </a:lnTo>
                  <a:lnTo>
                    <a:pt x="724" y="1587"/>
                  </a:lnTo>
                  <a:lnTo>
                    <a:pt x="737" y="1594"/>
                  </a:lnTo>
                  <a:lnTo>
                    <a:pt x="751" y="1603"/>
                  </a:lnTo>
                  <a:lnTo>
                    <a:pt x="766" y="1612"/>
                  </a:lnTo>
                  <a:lnTo>
                    <a:pt x="768" y="1614"/>
                  </a:lnTo>
                  <a:lnTo>
                    <a:pt x="768" y="1616"/>
                  </a:lnTo>
                  <a:lnTo>
                    <a:pt x="768" y="1621"/>
                  </a:lnTo>
                  <a:lnTo>
                    <a:pt x="766" y="1625"/>
                  </a:lnTo>
                  <a:lnTo>
                    <a:pt x="764" y="1627"/>
                  </a:lnTo>
                  <a:lnTo>
                    <a:pt x="762" y="1627"/>
                  </a:lnTo>
                  <a:lnTo>
                    <a:pt x="762" y="1627"/>
                  </a:lnTo>
                  <a:lnTo>
                    <a:pt x="755" y="1621"/>
                  </a:lnTo>
                  <a:lnTo>
                    <a:pt x="748" y="1616"/>
                  </a:lnTo>
                  <a:lnTo>
                    <a:pt x="744" y="1616"/>
                  </a:lnTo>
                  <a:lnTo>
                    <a:pt x="742" y="1616"/>
                  </a:lnTo>
                  <a:lnTo>
                    <a:pt x="737" y="1619"/>
                  </a:lnTo>
                  <a:lnTo>
                    <a:pt x="735" y="1621"/>
                  </a:lnTo>
                  <a:lnTo>
                    <a:pt x="735" y="1627"/>
                  </a:lnTo>
                  <a:lnTo>
                    <a:pt x="735" y="1632"/>
                  </a:lnTo>
                  <a:lnTo>
                    <a:pt x="737" y="1636"/>
                  </a:lnTo>
                  <a:lnTo>
                    <a:pt x="739" y="1639"/>
                  </a:lnTo>
                  <a:lnTo>
                    <a:pt x="742" y="1645"/>
                  </a:lnTo>
                  <a:lnTo>
                    <a:pt x="742" y="1650"/>
                  </a:lnTo>
                  <a:lnTo>
                    <a:pt x="739" y="1654"/>
                  </a:lnTo>
                  <a:lnTo>
                    <a:pt x="726" y="1679"/>
                  </a:lnTo>
                  <a:lnTo>
                    <a:pt x="724" y="1683"/>
                  </a:lnTo>
                  <a:lnTo>
                    <a:pt x="719" y="1685"/>
                  </a:lnTo>
                  <a:lnTo>
                    <a:pt x="713" y="1685"/>
                  </a:lnTo>
                  <a:lnTo>
                    <a:pt x="708" y="1685"/>
                  </a:lnTo>
                  <a:lnTo>
                    <a:pt x="704" y="1690"/>
                  </a:lnTo>
                  <a:lnTo>
                    <a:pt x="704" y="1694"/>
                  </a:lnTo>
                  <a:lnTo>
                    <a:pt x="704" y="1701"/>
                  </a:lnTo>
                  <a:lnTo>
                    <a:pt x="704" y="1705"/>
                  </a:lnTo>
                  <a:lnTo>
                    <a:pt x="704" y="1710"/>
                  </a:lnTo>
                  <a:lnTo>
                    <a:pt x="702" y="1714"/>
                  </a:lnTo>
                  <a:lnTo>
                    <a:pt x="699" y="1714"/>
                  </a:lnTo>
                  <a:lnTo>
                    <a:pt x="697" y="1716"/>
                  </a:lnTo>
                  <a:lnTo>
                    <a:pt x="695" y="1716"/>
                  </a:lnTo>
                  <a:lnTo>
                    <a:pt x="662" y="1699"/>
                  </a:lnTo>
                  <a:lnTo>
                    <a:pt x="646" y="1690"/>
                  </a:lnTo>
                  <a:lnTo>
                    <a:pt x="644" y="1687"/>
                  </a:lnTo>
                  <a:lnTo>
                    <a:pt x="644" y="1685"/>
                  </a:lnTo>
                  <a:lnTo>
                    <a:pt x="646" y="1683"/>
                  </a:lnTo>
                  <a:lnTo>
                    <a:pt x="646" y="1681"/>
                  </a:lnTo>
                  <a:lnTo>
                    <a:pt x="651" y="1679"/>
                  </a:lnTo>
                  <a:lnTo>
                    <a:pt x="655" y="1679"/>
                  </a:lnTo>
                  <a:lnTo>
                    <a:pt x="679" y="1679"/>
                  </a:lnTo>
                  <a:lnTo>
                    <a:pt x="704" y="1674"/>
                  </a:lnTo>
                  <a:lnTo>
                    <a:pt x="708" y="1672"/>
                  </a:lnTo>
                  <a:lnTo>
                    <a:pt x="713" y="1670"/>
                  </a:lnTo>
                  <a:lnTo>
                    <a:pt x="715" y="1665"/>
                  </a:lnTo>
                  <a:lnTo>
                    <a:pt x="717" y="1663"/>
                  </a:lnTo>
                  <a:lnTo>
                    <a:pt x="717" y="1659"/>
                  </a:lnTo>
                  <a:lnTo>
                    <a:pt x="719" y="1654"/>
                  </a:lnTo>
                  <a:lnTo>
                    <a:pt x="719" y="1652"/>
                  </a:lnTo>
                  <a:lnTo>
                    <a:pt x="715" y="1643"/>
                  </a:lnTo>
                  <a:lnTo>
                    <a:pt x="711" y="1632"/>
                  </a:lnTo>
                  <a:lnTo>
                    <a:pt x="708" y="1630"/>
                  </a:lnTo>
                  <a:lnTo>
                    <a:pt x="706" y="1627"/>
                  </a:lnTo>
                  <a:lnTo>
                    <a:pt x="699" y="1623"/>
                  </a:lnTo>
                  <a:lnTo>
                    <a:pt x="693" y="1619"/>
                  </a:lnTo>
                  <a:lnTo>
                    <a:pt x="691" y="1612"/>
                  </a:lnTo>
                  <a:lnTo>
                    <a:pt x="682" y="1607"/>
                  </a:lnTo>
                  <a:lnTo>
                    <a:pt x="675" y="1601"/>
                  </a:lnTo>
                  <a:lnTo>
                    <a:pt x="666" y="1596"/>
                  </a:lnTo>
                  <a:lnTo>
                    <a:pt x="657" y="1594"/>
                  </a:lnTo>
                  <a:lnTo>
                    <a:pt x="648" y="1590"/>
                  </a:lnTo>
                  <a:lnTo>
                    <a:pt x="637" y="1583"/>
                  </a:lnTo>
                  <a:lnTo>
                    <a:pt x="631" y="1576"/>
                  </a:lnTo>
                  <a:lnTo>
                    <a:pt x="619" y="1565"/>
                  </a:lnTo>
                  <a:lnTo>
                    <a:pt x="608" y="1554"/>
                  </a:lnTo>
                  <a:lnTo>
                    <a:pt x="597" y="1543"/>
                  </a:lnTo>
                  <a:lnTo>
                    <a:pt x="588" y="1525"/>
                  </a:lnTo>
                  <a:lnTo>
                    <a:pt x="584" y="1518"/>
                  </a:lnTo>
                  <a:lnTo>
                    <a:pt x="577" y="1512"/>
                  </a:lnTo>
                  <a:lnTo>
                    <a:pt x="571" y="1510"/>
                  </a:lnTo>
                  <a:lnTo>
                    <a:pt x="564" y="1507"/>
                  </a:lnTo>
                  <a:lnTo>
                    <a:pt x="559" y="1507"/>
                  </a:lnTo>
                  <a:lnTo>
                    <a:pt x="553" y="1510"/>
                  </a:lnTo>
                  <a:lnTo>
                    <a:pt x="548" y="1514"/>
                  </a:lnTo>
                  <a:lnTo>
                    <a:pt x="544" y="1518"/>
                  </a:lnTo>
                  <a:lnTo>
                    <a:pt x="539" y="1521"/>
                  </a:lnTo>
                  <a:lnTo>
                    <a:pt x="531" y="1525"/>
                  </a:lnTo>
                  <a:lnTo>
                    <a:pt x="522" y="1532"/>
                  </a:lnTo>
                  <a:lnTo>
                    <a:pt x="515" y="1538"/>
                  </a:lnTo>
                  <a:lnTo>
                    <a:pt x="511" y="1543"/>
                  </a:lnTo>
                  <a:lnTo>
                    <a:pt x="504" y="1543"/>
                  </a:lnTo>
                  <a:lnTo>
                    <a:pt x="499" y="1541"/>
                  </a:lnTo>
                  <a:lnTo>
                    <a:pt x="482" y="1534"/>
                  </a:lnTo>
                  <a:lnTo>
                    <a:pt x="464" y="1532"/>
                  </a:lnTo>
                  <a:lnTo>
                    <a:pt x="457" y="1532"/>
                  </a:lnTo>
                  <a:lnTo>
                    <a:pt x="453" y="1534"/>
                  </a:lnTo>
                  <a:lnTo>
                    <a:pt x="448" y="1538"/>
                  </a:lnTo>
                  <a:lnTo>
                    <a:pt x="446" y="1543"/>
                  </a:lnTo>
                  <a:lnTo>
                    <a:pt x="444" y="1552"/>
                  </a:lnTo>
                  <a:lnTo>
                    <a:pt x="444" y="1567"/>
                  </a:lnTo>
                  <a:lnTo>
                    <a:pt x="442" y="1574"/>
                  </a:lnTo>
                  <a:lnTo>
                    <a:pt x="439" y="1581"/>
                  </a:lnTo>
                  <a:lnTo>
                    <a:pt x="435" y="1587"/>
                  </a:lnTo>
                  <a:lnTo>
                    <a:pt x="428" y="1592"/>
                  </a:lnTo>
                  <a:lnTo>
                    <a:pt x="422" y="1594"/>
                  </a:lnTo>
                  <a:lnTo>
                    <a:pt x="415" y="1596"/>
                  </a:lnTo>
                  <a:lnTo>
                    <a:pt x="408" y="1599"/>
                  </a:lnTo>
                  <a:lnTo>
                    <a:pt x="404" y="1603"/>
                  </a:lnTo>
                  <a:lnTo>
                    <a:pt x="399" y="1607"/>
                  </a:lnTo>
                  <a:lnTo>
                    <a:pt x="395" y="1614"/>
                  </a:lnTo>
                  <a:lnTo>
                    <a:pt x="388" y="1621"/>
                  </a:lnTo>
                  <a:lnTo>
                    <a:pt x="384" y="1627"/>
                  </a:lnTo>
                  <a:lnTo>
                    <a:pt x="382" y="1632"/>
                  </a:lnTo>
                  <a:lnTo>
                    <a:pt x="379" y="1636"/>
                  </a:lnTo>
                  <a:lnTo>
                    <a:pt x="379" y="1643"/>
                  </a:lnTo>
                  <a:lnTo>
                    <a:pt x="379" y="1647"/>
                  </a:lnTo>
                  <a:lnTo>
                    <a:pt x="384" y="1654"/>
                  </a:lnTo>
                  <a:lnTo>
                    <a:pt x="386" y="1659"/>
                  </a:lnTo>
                  <a:lnTo>
                    <a:pt x="384" y="1661"/>
                  </a:lnTo>
                  <a:lnTo>
                    <a:pt x="382" y="1665"/>
                  </a:lnTo>
                  <a:lnTo>
                    <a:pt x="377" y="1670"/>
                  </a:lnTo>
                  <a:lnTo>
                    <a:pt x="373" y="1679"/>
                  </a:lnTo>
                  <a:lnTo>
                    <a:pt x="371" y="1685"/>
                  </a:lnTo>
                  <a:lnTo>
                    <a:pt x="368" y="1690"/>
                  </a:lnTo>
                  <a:lnTo>
                    <a:pt x="364" y="1694"/>
                  </a:lnTo>
                  <a:lnTo>
                    <a:pt x="359" y="1696"/>
                  </a:lnTo>
                  <a:lnTo>
                    <a:pt x="353" y="1701"/>
                  </a:lnTo>
                  <a:lnTo>
                    <a:pt x="346" y="1705"/>
                  </a:lnTo>
                  <a:lnTo>
                    <a:pt x="344" y="1710"/>
                  </a:lnTo>
                  <a:lnTo>
                    <a:pt x="339" y="1712"/>
                  </a:lnTo>
                  <a:lnTo>
                    <a:pt x="335" y="1712"/>
                  </a:lnTo>
                  <a:lnTo>
                    <a:pt x="324" y="1712"/>
                  </a:lnTo>
                  <a:lnTo>
                    <a:pt x="311" y="1714"/>
                  </a:lnTo>
                  <a:lnTo>
                    <a:pt x="299" y="1714"/>
                  </a:lnTo>
                  <a:lnTo>
                    <a:pt x="291" y="1716"/>
                  </a:lnTo>
                  <a:lnTo>
                    <a:pt x="280" y="1721"/>
                  </a:lnTo>
                  <a:lnTo>
                    <a:pt x="268" y="1727"/>
                  </a:lnTo>
                  <a:lnTo>
                    <a:pt x="264" y="1730"/>
                  </a:lnTo>
                  <a:lnTo>
                    <a:pt x="260" y="1730"/>
                  </a:lnTo>
                  <a:lnTo>
                    <a:pt x="255" y="1727"/>
                  </a:lnTo>
                  <a:lnTo>
                    <a:pt x="251" y="1725"/>
                  </a:lnTo>
                  <a:lnTo>
                    <a:pt x="246" y="1716"/>
                  </a:lnTo>
                  <a:lnTo>
                    <a:pt x="242" y="1707"/>
                  </a:lnTo>
                  <a:lnTo>
                    <a:pt x="237" y="1705"/>
                  </a:lnTo>
                  <a:lnTo>
                    <a:pt x="233" y="1703"/>
                  </a:lnTo>
                  <a:lnTo>
                    <a:pt x="228" y="1703"/>
                  </a:lnTo>
                  <a:lnTo>
                    <a:pt x="224" y="1703"/>
                  </a:lnTo>
                  <a:lnTo>
                    <a:pt x="220" y="1705"/>
                  </a:lnTo>
                  <a:lnTo>
                    <a:pt x="213" y="1705"/>
                  </a:lnTo>
                  <a:lnTo>
                    <a:pt x="208" y="1703"/>
                  </a:lnTo>
                  <a:lnTo>
                    <a:pt x="202" y="1703"/>
                  </a:lnTo>
                  <a:lnTo>
                    <a:pt x="197" y="1701"/>
                  </a:lnTo>
                  <a:lnTo>
                    <a:pt x="195" y="1699"/>
                  </a:lnTo>
                  <a:lnTo>
                    <a:pt x="195" y="1696"/>
                  </a:lnTo>
                  <a:lnTo>
                    <a:pt x="195" y="1692"/>
                  </a:lnTo>
                  <a:lnTo>
                    <a:pt x="193" y="1679"/>
                  </a:lnTo>
                  <a:lnTo>
                    <a:pt x="191" y="1667"/>
                  </a:lnTo>
                  <a:lnTo>
                    <a:pt x="184" y="1659"/>
                  </a:lnTo>
                  <a:lnTo>
                    <a:pt x="182" y="1656"/>
                  </a:lnTo>
                  <a:lnTo>
                    <a:pt x="182" y="1652"/>
                  </a:lnTo>
                  <a:lnTo>
                    <a:pt x="182" y="1647"/>
                  </a:lnTo>
                  <a:lnTo>
                    <a:pt x="188" y="1634"/>
                  </a:lnTo>
                  <a:lnTo>
                    <a:pt x="197" y="1605"/>
                  </a:lnTo>
                  <a:lnTo>
                    <a:pt x="197" y="1576"/>
                  </a:lnTo>
                  <a:lnTo>
                    <a:pt x="197" y="1574"/>
                  </a:lnTo>
                  <a:lnTo>
                    <a:pt x="197" y="1572"/>
                  </a:lnTo>
                  <a:lnTo>
                    <a:pt x="197" y="1563"/>
                  </a:lnTo>
                  <a:lnTo>
                    <a:pt x="195" y="1554"/>
                  </a:lnTo>
                  <a:lnTo>
                    <a:pt x="191" y="1545"/>
                  </a:lnTo>
                  <a:lnTo>
                    <a:pt x="191" y="1541"/>
                  </a:lnTo>
                  <a:lnTo>
                    <a:pt x="193" y="1538"/>
                  </a:lnTo>
                  <a:lnTo>
                    <a:pt x="195" y="1536"/>
                  </a:lnTo>
                  <a:lnTo>
                    <a:pt x="200" y="1534"/>
                  </a:lnTo>
                  <a:lnTo>
                    <a:pt x="202" y="1532"/>
                  </a:lnTo>
                  <a:lnTo>
                    <a:pt x="206" y="1532"/>
                  </a:lnTo>
                  <a:lnTo>
                    <a:pt x="206" y="1530"/>
                  </a:lnTo>
                  <a:lnTo>
                    <a:pt x="213" y="1525"/>
                  </a:lnTo>
                  <a:lnTo>
                    <a:pt x="217" y="1523"/>
                  </a:lnTo>
                  <a:lnTo>
                    <a:pt x="224" y="1521"/>
                  </a:lnTo>
                  <a:lnTo>
                    <a:pt x="231" y="1523"/>
                  </a:lnTo>
                  <a:lnTo>
                    <a:pt x="237" y="1523"/>
                  </a:lnTo>
                  <a:lnTo>
                    <a:pt x="240" y="1525"/>
                  </a:lnTo>
                  <a:lnTo>
                    <a:pt x="244" y="1525"/>
                  </a:lnTo>
                  <a:lnTo>
                    <a:pt x="255" y="1523"/>
                  </a:lnTo>
                  <a:lnTo>
                    <a:pt x="264" y="1525"/>
                  </a:lnTo>
                  <a:lnTo>
                    <a:pt x="273" y="1527"/>
                  </a:lnTo>
                  <a:lnTo>
                    <a:pt x="282" y="1530"/>
                  </a:lnTo>
                  <a:lnTo>
                    <a:pt x="291" y="1530"/>
                  </a:lnTo>
                  <a:lnTo>
                    <a:pt x="299" y="1527"/>
                  </a:lnTo>
                  <a:lnTo>
                    <a:pt x="304" y="1527"/>
                  </a:lnTo>
                  <a:lnTo>
                    <a:pt x="308" y="1527"/>
                  </a:lnTo>
                  <a:lnTo>
                    <a:pt x="315" y="1530"/>
                  </a:lnTo>
                  <a:lnTo>
                    <a:pt x="322" y="1530"/>
                  </a:lnTo>
                  <a:lnTo>
                    <a:pt x="331" y="1530"/>
                  </a:lnTo>
                  <a:lnTo>
                    <a:pt x="337" y="1532"/>
                  </a:lnTo>
                  <a:lnTo>
                    <a:pt x="342" y="1532"/>
                  </a:lnTo>
                  <a:lnTo>
                    <a:pt x="346" y="1530"/>
                  </a:lnTo>
                  <a:lnTo>
                    <a:pt x="348" y="1527"/>
                  </a:lnTo>
                  <a:lnTo>
                    <a:pt x="351" y="1523"/>
                  </a:lnTo>
                  <a:lnTo>
                    <a:pt x="353" y="1516"/>
                  </a:lnTo>
                  <a:lnTo>
                    <a:pt x="355" y="1507"/>
                  </a:lnTo>
                  <a:lnTo>
                    <a:pt x="357" y="1465"/>
                  </a:lnTo>
                  <a:lnTo>
                    <a:pt x="357" y="1458"/>
                  </a:lnTo>
                  <a:lnTo>
                    <a:pt x="355" y="1454"/>
                  </a:lnTo>
                  <a:lnTo>
                    <a:pt x="351" y="1452"/>
                  </a:lnTo>
                  <a:lnTo>
                    <a:pt x="344" y="1447"/>
                  </a:lnTo>
                  <a:lnTo>
                    <a:pt x="339" y="1441"/>
                  </a:lnTo>
                  <a:lnTo>
                    <a:pt x="335" y="1432"/>
                  </a:lnTo>
                  <a:lnTo>
                    <a:pt x="333" y="1425"/>
                  </a:lnTo>
                  <a:lnTo>
                    <a:pt x="326" y="1421"/>
                  </a:lnTo>
                  <a:lnTo>
                    <a:pt x="317" y="1416"/>
                  </a:lnTo>
                  <a:lnTo>
                    <a:pt x="313" y="1414"/>
                  </a:lnTo>
                  <a:lnTo>
                    <a:pt x="308" y="1412"/>
                  </a:lnTo>
                  <a:lnTo>
                    <a:pt x="304" y="1412"/>
                  </a:lnTo>
                  <a:lnTo>
                    <a:pt x="297" y="1410"/>
                  </a:lnTo>
                  <a:lnTo>
                    <a:pt x="293" y="1407"/>
                  </a:lnTo>
                  <a:lnTo>
                    <a:pt x="291" y="1405"/>
                  </a:lnTo>
                  <a:lnTo>
                    <a:pt x="291" y="1401"/>
                  </a:lnTo>
                  <a:lnTo>
                    <a:pt x="288" y="1396"/>
                  </a:lnTo>
                  <a:lnTo>
                    <a:pt x="288" y="1392"/>
                  </a:lnTo>
                  <a:lnTo>
                    <a:pt x="288" y="1390"/>
                  </a:lnTo>
                  <a:lnTo>
                    <a:pt x="291" y="1387"/>
                  </a:lnTo>
                  <a:lnTo>
                    <a:pt x="293" y="1387"/>
                  </a:lnTo>
                  <a:lnTo>
                    <a:pt x="302" y="1383"/>
                  </a:lnTo>
                  <a:lnTo>
                    <a:pt x="313" y="1381"/>
                  </a:lnTo>
                  <a:lnTo>
                    <a:pt x="317" y="1381"/>
                  </a:lnTo>
                  <a:lnTo>
                    <a:pt x="324" y="1381"/>
                  </a:lnTo>
                  <a:lnTo>
                    <a:pt x="333" y="1385"/>
                  </a:lnTo>
                  <a:lnTo>
                    <a:pt x="342" y="1385"/>
                  </a:lnTo>
                  <a:lnTo>
                    <a:pt x="346" y="1383"/>
                  </a:lnTo>
                  <a:lnTo>
                    <a:pt x="348" y="1381"/>
                  </a:lnTo>
                  <a:lnTo>
                    <a:pt x="348" y="1376"/>
                  </a:lnTo>
                  <a:lnTo>
                    <a:pt x="344" y="1361"/>
                  </a:lnTo>
                  <a:lnTo>
                    <a:pt x="344" y="1358"/>
                  </a:lnTo>
                  <a:lnTo>
                    <a:pt x="346" y="1356"/>
                  </a:lnTo>
                  <a:lnTo>
                    <a:pt x="348" y="1356"/>
                  </a:lnTo>
                  <a:lnTo>
                    <a:pt x="353" y="1356"/>
                  </a:lnTo>
                  <a:lnTo>
                    <a:pt x="357" y="1358"/>
                  </a:lnTo>
                  <a:lnTo>
                    <a:pt x="362" y="1361"/>
                  </a:lnTo>
                  <a:lnTo>
                    <a:pt x="368" y="1363"/>
                  </a:lnTo>
                  <a:lnTo>
                    <a:pt x="373" y="1363"/>
                  </a:lnTo>
                  <a:lnTo>
                    <a:pt x="377" y="1363"/>
                  </a:lnTo>
                  <a:lnTo>
                    <a:pt x="379" y="1361"/>
                  </a:lnTo>
                  <a:lnTo>
                    <a:pt x="384" y="1358"/>
                  </a:lnTo>
                  <a:lnTo>
                    <a:pt x="386" y="1354"/>
                  </a:lnTo>
                  <a:lnTo>
                    <a:pt x="388" y="1352"/>
                  </a:lnTo>
                  <a:lnTo>
                    <a:pt x="393" y="1350"/>
                  </a:lnTo>
                  <a:lnTo>
                    <a:pt x="402" y="1347"/>
                  </a:lnTo>
                  <a:lnTo>
                    <a:pt x="406" y="1345"/>
                  </a:lnTo>
                  <a:lnTo>
                    <a:pt x="411" y="1341"/>
                  </a:lnTo>
                  <a:lnTo>
                    <a:pt x="413" y="1336"/>
                  </a:lnTo>
                  <a:lnTo>
                    <a:pt x="413" y="1332"/>
                  </a:lnTo>
                  <a:lnTo>
                    <a:pt x="415" y="1325"/>
                  </a:lnTo>
                  <a:lnTo>
                    <a:pt x="417" y="1323"/>
                  </a:lnTo>
                  <a:lnTo>
                    <a:pt x="419" y="1321"/>
                  </a:lnTo>
                  <a:lnTo>
                    <a:pt x="426" y="1316"/>
                  </a:lnTo>
                  <a:lnTo>
                    <a:pt x="433" y="1312"/>
                  </a:lnTo>
                  <a:lnTo>
                    <a:pt x="444" y="1303"/>
                  </a:lnTo>
                  <a:lnTo>
                    <a:pt x="451" y="1296"/>
                  </a:lnTo>
                  <a:lnTo>
                    <a:pt x="455" y="1287"/>
                  </a:lnTo>
                  <a:lnTo>
                    <a:pt x="459" y="1272"/>
                  </a:lnTo>
                  <a:lnTo>
                    <a:pt x="464" y="1265"/>
                  </a:lnTo>
                  <a:lnTo>
                    <a:pt x="468" y="1261"/>
                  </a:lnTo>
                  <a:lnTo>
                    <a:pt x="473" y="1256"/>
                  </a:lnTo>
                  <a:lnTo>
                    <a:pt x="479" y="1252"/>
                  </a:lnTo>
                  <a:lnTo>
                    <a:pt x="488" y="1249"/>
                  </a:lnTo>
                  <a:lnTo>
                    <a:pt x="495" y="1247"/>
                  </a:lnTo>
                  <a:lnTo>
                    <a:pt x="504" y="1245"/>
                  </a:lnTo>
                  <a:lnTo>
                    <a:pt x="513" y="1241"/>
                  </a:lnTo>
                  <a:lnTo>
                    <a:pt x="519" y="1236"/>
                  </a:lnTo>
                  <a:lnTo>
                    <a:pt x="526" y="1236"/>
                  </a:lnTo>
                  <a:lnTo>
                    <a:pt x="535" y="1238"/>
                  </a:lnTo>
                  <a:lnTo>
                    <a:pt x="537" y="1238"/>
                  </a:lnTo>
                  <a:lnTo>
                    <a:pt x="542" y="1236"/>
                  </a:lnTo>
                  <a:lnTo>
                    <a:pt x="544" y="1232"/>
                  </a:lnTo>
                  <a:lnTo>
                    <a:pt x="546" y="1227"/>
                  </a:lnTo>
                  <a:lnTo>
                    <a:pt x="548" y="1225"/>
                  </a:lnTo>
                  <a:lnTo>
                    <a:pt x="546" y="1212"/>
                  </a:lnTo>
                  <a:lnTo>
                    <a:pt x="544" y="1201"/>
                  </a:lnTo>
                  <a:lnTo>
                    <a:pt x="539" y="1189"/>
                  </a:lnTo>
                  <a:lnTo>
                    <a:pt x="539" y="1187"/>
                  </a:lnTo>
                  <a:lnTo>
                    <a:pt x="535" y="1183"/>
                  </a:lnTo>
                  <a:lnTo>
                    <a:pt x="533" y="1178"/>
                  </a:lnTo>
                  <a:lnTo>
                    <a:pt x="533" y="1174"/>
                  </a:lnTo>
                  <a:lnTo>
                    <a:pt x="535" y="1172"/>
                  </a:lnTo>
                  <a:lnTo>
                    <a:pt x="535" y="1167"/>
                  </a:lnTo>
                  <a:lnTo>
                    <a:pt x="533" y="1163"/>
                  </a:lnTo>
                  <a:lnTo>
                    <a:pt x="535" y="1156"/>
                  </a:lnTo>
                  <a:lnTo>
                    <a:pt x="535" y="1149"/>
                  </a:lnTo>
                  <a:lnTo>
                    <a:pt x="537" y="1143"/>
                  </a:lnTo>
                  <a:lnTo>
                    <a:pt x="537" y="1136"/>
                  </a:lnTo>
                  <a:lnTo>
                    <a:pt x="539" y="1134"/>
                  </a:lnTo>
                  <a:lnTo>
                    <a:pt x="539" y="1132"/>
                  </a:lnTo>
                  <a:lnTo>
                    <a:pt x="548" y="1129"/>
                  </a:lnTo>
                  <a:lnTo>
                    <a:pt x="555" y="1123"/>
                  </a:lnTo>
                  <a:lnTo>
                    <a:pt x="562" y="1118"/>
                  </a:lnTo>
                  <a:lnTo>
                    <a:pt x="571" y="1114"/>
                  </a:lnTo>
                  <a:lnTo>
                    <a:pt x="573" y="1112"/>
                  </a:lnTo>
                  <a:lnTo>
                    <a:pt x="575" y="1112"/>
                  </a:lnTo>
                  <a:lnTo>
                    <a:pt x="577" y="1112"/>
                  </a:lnTo>
                  <a:lnTo>
                    <a:pt x="579" y="1114"/>
                  </a:lnTo>
                  <a:lnTo>
                    <a:pt x="579" y="1116"/>
                  </a:lnTo>
                  <a:lnTo>
                    <a:pt x="579" y="1123"/>
                  </a:lnTo>
                  <a:lnTo>
                    <a:pt x="577" y="1129"/>
                  </a:lnTo>
                  <a:lnTo>
                    <a:pt x="577" y="1136"/>
                  </a:lnTo>
                  <a:lnTo>
                    <a:pt x="577" y="1143"/>
                  </a:lnTo>
                  <a:lnTo>
                    <a:pt x="579" y="1147"/>
                  </a:lnTo>
                  <a:lnTo>
                    <a:pt x="586" y="1149"/>
                  </a:lnTo>
                  <a:lnTo>
                    <a:pt x="586" y="1152"/>
                  </a:lnTo>
                  <a:lnTo>
                    <a:pt x="588" y="1154"/>
                  </a:lnTo>
                  <a:lnTo>
                    <a:pt x="588" y="1156"/>
                  </a:lnTo>
                  <a:lnTo>
                    <a:pt x="586" y="1156"/>
                  </a:lnTo>
                  <a:lnTo>
                    <a:pt x="582" y="1161"/>
                  </a:lnTo>
                  <a:lnTo>
                    <a:pt x="577" y="1165"/>
                  </a:lnTo>
                  <a:lnTo>
                    <a:pt x="575" y="1172"/>
                  </a:lnTo>
                  <a:lnTo>
                    <a:pt x="575" y="1174"/>
                  </a:lnTo>
                  <a:lnTo>
                    <a:pt x="575" y="1174"/>
                  </a:lnTo>
                  <a:lnTo>
                    <a:pt x="577" y="1176"/>
                  </a:lnTo>
                  <a:lnTo>
                    <a:pt x="582" y="1178"/>
                  </a:lnTo>
                  <a:lnTo>
                    <a:pt x="584" y="1183"/>
                  </a:lnTo>
                  <a:lnTo>
                    <a:pt x="586" y="1187"/>
                  </a:lnTo>
                  <a:lnTo>
                    <a:pt x="591" y="1189"/>
                  </a:lnTo>
                  <a:lnTo>
                    <a:pt x="593" y="1194"/>
                  </a:lnTo>
                  <a:lnTo>
                    <a:pt x="595" y="1194"/>
                  </a:lnTo>
                  <a:lnTo>
                    <a:pt x="597" y="1196"/>
                  </a:lnTo>
                  <a:lnTo>
                    <a:pt x="599" y="1196"/>
                  </a:lnTo>
                  <a:lnTo>
                    <a:pt x="602" y="1194"/>
                  </a:lnTo>
                  <a:lnTo>
                    <a:pt x="602" y="1192"/>
                  </a:lnTo>
                  <a:lnTo>
                    <a:pt x="597" y="1187"/>
                  </a:lnTo>
                  <a:lnTo>
                    <a:pt x="593" y="1183"/>
                  </a:lnTo>
                  <a:lnTo>
                    <a:pt x="593" y="1178"/>
                  </a:lnTo>
                  <a:lnTo>
                    <a:pt x="593" y="1174"/>
                  </a:lnTo>
                  <a:lnTo>
                    <a:pt x="595" y="1172"/>
                  </a:lnTo>
                  <a:lnTo>
                    <a:pt x="602" y="1167"/>
                  </a:lnTo>
                  <a:lnTo>
                    <a:pt x="606" y="1165"/>
                  </a:lnTo>
                  <a:lnTo>
                    <a:pt x="613" y="1163"/>
                  </a:lnTo>
                  <a:lnTo>
                    <a:pt x="619" y="1161"/>
                  </a:lnTo>
                  <a:lnTo>
                    <a:pt x="619" y="1163"/>
                  </a:lnTo>
                  <a:lnTo>
                    <a:pt x="619" y="1163"/>
                  </a:lnTo>
                  <a:lnTo>
                    <a:pt x="619" y="1176"/>
                  </a:lnTo>
                  <a:lnTo>
                    <a:pt x="617" y="1187"/>
                  </a:lnTo>
                  <a:lnTo>
                    <a:pt x="613" y="1198"/>
                  </a:lnTo>
                  <a:lnTo>
                    <a:pt x="608" y="1203"/>
                  </a:lnTo>
                  <a:lnTo>
                    <a:pt x="604" y="1207"/>
                  </a:lnTo>
                  <a:lnTo>
                    <a:pt x="597" y="1207"/>
                  </a:lnTo>
                  <a:lnTo>
                    <a:pt x="593" y="1203"/>
                  </a:lnTo>
                  <a:lnTo>
                    <a:pt x="586" y="1198"/>
                  </a:lnTo>
                  <a:lnTo>
                    <a:pt x="577" y="1196"/>
                  </a:lnTo>
                  <a:lnTo>
                    <a:pt x="571" y="1194"/>
                  </a:lnTo>
                  <a:lnTo>
                    <a:pt x="568" y="1194"/>
                  </a:lnTo>
                  <a:lnTo>
                    <a:pt x="568" y="1194"/>
                  </a:lnTo>
                  <a:lnTo>
                    <a:pt x="568" y="1196"/>
                  </a:lnTo>
                  <a:lnTo>
                    <a:pt x="568" y="1198"/>
                  </a:lnTo>
                  <a:lnTo>
                    <a:pt x="568" y="1203"/>
                  </a:lnTo>
                  <a:lnTo>
                    <a:pt x="571" y="1207"/>
                  </a:lnTo>
                  <a:lnTo>
                    <a:pt x="573" y="1212"/>
                  </a:lnTo>
                  <a:lnTo>
                    <a:pt x="577" y="1214"/>
                  </a:lnTo>
                  <a:lnTo>
                    <a:pt x="582" y="1214"/>
                  </a:lnTo>
                  <a:lnTo>
                    <a:pt x="586" y="1216"/>
                  </a:lnTo>
                  <a:lnTo>
                    <a:pt x="591" y="1216"/>
                  </a:lnTo>
                  <a:lnTo>
                    <a:pt x="593" y="1221"/>
                  </a:lnTo>
                  <a:lnTo>
                    <a:pt x="595" y="1223"/>
                  </a:lnTo>
                  <a:lnTo>
                    <a:pt x="597" y="1225"/>
                  </a:lnTo>
                  <a:lnTo>
                    <a:pt x="599" y="1225"/>
                  </a:lnTo>
                  <a:lnTo>
                    <a:pt x="608" y="1221"/>
                  </a:lnTo>
                  <a:lnTo>
                    <a:pt x="615" y="1216"/>
                  </a:lnTo>
                  <a:lnTo>
                    <a:pt x="622" y="1214"/>
                  </a:lnTo>
                  <a:lnTo>
                    <a:pt x="628" y="1212"/>
                  </a:lnTo>
                  <a:lnTo>
                    <a:pt x="633" y="1209"/>
                  </a:lnTo>
                  <a:lnTo>
                    <a:pt x="637" y="1207"/>
                  </a:lnTo>
                  <a:lnTo>
                    <a:pt x="639" y="1207"/>
                  </a:lnTo>
                  <a:lnTo>
                    <a:pt x="642" y="1207"/>
                  </a:lnTo>
                  <a:lnTo>
                    <a:pt x="644" y="1209"/>
                  </a:lnTo>
                  <a:lnTo>
                    <a:pt x="644" y="1212"/>
                  </a:lnTo>
                  <a:lnTo>
                    <a:pt x="642" y="1216"/>
                  </a:lnTo>
                  <a:lnTo>
                    <a:pt x="644" y="1218"/>
                  </a:lnTo>
                  <a:lnTo>
                    <a:pt x="648" y="1225"/>
                  </a:lnTo>
                  <a:lnTo>
                    <a:pt x="655" y="1232"/>
                  </a:lnTo>
                  <a:lnTo>
                    <a:pt x="657" y="1232"/>
                  </a:lnTo>
                  <a:lnTo>
                    <a:pt x="662" y="1232"/>
                  </a:lnTo>
                  <a:lnTo>
                    <a:pt x="664" y="1229"/>
                  </a:lnTo>
                  <a:lnTo>
                    <a:pt x="666" y="1227"/>
                  </a:lnTo>
                  <a:lnTo>
                    <a:pt x="671" y="1223"/>
                  </a:lnTo>
                  <a:lnTo>
                    <a:pt x="673" y="1221"/>
                  </a:lnTo>
                  <a:lnTo>
                    <a:pt x="691" y="1212"/>
                  </a:lnTo>
                  <a:lnTo>
                    <a:pt x="706" y="1203"/>
                  </a:lnTo>
                  <a:lnTo>
                    <a:pt x="715" y="1198"/>
                  </a:lnTo>
                  <a:lnTo>
                    <a:pt x="724" y="1196"/>
                  </a:lnTo>
                  <a:lnTo>
                    <a:pt x="733" y="1194"/>
                  </a:lnTo>
                  <a:lnTo>
                    <a:pt x="737" y="1194"/>
                  </a:lnTo>
                  <a:lnTo>
                    <a:pt x="739" y="1196"/>
                  </a:lnTo>
                  <a:lnTo>
                    <a:pt x="744" y="1201"/>
                  </a:lnTo>
                  <a:lnTo>
                    <a:pt x="746" y="1205"/>
                  </a:lnTo>
                  <a:lnTo>
                    <a:pt x="748" y="1207"/>
                  </a:lnTo>
                  <a:lnTo>
                    <a:pt x="753" y="1209"/>
                  </a:lnTo>
                  <a:lnTo>
                    <a:pt x="757" y="1209"/>
                  </a:lnTo>
                  <a:lnTo>
                    <a:pt x="764" y="1207"/>
                  </a:lnTo>
                  <a:lnTo>
                    <a:pt x="766" y="1205"/>
                  </a:lnTo>
                  <a:lnTo>
                    <a:pt x="768" y="1201"/>
                  </a:lnTo>
                  <a:lnTo>
                    <a:pt x="771" y="1196"/>
                  </a:lnTo>
                  <a:lnTo>
                    <a:pt x="773" y="1194"/>
                  </a:lnTo>
                  <a:lnTo>
                    <a:pt x="775" y="1192"/>
                  </a:lnTo>
                  <a:lnTo>
                    <a:pt x="782" y="1189"/>
                  </a:lnTo>
                  <a:lnTo>
                    <a:pt x="788" y="1187"/>
                  </a:lnTo>
                  <a:lnTo>
                    <a:pt x="791" y="1185"/>
                  </a:lnTo>
                  <a:lnTo>
                    <a:pt x="791" y="1183"/>
                  </a:lnTo>
                  <a:lnTo>
                    <a:pt x="788" y="1169"/>
                  </a:lnTo>
                  <a:lnTo>
                    <a:pt x="786" y="1156"/>
                  </a:lnTo>
                  <a:lnTo>
                    <a:pt x="786" y="1147"/>
                  </a:lnTo>
                  <a:lnTo>
                    <a:pt x="786" y="1141"/>
                  </a:lnTo>
                  <a:lnTo>
                    <a:pt x="788" y="1134"/>
                  </a:lnTo>
                  <a:lnTo>
                    <a:pt x="791" y="1127"/>
                  </a:lnTo>
                  <a:lnTo>
                    <a:pt x="793" y="1118"/>
                  </a:lnTo>
                  <a:lnTo>
                    <a:pt x="797" y="1114"/>
                  </a:lnTo>
                  <a:lnTo>
                    <a:pt x="799" y="1109"/>
                  </a:lnTo>
                  <a:lnTo>
                    <a:pt x="804" y="1107"/>
                  </a:lnTo>
                  <a:lnTo>
                    <a:pt x="808" y="1105"/>
                  </a:lnTo>
                  <a:lnTo>
                    <a:pt x="815" y="1105"/>
                  </a:lnTo>
                  <a:lnTo>
                    <a:pt x="817" y="1105"/>
                  </a:lnTo>
                  <a:lnTo>
                    <a:pt x="822" y="1109"/>
                  </a:lnTo>
                  <a:lnTo>
                    <a:pt x="826" y="1114"/>
                  </a:lnTo>
                  <a:lnTo>
                    <a:pt x="833" y="1120"/>
                  </a:lnTo>
                  <a:lnTo>
                    <a:pt x="835" y="1123"/>
                  </a:lnTo>
                  <a:lnTo>
                    <a:pt x="837" y="1123"/>
                  </a:lnTo>
                  <a:lnTo>
                    <a:pt x="839" y="1123"/>
                  </a:lnTo>
                  <a:lnTo>
                    <a:pt x="842" y="1120"/>
                  </a:lnTo>
                  <a:lnTo>
                    <a:pt x="844" y="1118"/>
                  </a:lnTo>
                  <a:lnTo>
                    <a:pt x="846" y="1116"/>
                  </a:lnTo>
                  <a:lnTo>
                    <a:pt x="846" y="1094"/>
                  </a:lnTo>
                  <a:lnTo>
                    <a:pt x="844" y="1089"/>
                  </a:lnTo>
                  <a:lnTo>
                    <a:pt x="842" y="1087"/>
                  </a:lnTo>
                  <a:lnTo>
                    <a:pt x="837" y="1085"/>
                  </a:lnTo>
                  <a:lnTo>
                    <a:pt x="833" y="1080"/>
                  </a:lnTo>
                  <a:lnTo>
                    <a:pt x="828" y="1078"/>
                  </a:lnTo>
                  <a:lnTo>
                    <a:pt x="826" y="1078"/>
                  </a:lnTo>
                  <a:lnTo>
                    <a:pt x="822" y="1080"/>
                  </a:lnTo>
                  <a:lnTo>
                    <a:pt x="819" y="1085"/>
                  </a:lnTo>
                  <a:lnTo>
                    <a:pt x="815" y="1087"/>
                  </a:lnTo>
                  <a:lnTo>
                    <a:pt x="811" y="1089"/>
                  </a:lnTo>
                  <a:lnTo>
                    <a:pt x="804" y="1092"/>
                  </a:lnTo>
                  <a:lnTo>
                    <a:pt x="804" y="1089"/>
                  </a:lnTo>
                  <a:lnTo>
                    <a:pt x="799" y="1085"/>
                  </a:lnTo>
                  <a:lnTo>
                    <a:pt x="799" y="1080"/>
                  </a:lnTo>
                  <a:lnTo>
                    <a:pt x="802" y="1076"/>
                  </a:lnTo>
                  <a:lnTo>
                    <a:pt x="806" y="1074"/>
                  </a:lnTo>
                  <a:lnTo>
                    <a:pt x="811" y="1074"/>
                  </a:lnTo>
                  <a:lnTo>
                    <a:pt x="817" y="1072"/>
                  </a:lnTo>
                  <a:lnTo>
                    <a:pt x="822" y="1069"/>
                  </a:lnTo>
                  <a:lnTo>
                    <a:pt x="824" y="1067"/>
                  </a:lnTo>
                  <a:lnTo>
                    <a:pt x="824" y="1063"/>
                  </a:lnTo>
                  <a:lnTo>
                    <a:pt x="826" y="1056"/>
                  </a:lnTo>
                  <a:lnTo>
                    <a:pt x="831" y="1049"/>
                  </a:lnTo>
                  <a:lnTo>
                    <a:pt x="835" y="1045"/>
                  </a:lnTo>
                  <a:lnTo>
                    <a:pt x="842" y="1043"/>
                  </a:lnTo>
                  <a:lnTo>
                    <a:pt x="866" y="1034"/>
                  </a:lnTo>
                  <a:lnTo>
                    <a:pt x="871" y="1034"/>
                  </a:lnTo>
                  <a:lnTo>
                    <a:pt x="875" y="1034"/>
                  </a:lnTo>
                  <a:lnTo>
                    <a:pt x="884" y="1036"/>
                  </a:lnTo>
                  <a:lnTo>
                    <a:pt x="893" y="1038"/>
                  </a:lnTo>
                  <a:lnTo>
                    <a:pt x="897" y="1040"/>
                  </a:lnTo>
                  <a:lnTo>
                    <a:pt x="904" y="1040"/>
                  </a:lnTo>
                  <a:lnTo>
                    <a:pt x="908" y="1040"/>
                  </a:lnTo>
                  <a:lnTo>
                    <a:pt x="913" y="1038"/>
                  </a:lnTo>
                  <a:lnTo>
                    <a:pt x="915" y="1032"/>
                  </a:lnTo>
                  <a:lnTo>
                    <a:pt x="919" y="1029"/>
                  </a:lnTo>
                  <a:lnTo>
                    <a:pt x="924" y="1027"/>
                  </a:lnTo>
                  <a:lnTo>
                    <a:pt x="928" y="1025"/>
                  </a:lnTo>
                  <a:lnTo>
                    <a:pt x="933" y="1020"/>
                  </a:lnTo>
                  <a:lnTo>
                    <a:pt x="937" y="1018"/>
                  </a:lnTo>
                  <a:lnTo>
                    <a:pt x="937" y="1018"/>
                  </a:lnTo>
                  <a:lnTo>
                    <a:pt x="937" y="1016"/>
                  </a:lnTo>
                  <a:lnTo>
                    <a:pt x="937" y="1016"/>
                  </a:lnTo>
                  <a:lnTo>
                    <a:pt x="935" y="1016"/>
                  </a:lnTo>
                  <a:lnTo>
                    <a:pt x="930" y="1014"/>
                  </a:lnTo>
                  <a:lnTo>
                    <a:pt x="928" y="1012"/>
                  </a:lnTo>
                  <a:lnTo>
                    <a:pt x="924" y="1012"/>
                  </a:lnTo>
                  <a:lnTo>
                    <a:pt x="919" y="1009"/>
                  </a:lnTo>
                  <a:lnTo>
                    <a:pt x="917" y="1005"/>
                  </a:lnTo>
                  <a:lnTo>
                    <a:pt x="915" y="1005"/>
                  </a:lnTo>
                  <a:lnTo>
                    <a:pt x="913" y="1003"/>
                  </a:lnTo>
                  <a:lnTo>
                    <a:pt x="904" y="1005"/>
                  </a:lnTo>
                  <a:lnTo>
                    <a:pt x="893" y="1005"/>
                  </a:lnTo>
                  <a:lnTo>
                    <a:pt x="866" y="1009"/>
                  </a:lnTo>
                  <a:lnTo>
                    <a:pt x="842" y="1018"/>
                  </a:lnTo>
                  <a:lnTo>
                    <a:pt x="835" y="1023"/>
                  </a:lnTo>
                  <a:lnTo>
                    <a:pt x="826" y="1025"/>
                  </a:lnTo>
                  <a:lnTo>
                    <a:pt x="824" y="1025"/>
                  </a:lnTo>
                  <a:lnTo>
                    <a:pt x="819" y="1025"/>
                  </a:lnTo>
                  <a:lnTo>
                    <a:pt x="815" y="1023"/>
                  </a:lnTo>
                  <a:lnTo>
                    <a:pt x="813" y="1020"/>
                  </a:lnTo>
                  <a:lnTo>
                    <a:pt x="811" y="1016"/>
                  </a:lnTo>
                  <a:lnTo>
                    <a:pt x="806" y="1014"/>
                  </a:lnTo>
                  <a:lnTo>
                    <a:pt x="799" y="1014"/>
                  </a:lnTo>
                  <a:lnTo>
                    <a:pt x="797" y="1012"/>
                  </a:lnTo>
                  <a:lnTo>
                    <a:pt x="793" y="1009"/>
                  </a:lnTo>
                  <a:lnTo>
                    <a:pt x="795" y="1009"/>
                  </a:lnTo>
                  <a:lnTo>
                    <a:pt x="793" y="1009"/>
                  </a:lnTo>
                  <a:lnTo>
                    <a:pt x="793" y="1009"/>
                  </a:lnTo>
                  <a:lnTo>
                    <a:pt x="793" y="1009"/>
                  </a:lnTo>
                  <a:lnTo>
                    <a:pt x="788" y="1007"/>
                  </a:lnTo>
                  <a:lnTo>
                    <a:pt x="784" y="1005"/>
                  </a:lnTo>
                  <a:lnTo>
                    <a:pt x="779" y="1003"/>
                  </a:lnTo>
                  <a:lnTo>
                    <a:pt x="777" y="998"/>
                  </a:lnTo>
                  <a:lnTo>
                    <a:pt x="777" y="994"/>
                  </a:lnTo>
                  <a:lnTo>
                    <a:pt x="777" y="992"/>
                  </a:lnTo>
                  <a:lnTo>
                    <a:pt x="777" y="987"/>
                  </a:lnTo>
                  <a:lnTo>
                    <a:pt x="775" y="965"/>
                  </a:lnTo>
                  <a:lnTo>
                    <a:pt x="771" y="945"/>
                  </a:lnTo>
                  <a:lnTo>
                    <a:pt x="768" y="938"/>
                  </a:lnTo>
                  <a:lnTo>
                    <a:pt x="768" y="934"/>
                  </a:lnTo>
                  <a:lnTo>
                    <a:pt x="766" y="929"/>
                  </a:lnTo>
                  <a:lnTo>
                    <a:pt x="768" y="923"/>
                  </a:lnTo>
                  <a:lnTo>
                    <a:pt x="768" y="916"/>
                  </a:lnTo>
                  <a:lnTo>
                    <a:pt x="768" y="909"/>
                  </a:lnTo>
                  <a:lnTo>
                    <a:pt x="768" y="907"/>
                  </a:lnTo>
                  <a:lnTo>
                    <a:pt x="771" y="905"/>
                  </a:lnTo>
                  <a:lnTo>
                    <a:pt x="773" y="905"/>
                  </a:lnTo>
                  <a:lnTo>
                    <a:pt x="777" y="905"/>
                  </a:lnTo>
                  <a:lnTo>
                    <a:pt x="782" y="903"/>
                  </a:lnTo>
                  <a:lnTo>
                    <a:pt x="784" y="900"/>
                  </a:lnTo>
                  <a:lnTo>
                    <a:pt x="786" y="898"/>
                  </a:lnTo>
                  <a:lnTo>
                    <a:pt x="788" y="891"/>
                  </a:lnTo>
                  <a:lnTo>
                    <a:pt x="793" y="887"/>
                  </a:lnTo>
                  <a:lnTo>
                    <a:pt x="808" y="867"/>
                  </a:lnTo>
                  <a:lnTo>
                    <a:pt x="819" y="849"/>
                  </a:lnTo>
                  <a:lnTo>
                    <a:pt x="822" y="845"/>
                  </a:lnTo>
                  <a:lnTo>
                    <a:pt x="824" y="838"/>
                  </a:lnTo>
                  <a:lnTo>
                    <a:pt x="824" y="836"/>
                  </a:lnTo>
                  <a:lnTo>
                    <a:pt x="826" y="831"/>
                  </a:lnTo>
                  <a:lnTo>
                    <a:pt x="828" y="831"/>
                  </a:lnTo>
                  <a:lnTo>
                    <a:pt x="831" y="829"/>
                  </a:lnTo>
                  <a:lnTo>
                    <a:pt x="833" y="827"/>
                  </a:lnTo>
                  <a:lnTo>
                    <a:pt x="833" y="823"/>
                  </a:lnTo>
                  <a:lnTo>
                    <a:pt x="831" y="818"/>
                  </a:lnTo>
                  <a:lnTo>
                    <a:pt x="828" y="816"/>
                  </a:lnTo>
                  <a:lnTo>
                    <a:pt x="811" y="811"/>
                  </a:lnTo>
                  <a:lnTo>
                    <a:pt x="793" y="811"/>
                  </a:lnTo>
                  <a:lnTo>
                    <a:pt x="786" y="809"/>
                  </a:lnTo>
                  <a:lnTo>
                    <a:pt x="782" y="811"/>
                  </a:lnTo>
                  <a:lnTo>
                    <a:pt x="777" y="814"/>
                  </a:lnTo>
                  <a:lnTo>
                    <a:pt x="773" y="818"/>
                  </a:lnTo>
                  <a:lnTo>
                    <a:pt x="771" y="823"/>
                  </a:lnTo>
                  <a:lnTo>
                    <a:pt x="766" y="834"/>
                  </a:lnTo>
                  <a:lnTo>
                    <a:pt x="766" y="843"/>
                  </a:lnTo>
                  <a:lnTo>
                    <a:pt x="766" y="854"/>
                  </a:lnTo>
                  <a:lnTo>
                    <a:pt x="766" y="860"/>
                  </a:lnTo>
                  <a:lnTo>
                    <a:pt x="766" y="867"/>
                  </a:lnTo>
                  <a:lnTo>
                    <a:pt x="762" y="874"/>
                  </a:lnTo>
                  <a:lnTo>
                    <a:pt x="762" y="878"/>
                  </a:lnTo>
                  <a:lnTo>
                    <a:pt x="759" y="880"/>
                  </a:lnTo>
                  <a:lnTo>
                    <a:pt x="757" y="885"/>
                  </a:lnTo>
                  <a:lnTo>
                    <a:pt x="753" y="887"/>
                  </a:lnTo>
                  <a:lnTo>
                    <a:pt x="748" y="891"/>
                  </a:lnTo>
                  <a:lnTo>
                    <a:pt x="742" y="900"/>
                  </a:lnTo>
                  <a:lnTo>
                    <a:pt x="733" y="907"/>
                  </a:lnTo>
                  <a:lnTo>
                    <a:pt x="724" y="914"/>
                  </a:lnTo>
                  <a:lnTo>
                    <a:pt x="717" y="920"/>
                  </a:lnTo>
                  <a:lnTo>
                    <a:pt x="711" y="929"/>
                  </a:lnTo>
                  <a:lnTo>
                    <a:pt x="704" y="938"/>
                  </a:lnTo>
                  <a:lnTo>
                    <a:pt x="704" y="943"/>
                  </a:lnTo>
                  <a:lnTo>
                    <a:pt x="702" y="945"/>
                  </a:lnTo>
                  <a:lnTo>
                    <a:pt x="702" y="989"/>
                  </a:lnTo>
                  <a:lnTo>
                    <a:pt x="702" y="994"/>
                  </a:lnTo>
                  <a:lnTo>
                    <a:pt x="704" y="998"/>
                  </a:lnTo>
                  <a:lnTo>
                    <a:pt x="708" y="1003"/>
                  </a:lnTo>
                  <a:lnTo>
                    <a:pt x="715" y="1007"/>
                  </a:lnTo>
                  <a:lnTo>
                    <a:pt x="722" y="1012"/>
                  </a:lnTo>
                  <a:lnTo>
                    <a:pt x="726" y="1018"/>
                  </a:lnTo>
                  <a:lnTo>
                    <a:pt x="733" y="1025"/>
                  </a:lnTo>
                  <a:lnTo>
                    <a:pt x="733" y="1027"/>
                  </a:lnTo>
                  <a:lnTo>
                    <a:pt x="733" y="1032"/>
                  </a:lnTo>
                  <a:lnTo>
                    <a:pt x="733" y="1038"/>
                  </a:lnTo>
                  <a:lnTo>
                    <a:pt x="733" y="1043"/>
                  </a:lnTo>
                  <a:lnTo>
                    <a:pt x="733" y="1049"/>
                  </a:lnTo>
                  <a:lnTo>
                    <a:pt x="728" y="1054"/>
                  </a:lnTo>
                  <a:lnTo>
                    <a:pt x="726" y="1058"/>
                  </a:lnTo>
                  <a:lnTo>
                    <a:pt x="719" y="1065"/>
                  </a:lnTo>
                  <a:lnTo>
                    <a:pt x="713" y="1067"/>
                  </a:lnTo>
                  <a:lnTo>
                    <a:pt x="708" y="1072"/>
                  </a:lnTo>
                  <a:lnTo>
                    <a:pt x="704" y="1076"/>
                  </a:lnTo>
                  <a:lnTo>
                    <a:pt x="702" y="1080"/>
                  </a:lnTo>
                  <a:lnTo>
                    <a:pt x="702" y="1085"/>
                  </a:lnTo>
                  <a:lnTo>
                    <a:pt x="702" y="1092"/>
                  </a:lnTo>
                  <a:lnTo>
                    <a:pt x="699" y="1098"/>
                  </a:lnTo>
                  <a:lnTo>
                    <a:pt x="697" y="1107"/>
                  </a:lnTo>
                  <a:lnTo>
                    <a:pt x="697" y="1116"/>
                  </a:lnTo>
                  <a:lnTo>
                    <a:pt x="697" y="1125"/>
                  </a:lnTo>
                  <a:lnTo>
                    <a:pt x="697" y="1127"/>
                  </a:lnTo>
                  <a:lnTo>
                    <a:pt x="697" y="1127"/>
                  </a:lnTo>
                  <a:lnTo>
                    <a:pt x="699" y="1129"/>
                  </a:lnTo>
                  <a:lnTo>
                    <a:pt x="702" y="1127"/>
                  </a:lnTo>
                  <a:lnTo>
                    <a:pt x="704" y="1127"/>
                  </a:lnTo>
                  <a:lnTo>
                    <a:pt x="706" y="1129"/>
                  </a:lnTo>
                  <a:lnTo>
                    <a:pt x="706" y="1132"/>
                  </a:lnTo>
                  <a:lnTo>
                    <a:pt x="706" y="1134"/>
                  </a:lnTo>
                  <a:lnTo>
                    <a:pt x="706" y="1138"/>
                  </a:lnTo>
                  <a:lnTo>
                    <a:pt x="706" y="1141"/>
                  </a:lnTo>
                  <a:lnTo>
                    <a:pt x="704" y="1145"/>
                  </a:lnTo>
                  <a:lnTo>
                    <a:pt x="704" y="1149"/>
                  </a:lnTo>
                  <a:lnTo>
                    <a:pt x="702" y="1152"/>
                  </a:lnTo>
                  <a:lnTo>
                    <a:pt x="697" y="1152"/>
                  </a:lnTo>
                  <a:lnTo>
                    <a:pt x="693" y="1152"/>
                  </a:lnTo>
                  <a:lnTo>
                    <a:pt x="688" y="1156"/>
                  </a:lnTo>
                  <a:lnTo>
                    <a:pt x="686" y="1161"/>
                  </a:lnTo>
                  <a:lnTo>
                    <a:pt x="679" y="1161"/>
                  </a:lnTo>
                  <a:lnTo>
                    <a:pt x="675" y="1161"/>
                  </a:lnTo>
                  <a:lnTo>
                    <a:pt x="666" y="1163"/>
                  </a:lnTo>
                  <a:lnTo>
                    <a:pt x="662" y="1165"/>
                  </a:lnTo>
                  <a:lnTo>
                    <a:pt x="657" y="1167"/>
                  </a:lnTo>
                  <a:lnTo>
                    <a:pt x="655" y="1172"/>
                  </a:lnTo>
                  <a:lnTo>
                    <a:pt x="655" y="1176"/>
                  </a:lnTo>
                  <a:lnTo>
                    <a:pt x="653" y="1178"/>
                  </a:lnTo>
                  <a:lnTo>
                    <a:pt x="648" y="1181"/>
                  </a:lnTo>
                  <a:lnTo>
                    <a:pt x="642" y="1181"/>
                  </a:lnTo>
                  <a:lnTo>
                    <a:pt x="637" y="1183"/>
                  </a:lnTo>
                  <a:lnTo>
                    <a:pt x="633" y="1183"/>
                  </a:lnTo>
                  <a:lnTo>
                    <a:pt x="631" y="1181"/>
                  </a:lnTo>
                  <a:lnTo>
                    <a:pt x="626" y="1176"/>
                  </a:lnTo>
                  <a:lnTo>
                    <a:pt x="624" y="1169"/>
                  </a:lnTo>
                  <a:lnTo>
                    <a:pt x="622" y="1165"/>
                  </a:lnTo>
                  <a:lnTo>
                    <a:pt x="619" y="1163"/>
                  </a:lnTo>
                  <a:lnTo>
                    <a:pt x="619" y="1161"/>
                  </a:lnTo>
                  <a:lnTo>
                    <a:pt x="619" y="1161"/>
                  </a:lnTo>
                  <a:lnTo>
                    <a:pt x="622" y="1154"/>
                  </a:lnTo>
                  <a:lnTo>
                    <a:pt x="622" y="1152"/>
                  </a:lnTo>
                  <a:lnTo>
                    <a:pt x="622" y="1149"/>
                  </a:lnTo>
                  <a:lnTo>
                    <a:pt x="622" y="1147"/>
                  </a:lnTo>
                  <a:lnTo>
                    <a:pt x="613" y="1136"/>
                  </a:lnTo>
                  <a:lnTo>
                    <a:pt x="606" y="1123"/>
                  </a:lnTo>
                  <a:lnTo>
                    <a:pt x="602" y="1116"/>
                  </a:lnTo>
                  <a:lnTo>
                    <a:pt x="597" y="1107"/>
                  </a:lnTo>
                  <a:lnTo>
                    <a:pt x="597" y="1096"/>
                  </a:lnTo>
                  <a:lnTo>
                    <a:pt x="593" y="1089"/>
                  </a:lnTo>
                  <a:lnTo>
                    <a:pt x="593" y="1085"/>
                  </a:lnTo>
                  <a:lnTo>
                    <a:pt x="591" y="1078"/>
                  </a:lnTo>
                  <a:lnTo>
                    <a:pt x="588" y="1074"/>
                  </a:lnTo>
                  <a:lnTo>
                    <a:pt x="588" y="1067"/>
                  </a:lnTo>
                  <a:lnTo>
                    <a:pt x="588" y="1063"/>
                  </a:lnTo>
                  <a:lnTo>
                    <a:pt x="586" y="1060"/>
                  </a:lnTo>
                  <a:lnTo>
                    <a:pt x="582" y="1058"/>
                  </a:lnTo>
                  <a:lnTo>
                    <a:pt x="579" y="1056"/>
                  </a:lnTo>
                  <a:lnTo>
                    <a:pt x="579" y="1056"/>
                  </a:lnTo>
                  <a:lnTo>
                    <a:pt x="577" y="1056"/>
                  </a:lnTo>
                  <a:lnTo>
                    <a:pt x="575" y="1060"/>
                  </a:lnTo>
                  <a:lnTo>
                    <a:pt x="571" y="1063"/>
                  </a:lnTo>
                  <a:lnTo>
                    <a:pt x="566" y="1067"/>
                  </a:lnTo>
                  <a:lnTo>
                    <a:pt x="562" y="1069"/>
                  </a:lnTo>
                  <a:lnTo>
                    <a:pt x="557" y="1072"/>
                  </a:lnTo>
                  <a:lnTo>
                    <a:pt x="551" y="1078"/>
                  </a:lnTo>
                  <a:lnTo>
                    <a:pt x="546" y="1085"/>
                  </a:lnTo>
                  <a:lnTo>
                    <a:pt x="542" y="1089"/>
                  </a:lnTo>
                  <a:lnTo>
                    <a:pt x="535" y="1094"/>
                  </a:lnTo>
                  <a:lnTo>
                    <a:pt x="531" y="1096"/>
                  </a:lnTo>
                  <a:lnTo>
                    <a:pt x="524" y="1098"/>
                  </a:lnTo>
                  <a:lnTo>
                    <a:pt x="517" y="1100"/>
                  </a:lnTo>
                  <a:lnTo>
                    <a:pt x="513" y="1100"/>
                  </a:lnTo>
                  <a:lnTo>
                    <a:pt x="511" y="1100"/>
                  </a:lnTo>
                  <a:lnTo>
                    <a:pt x="499" y="1094"/>
                  </a:lnTo>
                  <a:lnTo>
                    <a:pt x="488" y="1087"/>
                  </a:lnTo>
                  <a:lnTo>
                    <a:pt x="479" y="1080"/>
                  </a:lnTo>
                  <a:lnTo>
                    <a:pt x="477" y="1078"/>
                  </a:lnTo>
                  <a:lnTo>
                    <a:pt x="477" y="1074"/>
                  </a:lnTo>
                  <a:lnTo>
                    <a:pt x="477" y="1069"/>
                  </a:lnTo>
                  <a:lnTo>
                    <a:pt x="482" y="1065"/>
                  </a:lnTo>
                  <a:lnTo>
                    <a:pt x="484" y="1063"/>
                  </a:lnTo>
                  <a:lnTo>
                    <a:pt x="486" y="1060"/>
                  </a:lnTo>
                  <a:lnTo>
                    <a:pt x="484" y="1058"/>
                  </a:lnTo>
                  <a:lnTo>
                    <a:pt x="482" y="1056"/>
                  </a:lnTo>
                  <a:lnTo>
                    <a:pt x="479" y="1054"/>
                  </a:lnTo>
                  <a:lnTo>
                    <a:pt x="475" y="1052"/>
                  </a:lnTo>
                  <a:lnTo>
                    <a:pt x="473" y="1049"/>
                  </a:lnTo>
                  <a:lnTo>
                    <a:pt x="473" y="1047"/>
                  </a:lnTo>
                  <a:lnTo>
                    <a:pt x="473" y="1045"/>
                  </a:lnTo>
                  <a:lnTo>
                    <a:pt x="477" y="1040"/>
                  </a:lnTo>
                  <a:lnTo>
                    <a:pt x="479" y="1036"/>
                  </a:lnTo>
                  <a:lnTo>
                    <a:pt x="482" y="1034"/>
                  </a:lnTo>
                  <a:lnTo>
                    <a:pt x="482" y="1029"/>
                  </a:lnTo>
                  <a:lnTo>
                    <a:pt x="479" y="1023"/>
                  </a:lnTo>
                  <a:lnTo>
                    <a:pt x="477" y="1016"/>
                  </a:lnTo>
                  <a:lnTo>
                    <a:pt x="473" y="1012"/>
                  </a:lnTo>
                  <a:lnTo>
                    <a:pt x="468" y="1005"/>
                  </a:lnTo>
                  <a:lnTo>
                    <a:pt x="466" y="998"/>
                  </a:lnTo>
                  <a:lnTo>
                    <a:pt x="466" y="998"/>
                  </a:lnTo>
                  <a:lnTo>
                    <a:pt x="466" y="996"/>
                  </a:lnTo>
                  <a:lnTo>
                    <a:pt x="468" y="989"/>
                  </a:lnTo>
                  <a:lnTo>
                    <a:pt x="468" y="980"/>
                  </a:lnTo>
                  <a:lnTo>
                    <a:pt x="468" y="974"/>
                  </a:lnTo>
                  <a:lnTo>
                    <a:pt x="468" y="967"/>
                  </a:lnTo>
                  <a:lnTo>
                    <a:pt x="468" y="960"/>
                  </a:lnTo>
                  <a:lnTo>
                    <a:pt x="468" y="956"/>
                  </a:lnTo>
                  <a:lnTo>
                    <a:pt x="471" y="954"/>
                  </a:lnTo>
                  <a:lnTo>
                    <a:pt x="473" y="949"/>
                  </a:lnTo>
                  <a:lnTo>
                    <a:pt x="479" y="949"/>
                  </a:lnTo>
                  <a:lnTo>
                    <a:pt x="484" y="947"/>
                  </a:lnTo>
                  <a:lnTo>
                    <a:pt x="488" y="947"/>
                  </a:lnTo>
                  <a:lnTo>
                    <a:pt x="491" y="945"/>
                  </a:lnTo>
                  <a:lnTo>
                    <a:pt x="491" y="943"/>
                  </a:lnTo>
                  <a:lnTo>
                    <a:pt x="491" y="938"/>
                  </a:lnTo>
                  <a:lnTo>
                    <a:pt x="491" y="936"/>
                  </a:lnTo>
                  <a:lnTo>
                    <a:pt x="493" y="936"/>
                  </a:lnTo>
                  <a:lnTo>
                    <a:pt x="508" y="923"/>
                  </a:lnTo>
                  <a:lnTo>
                    <a:pt x="513" y="923"/>
                  </a:lnTo>
                  <a:lnTo>
                    <a:pt x="517" y="920"/>
                  </a:lnTo>
                  <a:lnTo>
                    <a:pt x="522" y="918"/>
                  </a:lnTo>
                  <a:lnTo>
                    <a:pt x="526" y="916"/>
                  </a:lnTo>
                  <a:lnTo>
                    <a:pt x="531" y="914"/>
                  </a:lnTo>
                  <a:lnTo>
                    <a:pt x="533" y="914"/>
                  </a:lnTo>
                  <a:lnTo>
                    <a:pt x="533" y="909"/>
                  </a:lnTo>
                  <a:lnTo>
                    <a:pt x="531" y="907"/>
                  </a:lnTo>
                  <a:lnTo>
                    <a:pt x="531" y="905"/>
                  </a:lnTo>
                  <a:lnTo>
                    <a:pt x="528" y="903"/>
                  </a:lnTo>
                  <a:lnTo>
                    <a:pt x="531" y="900"/>
                  </a:lnTo>
                  <a:lnTo>
                    <a:pt x="531" y="900"/>
                  </a:lnTo>
                  <a:lnTo>
                    <a:pt x="533" y="900"/>
                  </a:lnTo>
                  <a:lnTo>
                    <a:pt x="542" y="900"/>
                  </a:lnTo>
                  <a:lnTo>
                    <a:pt x="546" y="900"/>
                  </a:lnTo>
                  <a:lnTo>
                    <a:pt x="548" y="898"/>
                  </a:lnTo>
                  <a:lnTo>
                    <a:pt x="553" y="896"/>
                  </a:lnTo>
                  <a:lnTo>
                    <a:pt x="553" y="891"/>
                  </a:lnTo>
                  <a:lnTo>
                    <a:pt x="555" y="889"/>
                  </a:lnTo>
                  <a:lnTo>
                    <a:pt x="559" y="878"/>
                  </a:lnTo>
                  <a:lnTo>
                    <a:pt x="566" y="869"/>
                  </a:lnTo>
                  <a:lnTo>
                    <a:pt x="575" y="863"/>
                  </a:lnTo>
                  <a:lnTo>
                    <a:pt x="577" y="860"/>
                  </a:lnTo>
                  <a:lnTo>
                    <a:pt x="579" y="856"/>
                  </a:lnTo>
                  <a:lnTo>
                    <a:pt x="579" y="851"/>
                  </a:lnTo>
                  <a:lnTo>
                    <a:pt x="579" y="849"/>
                  </a:lnTo>
                  <a:lnTo>
                    <a:pt x="582" y="847"/>
                  </a:lnTo>
                  <a:lnTo>
                    <a:pt x="586" y="845"/>
                  </a:lnTo>
                  <a:lnTo>
                    <a:pt x="591" y="845"/>
                  </a:lnTo>
                  <a:lnTo>
                    <a:pt x="593" y="843"/>
                  </a:lnTo>
                  <a:lnTo>
                    <a:pt x="595" y="840"/>
                  </a:lnTo>
                  <a:lnTo>
                    <a:pt x="597" y="838"/>
                  </a:lnTo>
                  <a:lnTo>
                    <a:pt x="597" y="829"/>
                  </a:lnTo>
                  <a:lnTo>
                    <a:pt x="599" y="820"/>
                  </a:lnTo>
                  <a:lnTo>
                    <a:pt x="602" y="816"/>
                  </a:lnTo>
                  <a:lnTo>
                    <a:pt x="602" y="811"/>
                  </a:lnTo>
                  <a:lnTo>
                    <a:pt x="599" y="805"/>
                  </a:lnTo>
                  <a:lnTo>
                    <a:pt x="599" y="803"/>
                  </a:lnTo>
                  <a:lnTo>
                    <a:pt x="602" y="800"/>
                  </a:lnTo>
                  <a:lnTo>
                    <a:pt x="604" y="798"/>
                  </a:lnTo>
                  <a:lnTo>
                    <a:pt x="606" y="798"/>
                  </a:lnTo>
                  <a:lnTo>
                    <a:pt x="608" y="794"/>
                  </a:lnTo>
                  <a:lnTo>
                    <a:pt x="608" y="791"/>
                  </a:lnTo>
                  <a:lnTo>
                    <a:pt x="608" y="789"/>
                  </a:lnTo>
                  <a:lnTo>
                    <a:pt x="611" y="783"/>
                  </a:lnTo>
                  <a:lnTo>
                    <a:pt x="613" y="778"/>
                  </a:lnTo>
                  <a:lnTo>
                    <a:pt x="615" y="774"/>
                  </a:lnTo>
                  <a:lnTo>
                    <a:pt x="617" y="769"/>
                  </a:lnTo>
                  <a:lnTo>
                    <a:pt x="622" y="765"/>
                  </a:lnTo>
                  <a:lnTo>
                    <a:pt x="626" y="763"/>
                  </a:lnTo>
                  <a:lnTo>
                    <a:pt x="628" y="760"/>
                  </a:lnTo>
                  <a:lnTo>
                    <a:pt x="631" y="756"/>
                  </a:lnTo>
                  <a:lnTo>
                    <a:pt x="631" y="751"/>
                  </a:lnTo>
                  <a:lnTo>
                    <a:pt x="633" y="749"/>
                  </a:lnTo>
                  <a:lnTo>
                    <a:pt x="633" y="747"/>
                  </a:lnTo>
                  <a:lnTo>
                    <a:pt x="635" y="745"/>
                  </a:lnTo>
                  <a:lnTo>
                    <a:pt x="637" y="743"/>
                  </a:lnTo>
                  <a:lnTo>
                    <a:pt x="637" y="740"/>
                  </a:lnTo>
                  <a:lnTo>
                    <a:pt x="637" y="736"/>
                  </a:lnTo>
                  <a:lnTo>
                    <a:pt x="637" y="734"/>
                  </a:lnTo>
                  <a:lnTo>
                    <a:pt x="637" y="729"/>
                  </a:lnTo>
                  <a:lnTo>
                    <a:pt x="639" y="727"/>
                  </a:lnTo>
                  <a:lnTo>
                    <a:pt x="644" y="725"/>
                  </a:lnTo>
                  <a:lnTo>
                    <a:pt x="646" y="723"/>
                  </a:lnTo>
                  <a:lnTo>
                    <a:pt x="646" y="720"/>
                  </a:lnTo>
                  <a:lnTo>
                    <a:pt x="646" y="718"/>
                  </a:lnTo>
                  <a:lnTo>
                    <a:pt x="646" y="716"/>
                  </a:lnTo>
                  <a:lnTo>
                    <a:pt x="651" y="716"/>
                  </a:lnTo>
                  <a:lnTo>
                    <a:pt x="653" y="716"/>
                  </a:lnTo>
                  <a:lnTo>
                    <a:pt x="655" y="714"/>
                  </a:lnTo>
                  <a:lnTo>
                    <a:pt x="664" y="709"/>
                  </a:lnTo>
                  <a:lnTo>
                    <a:pt x="666" y="707"/>
                  </a:lnTo>
                  <a:lnTo>
                    <a:pt x="664" y="707"/>
                  </a:lnTo>
                  <a:lnTo>
                    <a:pt x="659" y="705"/>
                  </a:lnTo>
                  <a:lnTo>
                    <a:pt x="655" y="705"/>
                  </a:lnTo>
                  <a:lnTo>
                    <a:pt x="644" y="707"/>
                  </a:lnTo>
                  <a:lnTo>
                    <a:pt x="635" y="709"/>
                  </a:lnTo>
                  <a:lnTo>
                    <a:pt x="631" y="709"/>
                  </a:lnTo>
                  <a:lnTo>
                    <a:pt x="626" y="709"/>
                  </a:lnTo>
                  <a:lnTo>
                    <a:pt x="626" y="707"/>
                  </a:lnTo>
                  <a:lnTo>
                    <a:pt x="628" y="707"/>
                  </a:lnTo>
                  <a:lnTo>
                    <a:pt x="631" y="703"/>
                  </a:lnTo>
                  <a:lnTo>
                    <a:pt x="631" y="700"/>
                  </a:lnTo>
                  <a:lnTo>
                    <a:pt x="631" y="696"/>
                  </a:lnTo>
                  <a:lnTo>
                    <a:pt x="628" y="694"/>
                  </a:lnTo>
                  <a:lnTo>
                    <a:pt x="626" y="691"/>
                  </a:lnTo>
                  <a:lnTo>
                    <a:pt x="628" y="689"/>
                  </a:lnTo>
                  <a:lnTo>
                    <a:pt x="637" y="680"/>
                  </a:lnTo>
                  <a:lnTo>
                    <a:pt x="646" y="669"/>
                  </a:lnTo>
                  <a:lnTo>
                    <a:pt x="648" y="669"/>
                  </a:lnTo>
                  <a:lnTo>
                    <a:pt x="648" y="669"/>
                  </a:lnTo>
                  <a:lnTo>
                    <a:pt x="651" y="671"/>
                  </a:lnTo>
                  <a:lnTo>
                    <a:pt x="651" y="671"/>
                  </a:lnTo>
                  <a:lnTo>
                    <a:pt x="646" y="685"/>
                  </a:lnTo>
                  <a:lnTo>
                    <a:pt x="646" y="687"/>
                  </a:lnTo>
                  <a:lnTo>
                    <a:pt x="648" y="689"/>
                  </a:lnTo>
                  <a:lnTo>
                    <a:pt x="651" y="689"/>
                  </a:lnTo>
                  <a:lnTo>
                    <a:pt x="657" y="689"/>
                  </a:lnTo>
                  <a:lnTo>
                    <a:pt x="664" y="689"/>
                  </a:lnTo>
                  <a:lnTo>
                    <a:pt x="666" y="691"/>
                  </a:lnTo>
                  <a:lnTo>
                    <a:pt x="671" y="689"/>
                  </a:lnTo>
                  <a:lnTo>
                    <a:pt x="673" y="687"/>
                  </a:lnTo>
                  <a:lnTo>
                    <a:pt x="675" y="685"/>
                  </a:lnTo>
                  <a:lnTo>
                    <a:pt x="675" y="682"/>
                  </a:lnTo>
                  <a:lnTo>
                    <a:pt x="675" y="680"/>
                  </a:lnTo>
                  <a:lnTo>
                    <a:pt x="671" y="678"/>
                  </a:lnTo>
                  <a:lnTo>
                    <a:pt x="666" y="674"/>
                  </a:lnTo>
                  <a:lnTo>
                    <a:pt x="666" y="667"/>
                  </a:lnTo>
                  <a:lnTo>
                    <a:pt x="666" y="662"/>
                  </a:lnTo>
                  <a:lnTo>
                    <a:pt x="668" y="658"/>
                  </a:lnTo>
                  <a:lnTo>
                    <a:pt x="673" y="656"/>
                  </a:lnTo>
                  <a:lnTo>
                    <a:pt x="677" y="656"/>
                  </a:lnTo>
                  <a:lnTo>
                    <a:pt x="684" y="656"/>
                  </a:lnTo>
                  <a:lnTo>
                    <a:pt x="684" y="656"/>
                  </a:lnTo>
                  <a:lnTo>
                    <a:pt x="686" y="656"/>
                  </a:lnTo>
                  <a:lnTo>
                    <a:pt x="686" y="656"/>
                  </a:lnTo>
                  <a:lnTo>
                    <a:pt x="686" y="656"/>
                  </a:lnTo>
                  <a:lnTo>
                    <a:pt x="686" y="656"/>
                  </a:lnTo>
                  <a:lnTo>
                    <a:pt x="684" y="656"/>
                  </a:lnTo>
                  <a:lnTo>
                    <a:pt x="688" y="649"/>
                  </a:lnTo>
                  <a:lnTo>
                    <a:pt x="695" y="647"/>
                  </a:lnTo>
                  <a:lnTo>
                    <a:pt x="702" y="645"/>
                  </a:lnTo>
                  <a:lnTo>
                    <a:pt x="699" y="645"/>
                  </a:lnTo>
                  <a:lnTo>
                    <a:pt x="702" y="645"/>
                  </a:lnTo>
                  <a:lnTo>
                    <a:pt x="697" y="636"/>
                  </a:lnTo>
                  <a:lnTo>
                    <a:pt x="697" y="634"/>
                  </a:lnTo>
                  <a:lnTo>
                    <a:pt x="699" y="634"/>
                  </a:lnTo>
                  <a:lnTo>
                    <a:pt x="702" y="634"/>
                  </a:lnTo>
                  <a:lnTo>
                    <a:pt x="704" y="634"/>
                  </a:lnTo>
                  <a:lnTo>
                    <a:pt x="706" y="636"/>
                  </a:lnTo>
                  <a:lnTo>
                    <a:pt x="706" y="638"/>
                  </a:lnTo>
                  <a:lnTo>
                    <a:pt x="706" y="640"/>
                  </a:lnTo>
                  <a:lnTo>
                    <a:pt x="706" y="645"/>
                  </a:lnTo>
                  <a:lnTo>
                    <a:pt x="706" y="645"/>
                  </a:lnTo>
                  <a:lnTo>
                    <a:pt x="706" y="645"/>
                  </a:lnTo>
                  <a:lnTo>
                    <a:pt x="719" y="640"/>
                  </a:lnTo>
                  <a:lnTo>
                    <a:pt x="722" y="640"/>
                  </a:lnTo>
                  <a:lnTo>
                    <a:pt x="724" y="640"/>
                  </a:lnTo>
                  <a:lnTo>
                    <a:pt x="724" y="640"/>
                  </a:lnTo>
                  <a:lnTo>
                    <a:pt x="726" y="638"/>
                  </a:lnTo>
                  <a:lnTo>
                    <a:pt x="726" y="636"/>
                  </a:lnTo>
                  <a:lnTo>
                    <a:pt x="726" y="634"/>
                  </a:lnTo>
                  <a:lnTo>
                    <a:pt x="724" y="631"/>
                  </a:lnTo>
                  <a:lnTo>
                    <a:pt x="724" y="629"/>
                  </a:lnTo>
                  <a:lnTo>
                    <a:pt x="724" y="627"/>
                  </a:lnTo>
                  <a:lnTo>
                    <a:pt x="726" y="627"/>
                  </a:lnTo>
                  <a:lnTo>
                    <a:pt x="733" y="622"/>
                  </a:lnTo>
                  <a:lnTo>
                    <a:pt x="739" y="620"/>
                  </a:lnTo>
                  <a:lnTo>
                    <a:pt x="746" y="618"/>
                  </a:lnTo>
                  <a:lnTo>
                    <a:pt x="755" y="618"/>
                  </a:lnTo>
                  <a:lnTo>
                    <a:pt x="755" y="618"/>
                  </a:lnTo>
                  <a:lnTo>
                    <a:pt x="757" y="618"/>
                  </a:lnTo>
                  <a:lnTo>
                    <a:pt x="755" y="618"/>
                  </a:lnTo>
                  <a:lnTo>
                    <a:pt x="755" y="618"/>
                  </a:lnTo>
                  <a:lnTo>
                    <a:pt x="753" y="614"/>
                  </a:lnTo>
                  <a:lnTo>
                    <a:pt x="753" y="607"/>
                  </a:lnTo>
                  <a:lnTo>
                    <a:pt x="753" y="605"/>
                  </a:lnTo>
                  <a:lnTo>
                    <a:pt x="755" y="602"/>
                  </a:lnTo>
                  <a:lnTo>
                    <a:pt x="757" y="600"/>
                  </a:lnTo>
                  <a:lnTo>
                    <a:pt x="764" y="600"/>
                  </a:lnTo>
                  <a:lnTo>
                    <a:pt x="766" y="602"/>
                  </a:lnTo>
                  <a:lnTo>
                    <a:pt x="766" y="607"/>
                  </a:lnTo>
                  <a:lnTo>
                    <a:pt x="766" y="607"/>
                  </a:lnTo>
                  <a:lnTo>
                    <a:pt x="766" y="607"/>
                  </a:lnTo>
                  <a:lnTo>
                    <a:pt x="766" y="607"/>
                  </a:lnTo>
                  <a:lnTo>
                    <a:pt x="766" y="607"/>
                  </a:lnTo>
                  <a:lnTo>
                    <a:pt x="768" y="605"/>
                  </a:lnTo>
                  <a:lnTo>
                    <a:pt x="773" y="602"/>
                  </a:lnTo>
                  <a:lnTo>
                    <a:pt x="777" y="600"/>
                  </a:lnTo>
                  <a:lnTo>
                    <a:pt x="782" y="598"/>
                  </a:lnTo>
                  <a:lnTo>
                    <a:pt x="788" y="596"/>
                  </a:lnTo>
                  <a:lnTo>
                    <a:pt x="791" y="591"/>
                  </a:lnTo>
                  <a:lnTo>
                    <a:pt x="795" y="589"/>
                  </a:lnTo>
                  <a:lnTo>
                    <a:pt x="799" y="587"/>
                  </a:lnTo>
                  <a:lnTo>
                    <a:pt x="804" y="585"/>
                  </a:lnTo>
                  <a:lnTo>
                    <a:pt x="806" y="582"/>
                  </a:lnTo>
                  <a:lnTo>
                    <a:pt x="808" y="580"/>
                  </a:lnTo>
                  <a:lnTo>
                    <a:pt x="811" y="580"/>
                  </a:lnTo>
                  <a:lnTo>
                    <a:pt x="815" y="582"/>
                  </a:lnTo>
                  <a:lnTo>
                    <a:pt x="815" y="587"/>
                  </a:lnTo>
                  <a:lnTo>
                    <a:pt x="817" y="587"/>
                  </a:lnTo>
                  <a:lnTo>
                    <a:pt x="817" y="589"/>
                  </a:lnTo>
                  <a:lnTo>
                    <a:pt x="817" y="591"/>
                  </a:lnTo>
                  <a:lnTo>
                    <a:pt x="819" y="591"/>
                  </a:lnTo>
                  <a:lnTo>
                    <a:pt x="824" y="591"/>
                  </a:lnTo>
                  <a:lnTo>
                    <a:pt x="826" y="594"/>
                  </a:lnTo>
                  <a:lnTo>
                    <a:pt x="828" y="596"/>
                  </a:lnTo>
                  <a:lnTo>
                    <a:pt x="828" y="600"/>
                  </a:lnTo>
                  <a:lnTo>
                    <a:pt x="828" y="600"/>
                  </a:lnTo>
                  <a:lnTo>
                    <a:pt x="831" y="602"/>
                  </a:lnTo>
                  <a:lnTo>
                    <a:pt x="833" y="600"/>
                  </a:lnTo>
                  <a:lnTo>
                    <a:pt x="835" y="598"/>
                  </a:lnTo>
                  <a:lnTo>
                    <a:pt x="835" y="596"/>
                  </a:lnTo>
                  <a:lnTo>
                    <a:pt x="837" y="591"/>
                  </a:lnTo>
                  <a:lnTo>
                    <a:pt x="837" y="587"/>
                  </a:lnTo>
                  <a:lnTo>
                    <a:pt x="839" y="585"/>
                  </a:lnTo>
                  <a:lnTo>
                    <a:pt x="842" y="582"/>
                  </a:lnTo>
                  <a:lnTo>
                    <a:pt x="844" y="580"/>
                  </a:lnTo>
                  <a:lnTo>
                    <a:pt x="848" y="578"/>
                  </a:lnTo>
                  <a:lnTo>
                    <a:pt x="853" y="580"/>
                  </a:lnTo>
                  <a:lnTo>
                    <a:pt x="855" y="582"/>
                  </a:lnTo>
                  <a:lnTo>
                    <a:pt x="857" y="585"/>
                  </a:lnTo>
                  <a:lnTo>
                    <a:pt x="859" y="589"/>
                  </a:lnTo>
                  <a:lnTo>
                    <a:pt x="859" y="598"/>
                  </a:lnTo>
                  <a:lnTo>
                    <a:pt x="859" y="600"/>
                  </a:lnTo>
                  <a:lnTo>
                    <a:pt x="862" y="600"/>
                  </a:lnTo>
                  <a:lnTo>
                    <a:pt x="864" y="598"/>
                  </a:lnTo>
                  <a:lnTo>
                    <a:pt x="866" y="596"/>
                  </a:lnTo>
                  <a:lnTo>
                    <a:pt x="866" y="594"/>
                  </a:lnTo>
                  <a:lnTo>
                    <a:pt x="868" y="591"/>
                  </a:lnTo>
                  <a:lnTo>
                    <a:pt x="873" y="591"/>
                  </a:lnTo>
                  <a:lnTo>
                    <a:pt x="875" y="591"/>
                  </a:lnTo>
                  <a:lnTo>
                    <a:pt x="893" y="598"/>
                  </a:lnTo>
                  <a:lnTo>
                    <a:pt x="910" y="605"/>
                  </a:lnTo>
                  <a:lnTo>
                    <a:pt x="913" y="607"/>
                  </a:lnTo>
                  <a:lnTo>
                    <a:pt x="913" y="611"/>
                  </a:lnTo>
                  <a:lnTo>
                    <a:pt x="913" y="611"/>
                  </a:lnTo>
                  <a:lnTo>
                    <a:pt x="902" y="620"/>
                  </a:lnTo>
                  <a:lnTo>
                    <a:pt x="897" y="625"/>
                  </a:lnTo>
                  <a:lnTo>
                    <a:pt x="891" y="625"/>
                  </a:lnTo>
                  <a:lnTo>
                    <a:pt x="888" y="627"/>
                  </a:lnTo>
                  <a:lnTo>
                    <a:pt x="886" y="629"/>
                  </a:lnTo>
                  <a:lnTo>
                    <a:pt x="888" y="631"/>
                  </a:lnTo>
                  <a:lnTo>
                    <a:pt x="888" y="634"/>
                  </a:lnTo>
                  <a:lnTo>
                    <a:pt x="893" y="636"/>
                  </a:lnTo>
                  <a:lnTo>
                    <a:pt x="895" y="636"/>
                  </a:lnTo>
                  <a:lnTo>
                    <a:pt x="904" y="636"/>
                  </a:lnTo>
                  <a:lnTo>
                    <a:pt x="913" y="636"/>
                  </a:lnTo>
                  <a:lnTo>
                    <a:pt x="917" y="638"/>
                  </a:lnTo>
                  <a:lnTo>
                    <a:pt x="919" y="636"/>
                  </a:lnTo>
                  <a:lnTo>
                    <a:pt x="924" y="636"/>
                  </a:lnTo>
                  <a:lnTo>
                    <a:pt x="926" y="631"/>
                  </a:lnTo>
                  <a:lnTo>
                    <a:pt x="928" y="629"/>
                  </a:lnTo>
                  <a:lnTo>
                    <a:pt x="933" y="629"/>
                  </a:lnTo>
                  <a:lnTo>
                    <a:pt x="937" y="631"/>
                  </a:lnTo>
                  <a:lnTo>
                    <a:pt x="942" y="634"/>
                  </a:lnTo>
                  <a:lnTo>
                    <a:pt x="946" y="636"/>
                  </a:lnTo>
                  <a:lnTo>
                    <a:pt x="948" y="640"/>
                  </a:lnTo>
                  <a:lnTo>
                    <a:pt x="948" y="642"/>
                  </a:lnTo>
                  <a:lnTo>
                    <a:pt x="946" y="645"/>
                  </a:lnTo>
                  <a:lnTo>
                    <a:pt x="946" y="647"/>
                  </a:lnTo>
                  <a:lnTo>
                    <a:pt x="946" y="649"/>
                  </a:lnTo>
                  <a:lnTo>
                    <a:pt x="948" y="649"/>
                  </a:lnTo>
                  <a:lnTo>
                    <a:pt x="962" y="651"/>
                  </a:lnTo>
                  <a:lnTo>
                    <a:pt x="968" y="651"/>
                  </a:lnTo>
                  <a:lnTo>
                    <a:pt x="973" y="649"/>
                  </a:lnTo>
                  <a:lnTo>
                    <a:pt x="988" y="649"/>
                  </a:lnTo>
                  <a:lnTo>
                    <a:pt x="1002" y="651"/>
                  </a:lnTo>
                  <a:lnTo>
                    <a:pt x="1013" y="656"/>
                  </a:lnTo>
                  <a:lnTo>
                    <a:pt x="1026" y="665"/>
                  </a:lnTo>
                  <a:lnTo>
                    <a:pt x="1037" y="671"/>
                  </a:lnTo>
                  <a:lnTo>
                    <a:pt x="1048" y="680"/>
                  </a:lnTo>
                  <a:lnTo>
                    <a:pt x="1057" y="685"/>
                  </a:lnTo>
                  <a:lnTo>
                    <a:pt x="1064" y="689"/>
                  </a:lnTo>
                  <a:lnTo>
                    <a:pt x="1073" y="691"/>
                  </a:lnTo>
                  <a:lnTo>
                    <a:pt x="1082" y="694"/>
                  </a:lnTo>
                  <a:lnTo>
                    <a:pt x="1088" y="698"/>
                  </a:lnTo>
                  <a:lnTo>
                    <a:pt x="1093" y="703"/>
                  </a:lnTo>
                  <a:lnTo>
                    <a:pt x="1097" y="707"/>
                  </a:lnTo>
                  <a:lnTo>
                    <a:pt x="1104" y="711"/>
                  </a:lnTo>
                  <a:lnTo>
                    <a:pt x="1108" y="716"/>
                  </a:lnTo>
                  <a:lnTo>
                    <a:pt x="1113" y="723"/>
                  </a:lnTo>
                  <a:lnTo>
                    <a:pt x="1117" y="729"/>
                  </a:lnTo>
                  <a:lnTo>
                    <a:pt x="1119" y="731"/>
                  </a:lnTo>
                  <a:lnTo>
                    <a:pt x="1119" y="736"/>
                  </a:lnTo>
                  <a:lnTo>
                    <a:pt x="1119" y="738"/>
                  </a:lnTo>
                  <a:lnTo>
                    <a:pt x="1117" y="747"/>
                  </a:lnTo>
                  <a:lnTo>
                    <a:pt x="1113" y="756"/>
                  </a:lnTo>
                  <a:lnTo>
                    <a:pt x="1108" y="765"/>
                  </a:lnTo>
                  <a:lnTo>
                    <a:pt x="1102" y="771"/>
                  </a:lnTo>
                  <a:lnTo>
                    <a:pt x="1099" y="774"/>
                  </a:lnTo>
                  <a:lnTo>
                    <a:pt x="1095" y="776"/>
                  </a:lnTo>
                  <a:lnTo>
                    <a:pt x="1073" y="783"/>
                  </a:lnTo>
                  <a:lnTo>
                    <a:pt x="1050" y="783"/>
                  </a:lnTo>
                  <a:lnTo>
                    <a:pt x="990" y="765"/>
                  </a:lnTo>
                  <a:lnTo>
                    <a:pt x="984" y="763"/>
                  </a:lnTo>
                  <a:lnTo>
                    <a:pt x="977" y="760"/>
                  </a:lnTo>
                  <a:lnTo>
                    <a:pt x="968" y="760"/>
                  </a:lnTo>
                  <a:lnTo>
                    <a:pt x="968" y="760"/>
                  </a:lnTo>
                  <a:lnTo>
                    <a:pt x="966" y="758"/>
                  </a:lnTo>
                  <a:lnTo>
                    <a:pt x="966" y="756"/>
                  </a:lnTo>
                  <a:lnTo>
                    <a:pt x="964" y="756"/>
                  </a:lnTo>
                  <a:lnTo>
                    <a:pt x="962" y="754"/>
                  </a:lnTo>
                  <a:lnTo>
                    <a:pt x="962" y="754"/>
                  </a:lnTo>
                  <a:lnTo>
                    <a:pt x="962" y="754"/>
                  </a:lnTo>
                  <a:lnTo>
                    <a:pt x="964" y="756"/>
                  </a:lnTo>
                  <a:lnTo>
                    <a:pt x="964" y="758"/>
                  </a:lnTo>
                  <a:lnTo>
                    <a:pt x="966" y="758"/>
                  </a:lnTo>
                  <a:lnTo>
                    <a:pt x="968" y="760"/>
                  </a:lnTo>
                  <a:lnTo>
                    <a:pt x="968" y="760"/>
                  </a:lnTo>
                  <a:lnTo>
                    <a:pt x="970" y="765"/>
                  </a:lnTo>
                  <a:lnTo>
                    <a:pt x="975" y="767"/>
                  </a:lnTo>
                  <a:lnTo>
                    <a:pt x="977" y="769"/>
                  </a:lnTo>
                  <a:lnTo>
                    <a:pt x="982" y="774"/>
                  </a:lnTo>
                  <a:lnTo>
                    <a:pt x="984" y="776"/>
                  </a:lnTo>
                  <a:lnTo>
                    <a:pt x="988" y="778"/>
                  </a:lnTo>
                  <a:lnTo>
                    <a:pt x="995" y="780"/>
                  </a:lnTo>
                  <a:lnTo>
                    <a:pt x="1002" y="785"/>
                  </a:lnTo>
                  <a:lnTo>
                    <a:pt x="1006" y="789"/>
                  </a:lnTo>
                  <a:lnTo>
                    <a:pt x="1008" y="794"/>
                  </a:lnTo>
                  <a:lnTo>
                    <a:pt x="1008" y="800"/>
                  </a:lnTo>
                  <a:lnTo>
                    <a:pt x="1008" y="807"/>
                  </a:lnTo>
                  <a:lnTo>
                    <a:pt x="1008" y="811"/>
                  </a:lnTo>
                  <a:lnTo>
                    <a:pt x="1008" y="818"/>
                  </a:lnTo>
                  <a:lnTo>
                    <a:pt x="1010" y="823"/>
                  </a:lnTo>
                  <a:lnTo>
                    <a:pt x="1015" y="829"/>
                  </a:lnTo>
                  <a:lnTo>
                    <a:pt x="1019" y="836"/>
                  </a:lnTo>
                  <a:lnTo>
                    <a:pt x="1019" y="845"/>
                  </a:lnTo>
                  <a:lnTo>
                    <a:pt x="1024" y="849"/>
                  </a:lnTo>
                  <a:lnTo>
                    <a:pt x="1028" y="851"/>
                  </a:lnTo>
                  <a:lnTo>
                    <a:pt x="1033" y="854"/>
                  </a:lnTo>
                  <a:lnTo>
                    <a:pt x="1037" y="856"/>
                  </a:lnTo>
                  <a:lnTo>
                    <a:pt x="1042" y="858"/>
                  </a:lnTo>
                  <a:lnTo>
                    <a:pt x="1048" y="863"/>
                  </a:lnTo>
                  <a:lnTo>
                    <a:pt x="1053" y="867"/>
                  </a:lnTo>
                  <a:lnTo>
                    <a:pt x="1059" y="869"/>
                  </a:lnTo>
                  <a:lnTo>
                    <a:pt x="1066" y="869"/>
                  </a:lnTo>
                  <a:lnTo>
                    <a:pt x="1070" y="869"/>
                  </a:lnTo>
                  <a:lnTo>
                    <a:pt x="1073" y="865"/>
                  </a:lnTo>
                  <a:lnTo>
                    <a:pt x="1075" y="860"/>
                  </a:lnTo>
                  <a:lnTo>
                    <a:pt x="1075" y="858"/>
                  </a:lnTo>
                  <a:lnTo>
                    <a:pt x="1075" y="856"/>
                  </a:lnTo>
                  <a:lnTo>
                    <a:pt x="1073" y="854"/>
                  </a:lnTo>
                  <a:lnTo>
                    <a:pt x="1070" y="854"/>
                  </a:lnTo>
                  <a:lnTo>
                    <a:pt x="1066" y="854"/>
                  </a:lnTo>
                  <a:lnTo>
                    <a:pt x="1062" y="851"/>
                  </a:lnTo>
                  <a:lnTo>
                    <a:pt x="1055" y="849"/>
                  </a:lnTo>
                  <a:lnTo>
                    <a:pt x="1050" y="845"/>
                  </a:lnTo>
                  <a:lnTo>
                    <a:pt x="1046" y="840"/>
                  </a:lnTo>
                  <a:lnTo>
                    <a:pt x="1044" y="836"/>
                  </a:lnTo>
                  <a:lnTo>
                    <a:pt x="1044" y="831"/>
                  </a:lnTo>
                  <a:lnTo>
                    <a:pt x="1048" y="820"/>
                  </a:lnTo>
                  <a:lnTo>
                    <a:pt x="1050" y="818"/>
                  </a:lnTo>
                  <a:lnTo>
                    <a:pt x="1053" y="818"/>
                  </a:lnTo>
                  <a:lnTo>
                    <a:pt x="1055" y="818"/>
                  </a:lnTo>
                  <a:lnTo>
                    <a:pt x="1059" y="818"/>
                  </a:lnTo>
                  <a:lnTo>
                    <a:pt x="1064" y="820"/>
                  </a:lnTo>
                  <a:lnTo>
                    <a:pt x="1082" y="829"/>
                  </a:lnTo>
                  <a:lnTo>
                    <a:pt x="1102" y="838"/>
                  </a:lnTo>
                  <a:lnTo>
                    <a:pt x="1106" y="838"/>
                  </a:lnTo>
                  <a:lnTo>
                    <a:pt x="1108" y="838"/>
                  </a:lnTo>
                  <a:lnTo>
                    <a:pt x="1110" y="836"/>
                  </a:lnTo>
                  <a:lnTo>
                    <a:pt x="1113" y="831"/>
                  </a:lnTo>
                  <a:lnTo>
                    <a:pt x="1113" y="829"/>
                  </a:lnTo>
                  <a:lnTo>
                    <a:pt x="1113" y="825"/>
                  </a:lnTo>
                  <a:lnTo>
                    <a:pt x="1110" y="823"/>
                  </a:lnTo>
                  <a:lnTo>
                    <a:pt x="1110" y="820"/>
                  </a:lnTo>
                  <a:lnTo>
                    <a:pt x="1106" y="814"/>
                  </a:lnTo>
                  <a:lnTo>
                    <a:pt x="1102" y="809"/>
                  </a:lnTo>
                  <a:lnTo>
                    <a:pt x="1102" y="805"/>
                  </a:lnTo>
                  <a:lnTo>
                    <a:pt x="1102" y="803"/>
                  </a:lnTo>
                  <a:lnTo>
                    <a:pt x="1104" y="798"/>
                  </a:lnTo>
                  <a:lnTo>
                    <a:pt x="1106" y="794"/>
                  </a:lnTo>
                  <a:lnTo>
                    <a:pt x="1108" y="789"/>
                  </a:lnTo>
                  <a:lnTo>
                    <a:pt x="1113" y="785"/>
                  </a:lnTo>
                  <a:lnTo>
                    <a:pt x="1117" y="780"/>
                  </a:lnTo>
                  <a:lnTo>
                    <a:pt x="1122" y="776"/>
                  </a:lnTo>
                  <a:lnTo>
                    <a:pt x="1126" y="771"/>
                  </a:lnTo>
                  <a:lnTo>
                    <a:pt x="1130" y="767"/>
                  </a:lnTo>
                  <a:lnTo>
                    <a:pt x="1135" y="763"/>
                  </a:lnTo>
                  <a:lnTo>
                    <a:pt x="1139" y="760"/>
                  </a:lnTo>
                  <a:lnTo>
                    <a:pt x="1144" y="760"/>
                  </a:lnTo>
                  <a:lnTo>
                    <a:pt x="1150" y="760"/>
                  </a:lnTo>
                  <a:lnTo>
                    <a:pt x="1166" y="765"/>
                  </a:lnTo>
                  <a:lnTo>
                    <a:pt x="1170" y="763"/>
                  </a:lnTo>
                  <a:lnTo>
                    <a:pt x="1173" y="760"/>
                  </a:lnTo>
                  <a:lnTo>
                    <a:pt x="1173" y="758"/>
                  </a:lnTo>
                  <a:lnTo>
                    <a:pt x="1175" y="747"/>
                  </a:lnTo>
                  <a:lnTo>
                    <a:pt x="1175" y="743"/>
                  </a:lnTo>
                  <a:lnTo>
                    <a:pt x="1173" y="738"/>
                  </a:lnTo>
                  <a:lnTo>
                    <a:pt x="1170" y="734"/>
                  </a:lnTo>
                  <a:lnTo>
                    <a:pt x="1166" y="731"/>
                  </a:lnTo>
                  <a:lnTo>
                    <a:pt x="1164" y="729"/>
                  </a:lnTo>
                  <a:lnTo>
                    <a:pt x="1162" y="727"/>
                  </a:lnTo>
                  <a:lnTo>
                    <a:pt x="1162" y="723"/>
                  </a:lnTo>
                  <a:lnTo>
                    <a:pt x="1162" y="711"/>
                  </a:lnTo>
                  <a:lnTo>
                    <a:pt x="1162" y="696"/>
                  </a:lnTo>
                  <a:lnTo>
                    <a:pt x="1157" y="685"/>
                  </a:lnTo>
                  <a:lnTo>
                    <a:pt x="1146" y="674"/>
                  </a:lnTo>
                  <a:lnTo>
                    <a:pt x="1146" y="671"/>
                  </a:lnTo>
                  <a:lnTo>
                    <a:pt x="1146" y="669"/>
                  </a:lnTo>
                  <a:lnTo>
                    <a:pt x="1148" y="667"/>
                  </a:lnTo>
                  <a:lnTo>
                    <a:pt x="1148" y="667"/>
                  </a:lnTo>
                  <a:lnTo>
                    <a:pt x="1159" y="669"/>
                  </a:lnTo>
                  <a:lnTo>
                    <a:pt x="1170" y="667"/>
                  </a:lnTo>
                  <a:lnTo>
                    <a:pt x="1177" y="667"/>
                  </a:lnTo>
                  <a:lnTo>
                    <a:pt x="1184" y="669"/>
                  </a:lnTo>
                  <a:lnTo>
                    <a:pt x="1188" y="671"/>
                  </a:lnTo>
                  <a:lnTo>
                    <a:pt x="1193" y="678"/>
                  </a:lnTo>
                  <a:lnTo>
                    <a:pt x="1199" y="682"/>
                  </a:lnTo>
                  <a:lnTo>
                    <a:pt x="1204" y="689"/>
                  </a:lnTo>
                  <a:lnTo>
                    <a:pt x="1206" y="694"/>
                  </a:lnTo>
                  <a:lnTo>
                    <a:pt x="1206" y="696"/>
                  </a:lnTo>
                  <a:lnTo>
                    <a:pt x="1204" y="700"/>
                  </a:lnTo>
                  <a:lnTo>
                    <a:pt x="1197" y="703"/>
                  </a:lnTo>
                  <a:lnTo>
                    <a:pt x="1190" y="709"/>
                  </a:lnTo>
                  <a:lnTo>
                    <a:pt x="1188" y="711"/>
                  </a:lnTo>
                  <a:lnTo>
                    <a:pt x="1188" y="716"/>
                  </a:lnTo>
                  <a:lnTo>
                    <a:pt x="1190" y="720"/>
                  </a:lnTo>
                  <a:lnTo>
                    <a:pt x="1195" y="727"/>
                  </a:lnTo>
                  <a:lnTo>
                    <a:pt x="1202" y="731"/>
                  </a:lnTo>
                  <a:lnTo>
                    <a:pt x="1206" y="734"/>
                  </a:lnTo>
                  <a:lnTo>
                    <a:pt x="1210" y="736"/>
                  </a:lnTo>
                  <a:lnTo>
                    <a:pt x="1217" y="736"/>
                  </a:lnTo>
                  <a:lnTo>
                    <a:pt x="1224" y="734"/>
                  </a:lnTo>
                  <a:lnTo>
                    <a:pt x="1228" y="729"/>
                  </a:lnTo>
                  <a:lnTo>
                    <a:pt x="1230" y="727"/>
                  </a:lnTo>
                  <a:lnTo>
                    <a:pt x="1230" y="725"/>
                  </a:lnTo>
                  <a:lnTo>
                    <a:pt x="1233" y="711"/>
                  </a:lnTo>
                  <a:lnTo>
                    <a:pt x="1235" y="707"/>
                  </a:lnTo>
                  <a:lnTo>
                    <a:pt x="1239" y="703"/>
                  </a:lnTo>
                  <a:lnTo>
                    <a:pt x="1250" y="694"/>
                  </a:lnTo>
                  <a:lnTo>
                    <a:pt x="1262" y="682"/>
                  </a:lnTo>
                  <a:lnTo>
                    <a:pt x="1273" y="671"/>
                  </a:lnTo>
                  <a:lnTo>
                    <a:pt x="1277" y="667"/>
                  </a:lnTo>
                  <a:lnTo>
                    <a:pt x="1282" y="662"/>
                  </a:lnTo>
                  <a:lnTo>
                    <a:pt x="1286" y="660"/>
                  </a:lnTo>
                  <a:lnTo>
                    <a:pt x="1293" y="660"/>
                  </a:lnTo>
                  <a:lnTo>
                    <a:pt x="1299" y="658"/>
                  </a:lnTo>
                  <a:lnTo>
                    <a:pt x="1302" y="656"/>
                  </a:lnTo>
                  <a:lnTo>
                    <a:pt x="1304" y="654"/>
                  </a:lnTo>
                  <a:lnTo>
                    <a:pt x="1308" y="651"/>
                  </a:lnTo>
                  <a:lnTo>
                    <a:pt x="1310" y="651"/>
                  </a:lnTo>
                  <a:lnTo>
                    <a:pt x="1313" y="649"/>
                  </a:lnTo>
                  <a:lnTo>
                    <a:pt x="1315" y="647"/>
                  </a:lnTo>
                  <a:lnTo>
                    <a:pt x="1317" y="642"/>
                  </a:lnTo>
                  <a:lnTo>
                    <a:pt x="1319" y="640"/>
                  </a:lnTo>
                  <a:lnTo>
                    <a:pt x="1322" y="640"/>
                  </a:lnTo>
                  <a:lnTo>
                    <a:pt x="1326" y="640"/>
                  </a:lnTo>
                  <a:lnTo>
                    <a:pt x="1330" y="645"/>
                  </a:lnTo>
                  <a:lnTo>
                    <a:pt x="1333" y="651"/>
                  </a:lnTo>
                  <a:lnTo>
                    <a:pt x="1333" y="658"/>
                  </a:lnTo>
                  <a:lnTo>
                    <a:pt x="1333" y="665"/>
                  </a:lnTo>
                  <a:lnTo>
                    <a:pt x="1335" y="665"/>
                  </a:lnTo>
                  <a:lnTo>
                    <a:pt x="1339" y="665"/>
                  </a:lnTo>
                  <a:lnTo>
                    <a:pt x="1342" y="662"/>
                  </a:lnTo>
                  <a:lnTo>
                    <a:pt x="1346" y="660"/>
                  </a:lnTo>
                  <a:lnTo>
                    <a:pt x="1350" y="658"/>
                  </a:lnTo>
                  <a:lnTo>
                    <a:pt x="1355" y="656"/>
                  </a:lnTo>
                  <a:lnTo>
                    <a:pt x="1359" y="651"/>
                  </a:lnTo>
                  <a:lnTo>
                    <a:pt x="1364" y="647"/>
                  </a:lnTo>
                  <a:lnTo>
                    <a:pt x="1370" y="647"/>
                  </a:lnTo>
                  <a:lnTo>
                    <a:pt x="1375" y="645"/>
                  </a:lnTo>
                  <a:lnTo>
                    <a:pt x="1382" y="645"/>
                  </a:lnTo>
                  <a:lnTo>
                    <a:pt x="1386" y="645"/>
                  </a:lnTo>
                  <a:lnTo>
                    <a:pt x="1388" y="642"/>
                  </a:lnTo>
                  <a:lnTo>
                    <a:pt x="1390" y="638"/>
                  </a:lnTo>
                  <a:lnTo>
                    <a:pt x="1393" y="636"/>
                  </a:lnTo>
                  <a:lnTo>
                    <a:pt x="1393" y="636"/>
                  </a:lnTo>
                  <a:lnTo>
                    <a:pt x="1399" y="636"/>
                  </a:lnTo>
                  <a:lnTo>
                    <a:pt x="1404" y="634"/>
                  </a:lnTo>
                  <a:lnTo>
                    <a:pt x="1408" y="631"/>
                  </a:lnTo>
                  <a:lnTo>
                    <a:pt x="1413" y="629"/>
                  </a:lnTo>
                  <a:lnTo>
                    <a:pt x="1417" y="629"/>
                  </a:lnTo>
                  <a:lnTo>
                    <a:pt x="1422" y="631"/>
                  </a:lnTo>
                  <a:lnTo>
                    <a:pt x="1424" y="634"/>
                  </a:lnTo>
                  <a:lnTo>
                    <a:pt x="1426" y="640"/>
                  </a:lnTo>
                  <a:lnTo>
                    <a:pt x="1428" y="645"/>
                  </a:lnTo>
                  <a:lnTo>
                    <a:pt x="1428" y="647"/>
                  </a:lnTo>
                  <a:lnTo>
                    <a:pt x="1430" y="647"/>
                  </a:lnTo>
                  <a:lnTo>
                    <a:pt x="1433" y="647"/>
                  </a:lnTo>
                  <a:lnTo>
                    <a:pt x="1433" y="647"/>
                  </a:lnTo>
                  <a:lnTo>
                    <a:pt x="1435" y="642"/>
                  </a:lnTo>
                  <a:lnTo>
                    <a:pt x="1439" y="638"/>
                  </a:lnTo>
                  <a:lnTo>
                    <a:pt x="1444" y="634"/>
                  </a:lnTo>
                  <a:lnTo>
                    <a:pt x="1446" y="631"/>
                  </a:lnTo>
                  <a:lnTo>
                    <a:pt x="1448" y="627"/>
                  </a:lnTo>
                  <a:lnTo>
                    <a:pt x="1448" y="625"/>
                  </a:lnTo>
                  <a:lnTo>
                    <a:pt x="1448" y="620"/>
                  </a:lnTo>
                  <a:lnTo>
                    <a:pt x="1433" y="602"/>
                  </a:lnTo>
                  <a:lnTo>
                    <a:pt x="1428" y="598"/>
                  </a:lnTo>
                  <a:lnTo>
                    <a:pt x="1424" y="596"/>
                  </a:lnTo>
                  <a:lnTo>
                    <a:pt x="1422" y="596"/>
                  </a:lnTo>
                  <a:lnTo>
                    <a:pt x="1419" y="594"/>
                  </a:lnTo>
                  <a:lnTo>
                    <a:pt x="1415" y="591"/>
                  </a:lnTo>
                  <a:lnTo>
                    <a:pt x="1410" y="587"/>
                  </a:lnTo>
                  <a:lnTo>
                    <a:pt x="1406" y="585"/>
                  </a:lnTo>
                  <a:lnTo>
                    <a:pt x="1399" y="582"/>
                  </a:lnTo>
                  <a:lnTo>
                    <a:pt x="1395" y="580"/>
                  </a:lnTo>
                  <a:lnTo>
                    <a:pt x="1390" y="576"/>
                  </a:lnTo>
                  <a:lnTo>
                    <a:pt x="1388" y="569"/>
                  </a:lnTo>
                  <a:lnTo>
                    <a:pt x="1390" y="560"/>
                  </a:lnTo>
                  <a:lnTo>
                    <a:pt x="1390" y="558"/>
                  </a:lnTo>
                  <a:lnTo>
                    <a:pt x="1393" y="558"/>
                  </a:lnTo>
                  <a:lnTo>
                    <a:pt x="1395" y="556"/>
                  </a:lnTo>
                  <a:lnTo>
                    <a:pt x="1397" y="556"/>
                  </a:lnTo>
                  <a:lnTo>
                    <a:pt x="1408" y="562"/>
                  </a:lnTo>
                  <a:lnTo>
                    <a:pt x="1417" y="571"/>
                  </a:lnTo>
                  <a:lnTo>
                    <a:pt x="1439" y="580"/>
                  </a:lnTo>
                  <a:lnTo>
                    <a:pt x="1462" y="582"/>
                  </a:lnTo>
                  <a:lnTo>
                    <a:pt x="1466" y="582"/>
                  </a:lnTo>
                  <a:lnTo>
                    <a:pt x="1486" y="582"/>
                  </a:lnTo>
                  <a:lnTo>
                    <a:pt x="1506" y="589"/>
                  </a:lnTo>
                  <a:lnTo>
                    <a:pt x="1510" y="591"/>
                  </a:lnTo>
                  <a:lnTo>
                    <a:pt x="1513" y="594"/>
                  </a:lnTo>
                  <a:lnTo>
                    <a:pt x="1517" y="596"/>
                  </a:lnTo>
                  <a:lnTo>
                    <a:pt x="1519" y="598"/>
                  </a:lnTo>
                  <a:lnTo>
                    <a:pt x="1526" y="598"/>
                  </a:lnTo>
                  <a:lnTo>
                    <a:pt x="1541" y="607"/>
                  </a:lnTo>
                  <a:lnTo>
                    <a:pt x="1553" y="609"/>
                  </a:lnTo>
                  <a:lnTo>
                    <a:pt x="1561" y="614"/>
                  </a:lnTo>
                  <a:lnTo>
                    <a:pt x="1568" y="616"/>
                  </a:lnTo>
                  <a:lnTo>
                    <a:pt x="1575" y="620"/>
                  </a:lnTo>
                  <a:lnTo>
                    <a:pt x="1590" y="631"/>
                  </a:lnTo>
                  <a:lnTo>
                    <a:pt x="1593" y="631"/>
                  </a:lnTo>
                  <a:lnTo>
                    <a:pt x="1595" y="631"/>
                  </a:lnTo>
                  <a:lnTo>
                    <a:pt x="1595" y="629"/>
                  </a:lnTo>
                  <a:lnTo>
                    <a:pt x="1597" y="616"/>
                  </a:lnTo>
                  <a:lnTo>
                    <a:pt x="1595" y="611"/>
                  </a:lnTo>
                  <a:lnTo>
                    <a:pt x="1595" y="609"/>
                  </a:lnTo>
                  <a:lnTo>
                    <a:pt x="1586" y="607"/>
                  </a:lnTo>
                  <a:lnTo>
                    <a:pt x="1579" y="602"/>
                  </a:lnTo>
                  <a:lnTo>
                    <a:pt x="1575" y="596"/>
                  </a:lnTo>
                  <a:lnTo>
                    <a:pt x="1568" y="591"/>
                  </a:lnTo>
                  <a:lnTo>
                    <a:pt x="1564" y="589"/>
                  </a:lnTo>
                  <a:lnTo>
                    <a:pt x="1561" y="587"/>
                  </a:lnTo>
                  <a:lnTo>
                    <a:pt x="1557" y="589"/>
                  </a:lnTo>
                  <a:lnTo>
                    <a:pt x="1555" y="591"/>
                  </a:lnTo>
                  <a:lnTo>
                    <a:pt x="1553" y="591"/>
                  </a:lnTo>
                  <a:lnTo>
                    <a:pt x="1553" y="591"/>
                  </a:lnTo>
                  <a:lnTo>
                    <a:pt x="1539" y="569"/>
                  </a:lnTo>
                  <a:lnTo>
                    <a:pt x="1539" y="567"/>
                  </a:lnTo>
                  <a:lnTo>
                    <a:pt x="1539" y="565"/>
                  </a:lnTo>
                  <a:lnTo>
                    <a:pt x="1541" y="558"/>
                  </a:lnTo>
                  <a:lnTo>
                    <a:pt x="1539" y="551"/>
                  </a:lnTo>
                  <a:lnTo>
                    <a:pt x="1537" y="547"/>
                  </a:lnTo>
                  <a:lnTo>
                    <a:pt x="1537" y="540"/>
                  </a:lnTo>
                  <a:lnTo>
                    <a:pt x="1535" y="536"/>
                  </a:lnTo>
                  <a:lnTo>
                    <a:pt x="1530" y="531"/>
                  </a:lnTo>
                  <a:lnTo>
                    <a:pt x="1526" y="529"/>
                  </a:lnTo>
                  <a:lnTo>
                    <a:pt x="1521" y="525"/>
                  </a:lnTo>
                  <a:lnTo>
                    <a:pt x="1521" y="520"/>
                  </a:lnTo>
                  <a:lnTo>
                    <a:pt x="1519" y="514"/>
                  </a:lnTo>
                  <a:lnTo>
                    <a:pt x="1521" y="505"/>
                  </a:lnTo>
                  <a:lnTo>
                    <a:pt x="1524" y="498"/>
                  </a:lnTo>
                  <a:lnTo>
                    <a:pt x="1528" y="491"/>
                  </a:lnTo>
                  <a:lnTo>
                    <a:pt x="1530" y="485"/>
                  </a:lnTo>
                  <a:lnTo>
                    <a:pt x="1533" y="478"/>
                  </a:lnTo>
                  <a:lnTo>
                    <a:pt x="1533" y="471"/>
                  </a:lnTo>
                  <a:lnTo>
                    <a:pt x="1530" y="427"/>
                  </a:lnTo>
                  <a:lnTo>
                    <a:pt x="1530" y="420"/>
                  </a:lnTo>
                  <a:lnTo>
                    <a:pt x="1533" y="413"/>
                  </a:lnTo>
                  <a:lnTo>
                    <a:pt x="1535" y="411"/>
                  </a:lnTo>
                  <a:lnTo>
                    <a:pt x="1537" y="409"/>
                  </a:lnTo>
                  <a:lnTo>
                    <a:pt x="1541" y="409"/>
                  </a:lnTo>
                  <a:lnTo>
                    <a:pt x="1544" y="409"/>
                  </a:lnTo>
                  <a:lnTo>
                    <a:pt x="1548" y="409"/>
                  </a:lnTo>
                  <a:lnTo>
                    <a:pt x="1570" y="407"/>
                  </a:lnTo>
                  <a:lnTo>
                    <a:pt x="1590" y="411"/>
                  </a:lnTo>
                  <a:lnTo>
                    <a:pt x="1595" y="416"/>
                  </a:lnTo>
                  <a:lnTo>
                    <a:pt x="1597" y="420"/>
                  </a:lnTo>
                  <a:lnTo>
                    <a:pt x="1604" y="447"/>
                  </a:lnTo>
                  <a:lnTo>
                    <a:pt x="1604" y="473"/>
                  </a:lnTo>
                  <a:lnTo>
                    <a:pt x="1606" y="480"/>
                  </a:lnTo>
                  <a:lnTo>
                    <a:pt x="1608" y="485"/>
                  </a:lnTo>
                  <a:lnTo>
                    <a:pt x="1613" y="489"/>
                  </a:lnTo>
                  <a:lnTo>
                    <a:pt x="1619" y="496"/>
                  </a:lnTo>
                  <a:lnTo>
                    <a:pt x="1626" y="502"/>
                  </a:lnTo>
                  <a:lnTo>
                    <a:pt x="1630" y="511"/>
                  </a:lnTo>
                  <a:lnTo>
                    <a:pt x="1633" y="520"/>
                  </a:lnTo>
                  <a:lnTo>
                    <a:pt x="1655" y="582"/>
                  </a:lnTo>
                  <a:lnTo>
                    <a:pt x="1659" y="591"/>
                  </a:lnTo>
                  <a:lnTo>
                    <a:pt x="1666" y="598"/>
                  </a:lnTo>
                  <a:lnTo>
                    <a:pt x="1677" y="605"/>
                  </a:lnTo>
                  <a:lnTo>
                    <a:pt x="1679" y="609"/>
                  </a:lnTo>
                  <a:lnTo>
                    <a:pt x="1681" y="611"/>
                  </a:lnTo>
                  <a:lnTo>
                    <a:pt x="1681" y="616"/>
                  </a:lnTo>
                  <a:lnTo>
                    <a:pt x="1681" y="625"/>
                  </a:lnTo>
                  <a:lnTo>
                    <a:pt x="1684" y="631"/>
                  </a:lnTo>
                  <a:lnTo>
                    <a:pt x="1686" y="638"/>
                  </a:lnTo>
                  <a:lnTo>
                    <a:pt x="1688" y="642"/>
                  </a:lnTo>
                  <a:lnTo>
                    <a:pt x="1688" y="645"/>
                  </a:lnTo>
                  <a:lnTo>
                    <a:pt x="1684" y="671"/>
                  </a:lnTo>
                  <a:lnTo>
                    <a:pt x="1675" y="696"/>
                  </a:lnTo>
                  <a:lnTo>
                    <a:pt x="1673" y="700"/>
                  </a:lnTo>
                  <a:lnTo>
                    <a:pt x="1668" y="705"/>
                  </a:lnTo>
                  <a:lnTo>
                    <a:pt x="1661" y="705"/>
                  </a:lnTo>
                  <a:lnTo>
                    <a:pt x="1655" y="703"/>
                  </a:lnTo>
                  <a:lnTo>
                    <a:pt x="1648" y="700"/>
                  </a:lnTo>
                  <a:lnTo>
                    <a:pt x="1648" y="700"/>
                  </a:lnTo>
                  <a:lnTo>
                    <a:pt x="1648" y="698"/>
                  </a:lnTo>
                  <a:lnTo>
                    <a:pt x="1646" y="700"/>
                  </a:lnTo>
                  <a:lnTo>
                    <a:pt x="1648" y="700"/>
                  </a:lnTo>
                  <a:lnTo>
                    <a:pt x="1648" y="700"/>
                  </a:lnTo>
                  <a:lnTo>
                    <a:pt x="1648" y="705"/>
                  </a:lnTo>
                  <a:lnTo>
                    <a:pt x="1648" y="707"/>
                  </a:lnTo>
                  <a:lnTo>
                    <a:pt x="1650" y="709"/>
                  </a:lnTo>
                  <a:lnTo>
                    <a:pt x="1653" y="709"/>
                  </a:lnTo>
                  <a:lnTo>
                    <a:pt x="1686" y="714"/>
                  </a:lnTo>
                  <a:lnTo>
                    <a:pt x="1688" y="714"/>
                  </a:lnTo>
                  <a:lnTo>
                    <a:pt x="1688" y="711"/>
                  </a:lnTo>
                  <a:lnTo>
                    <a:pt x="1690" y="711"/>
                  </a:lnTo>
                  <a:lnTo>
                    <a:pt x="1693" y="705"/>
                  </a:lnTo>
                  <a:lnTo>
                    <a:pt x="1695" y="698"/>
                  </a:lnTo>
                  <a:lnTo>
                    <a:pt x="1699" y="691"/>
                  </a:lnTo>
                  <a:lnTo>
                    <a:pt x="1704" y="685"/>
                  </a:lnTo>
                  <a:lnTo>
                    <a:pt x="1706" y="678"/>
                  </a:lnTo>
                  <a:lnTo>
                    <a:pt x="1708" y="671"/>
                  </a:lnTo>
                  <a:lnTo>
                    <a:pt x="1708" y="658"/>
                  </a:lnTo>
                  <a:lnTo>
                    <a:pt x="1713" y="645"/>
                  </a:lnTo>
                  <a:lnTo>
                    <a:pt x="1713" y="640"/>
                  </a:lnTo>
                  <a:lnTo>
                    <a:pt x="1713" y="634"/>
                  </a:lnTo>
                  <a:lnTo>
                    <a:pt x="1708" y="627"/>
                  </a:lnTo>
                  <a:lnTo>
                    <a:pt x="1704" y="622"/>
                  </a:lnTo>
                  <a:lnTo>
                    <a:pt x="1699" y="618"/>
                  </a:lnTo>
                  <a:lnTo>
                    <a:pt x="1697" y="611"/>
                  </a:lnTo>
                  <a:lnTo>
                    <a:pt x="1697" y="607"/>
                  </a:lnTo>
                  <a:lnTo>
                    <a:pt x="1697" y="600"/>
                  </a:lnTo>
                  <a:lnTo>
                    <a:pt x="1701" y="596"/>
                  </a:lnTo>
                  <a:lnTo>
                    <a:pt x="1713" y="587"/>
                  </a:lnTo>
                  <a:lnTo>
                    <a:pt x="1724" y="578"/>
                  </a:lnTo>
                  <a:lnTo>
                    <a:pt x="1724" y="578"/>
                  </a:lnTo>
                  <a:lnTo>
                    <a:pt x="1726" y="578"/>
                  </a:lnTo>
                  <a:lnTo>
                    <a:pt x="1724" y="576"/>
                  </a:lnTo>
                  <a:lnTo>
                    <a:pt x="1724" y="576"/>
                  </a:lnTo>
                  <a:lnTo>
                    <a:pt x="1719" y="574"/>
                  </a:lnTo>
                  <a:lnTo>
                    <a:pt x="1713" y="571"/>
                  </a:lnTo>
                  <a:lnTo>
                    <a:pt x="1708" y="574"/>
                  </a:lnTo>
                  <a:lnTo>
                    <a:pt x="1704" y="576"/>
                  </a:lnTo>
                  <a:lnTo>
                    <a:pt x="1697" y="580"/>
                  </a:lnTo>
                  <a:lnTo>
                    <a:pt x="1693" y="585"/>
                  </a:lnTo>
                  <a:lnTo>
                    <a:pt x="1684" y="585"/>
                  </a:lnTo>
                  <a:lnTo>
                    <a:pt x="1681" y="585"/>
                  </a:lnTo>
                  <a:lnTo>
                    <a:pt x="1677" y="582"/>
                  </a:lnTo>
                  <a:lnTo>
                    <a:pt x="1675" y="580"/>
                  </a:lnTo>
                  <a:lnTo>
                    <a:pt x="1666" y="562"/>
                  </a:lnTo>
                  <a:lnTo>
                    <a:pt x="1659" y="542"/>
                  </a:lnTo>
                  <a:lnTo>
                    <a:pt x="1659" y="531"/>
                  </a:lnTo>
                  <a:lnTo>
                    <a:pt x="1657" y="522"/>
                  </a:lnTo>
                  <a:lnTo>
                    <a:pt x="1657" y="516"/>
                  </a:lnTo>
                  <a:lnTo>
                    <a:pt x="1655" y="509"/>
                  </a:lnTo>
                  <a:lnTo>
                    <a:pt x="1650" y="505"/>
                  </a:lnTo>
                  <a:lnTo>
                    <a:pt x="1639" y="496"/>
                  </a:lnTo>
                  <a:lnTo>
                    <a:pt x="1633" y="489"/>
                  </a:lnTo>
                  <a:lnTo>
                    <a:pt x="1626" y="482"/>
                  </a:lnTo>
                  <a:lnTo>
                    <a:pt x="1624" y="478"/>
                  </a:lnTo>
                  <a:lnTo>
                    <a:pt x="1624" y="473"/>
                  </a:lnTo>
                  <a:lnTo>
                    <a:pt x="1626" y="469"/>
                  </a:lnTo>
                  <a:lnTo>
                    <a:pt x="1624" y="465"/>
                  </a:lnTo>
                  <a:lnTo>
                    <a:pt x="1624" y="458"/>
                  </a:lnTo>
                  <a:lnTo>
                    <a:pt x="1626" y="451"/>
                  </a:lnTo>
                  <a:lnTo>
                    <a:pt x="1628" y="447"/>
                  </a:lnTo>
                  <a:lnTo>
                    <a:pt x="1633" y="442"/>
                  </a:lnTo>
                  <a:lnTo>
                    <a:pt x="1635" y="433"/>
                  </a:lnTo>
                  <a:lnTo>
                    <a:pt x="1635" y="427"/>
                  </a:lnTo>
                  <a:lnTo>
                    <a:pt x="1628" y="407"/>
                  </a:lnTo>
                  <a:lnTo>
                    <a:pt x="1628" y="405"/>
                  </a:lnTo>
                  <a:lnTo>
                    <a:pt x="1628" y="405"/>
                  </a:lnTo>
                  <a:lnTo>
                    <a:pt x="1630" y="405"/>
                  </a:lnTo>
                  <a:lnTo>
                    <a:pt x="1630" y="405"/>
                  </a:lnTo>
                  <a:lnTo>
                    <a:pt x="1635" y="407"/>
                  </a:lnTo>
                  <a:lnTo>
                    <a:pt x="1637" y="409"/>
                  </a:lnTo>
                  <a:lnTo>
                    <a:pt x="1641" y="416"/>
                  </a:lnTo>
                  <a:lnTo>
                    <a:pt x="1646" y="425"/>
                  </a:lnTo>
                  <a:lnTo>
                    <a:pt x="1648" y="433"/>
                  </a:lnTo>
                  <a:lnTo>
                    <a:pt x="1648" y="442"/>
                  </a:lnTo>
                  <a:lnTo>
                    <a:pt x="1653" y="449"/>
                  </a:lnTo>
                  <a:lnTo>
                    <a:pt x="1655" y="456"/>
                  </a:lnTo>
                  <a:lnTo>
                    <a:pt x="1659" y="465"/>
                  </a:lnTo>
                  <a:lnTo>
                    <a:pt x="1661" y="469"/>
                  </a:lnTo>
                  <a:lnTo>
                    <a:pt x="1664" y="471"/>
                  </a:lnTo>
                  <a:lnTo>
                    <a:pt x="1668" y="473"/>
                  </a:lnTo>
                  <a:lnTo>
                    <a:pt x="1673" y="476"/>
                  </a:lnTo>
                  <a:lnTo>
                    <a:pt x="1686" y="476"/>
                  </a:lnTo>
                  <a:lnTo>
                    <a:pt x="1697" y="476"/>
                  </a:lnTo>
                  <a:lnTo>
                    <a:pt x="1701" y="476"/>
                  </a:lnTo>
                  <a:lnTo>
                    <a:pt x="1706" y="476"/>
                  </a:lnTo>
                  <a:lnTo>
                    <a:pt x="1710" y="478"/>
                  </a:lnTo>
                  <a:lnTo>
                    <a:pt x="1713" y="478"/>
                  </a:lnTo>
                  <a:lnTo>
                    <a:pt x="1713" y="478"/>
                  </a:lnTo>
                  <a:lnTo>
                    <a:pt x="1713" y="476"/>
                  </a:lnTo>
                  <a:lnTo>
                    <a:pt x="1713" y="473"/>
                  </a:lnTo>
                  <a:lnTo>
                    <a:pt x="1710" y="473"/>
                  </a:lnTo>
                  <a:lnTo>
                    <a:pt x="1708" y="473"/>
                  </a:lnTo>
                  <a:lnTo>
                    <a:pt x="1704" y="471"/>
                  </a:lnTo>
                  <a:lnTo>
                    <a:pt x="1695" y="471"/>
                  </a:lnTo>
                  <a:lnTo>
                    <a:pt x="1684" y="467"/>
                  </a:lnTo>
                  <a:lnTo>
                    <a:pt x="1677" y="465"/>
                  </a:lnTo>
                  <a:lnTo>
                    <a:pt x="1670" y="460"/>
                  </a:lnTo>
                  <a:lnTo>
                    <a:pt x="1666" y="453"/>
                  </a:lnTo>
                  <a:lnTo>
                    <a:pt x="1661" y="447"/>
                  </a:lnTo>
                  <a:lnTo>
                    <a:pt x="1661" y="445"/>
                  </a:lnTo>
                  <a:lnTo>
                    <a:pt x="1661" y="440"/>
                  </a:lnTo>
                  <a:lnTo>
                    <a:pt x="1664" y="438"/>
                  </a:lnTo>
                  <a:lnTo>
                    <a:pt x="1668" y="436"/>
                  </a:lnTo>
                  <a:lnTo>
                    <a:pt x="1673" y="433"/>
                  </a:lnTo>
                  <a:lnTo>
                    <a:pt x="1677" y="436"/>
                  </a:lnTo>
                  <a:lnTo>
                    <a:pt x="1679" y="438"/>
                  </a:lnTo>
                  <a:lnTo>
                    <a:pt x="1686" y="440"/>
                  </a:lnTo>
                  <a:lnTo>
                    <a:pt x="1690" y="442"/>
                  </a:lnTo>
                  <a:lnTo>
                    <a:pt x="1695" y="442"/>
                  </a:lnTo>
                  <a:lnTo>
                    <a:pt x="1697" y="438"/>
                  </a:lnTo>
                  <a:lnTo>
                    <a:pt x="1697" y="436"/>
                  </a:lnTo>
                  <a:lnTo>
                    <a:pt x="1697" y="431"/>
                  </a:lnTo>
                  <a:lnTo>
                    <a:pt x="1695" y="429"/>
                  </a:lnTo>
                  <a:lnTo>
                    <a:pt x="1690" y="429"/>
                  </a:lnTo>
                  <a:lnTo>
                    <a:pt x="1686" y="427"/>
                  </a:lnTo>
                  <a:lnTo>
                    <a:pt x="1684" y="425"/>
                  </a:lnTo>
                  <a:lnTo>
                    <a:pt x="1681" y="422"/>
                  </a:lnTo>
                  <a:lnTo>
                    <a:pt x="1681" y="420"/>
                  </a:lnTo>
                  <a:lnTo>
                    <a:pt x="1681" y="422"/>
                  </a:lnTo>
                  <a:lnTo>
                    <a:pt x="1681" y="422"/>
                  </a:lnTo>
                  <a:lnTo>
                    <a:pt x="1677" y="422"/>
                  </a:lnTo>
                  <a:lnTo>
                    <a:pt x="1673" y="420"/>
                  </a:lnTo>
                  <a:lnTo>
                    <a:pt x="1673" y="418"/>
                  </a:lnTo>
                  <a:lnTo>
                    <a:pt x="1670" y="416"/>
                  </a:lnTo>
                  <a:lnTo>
                    <a:pt x="1673" y="411"/>
                  </a:lnTo>
                  <a:lnTo>
                    <a:pt x="1675" y="407"/>
                  </a:lnTo>
                  <a:lnTo>
                    <a:pt x="1677" y="402"/>
                  </a:lnTo>
                  <a:lnTo>
                    <a:pt x="1679" y="400"/>
                  </a:lnTo>
                  <a:lnTo>
                    <a:pt x="1681" y="400"/>
                  </a:lnTo>
                  <a:lnTo>
                    <a:pt x="1684" y="400"/>
                  </a:lnTo>
                  <a:lnTo>
                    <a:pt x="1697" y="405"/>
                  </a:lnTo>
                  <a:lnTo>
                    <a:pt x="1710" y="407"/>
                  </a:lnTo>
                  <a:lnTo>
                    <a:pt x="1724" y="411"/>
                  </a:lnTo>
                  <a:lnTo>
                    <a:pt x="1735" y="418"/>
                  </a:lnTo>
                  <a:lnTo>
                    <a:pt x="1741" y="422"/>
                  </a:lnTo>
                  <a:lnTo>
                    <a:pt x="1748" y="427"/>
                  </a:lnTo>
                  <a:lnTo>
                    <a:pt x="1755" y="431"/>
                  </a:lnTo>
                  <a:lnTo>
                    <a:pt x="1764" y="433"/>
                  </a:lnTo>
                  <a:lnTo>
                    <a:pt x="1770" y="433"/>
                  </a:lnTo>
                  <a:lnTo>
                    <a:pt x="1784" y="431"/>
                  </a:lnTo>
                  <a:lnTo>
                    <a:pt x="1788" y="431"/>
                  </a:lnTo>
                  <a:lnTo>
                    <a:pt x="1793" y="433"/>
                  </a:lnTo>
                  <a:lnTo>
                    <a:pt x="1795" y="438"/>
                  </a:lnTo>
                  <a:lnTo>
                    <a:pt x="1795" y="440"/>
                  </a:lnTo>
                  <a:lnTo>
                    <a:pt x="1795" y="445"/>
                  </a:lnTo>
                  <a:lnTo>
                    <a:pt x="1795" y="447"/>
                  </a:lnTo>
                  <a:lnTo>
                    <a:pt x="1790" y="453"/>
                  </a:lnTo>
                  <a:lnTo>
                    <a:pt x="1790" y="462"/>
                  </a:lnTo>
                  <a:lnTo>
                    <a:pt x="1793" y="469"/>
                  </a:lnTo>
                  <a:lnTo>
                    <a:pt x="1797" y="476"/>
                  </a:lnTo>
                  <a:lnTo>
                    <a:pt x="1799" y="480"/>
                  </a:lnTo>
                  <a:lnTo>
                    <a:pt x="1799" y="480"/>
                  </a:lnTo>
                  <a:lnTo>
                    <a:pt x="1799" y="485"/>
                  </a:lnTo>
                  <a:lnTo>
                    <a:pt x="1799" y="482"/>
                  </a:lnTo>
                  <a:lnTo>
                    <a:pt x="1801" y="480"/>
                  </a:lnTo>
                  <a:lnTo>
                    <a:pt x="1799" y="480"/>
                  </a:lnTo>
                  <a:lnTo>
                    <a:pt x="1808" y="476"/>
                  </a:lnTo>
                  <a:lnTo>
                    <a:pt x="1810" y="473"/>
                  </a:lnTo>
                  <a:lnTo>
                    <a:pt x="1813" y="471"/>
                  </a:lnTo>
                  <a:lnTo>
                    <a:pt x="1813" y="469"/>
                  </a:lnTo>
                  <a:lnTo>
                    <a:pt x="1806" y="458"/>
                  </a:lnTo>
                  <a:lnTo>
                    <a:pt x="1801" y="447"/>
                  </a:lnTo>
                  <a:lnTo>
                    <a:pt x="1799" y="436"/>
                  </a:lnTo>
                  <a:lnTo>
                    <a:pt x="1797" y="433"/>
                  </a:lnTo>
                  <a:lnTo>
                    <a:pt x="1795" y="429"/>
                  </a:lnTo>
                  <a:lnTo>
                    <a:pt x="1793" y="429"/>
                  </a:lnTo>
                  <a:lnTo>
                    <a:pt x="1779" y="422"/>
                  </a:lnTo>
                  <a:lnTo>
                    <a:pt x="1777" y="422"/>
                  </a:lnTo>
                  <a:lnTo>
                    <a:pt x="1775" y="420"/>
                  </a:lnTo>
                  <a:lnTo>
                    <a:pt x="1757" y="405"/>
                  </a:lnTo>
                  <a:lnTo>
                    <a:pt x="1750" y="405"/>
                  </a:lnTo>
                  <a:lnTo>
                    <a:pt x="1744" y="405"/>
                  </a:lnTo>
                  <a:lnTo>
                    <a:pt x="1737" y="402"/>
                  </a:lnTo>
                  <a:lnTo>
                    <a:pt x="1733" y="398"/>
                  </a:lnTo>
                  <a:lnTo>
                    <a:pt x="1728" y="396"/>
                  </a:lnTo>
                  <a:lnTo>
                    <a:pt x="1726" y="389"/>
                  </a:lnTo>
                  <a:lnTo>
                    <a:pt x="1724" y="385"/>
                  </a:lnTo>
                  <a:lnTo>
                    <a:pt x="1721" y="378"/>
                  </a:lnTo>
                  <a:lnTo>
                    <a:pt x="1719" y="373"/>
                  </a:lnTo>
                  <a:lnTo>
                    <a:pt x="1715" y="369"/>
                  </a:lnTo>
                  <a:lnTo>
                    <a:pt x="1710" y="362"/>
                  </a:lnTo>
                  <a:lnTo>
                    <a:pt x="1708" y="358"/>
                  </a:lnTo>
                  <a:lnTo>
                    <a:pt x="1706" y="349"/>
                  </a:lnTo>
                  <a:lnTo>
                    <a:pt x="1706" y="345"/>
                  </a:lnTo>
                  <a:lnTo>
                    <a:pt x="1710" y="338"/>
                  </a:lnTo>
                  <a:lnTo>
                    <a:pt x="1715" y="336"/>
                  </a:lnTo>
                  <a:lnTo>
                    <a:pt x="1726" y="331"/>
                  </a:lnTo>
                  <a:lnTo>
                    <a:pt x="1741" y="327"/>
                  </a:lnTo>
                  <a:lnTo>
                    <a:pt x="1757" y="320"/>
                  </a:lnTo>
                  <a:lnTo>
                    <a:pt x="1766" y="316"/>
                  </a:lnTo>
                  <a:lnTo>
                    <a:pt x="1775" y="311"/>
                  </a:lnTo>
                  <a:lnTo>
                    <a:pt x="1786" y="307"/>
                  </a:lnTo>
                  <a:lnTo>
                    <a:pt x="1788" y="305"/>
                  </a:lnTo>
                  <a:lnTo>
                    <a:pt x="1793" y="305"/>
                  </a:lnTo>
                  <a:lnTo>
                    <a:pt x="1795" y="305"/>
                  </a:lnTo>
                  <a:lnTo>
                    <a:pt x="1797" y="305"/>
                  </a:lnTo>
                  <a:lnTo>
                    <a:pt x="1799" y="307"/>
                  </a:lnTo>
                  <a:lnTo>
                    <a:pt x="1801" y="309"/>
                  </a:lnTo>
                  <a:lnTo>
                    <a:pt x="1801" y="311"/>
                  </a:lnTo>
                  <a:lnTo>
                    <a:pt x="1801" y="311"/>
                  </a:lnTo>
                  <a:lnTo>
                    <a:pt x="1804" y="313"/>
                  </a:lnTo>
                  <a:lnTo>
                    <a:pt x="1806" y="311"/>
                  </a:lnTo>
                  <a:lnTo>
                    <a:pt x="1808" y="311"/>
                  </a:lnTo>
                  <a:lnTo>
                    <a:pt x="1808" y="307"/>
                  </a:lnTo>
                  <a:lnTo>
                    <a:pt x="1808" y="305"/>
                  </a:lnTo>
                  <a:lnTo>
                    <a:pt x="1808" y="302"/>
                  </a:lnTo>
                  <a:lnTo>
                    <a:pt x="1801" y="296"/>
                  </a:lnTo>
                  <a:lnTo>
                    <a:pt x="1793" y="291"/>
                  </a:lnTo>
                  <a:lnTo>
                    <a:pt x="1784" y="289"/>
                  </a:lnTo>
                  <a:lnTo>
                    <a:pt x="1777" y="287"/>
                  </a:lnTo>
                  <a:lnTo>
                    <a:pt x="1770" y="282"/>
                  </a:lnTo>
                  <a:lnTo>
                    <a:pt x="1764" y="276"/>
                  </a:lnTo>
                  <a:lnTo>
                    <a:pt x="1761" y="273"/>
                  </a:lnTo>
                  <a:lnTo>
                    <a:pt x="1759" y="271"/>
                  </a:lnTo>
                  <a:lnTo>
                    <a:pt x="1759" y="269"/>
                  </a:lnTo>
                  <a:lnTo>
                    <a:pt x="1757" y="262"/>
                  </a:lnTo>
                  <a:lnTo>
                    <a:pt x="1757" y="256"/>
                  </a:lnTo>
                  <a:lnTo>
                    <a:pt x="1757" y="249"/>
                  </a:lnTo>
                  <a:lnTo>
                    <a:pt x="1759" y="247"/>
                  </a:lnTo>
                  <a:lnTo>
                    <a:pt x="1761" y="244"/>
                  </a:lnTo>
                  <a:lnTo>
                    <a:pt x="1764" y="242"/>
                  </a:lnTo>
                  <a:lnTo>
                    <a:pt x="1766" y="238"/>
                  </a:lnTo>
                  <a:lnTo>
                    <a:pt x="1768" y="236"/>
                  </a:lnTo>
                  <a:lnTo>
                    <a:pt x="1770" y="231"/>
                  </a:lnTo>
                  <a:lnTo>
                    <a:pt x="1773" y="229"/>
                  </a:lnTo>
                  <a:lnTo>
                    <a:pt x="1775" y="227"/>
                  </a:lnTo>
                  <a:lnTo>
                    <a:pt x="1779" y="224"/>
                  </a:lnTo>
                  <a:lnTo>
                    <a:pt x="1784" y="220"/>
                  </a:lnTo>
                  <a:lnTo>
                    <a:pt x="1786" y="216"/>
                  </a:lnTo>
                  <a:lnTo>
                    <a:pt x="1788" y="211"/>
                  </a:lnTo>
                  <a:lnTo>
                    <a:pt x="1793" y="207"/>
                  </a:lnTo>
                  <a:lnTo>
                    <a:pt x="1795" y="202"/>
                  </a:lnTo>
                  <a:lnTo>
                    <a:pt x="1799" y="198"/>
                  </a:lnTo>
                  <a:lnTo>
                    <a:pt x="1804" y="193"/>
                  </a:lnTo>
                  <a:lnTo>
                    <a:pt x="1810" y="189"/>
                  </a:lnTo>
                  <a:lnTo>
                    <a:pt x="1817" y="187"/>
                  </a:lnTo>
                  <a:lnTo>
                    <a:pt x="1826" y="180"/>
                  </a:lnTo>
                  <a:lnTo>
                    <a:pt x="1837" y="173"/>
                  </a:lnTo>
                  <a:lnTo>
                    <a:pt x="1839" y="171"/>
                  </a:lnTo>
                  <a:lnTo>
                    <a:pt x="1839" y="169"/>
                  </a:lnTo>
                  <a:lnTo>
                    <a:pt x="1837" y="167"/>
                  </a:lnTo>
                  <a:lnTo>
                    <a:pt x="1835" y="162"/>
                  </a:lnTo>
                  <a:lnTo>
                    <a:pt x="1833" y="160"/>
                  </a:lnTo>
                  <a:lnTo>
                    <a:pt x="1835" y="156"/>
                  </a:lnTo>
                  <a:lnTo>
                    <a:pt x="1837" y="153"/>
                  </a:lnTo>
                  <a:lnTo>
                    <a:pt x="1841" y="149"/>
                  </a:lnTo>
                  <a:lnTo>
                    <a:pt x="1846" y="147"/>
                  </a:lnTo>
                  <a:lnTo>
                    <a:pt x="1850" y="144"/>
                  </a:lnTo>
                  <a:lnTo>
                    <a:pt x="1855" y="144"/>
                  </a:lnTo>
                  <a:lnTo>
                    <a:pt x="1861" y="142"/>
                  </a:lnTo>
                  <a:lnTo>
                    <a:pt x="1864" y="142"/>
                  </a:lnTo>
                  <a:lnTo>
                    <a:pt x="1866" y="140"/>
                  </a:lnTo>
                  <a:lnTo>
                    <a:pt x="1868" y="136"/>
                  </a:lnTo>
                  <a:lnTo>
                    <a:pt x="1870" y="133"/>
                  </a:lnTo>
                  <a:lnTo>
                    <a:pt x="1873" y="129"/>
                  </a:lnTo>
                  <a:lnTo>
                    <a:pt x="1877" y="129"/>
                  </a:lnTo>
                  <a:lnTo>
                    <a:pt x="1879" y="129"/>
                  </a:lnTo>
                  <a:lnTo>
                    <a:pt x="1884" y="129"/>
                  </a:lnTo>
                  <a:lnTo>
                    <a:pt x="1886" y="131"/>
                  </a:lnTo>
                  <a:lnTo>
                    <a:pt x="1886" y="133"/>
                  </a:lnTo>
                  <a:lnTo>
                    <a:pt x="1884" y="144"/>
                  </a:lnTo>
                  <a:lnTo>
                    <a:pt x="1884" y="147"/>
                  </a:lnTo>
                  <a:lnTo>
                    <a:pt x="1886" y="149"/>
                  </a:lnTo>
                  <a:lnTo>
                    <a:pt x="1904" y="142"/>
                  </a:lnTo>
                  <a:lnTo>
                    <a:pt x="1906" y="140"/>
                  </a:lnTo>
                  <a:lnTo>
                    <a:pt x="1908" y="140"/>
                  </a:lnTo>
                  <a:lnTo>
                    <a:pt x="1913" y="131"/>
                  </a:lnTo>
                  <a:lnTo>
                    <a:pt x="1917" y="122"/>
                  </a:lnTo>
                  <a:lnTo>
                    <a:pt x="1917" y="120"/>
                  </a:lnTo>
                  <a:lnTo>
                    <a:pt x="1917" y="118"/>
                  </a:lnTo>
                  <a:lnTo>
                    <a:pt x="1917" y="116"/>
                  </a:lnTo>
                  <a:lnTo>
                    <a:pt x="1917" y="111"/>
                  </a:lnTo>
                  <a:lnTo>
                    <a:pt x="1919" y="109"/>
                  </a:lnTo>
                  <a:lnTo>
                    <a:pt x="1926" y="107"/>
                  </a:lnTo>
                  <a:lnTo>
                    <a:pt x="1933" y="104"/>
                  </a:lnTo>
                  <a:lnTo>
                    <a:pt x="1937" y="104"/>
                  </a:lnTo>
                  <a:lnTo>
                    <a:pt x="1941" y="104"/>
                  </a:lnTo>
                  <a:lnTo>
                    <a:pt x="1941" y="102"/>
                  </a:lnTo>
                  <a:lnTo>
                    <a:pt x="1941" y="100"/>
                  </a:lnTo>
                  <a:lnTo>
                    <a:pt x="1941" y="98"/>
                  </a:lnTo>
                  <a:lnTo>
                    <a:pt x="1939" y="93"/>
                  </a:lnTo>
                  <a:lnTo>
                    <a:pt x="1939" y="89"/>
                  </a:lnTo>
                  <a:lnTo>
                    <a:pt x="1939" y="84"/>
                  </a:lnTo>
                  <a:lnTo>
                    <a:pt x="1935" y="82"/>
                  </a:lnTo>
                  <a:lnTo>
                    <a:pt x="1930" y="78"/>
                  </a:lnTo>
                  <a:lnTo>
                    <a:pt x="1926" y="73"/>
                  </a:lnTo>
                  <a:lnTo>
                    <a:pt x="1924" y="67"/>
                  </a:lnTo>
                  <a:lnTo>
                    <a:pt x="1924" y="60"/>
                  </a:lnTo>
                  <a:lnTo>
                    <a:pt x="1924" y="53"/>
                  </a:lnTo>
                  <a:lnTo>
                    <a:pt x="1924" y="29"/>
                  </a:lnTo>
                  <a:lnTo>
                    <a:pt x="1933" y="7"/>
                  </a:lnTo>
                  <a:lnTo>
                    <a:pt x="1935" y="4"/>
                  </a:lnTo>
                  <a:lnTo>
                    <a:pt x="1935" y="2"/>
                  </a:lnTo>
                  <a:lnTo>
                    <a:pt x="1939" y="0"/>
                  </a:lnTo>
                  <a:lnTo>
                    <a:pt x="19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Rectangle 7">
              <a:extLst>
                <a:ext uri="{FF2B5EF4-FFF2-40B4-BE49-F238E27FC236}">
                  <a16:creationId xmlns:a16="http://schemas.microsoft.com/office/drawing/2014/main" id="{3C3F58A3-F971-4535-892A-4724AE379B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23388" y="4197350"/>
              <a:ext cx="1588" cy="15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ectangle 8">
              <a:extLst>
                <a:ext uri="{FF2B5EF4-FFF2-40B4-BE49-F238E27FC236}">
                  <a16:creationId xmlns:a16="http://schemas.microsoft.com/office/drawing/2014/main" id="{58D67312-4DC3-455C-95FE-5B1663B663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62713" y="3098800"/>
              <a:ext cx="1588" cy="15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00BB5AB1-B362-44D4-942A-9CDADFF5D5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17963" y="4535488"/>
              <a:ext cx="1588" cy="15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10">
              <a:extLst>
                <a:ext uri="{FF2B5EF4-FFF2-40B4-BE49-F238E27FC236}">
                  <a16:creationId xmlns:a16="http://schemas.microsoft.com/office/drawing/2014/main" id="{EE1BFDC8-43EC-448D-B95F-2296E57F32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84513" y="1214438"/>
              <a:ext cx="1588" cy="15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CE5FD883-4389-47D4-AEA1-08D31EA382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1825" y="1531938"/>
              <a:ext cx="190500" cy="187325"/>
            </a:xfrm>
            <a:custGeom>
              <a:avLst/>
              <a:gdLst>
                <a:gd name="T0" fmla="*/ 69 w 120"/>
                <a:gd name="T1" fmla="*/ 2 h 118"/>
                <a:gd name="T2" fmla="*/ 69 w 120"/>
                <a:gd name="T3" fmla="*/ 7 h 118"/>
                <a:gd name="T4" fmla="*/ 60 w 120"/>
                <a:gd name="T5" fmla="*/ 18 h 118"/>
                <a:gd name="T6" fmla="*/ 58 w 120"/>
                <a:gd name="T7" fmla="*/ 20 h 118"/>
                <a:gd name="T8" fmla="*/ 62 w 120"/>
                <a:gd name="T9" fmla="*/ 22 h 118"/>
                <a:gd name="T10" fmla="*/ 65 w 120"/>
                <a:gd name="T11" fmla="*/ 24 h 118"/>
                <a:gd name="T12" fmla="*/ 71 w 120"/>
                <a:gd name="T13" fmla="*/ 31 h 118"/>
                <a:gd name="T14" fmla="*/ 80 w 120"/>
                <a:gd name="T15" fmla="*/ 40 h 118"/>
                <a:gd name="T16" fmla="*/ 87 w 120"/>
                <a:gd name="T17" fmla="*/ 49 h 118"/>
                <a:gd name="T18" fmla="*/ 96 w 120"/>
                <a:gd name="T19" fmla="*/ 60 h 118"/>
                <a:gd name="T20" fmla="*/ 102 w 120"/>
                <a:gd name="T21" fmla="*/ 71 h 118"/>
                <a:gd name="T22" fmla="*/ 105 w 120"/>
                <a:gd name="T23" fmla="*/ 84 h 118"/>
                <a:gd name="T24" fmla="*/ 113 w 120"/>
                <a:gd name="T25" fmla="*/ 91 h 118"/>
                <a:gd name="T26" fmla="*/ 118 w 120"/>
                <a:gd name="T27" fmla="*/ 93 h 118"/>
                <a:gd name="T28" fmla="*/ 120 w 120"/>
                <a:gd name="T29" fmla="*/ 100 h 118"/>
                <a:gd name="T30" fmla="*/ 113 w 120"/>
                <a:gd name="T31" fmla="*/ 109 h 118"/>
                <a:gd name="T32" fmla="*/ 107 w 120"/>
                <a:gd name="T33" fmla="*/ 113 h 118"/>
                <a:gd name="T34" fmla="*/ 82 w 120"/>
                <a:gd name="T35" fmla="*/ 107 h 118"/>
                <a:gd name="T36" fmla="*/ 80 w 120"/>
                <a:gd name="T37" fmla="*/ 100 h 118"/>
                <a:gd name="T38" fmla="*/ 76 w 120"/>
                <a:gd name="T39" fmla="*/ 91 h 118"/>
                <a:gd name="T40" fmla="*/ 69 w 120"/>
                <a:gd name="T41" fmla="*/ 87 h 118"/>
                <a:gd name="T42" fmla="*/ 65 w 120"/>
                <a:gd name="T43" fmla="*/ 87 h 118"/>
                <a:gd name="T44" fmla="*/ 58 w 120"/>
                <a:gd name="T45" fmla="*/ 93 h 118"/>
                <a:gd name="T46" fmla="*/ 47 w 120"/>
                <a:gd name="T47" fmla="*/ 104 h 118"/>
                <a:gd name="T48" fmla="*/ 33 w 120"/>
                <a:gd name="T49" fmla="*/ 113 h 118"/>
                <a:gd name="T50" fmla="*/ 27 w 120"/>
                <a:gd name="T51" fmla="*/ 118 h 118"/>
                <a:gd name="T52" fmla="*/ 20 w 120"/>
                <a:gd name="T53" fmla="*/ 118 h 118"/>
                <a:gd name="T54" fmla="*/ 13 w 120"/>
                <a:gd name="T55" fmla="*/ 113 h 118"/>
                <a:gd name="T56" fmla="*/ 13 w 120"/>
                <a:gd name="T57" fmla="*/ 104 h 118"/>
                <a:gd name="T58" fmla="*/ 11 w 120"/>
                <a:gd name="T59" fmla="*/ 98 h 118"/>
                <a:gd name="T60" fmla="*/ 2 w 120"/>
                <a:gd name="T61" fmla="*/ 96 h 118"/>
                <a:gd name="T62" fmla="*/ 0 w 120"/>
                <a:gd name="T63" fmla="*/ 89 h 118"/>
                <a:gd name="T64" fmla="*/ 0 w 120"/>
                <a:gd name="T65" fmla="*/ 82 h 118"/>
                <a:gd name="T66" fmla="*/ 9 w 120"/>
                <a:gd name="T67" fmla="*/ 76 h 118"/>
                <a:gd name="T68" fmla="*/ 13 w 120"/>
                <a:gd name="T69" fmla="*/ 69 h 118"/>
                <a:gd name="T70" fmla="*/ 33 w 120"/>
                <a:gd name="T71" fmla="*/ 22 h 118"/>
                <a:gd name="T72" fmla="*/ 38 w 120"/>
                <a:gd name="T73" fmla="*/ 7 h 118"/>
                <a:gd name="T74" fmla="*/ 38 w 120"/>
                <a:gd name="T75" fmla="*/ 7 h 118"/>
                <a:gd name="T76" fmla="*/ 49 w 120"/>
                <a:gd name="T77" fmla="*/ 2 h 118"/>
                <a:gd name="T78" fmla="*/ 58 w 120"/>
                <a:gd name="T79" fmla="*/ 2 h 118"/>
                <a:gd name="T80" fmla="*/ 65 w 120"/>
                <a:gd name="T81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20" h="118">
                  <a:moveTo>
                    <a:pt x="67" y="0"/>
                  </a:moveTo>
                  <a:lnTo>
                    <a:pt x="69" y="2"/>
                  </a:lnTo>
                  <a:lnTo>
                    <a:pt x="69" y="4"/>
                  </a:lnTo>
                  <a:lnTo>
                    <a:pt x="69" y="7"/>
                  </a:lnTo>
                  <a:lnTo>
                    <a:pt x="65" y="11"/>
                  </a:lnTo>
                  <a:lnTo>
                    <a:pt x="60" y="18"/>
                  </a:lnTo>
                  <a:lnTo>
                    <a:pt x="58" y="20"/>
                  </a:lnTo>
                  <a:lnTo>
                    <a:pt x="58" y="20"/>
                  </a:lnTo>
                  <a:lnTo>
                    <a:pt x="58" y="22"/>
                  </a:lnTo>
                  <a:lnTo>
                    <a:pt x="62" y="22"/>
                  </a:lnTo>
                  <a:lnTo>
                    <a:pt x="65" y="24"/>
                  </a:lnTo>
                  <a:lnTo>
                    <a:pt x="65" y="24"/>
                  </a:lnTo>
                  <a:lnTo>
                    <a:pt x="67" y="24"/>
                  </a:lnTo>
                  <a:lnTo>
                    <a:pt x="71" y="31"/>
                  </a:lnTo>
                  <a:lnTo>
                    <a:pt x="76" y="36"/>
                  </a:lnTo>
                  <a:lnTo>
                    <a:pt x="80" y="40"/>
                  </a:lnTo>
                  <a:lnTo>
                    <a:pt x="85" y="44"/>
                  </a:lnTo>
                  <a:lnTo>
                    <a:pt x="87" y="49"/>
                  </a:lnTo>
                  <a:lnTo>
                    <a:pt x="91" y="56"/>
                  </a:lnTo>
                  <a:lnTo>
                    <a:pt x="96" y="60"/>
                  </a:lnTo>
                  <a:lnTo>
                    <a:pt x="100" y="64"/>
                  </a:lnTo>
                  <a:lnTo>
                    <a:pt x="102" y="71"/>
                  </a:lnTo>
                  <a:lnTo>
                    <a:pt x="105" y="80"/>
                  </a:lnTo>
                  <a:lnTo>
                    <a:pt x="105" y="84"/>
                  </a:lnTo>
                  <a:lnTo>
                    <a:pt x="107" y="89"/>
                  </a:lnTo>
                  <a:lnTo>
                    <a:pt x="113" y="91"/>
                  </a:lnTo>
                  <a:lnTo>
                    <a:pt x="116" y="91"/>
                  </a:lnTo>
                  <a:lnTo>
                    <a:pt x="118" y="93"/>
                  </a:lnTo>
                  <a:lnTo>
                    <a:pt x="120" y="98"/>
                  </a:lnTo>
                  <a:lnTo>
                    <a:pt x="120" y="100"/>
                  </a:lnTo>
                  <a:lnTo>
                    <a:pt x="118" y="104"/>
                  </a:lnTo>
                  <a:lnTo>
                    <a:pt x="113" y="109"/>
                  </a:lnTo>
                  <a:lnTo>
                    <a:pt x="109" y="113"/>
                  </a:lnTo>
                  <a:lnTo>
                    <a:pt x="107" y="113"/>
                  </a:lnTo>
                  <a:lnTo>
                    <a:pt x="105" y="113"/>
                  </a:lnTo>
                  <a:lnTo>
                    <a:pt x="82" y="107"/>
                  </a:lnTo>
                  <a:lnTo>
                    <a:pt x="80" y="104"/>
                  </a:lnTo>
                  <a:lnTo>
                    <a:pt x="80" y="100"/>
                  </a:lnTo>
                  <a:lnTo>
                    <a:pt x="78" y="96"/>
                  </a:lnTo>
                  <a:lnTo>
                    <a:pt x="76" y="91"/>
                  </a:lnTo>
                  <a:lnTo>
                    <a:pt x="71" y="89"/>
                  </a:lnTo>
                  <a:lnTo>
                    <a:pt x="69" y="87"/>
                  </a:lnTo>
                  <a:lnTo>
                    <a:pt x="67" y="87"/>
                  </a:lnTo>
                  <a:lnTo>
                    <a:pt x="65" y="87"/>
                  </a:lnTo>
                  <a:lnTo>
                    <a:pt x="62" y="87"/>
                  </a:lnTo>
                  <a:lnTo>
                    <a:pt x="58" y="93"/>
                  </a:lnTo>
                  <a:lnTo>
                    <a:pt x="53" y="100"/>
                  </a:lnTo>
                  <a:lnTo>
                    <a:pt x="47" y="104"/>
                  </a:lnTo>
                  <a:lnTo>
                    <a:pt x="40" y="109"/>
                  </a:lnTo>
                  <a:lnTo>
                    <a:pt x="33" y="113"/>
                  </a:lnTo>
                  <a:lnTo>
                    <a:pt x="31" y="116"/>
                  </a:lnTo>
                  <a:lnTo>
                    <a:pt x="27" y="118"/>
                  </a:lnTo>
                  <a:lnTo>
                    <a:pt x="25" y="118"/>
                  </a:lnTo>
                  <a:lnTo>
                    <a:pt x="20" y="118"/>
                  </a:lnTo>
                  <a:lnTo>
                    <a:pt x="16" y="118"/>
                  </a:lnTo>
                  <a:lnTo>
                    <a:pt x="13" y="113"/>
                  </a:lnTo>
                  <a:lnTo>
                    <a:pt x="13" y="109"/>
                  </a:lnTo>
                  <a:lnTo>
                    <a:pt x="13" y="104"/>
                  </a:lnTo>
                  <a:lnTo>
                    <a:pt x="13" y="100"/>
                  </a:lnTo>
                  <a:lnTo>
                    <a:pt x="11" y="98"/>
                  </a:lnTo>
                  <a:lnTo>
                    <a:pt x="9" y="96"/>
                  </a:lnTo>
                  <a:lnTo>
                    <a:pt x="2" y="96"/>
                  </a:lnTo>
                  <a:lnTo>
                    <a:pt x="0" y="93"/>
                  </a:lnTo>
                  <a:lnTo>
                    <a:pt x="0" y="89"/>
                  </a:lnTo>
                  <a:lnTo>
                    <a:pt x="0" y="87"/>
                  </a:lnTo>
                  <a:lnTo>
                    <a:pt x="0" y="82"/>
                  </a:lnTo>
                  <a:lnTo>
                    <a:pt x="7" y="78"/>
                  </a:lnTo>
                  <a:lnTo>
                    <a:pt x="9" y="76"/>
                  </a:lnTo>
                  <a:lnTo>
                    <a:pt x="11" y="73"/>
                  </a:lnTo>
                  <a:lnTo>
                    <a:pt x="13" y="69"/>
                  </a:lnTo>
                  <a:lnTo>
                    <a:pt x="22" y="47"/>
                  </a:lnTo>
                  <a:lnTo>
                    <a:pt x="33" y="22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38" y="7"/>
                  </a:lnTo>
                  <a:lnTo>
                    <a:pt x="42" y="2"/>
                  </a:lnTo>
                  <a:lnTo>
                    <a:pt x="49" y="2"/>
                  </a:lnTo>
                  <a:lnTo>
                    <a:pt x="53" y="2"/>
                  </a:lnTo>
                  <a:lnTo>
                    <a:pt x="58" y="2"/>
                  </a:lnTo>
                  <a:lnTo>
                    <a:pt x="60" y="2"/>
                  </a:lnTo>
                  <a:lnTo>
                    <a:pt x="65" y="0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12">
              <a:extLst>
                <a:ext uri="{FF2B5EF4-FFF2-40B4-BE49-F238E27FC236}">
                  <a16:creationId xmlns:a16="http://schemas.microsoft.com/office/drawing/2014/main" id="{B8360529-A450-4CBC-B63F-0B5A938B1C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65513" y="6791325"/>
              <a:ext cx="1588" cy="15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13">
              <a:extLst>
                <a:ext uri="{FF2B5EF4-FFF2-40B4-BE49-F238E27FC236}">
                  <a16:creationId xmlns:a16="http://schemas.microsoft.com/office/drawing/2014/main" id="{9138B767-93FD-4DAB-9299-E102B37B2D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2650" y="1257300"/>
              <a:ext cx="1588" cy="15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14">
              <a:extLst>
                <a:ext uri="{FF2B5EF4-FFF2-40B4-BE49-F238E27FC236}">
                  <a16:creationId xmlns:a16="http://schemas.microsoft.com/office/drawing/2014/main" id="{116F0025-8B5B-404D-BDCF-EA99EED536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7288" y="2717800"/>
              <a:ext cx="1588" cy="31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5F75A84D-E653-41FB-BE4D-E491376EDB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2188" y="6843713"/>
              <a:ext cx="3175" cy="0"/>
            </a:xfrm>
            <a:custGeom>
              <a:avLst/>
              <a:gdLst>
                <a:gd name="T0" fmla="*/ 0 w 2"/>
                <a:gd name="T1" fmla="*/ 2 w 2"/>
                <a:gd name="T2" fmla="*/ 0 w 2"/>
                <a:gd name="T3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6">
              <a:extLst>
                <a:ext uri="{FF2B5EF4-FFF2-40B4-BE49-F238E27FC236}">
                  <a16:creationId xmlns:a16="http://schemas.microsoft.com/office/drawing/2014/main" id="{31FB393D-A889-427E-8325-2BE3AF2A98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3800" y="1560513"/>
              <a:ext cx="1588" cy="15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2190C371-C08B-404F-924A-56B4CA130E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375" y="579438"/>
              <a:ext cx="4087813" cy="6278563"/>
            </a:xfrm>
            <a:custGeom>
              <a:avLst/>
              <a:gdLst>
                <a:gd name="T0" fmla="*/ 1866 w 2575"/>
                <a:gd name="T1" fmla="*/ 3835 h 3955"/>
                <a:gd name="T2" fmla="*/ 2112 w 2575"/>
                <a:gd name="T3" fmla="*/ 2379 h 3955"/>
                <a:gd name="T4" fmla="*/ 1726 w 2575"/>
                <a:gd name="T5" fmla="*/ 1385 h 3955"/>
                <a:gd name="T6" fmla="*/ 1593 w 2575"/>
                <a:gd name="T7" fmla="*/ 1358 h 3955"/>
                <a:gd name="T8" fmla="*/ 1428 w 2575"/>
                <a:gd name="T9" fmla="*/ 1283 h 3955"/>
                <a:gd name="T10" fmla="*/ 1513 w 2575"/>
                <a:gd name="T11" fmla="*/ 1196 h 3955"/>
                <a:gd name="T12" fmla="*/ 1324 w 2575"/>
                <a:gd name="T13" fmla="*/ 1156 h 3955"/>
                <a:gd name="T14" fmla="*/ 1428 w 2575"/>
                <a:gd name="T15" fmla="*/ 1047 h 3955"/>
                <a:gd name="T16" fmla="*/ 1313 w 2575"/>
                <a:gd name="T17" fmla="*/ 1085 h 3955"/>
                <a:gd name="T18" fmla="*/ 1370 w 2575"/>
                <a:gd name="T19" fmla="*/ 927 h 3955"/>
                <a:gd name="T20" fmla="*/ 693 w 2575"/>
                <a:gd name="T21" fmla="*/ 845 h 3955"/>
                <a:gd name="T22" fmla="*/ 679 w 2575"/>
                <a:gd name="T23" fmla="*/ 760 h 3955"/>
                <a:gd name="T24" fmla="*/ 1139 w 2575"/>
                <a:gd name="T25" fmla="*/ 676 h 3955"/>
                <a:gd name="T26" fmla="*/ 1557 w 2575"/>
                <a:gd name="T27" fmla="*/ 647 h 3955"/>
                <a:gd name="T28" fmla="*/ 1270 w 2575"/>
                <a:gd name="T29" fmla="*/ 578 h 3955"/>
                <a:gd name="T30" fmla="*/ 1059 w 2575"/>
                <a:gd name="T31" fmla="*/ 509 h 3955"/>
                <a:gd name="T32" fmla="*/ 1044 w 2575"/>
                <a:gd name="T33" fmla="*/ 389 h 3955"/>
                <a:gd name="T34" fmla="*/ 673 w 2575"/>
                <a:gd name="T35" fmla="*/ 37 h 3955"/>
                <a:gd name="T36" fmla="*/ 975 w 2575"/>
                <a:gd name="T37" fmla="*/ 235 h 3955"/>
                <a:gd name="T38" fmla="*/ 1202 w 2575"/>
                <a:gd name="T39" fmla="*/ 291 h 3955"/>
                <a:gd name="T40" fmla="*/ 1390 w 2575"/>
                <a:gd name="T41" fmla="*/ 409 h 3955"/>
                <a:gd name="T42" fmla="*/ 1648 w 2575"/>
                <a:gd name="T43" fmla="*/ 400 h 3955"/>
                <a:gd name="T44" fmla="*/ 1644 w 2575"/>
                <a:gd name="T45" fmla="*/ 366 h 3955"/>
                <a:gd name="T46" fmla="*/ 1726 w 2575"/>
                <a:gd name="T47" fmla="*/ 289 h 3955"/>
                <a:gd name="T48" fmla="*/ 1784 w 2575"/>
                <a:gd name="T49" fmla="*/ 502 h 3955"/>
                <a:gd name="T50" fmla="*/ 1799 w 2575"/>
                <a:gd name="T51" fmla="*/ 591 h 3955"/>
                <a:gd name="T52" fmla="*/ 1501 w 2575"/>
                <a:gd name="T53" fmla="*/ 871 h 3955"/>
                <a:gd name="T54" fmla="*/ 1806 w 2575"/>
                <a:gd name="T55" fmla="*/ 1009 h 3955"/>
                <a:gd name="T56" fmla="*/ 1990 w 2575"/>
                <a:gd name="T57" fmla="*/ 831 h 3955"/>
                <a:gd name="T58" fmla="*/ 2132 w 2575"/>
                <a:gd name="T59" fmla="*/ 1042 h 3955"/>
                <a:gd name="T60" fmla="*/ 1961 w 2575"/>
                <a:gd name="T61" fmla="*/ 1231 h 3955"/>
                <a:gd name="T62" fmla="*/ 2086 w 2575"/>
                <a:gd name="T63" fmla="*/ 1325 h 3955"/>
                <a:gd name="T64" fmla="*/ 1799 w 2575"/>
                <a:gd name="T65" fmla="*/ 1474 h 3955"/>
                <a:gd name="T66" fmla="*/ 1615 w 2575"/>
                <a:gd name="T67" fmla="*/ 1707 h 3955"/>
                <a:gd name="T68" fmla="*/ 1264 w 2575"/>
                <a:gd name="T69" fmla="*/ 1796 h 3955"/>
                <a:gd name="T70" fmla="*/ 1390 w 2575"/>
                <a:gd name="T71" fmla="*/ 2072 h 3955"/>
                <a:gd name="T72" fmla="*/ 1641 w 2575"/>
                <a:gd name="T73" fmla="*/ 2283 h 3955"/>
                <a:gd name="T74" fmla="*/ 1930 w 2575"/>
                <a:gd name="T75" fmla="*/ 2245 h 3955"/>
                <a:gd name="T76" fmla="*/ 2250 w 2575"/>
                <a:gd name="T77" fmla="*/ 2494 h 3955"/>
                <a:gd name="T78" fmla="*/ 2486 w 2575"/>
                <a:gd name="T79" fmla="*/ 2832 h 3955"/>
                <a:gd name="T80" fmla="*/ 2210 w 2575"/>
                <a:gd name="T81" fmla="*/ 3281 h 3955"/>
                <a:gd name="T82" fmla="*/ 1979 w 2575"/>
                <a:gd name="T83" fmla="*/ 3530 h 3955"/>
                <a:gd name="T84" fmla="*/ 1955 w 2575"/>
                <a:gd name="T85" fmla="*/ 3839 h 3955"/>
                <a:gd name="T86" fmla="*/ 1981 w 2575"/>
                <a:gd name="T87" fmla="*/ 3955 h 3955"/>
                <a:gd name="T88" fmla="*/ 1828 w 2575"/>
                <a:gd name="T89" fmla="*/ 3844 h 3955"/>
                <a:gd name="T90" fmla="*/ 1799 w 2575"/>
                <a:gd name="T91" fmla="*/ 3710 h 3955"/>
                <a:gd name="T92" fmla="*/ 1781 w 2575"/>
                <a:gd name="T93" fmla="*/ 3457 h 3955"/>
                <a:gd name="T94" fmla="*/ 1579 w 2575"/>
                <a:gd name="T95" fmla="*/ 2681 h 3955"/>
                <a:gd name="T96" fmla="*/ 1579 w 2575"/>
                <a:gd name="T97" fmla="*/ 2287 h 3955"/>
                <a:gd name="T98" fmla="*/ 1082 w 2575"/>
                <a:gd name="T99" fmla="*/ 2085 h 3955"/>
                <a:gd name="T100" fmla="*/ 895 w 2575"/>
                <a:gd name="T101" fmla="*/ 1878 h 3955"/>
                <a:gd name="T102" fmla="*/ 697 w 2575"/>
                <a:gd name="T103" fmla="*/ 1545 h 3955"/>
                <a:gd name="T104" fmla="*/ 766 w 2575"/>
                <a:gd name="T105" fmla="*/ 1174 h 3955"/>
                <a:gd name="T106" fmla="*/ 697 w 2575"/>
                <a:gd name="T107" fmla="*/ 976 h 3955"/>
                <a:gd name="T108" fmla="*/ 662 w 2575"/>
                <a:gd name="T109" fmla="*/ 853 h 3955"/>
                <a:gd name="T110" fmla="*/ 637 w 2575"/>
                <a:gd name="T111" fmla="*/ 776 h 3955"/>
                <a:gd name="T112" fmla="*/ 493 w 2575"/>
                <a:gd name="T113" fmla="*/ 600 h 3955"/>
                <a:gd name="T114" fmla="*/ 408 w 2575"/>
                <a:gd name="T115" fmla="*/ 567 h 3955"/>
                <a:gd name="T116" fmla="*/ 86 w 2575"/>
                <a:gd name="T117" fmla="*/ 769 h 3955"/>
                <a:gd name="T118" fmla="*/ 180 w 2575"/>
                <a:gd name="T119" fmla="*/ 618 h 3955"/>
                <a:gd name="T120" fmla="*/ 259 w 2575"/>
                <a:gd name="T121" fmla="*/ 382 h 3955"/>
                <a:gd name="T122" fmla="*/ 326 w 2575"/>
                <a:gd name="T123" fmla="*/ 218 h 3955"/>
                <a:gd name="T124" fmla="*/ 451 w 2575"/>
                <a:gd name="T125" fmla="*/ 71 h 3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575" h="3955">
                  <a:moveTo>
                    <a:pt x="1917" y="3904"/>
                  </a:moveTo>
                  <a:lnTo>
                    <a:pt x="1917" y="3904"/>
                  </a:lnTo>
                  <a:lnTo>
                    <a:pt x="1915" y="3904"/>
                  </a:lnTo>
                  <a:lnTo>
                    <a:pt x="1917" y="3906"/>
                  </a:lnTo>
                  <a:lnTo>
                    <a:pt x="1917" y="3906"/>
                  </a:lnTo>
                  <a:lnTo>
                    <a:pt x="1919" y="3906"/>
                  </a:lnTo>
                  <a:lnTo>
                    <a:pt x="1919" y="3908"/>
                  </a:lnTo>
                  <a:lnTo>
                    <a:pt x="1921" y="3908"/>
                  </a:lnTo>
                  <a:lnTo>
                    <a:pt x="1921" y="3913"/>
                  </a:lnTo>
                  <a:lnTo>
                    <a:pt x="1921" y="3915"/>
                  </a:lnTo>
                  <a:lnTo>
                    <a:pt x="1924" y="3915"/>
                  </a:lnTo>
                  <a:lnTo>
                    <a:pt x="1926" y="3915"/>
                  </a:lnTo>
                  <a:lnTo>
                    <a:pt x="1930" y="3913"/>
                  </a:lnTo>
                  <a:lnTo>
                    <a:pt x="1933" y="3915"/>
                  </a:lnTo>
                  <a:lnTo>
                    <a:pt x="1933" y="3913"/>
                  </a:lnTo>
                  <a:lnTo>
                    <a:pt x="1937" y="3913"/>
                  </a:lnTo>
                  <a:lnTo>
                    <a:pt x="1937" y="3911"/>
                  </a:lnTo>
                  <a:lnTo>
                    <a:pt x="1937" y="3908"/>
                  </a:lnTo>
                  <a:lnTo>
                    <a:pt x="1935" y="3906"/>
                  </a:lnTo>
                  <a:lnTo>
                    <a:pt x="1933" y="3908"/>
                  </a:lnTo>
                  <a:lnTo>
                    <a:pt x="1933" y="3911"/>
                  </a:lnTo>
                  <a:lnTo>
                    <a:pt x="1933" y="3913"/>
                  </a:lnTo>
                  <a:lnTo>
                    <a:pt x="1930" y="3913"/>
                  </a:lnTo>
                  <a:lnTo>
                    <a:pt x="1930" y="3913"/>
                  </a:lnTo>
                  <a:lnTo>
                    <a:pt x="1921" y="3908"/>
                  </a:lnTo>
                  <a:lnTo>
                    <a:pt x="1921" y="3906"/>
                  </a:lnTo>
                  <a:lnTo>
                    <a:pt x="1919" y="3906"/>
                  </a:lnTo>
                  <a:lnTo>
                    <a:pt x="1917" y="3904"/>
                  </a:lnTo>
                  <a:close/>
                  <a:moveTo>
                    <a:pt x="1886" y="3893"/>
                  </a:moveTo>
                  <a:lnTo>
                    <a:pt x="1886" y="3893"/>
                  </a:lnTo>
                  <a:lnTo>
                    <a:pt x="1886" y="3895"/>
                  </a:lnTo>
                  <a:lnTo>
                    <a:pt x="1886" y="3895"/>
                  </a:lnTo>
                  <a:lnTo>
                    <a:pt x="1888" y="3895"/>
                  </a:lnTo>
                  <a:lnTo>
                    <a:pt x="1886" y="3893"/>
                  </a:lnTo>
                  <a:close/>
                  <a:moveTo>
                    <a:pt x="1941" y="3886"/>
                  </a:moveTo>
                  <a:lnTo>
                    <a:pt x="1937" y="3888"/>
                  </a:lnTo>
                  <a:lnTo>
                    <a:pt x="1935" y="3891"/>
                  </a:lnTo>
                  <a:lnTo>
                    <a:pt x="1935" y="3893"/>
                  </a:lnTo>
                  <a:lnTo>
                    <a:pt x="1935" y="3893"/>
                  </a:lnTo>
                  <a:lnTo>
                    <a:pt x="1937" y="3893"/>
                  </a:lnTo>
                  <a:lnTo>
                    <a:pt x="1941" y="3891"/>
                  </a:lnTo>
                  <a:lnTo>
                    <a:pt x="1941" y="3891"/>
                  </a:lnTo>
                  <a:lnTo>
                    <a:pt x="1941" y="3888"/>
                  </a:lnTo>
                  <a:lnTo>
                    <a:pt x="1941" y="3886"/>
                  </a:lnTo>
                  <a:close/>
                  <a:moveTo>
                    <a:pt x="1899" y="3873"/>
                  </a:moveTo>
                  <a:lnTo>
                    <a:pt x="1899" y="3873"/>
                  </a:lnTo>
                  <a:lnTo>
                    <a:pt x="1897" y="3875"/>
                  </a:lnTo>
                  <a:lnTo>
                    <a:pt x="1897" y="3875"/>
                  </a:lnTo>
                  <a:lnTo>
                    <a:pt x="1895" y="3877"/>
                  </a:lnTo>
                  <a:lnTo>
                    <a:pt x="1893" y="3879"/>
                  </a:lnTo>
                  <a:lnTo>
                    <a:pt x="1893" y="3879"/>
                  </a:lnTo>
                  <a:lnTo>
                    <a:pt x="1893" y="3882"/>
                  </a:lnTo>
                  <a:lnTo>
                    <a:pt x="1893" y="3879"/>
                  </a:lnTo>
                  <a:lnTo>
                    <a:pt x="1893" y="3879"/>
                  </a:lnTo>
                  <a:lnTo>
                    <a:pt x="1895" y="3877"/>
                  </a:lnTo>
                  <a:lnTo>
                    <a:pt x="1897" y="3875"/>
                  </a:lnTo>
                  <a:lnTo>
                    <a:pt x="1899" y="3875"/>
                  </a:lnTo>
                  <a:lnTo>
                    <a:pt x="1899" y="3873"/>
                  </a:lnTo>
                  <a:lnTo>
                    <a:pt x="1899" y="3873"/>
                  </a:lnTo>
                  <a:lnTo>
                    <a:pt x="1899" y="3873"/>
                  </a:lnTo>
                  <a:close/>
                  <a:moveTo>
                    <a:pt x="1875" y="3859"/>
                  </a:moveTo>
                  <a:lnTo>
                    <a:pt x="1873" y="3862"/>
                  </a:lnTo>
                  <a:lnTo>
                    <a:pt x="1875" y="3864"/>
                  </a:lnTo>
                  <a:lnTo>
                    <a:pt x="1875" y="3864"/>
                  </a:lnTo>
                  <a:lnTo>
                    <a:pt x="1877" y="3866"/>
                  </a:lnTo>
                  <a:lnTo>
                    <a:pt x="1881" y="3864"/>
                  </a:lnTo>
                  <a:lnTo>
                    <a:pt x="1881" y="3862"/>
                  </a:lnTo>
                  <a:lnTo>
                    <a:pt x="1881" y="3862"/>
                  </a:lnTo>
                  <a:lnTo>
                    <a:pt x="1875" y="3859"/>
                  </a:lnTo>
                  <a:close/>
                  <a:moveTo>
                    <a:pt x="1866" y="3835"/>
                  </a:moveTo>
                  <a:lnTo>
                    <a:pt x="1866" y="3835"/>
                  </a:lnTo>
                  <a:lnTo>
                    <a:pt x="1866" y="3837"/>
                  </a:lnTo>
                  <a:lnTo>
                    <a:pt x="1864" y="3837"/>
                  </a:lnTo>
                  <a:lnTo>
                    <a:pt x="1866" y="3837"/>
                  </a:lnTo>
                  <a:lnTo>
                    <a:pt x="1866" y="3835"/>
                  </a:lnTo>
                  <a:lnTo>
                    <a:pt x="1868" y="3835"/>
                  </a:lnTo>
                  <a:lnTo>
                    <a:pt x="1866" y="3835"/>
                  </a:lnTo>
                  <a:close/>
                  <a:moveTo>
                    <a:pt x="1808" y="3728"/>
                  </a:moveTo>
                  <a:lnTo>
                    <a:pt x="1808" y="3730"/>
                  </a:lnTo>
                  <a:lnTo>
                    <a:pt x="1808" y="3733"/>
                  </a:lnTo>
                  <a:lnTo>
                    <a:pt x="1808" y="3733"/>
                  </a:lnTo>
                  <a:lnTo>
                    <a:pt x="1810" y="3730"/>
                  </a:lnTo>
                  <a:lnTo>
                    <a:pt x="1808" y="3728"/>
                  </a:lnTo>
                  <a:close/>
                  <a:moveTo>
                    <a:pt x="1981" y="3217"/>
                  </a:moveTo>
                  <a:lnTo>
                    <a:pt x="1979" y="3219"/>
                  </a:lnTo>
                  <a:lnTo>
                    <a:pt x="1984" y="3219"/>
                  </a:lnTo>
                  <a:lnTo>
                    <a:pt x="1986" y="3219"/>
                  </a:lnTo>
                  <a:lnTo>
                    <a:pt x="1986" y="3217"/>
                  </a:lnTo>
                  <a:lnTo>
                    <a:pt x="1984" y="3217"/>
                  </a:lnTo>
                  <a:lnTo>
                    <a:pt x="1981" y="3217"/>
                  </a:lnTo>
                  <a:close/>
                  <a:moveTo>
                    <a:pt x="2268" y="2912"/>
                  </a:moveTo>
                  <a:lnTo>
                    <a:pt x="2266" y="2912"/>
                  </a:lnTo>
                  <a:lnTo>
                    <a:pt x="2268" y="2914"/>
                  </a:lnTo>
                  <a:lnTo>
                    <a:pt x="2268" y="2912"/>
                  </a:lnTo>
                  <a:close/>
                  <a:moveTo>
                    <a:pt x="1799" y="2850"/>
                  </a:moveTo>
                  <a:lnTo>
                    <a:pt x="1799" y="2850"/>
                  </a:lnTo>
                  <a:lnTo>
                    <a:pt x="1797" y="2852"/>
                  </a:lnTo>
                  <a:lnTo>
                    <a:pt x="1797" y="2854"/>
                  </a:lnTo>
                  <a:lnTo>
                    <a:pt x="1801" y="2859"/>
                  </a:lnTo>
                  <a:lnTo>
                    <a:pt x="1806" y="2863"/>
                  </a:lnTo>
                  <a:lnTo>
                    <a:pt x="1810" y="2866"/>
                  </a:lnTo>
                  <a:lnTo>
                    <a:pt x="1815" y="2866"/>
                  </a:lnTo>
                  <a:lnTo>
                    <a:pt x="1815" y="2868"/>
                  </a:lnTo>
                  <a:lnTo>
                    <a:pt x="1817" y="2868"/>
                  </a:lnTo>
                  <a:lnTo>
                    <a:pt x="1817" y="2868"/>
                  </a:lnTo>
                  <a:lnTo>
                    <a:pt x="1815" y="2866"/>
                  </a:lnTo>
                  <a:lnTo>
                    <a:pt x="1813" y="2861"/>
                  </a:lnTo>
                  <a:lnTo>
                    <a:pt x="1810" y="2857"/>
                  </a:lnTo>
                  <a:lnTo>
                    <a:pt x="1806" y="2854"/>
                  </a:lnTo>
                  <a:lnTo>
                    <a:pt x="1801" y="2850"/>
                  </a:lnTo>
                  <a:lnTo>
                    <a:pt x="1799" y="2850"/>
                  </a:lnTo>
                  <a:close/>
                  <a:moveTo>
                    <a:pt x="2246" y="2588"/>
                  </a:moveTo>
                  <a:lnTo>
                    <a:pt x="2244" y="2590"/>
                  </a:lnTo>
                  <a:lnTo>
                    <a:pt x="2244" y="2592"/>
                  </a:lnTo>
                  <a:lnTo>
                    <a:pt x="2248" y="2599"/>
                  </a:lnTo>
                  <a:lnTo>
                    <a:pt x="2248" y="2599"/>
                  </a:lnTo>
                  <a:lnTo>
                    <a:pt x="2250" y="2599"/>
                  </a:lnTo>
                  <a:lnTo>
                    <a:pt x="2250" y="2597"/>
                  </a:lnTo>
                  <a:lnTo>
                    <a:pt x="2248" y="2590"/>
                  </a:lnTo>
                  <a:lnTo>
                    <a:pt x="2246" y="2588"/>
                  </a:lnTo>
                  <a:lnTo>
                    <a:pt x="2246" y="2588"/>
                  </a:lnTo>
                  <a:close/>
                  <a:moveTo>
                    <a:pt x="2248" y="2534"/>
                  </a:moveTo>
                  <a:lnTo>
                    <a:pt x="2244" y="2536"/>
                  </a:lnTo>
                  <a:lnTo>
                    <a:pt x="2244" y="2536"/>
                  </a:lnTo>
                  <a:lnTo>
                    <a:pt x="2244" y="2539"/>
                  </a:lnTo>
                  <a:lnTo>
                    <a:pt x="2248" y="2539"/>
                  </a:lnTo>
                  <a:lnTo>
                    <a:pt x="2248" y="2536"/>
                  </a:lnTo>
                  <a:lnTo>
                    <a:pt x="2248" y="2536"/>
                  </a:lnTo>
                  <a:lnTo>
                    <a:pt x="2248" y="2534"/>
                  </a:lnTo>
                  <a:lnTo>
                    <a:pt x="2248" y="2534"/>
                  </a:lnTo>
                  <a:close/>
                  <a:moveTo>
                    <a:pt x="2208" y="2496"/>
                  </a:moveTo>
                  <a:lnTo>
                    <a:pt x="2206" y="2501"/>
                  </a:lnTo>
                  <a:lnTo>
                    <a:pt x="2206" y="2503"/>
                  </a:lnTo>
                  <a:lnTo>
                    <a:pt x="2204" y="2505"/>
                  </a:lnTo>
                  <a:lnTo>
                    <a:pt x="2204" y="2508"/>
                  </a:lnTo>
                  <a:lnTo>
                    <a:pt x="2206" y="2510"/>
                  </a:lnTo>
                  <a:lnTo>
                    <a:pt x="2210" y="2510"/>
                  </a:lnTo>
                  <a:lnTo>
                    <a:pt x="2212" y="2510"/>
                  </a:lnTo>
                  <a:lnTo>
                    <a:pt x="2215" y="2508"/>
                  </a:lnTo>
                  <a:lnTo>
                    <a:pt x="2219" y="2503"/>
                  </a:lnTo>
                  <a:lnTo>
                    <a:pt x="2215" y="2505"/>
                  </a:lnTo>
                  <a:lnTo>
                    <a:pt x="2210" y="2505"/>
                  </a:lnTo>
                  <a:lnTo>
                    <a:pt x="2208" y="2501"/>
                  </a:lnTo>
                  <a:lnTo>
                    <a:pt x="2208" y="2496"/>
                  </a:lnTo>
                  <a:close/>
                  <a:moveTo>
                    <a:pt x="2112" y="2376"/>
                  </a:moveTo>
                  <a:lnTo>
                    <a:pt x="2108" y="2379"/>
                  </a:lnTo>
                  <a:lnTo>
                    <a:pt x="2108" y="2379"/>
                  </a:lnTo>
                  <a:lnTo>
                    <a:pt x="2110" y="2381"/>
                  </a:lnTo>
                  <a:lnTo>
                    <a:pt x="2112" y="2381"/>
                  </a:lnTo>
                  <a:lnTo>
                    <a:pt x="2112" y="2379"/>
                  </a:lnTo>
                  <a:lnTo>
                    <a:pt x="2112" y="2379"/>
                  </a:lnTo>
                  <a:lnTo>
                    <a:pt x="2112" y="2376"/>
                  </a:lnTo>
                  <a:close/>
                  <a:moveTo>
                    <a:pt x="1944" y="2327"/>
                  </a:moveTo>
                  <a:lnTo>
                    <a:pt x="1944" y="2330"/>
                  </a:lnTo>
                  <a:lnTo>
                    <a:pt x="1946" y="2330"/>
                  </a:lnTo>
                  <a:lnTo>
                    <a:pt x="1944" y="2327"/>
                  </a:lnTo>
                  <a:close/>
                  <a:moveTo>
                    <a:pt x="1755" y="2259"/>
                  </a:moveTo>
                  <a:lnTo>
                    <a:pt x="1750" y="2259"/>
                  </a:lnTo>
                  <a:lnTo>
                    <a:pt x="1750" y="2261"/>
                  </a:lnTo>
                  <a:lnTo>
                    <a:pt x="1746" y="2265"/>
                  </a:lnTo>
                  <a:lnTo>
                    <a:pt x="1744" y="2267"/>
                  </a:lnTo>
                  <a:lnTo>
                    <a:pt x="1744" y="2272"/>
                  </a:lnTo>
                  <a:lnTo>
                    <a:pt x="1744" y="2274"/>
                  </a:lnTo>
                  <a:lnTo>
                    <a:pt x="1746" y="2279"/>
                  </a:lnTo>
                  <a:lnTo>
                    <a:pt x="1748" y="2281"/>
                  </a:lnTo>
                  <a:lnTo>
                    <a:pt x="1750" y="2281"/>
                  </a:lnTo>
                  <a:lnTo>
                    <a:pt x="1750" y="2281"/>
                  </a:lnTo>
                  <a:lnTo>
                    <a:pt x="1753" y="2281"/>
                  </a:lnTo>
                  <a:lnTo>
                    <a:pt x="1755" y="2279"/>
                  </a:lnTo>
                  <a:lnTo>
                    <a:pt x="1755" y="2276"/>
                  </a:lnTo>
                  <a:lnTo>
                    <a:pt x="1755" y="2272"/>
                  </a:lnTo>
                  <a:lnTo>
                    <a:pt x="1755" y="2270"/>
                  </a:lnTo>
                  <a:lnTo>
                    <a:pt x="1755" y="2265"/>
                  </a:lnTo>
                  <a:lnTo>
                    <a:pt x="1755" y="2261"/>
                  </a:lnTo>
                  <a:lnTo>
                    <a:pt x="1755" y="2259"/>
                  </a:lnTo>
                  <a:lnTo>
                    <a:pt x="1755" y="2259"/>
                  </a:lnTo>
                  <a:close/>
                  <a:moveTo>
                    <a:pt x="1439" y="2223"/>
                  </a:moveTo>
                  <a:lnTo>
                    <a:pt x="1439" y="2223"/>
                  </a:lnTo>
                  <a:lnTo>
                    <a:pt x="1437" y="2225"/>
                  </a:lnTo>
                  <a:lnTo>
                    <a:pt x="1439" y="2227"/>
                  </a:lnTo>
                  <a:lnTo>
                    <a:pt x="1441" y="2232"/>
                  </a:lnTo>
                  <a:lnTo>
                    <a:pt x="1444" y="2234"/>
                  </a:lnTo>
                  <a:lnTo>
                    <a:pt x="1448" y="2234"/>
                  </a:lnTo>
                  <a:lnTo>
                    <a:pt x="1448" y="2232"/>
                  </a:lnTo>
                  <a:lnTo>
                    <a:pt x="1450" y="2232"/>
                  </a:lnTo>
                  <a:lnTo>
                    <a:pt x="1450" y="2230"/>
                  </a:lnTo>
                  <a:lnTo>
                    <a:pt x="1450" y="2230"/>
                  </a:lnTo>
                  <a:lnTo>
                    <a:pt x="1448" y="2225"/>
                  </a:lnTo>
                  <a:lnTo>
                    <a:pt x="1444" y="2223"/>
                  </a:lnTo>
                  <a:lnTo>
                    <a:pt x="1439" y="2223"/>
                  </a:lnTo>
                  <a:close/>
                  <a:moveTo>
                    <a:pt x="1659" y="1420"/>
                  </a:moveTo>
                  <a:lnTo>
                    <a:pt x="1653" y="1423"/>
                  </a:lnTo>
                  <a:lnTo>
                    <a:pt x="1646" y="1427"/>
                  </a:lnTo>
                  <a:lnTo>
                    <a:pt x="1641" y="1427"/>
                  </a:lnTo>
                  <a:lnTo>
                    <a:pt x="1637" y="1429"/>
                  </a:lnTo>
                  <a:lnTo>
                    <a:pt x="1630" y="1427"/>
                  </a:lnTo>
                  <a:lnTo>
                    <a:pt x="1624" y="1427"/>
                  </a:lnTo>
                  <a:lnTo>
                    <a:pt x="1617" y="1429"/>
                  </a:lnTo>
                  <a:lnTo>
                    <a:pt x="1610" y="1434"/>
                  </a:lnTo>
                  <a:lnTo>
                    <a:pt x="1601" y="1438"/>
                  </a:lnTo>
                  <a:lnTo>
                    <a:pt x="1593" y="1440"/>
                  </a:lnTo>
                  <a:lnTo>
                    <a:pt x="1584" y="1443"/>
                  </a:lnTo>
                  <a:lnTo>
                    <a:pt x="1581" y="1445"/>
                  </a:lnTo>
                  <a:lnTo>
                    <a:pt x="1581" y="1445"/>
                  </a:lnTo>
                  <a:lnTo>
                    <a:pt x="1579" y="1447"/>
                  </a:lnTo>
                  <a:lnTo>
                    <a:pt x="1579" y="1449"/>
                  </a:lnTo>
                  <a:lnTo>
                    <a:pt x="1579" y="1451"/>
                  </a:lnTo>
                  <a:lnTo>
                    <a:pt x="1581" y="1454"/>
                  </a:lnTo>
                  <a:lnTo>
                    <a:pt x="1586" y="1456"/>
                  </a:lnTo>
                  <a:lnTo>
                    <a:pt x="1588" y="1458"/>
                  </a:lnTo>
                  <a:lnTo>
                    <a:pt x="1597" y="1458"/>
                  </a:lnTo>
                  <a:lnTo>
                    <a:pt x="1606" y="1456"/>
                  </a:lnTo>
                  <a:lnTo>
                    <a:pt x="1613" y="1454"/>
                  </a:lnTo>
                  <a:lnTo>
                    <a:pt x="1624" y="1447"/>
                  </a:lnTo>
                  <a:lnTo>
                    <a:pt x="1635" y="1443"/>
                  </a:lnTo>
                  <a:lnTo>
                    <a:pt x="1650" y="1436"/>
                  </a:lnTo>
                  <a:lnTo>
                    <a:pt x="1664" y="1429"/>
                  </a:lnTo>
                  <a:lnTo>
                    <a:pt x="1666" y="1427"/>
                  </a:lnTo>
                  <a:lnTo>
                    <a:pt x="1666" y="1425"/>
                  </a:lnTo>
                  <a:lnTo>
                    <a:pt x="1664" y="1423"/>
                  </a:lnTo>
                  <a:lnTo>
                    <a:pt x="1661" y="1423"/>
                  </a:lnTo>
                  <a:lnTo>
                    <a:pt x="1659" y="1420"/>
                  </a:lnTo>
                  <a:close/>
                  <a:moveTo>
                    <a:pt x="1730" y="1385"/>
                  </a:moveTo>
                  <a:lnTo>
                    <a:pt x="1728" y="1385"/>
                  </a:lnTo>
                  <a:lnTo>
                    <a:pt x="1726" y="1385"/>
                  </a:lnTo>
                  <a:lnTo>
                    <a:pt x="1721" y="1389"/>
                  </a:lnTo>
                  <a:lnTo>
                    <a:pt x="1717" y="1391"/>
                  </a:lnTo>
                  <a:lnTo>
                    <a:pt x="1710" y="1391"/>
                  </a:lnTo>
                  <a:lnTo>
                    <a:pt x="1684" y="1394"/>
                  </a:lnTo>
                  <a:lnTo>
                    <a:pt x="1679" y="1396"/>
                  </a:lnTo>
                  <a:lnTo>
                    <a:pt x="1673" y="1398"/>
                  </a:lnTo>
                  <a:lnTo>
                    <a:pt x="1670" y="1398"/>
                  </a:lnTo>
                  <a:lnTo>
                    <a:pt x="1670" y="1398"/>
                  </a:lnTo>
                  <a:lnTo>
                    <a:pt x="1668" y="1400"/>
                  </a:lnTo>
                  <a:lnTo>
                    <a:pt x="1668" y="1405"/>
                  </a:lnTo>
                  <a:lnTo>
                    <a:pt x="1670" y="1407"/>
                  </a:lnTo>
                  <a:lnTo>
                    <a:pt x="1670" y="1407"/>
                  </a:lnTo>
                  <a:lnTo>
                    <a:pt x="1690" y="1407"/>
                  </a:lnTo>
                  <a:lnTo>
                    <a:pt x="1708" y="1409"/>
                  </a:lnTo>
                  <a:lnTo>
                    <a:pt x="1715" y="1411"/>
                  </a:lnTo>
                  <a:lnTo>
                    <a:pt x="1721" y="1409"/>
                  </a:lnTo>
                  <a:lnTo>
                    <a:pt x="1728" y="1405"/>
                  </a:lnTo>
                  <a:lnTo>
                    <a:pt x="1733" y="1400"/>
                  </a:lnTo>
                  <a:lnTo>
                    <a:pt x="1735" y="1396"/>
                  </a:lnTo>
                  <a:lnTo>
                    <a:pt x="1735" y="1391"/>
                  </a:lnTo>
                  <a:lnTo>
                    <a:pt x="1733" y="1385"/>
                  </a:lnTo>
                  <a:lnTo>
                    <a:pt x="1730" y="1385"/>
                  </a:lnTo>
                  <a:close/>
                  <a:moveTo>
                    <a:pt x="1588" y="1314"/>
                  </a:moveTo>
                  <a:lnTo>
                    <a:pt x="1586" y="1314"/>
                  </a:lnTo>
                  <a:lnTo>
                    <a:pt x="1586" y="1316"/>
                  </a:lnTo>
                  <a:lnTo>
                    <a:pt x="1584" y="1318"/>
                  </a:lnTo>
                  <a:lnTo>
                    <a:pt x="1581" y="1320"/>
                  </a:lnTo>
                  <a:lnTo>
                    <a:pt x="1568" y="1325"/>
                  </a:lnTo>
                  <a:lnTo>
                    <a:pt x="1566" y="1325"/>
                  </a:lnTo>
                  <a:lnTo>
                    <a:pt x="1566" y="1325"/>
                  </a:lnTo>
                  <a:lnTo>
                    <a:pt x="1564" y="1323"/>
                  </a:lnTo>
                  <a:lnTo>
                    <a:pt x="1559" y="1320"/>
                  </a:lnTo>
                  <a:lnTo>
                    <a:pt x="1555" y="1318"/>
                  </a:lnTo>
                  <a:lnTo>
                    <a:pt x="1550" y="1318"/>
                  </a:lnTo>
                  <a:lnTo>
                    <a:pt x="1535" y="1320"/>
                  </a:lnTo>
                  <a:lnTo>
                    <a:pt x="1526" y="1323"/>
                  </a:lnTo>
                  <a:lnTo>
                    <a:pt x="1519" y="1327"/>
                  </a:lnTo>
                  <a:lnTo>
                    <a:pt x="1513" y="1334"/>
                  </a:lnTo>
                  <a:lnTo>
                    <a:pt x="1501" y="1345"/>
                  </a:lnTo>
                  <a:lnTo>
                    <a:pt x="1501" y="1347"/>
                  </a:lnTo>
                  <a:lnTo>
                    <a:pt x="1501" y="1349"/>
                  </a:lnTo>
                  <a:lnTo>
                    <a:pt x="1501" y="1351"/>
                  </a:lnTo>
                  <a:lnTo>
                    <a:pt x="1501" y="1358"/>
                  </a:lnTo>
                  <a:lnTo>
                    <a:pt x="1501" y="1365"/>
                  </a:lnTo>
                  <a:lnTo>
                    <a:pt x="1497" y="1374"/>
                  </a:lnTo>
                  <a:lnTo>
                    <a:pt x="1495" y="1385"/>
                  </a:lnTo>
                  <a:lnTo>
                    <a:pt x="1490" y="1394"/>
                  </a:lnTo>
                  <a:lnTo>
                    <a:pt x="1484" y="1414"/>
                  </a:lnTo>
                  <a:lnTo>
                    <a:pt x="1486" y="1438"/>
                  </a:lnTo>
                  <a:lnTo>
                    <a:pt x="1488" y="1440"/>
                  </a:lnTo>
                  <a:lnTo>
                    <a:pt x="1490" y="1443"/>
                  </a:lnTo>
                  <a:lnTo>
                    <a:pt x="1493" y="1443"/>
                  </a:lnTo>
                  <a:lnTo>
                    <a:pt x="1497" y="1443"/>
                  </a:lnTo>
                  <a:lnTo>
                    <a:pt x="1508" y="1431"/>
                  </a:lnTo>
                  <a:lnTo>
                    <a:pt x="1515" y="1418"/>
                  </a:lnTo>
                  <a:lnTo>
                    <a:pt x="1517" y="1403"/>
                  </a:lnTo>
                  <a:lnTo>
                    <a:pt x="1521" y="1378"/>
                  </a:lnTo>
                  <a:lnTo>
                    <a:pt x="1530" y="1354"/>
                  </a:lnTo>
                  <a:lnTo>
                    <a:pt x="1533" y="1349"/>
                  </a:lnTo>
                  <a:lnTo>
                    <a:pt x="1537" y="1347"/>
                  </a:lnTo>
                  <a:lnTo>
                    <a:pt x="1544" y="1345"/>
                  </a:lnTo>
                  <a:lnTo>
                    <a:pt x="1548" y="1345"/>
                  </a:lnTo>
                  <a:lnTo>
                    <a:pt x="1550" y="1340"/>
                  </a:lnTo>
                  <a:lnTo>
                    <a:pt x="1555" y="1338"/>
                  </a:lnTo>
                  <a:lnTo>
                    <a:pt x="1559" y="1331"/>
                  </a:lnTo>
                  <a:lnTo>
                    <a:pt x="1566" y="1325"/>
                  </a:lnTo>
                  <a:lnTo>
                    <a:pt x="1566" y="1325"/>
                  </a:lnTo>
                  <a:lnTo>
                    <a:pt x="1568" y="1325"/>
                  </a:lnTo>
                  <a:lnTo>
                    <a:pt x="1570" y="1329"/>
                  </a:lnTo>
                  <a:lnTo>
                    <a:pt x="1573" y="1331"/>
                  </a:lnTo>
                  <a:lnTo>
                    <a:pt x="1579" y="1336"/>
                  </a:lnTo>
                  <a:lnTo>
                    <a:pt x="1586" y="1340"/>
                  </a:lnTo>
                  <a:lnTo>
                    <a:pt x="1588" y="1345"/>
                  </a:lnTo>
                  <a:lnTo>
                    <a:pt x="1590" y="1349"/>
                  </a:lnTo>
                  <a:lnTo>
                    <a:pt x="1593" y="1358"/>
                  </a:lnTo>
                  <a:lnTo>
                    <a:pt x="1593" y="1365"/>
                  </a:lnTo>
                  <a:lnTo>
                    <a:pt x="1588" y="1371"/>
                  </a:lnTo>
                  <a:lnTo>
                    <a:pt x="1579" y="1383"/>
                  </a:lnTo>
                  <a:lnTo>
                    <a:pt x="1579" y="1385"/>
                  </a:lnTo>
                  <a:lnTo>
                    <a:pt x="1579" y="1385"/>
                  </a:lnTo>
                  <a:lnTo>
                    <a:pt x="1581" y="1387"/>
                  </a:lnTo>
                  <a:lnTo>
                    <a:pt x="1584" y="1385"/>
                  </a:lnTo>
                  <a:lnTo>
                    <a:pt x="1590" y="1380"/>
                  </a:lnTo>
                  <a:lnTo>
                    <a:pt x="1597" y="1380"/>
                  </a:lnTo>
                  <a:lnTo>
                    <a:pt x="1599" y="1383"/>
                  </a:lnTo>
                  <a:lnTo>
                    <a:pt x="1601" y="1387"/>
                  </a:lnTo>
                  <a:lnTo>
                    <a:pt x="1606" y="1403"/>
                  </a:lnTo>
                  <a:lnTo>
                    <a:pt x="1606" y="1405"/>
                  </a:lnTo>
                  <a:lnTo>
                    <a:pt x="1608" y="1405"/>
                  </a:lnTo>
                  <a:lnTo>
                    <a:pt x="1613" y="1403"/>
                  </a:lnTo>
                  <a:lnTo>
                    <a:pt x="1615" y="1403"/>
                  </a:lnTo>
                  <a:lnTo>
                    <a:pt x="1615" y="1400"/>
                  </a:lnTo>
                  <a:lnTo>
                    <a:pt x="1621" y="1380"/>
                  </a:lnTo>
                  <a:lnTo>
                    <a:pt x="1630" y="1363"/>
                  </a:lnTo>
                  <a:lnTo>
                    <a:pt x="1630" y="1358"/>
                  </a:lnTo>
                  <a:lnTo>
                    <a:pt x="1633" y="1354"/>
                  </a:lnTo>
                  <a:lnTo>
                    <a:pt x="1633" y="1354"/>
                  </a:lnTo>
                  <a:lnTo>
                    <a:pt x="1633" y="1351"/>
                  </a:lnTo>
                  <a:lnTo>
                    <a:pt x="1635" y="1351"/>
                  </a:lnTo>
                  <a:lnTo>
                    <a:pt x="1637" y="1354"/>
                  </a:lnTo>
                  <a:lnTo>
                    <a:pt x="1641" y="1358"/>
                  </a:lnTo>
                  <a:lnTo>
                    <a:pt x="1646" y="1363"/>
                  </a:lnTo>
                  <a:lnTo>
                    <a:pt x="1650" y="1365"/>
                  </a:lnTo>
                  <a:lnTo>
                    <a:pt x="1655" y="1365"/>
                  </a:lnTo>
                  <a:lnTo>
                    <a:pt x="1657" y="1365"/>
                  </a:lnTo>
                  <a:lnTo>
                    <a:pt x="1657" y="1363"/>
                  </a:lnTo>
                  <a:lnTo>
                    <a:pt x="1659" y="1360"/>
                  </a:lnTo>
                  <a:lnTo>
                    <a:pt x="1661" y="1356"/>
                  </a:lnTo>
                  <a:lnTo>
                    <a:pt x="1661" y="1354"/>
                  </a:lnTo>
                  <a:lnTo>
                    <a:pt x="1650" y="1331"/>
                  </a:lnTo>
                  <a:lnTo>
                    <a:pt x="1646" y="1329"/>
                  </a:lnTo>
                  <a:lnTo>
                    <a:pt x="1644" y="1327"/>
                  </a:lnTo>
                  <a:lnTo>
                    <a:pt x="1588" y="1314"/>
                  </a:lnTo>
                  <a:close/>
                  <a:moveTo>
                    <a:pt x="1795" y="1251"/>
                  </a:moveTo>
                  <a:lnTo>
                    <a:pt x="1793" y="1251"/>
                  </a:lnTo>
                  <a:lnTo>
                    <a:pt x="1793" y="1254"/>
                  </a:lnTo>
                  <a:lnTo>
                    <a:pt x="1795" y="1254"/>
                  </a:lnTo>
                  <a:lnTo>
                    <a:pt x="1797" y="1254"/>
                  </a:lnTo>
                  <a:lnTo>
                    <a:pt x="1797" y="1251"/>
                  </a:lnTo>
                  <a:lnTo>
                    <a:pt x="1795" y="1251"/>
                  </a:lnTo>
                  <a:close/>
                  <a:moveTo>
                    <a:pt x="1690" y="1238"/>
                  </a:moveTo>
                  <a:lnTo>
                    <a:pt x="1688" y="1238"/>
                  </a:lnTo>
                  <a:lnTo>
                    <a:pt x="1688" y="1238"/>
                  </a:lnTo>
                  <a:lnTo>
                    <a:pt x="1688" y="1240"/>
                  </a:lnTo>
                  <a:lnTo>
                    <a:pt x="1688" y="1240"/>
                  </a:lnTo>
                  <a:lnTo>
                    <a:pt x="1690" y="1242"/>
                  </a:lnTo>
                  <a:lnTo>
                    <a:pt x="1693" y="1242"/>
                  </a:lnTo>
                  <a:lnTo>
                    <a:pt x="1693" y="1240"/>
                  </a:lnTo>
                  <a:lnTo>
                    <a:pt x="1690" y="1238"/>
                  </a:lnTo>
                  <a:lnTo>
                    <a:pt x="1690" y="1238"/>
                  </a:lnTo>
                  <a:close/>
                  <a:moveTo>
                    <a:pt x="1524" y="1229"/>
                  </a:moveTo>
                  <a:lnTo>
                    <a:pt x="1521" y="1229"/>
                  </a:lnTo>
                  <a:lnTo>
                    <a:pt x="1517" y="1231"/>
                  </a:lnTo>
                  <a:lnTo>
                    <a:pt x="1510" y="1236"/>
                  </a:lnTo>
                  <a:lnTo>
                    <a:pt x="1504" y="1240"/>
                  </a:lnTo>
                  <a:lnTo>
                    <a:pt x="1497" y="1242"/>
                  </a:lnTo>
                  <a:lnTo>
                    <a:pt x="1490" y="1247"/>
                  </a:lnTo>
                  <a:lnTo>
                    <a:pt x="1479" y="1254"/>
                  </a:lnTo>
                  <a:lnTo>
                    <a:pt x="1468" y="1258"/>
                  </a:lnTo>
                  <a:lnTo>
                    <a:pt x="1457" y="1263"/>
                  </a:lnTo>
                  <a:lnTo>
                    <a:pt x="1450" y="1265"/>
                  </a:lnTo>
                  <a:lnTo>
                    <a:pt x="1441" y="1269"/>
                  </a:lnTo>
                  <a:lnTo>
                    <a:pt x="1437" y="1276"/>
                  </a:lnTo>
                  <a:lnTo>
                    <a:pt x="1430" y="1283"/>
                  </a:lnTo>
                  <a:lnTo>
                    <a:pt x="1430" y="1283"/>
                  </a:lnTo>
                  <a:lnTo>
                    <a:pt x="1428" y="1283"/>
                  </a:lnTo>
                  <a:lnTo>
                    <a:pt x="1428" y="1283"/>
                  </a:lnTo>
                  <a:lnTo>
                    <a:pt x="1428" y="1283"/>
                  </a:lnTo>
                  <a:lnTo>
                    <a:pt x="1428" y="1285"/>
                  </a:lnTo>
                  <a:lnTo>
                    <a:pt x="1428" y="1283"/>
                  </a:lnTo>
                  <a:lnTo>
                    <a:pt x="1430" y="1283"/>
                  </a:lnTo>
                  <a:lnTo>
                    <a:pt x="1430" y="1283"/>
                  </a:lnTo>
                  <a:lnTo>
                    <a:pt x="1435" y="1283"/>
                  </a:lnTo>
                  <a:lnTo>
                    <a:pt x="1439" y="1283"/>
                  </a:lnTo>
                  <a:lnTo>
                    <a:pt x="1441" y="1283"/>
                  </a:lnTo>
                  <a:lnTo>
                    <a:pt x="1446" y="1285"/>
                  </a:lnTo>
                  <a:lnTo>
                    <a:pt x="1448" y="1289"/>
                  </a:lnTo>
                  <a:lnTo>
                    <a:pt x="1453" y="1291"/>
                  </a:lnTo>
                  <a:lnTo>
                    <a:pt x="1459" y="1291"/>
                  </a:lnTo>
                  <a:lnTo>
                    <a:pt x="1464" y="1289"/>
                  </a:lnTo>
                  <a:lnTo>
                    <a:pt x="1475" y="1285"/>
                  </a:lnTo>
                  <a:lnTo>
                    <a:pt x="1488" y="1280"/>
                  </a:lnTo>
                  <a:lnTo>
                    <a:pt x="1497" y="1274"/>
                  </a:lnTo>
                  <a:lnTo>
                    <a:pt x="1504" y="1271"/>
                  </a:lnTo>
                  <a:lnTo>
                    <a:pt x="1508" y="1271"/>
                  </a:lnTo>
                  <a:lnTo>
                    <a:pt x="1510" y="1271"/>
                  </a:lnTo>
                  <a:lnTo>
                    <a:pt x="1513" y="1274"/>
                  </a:lnTo>
                  <a:lnTo>
                    <a:pt x="1510" y="1276"/>
                  </a:lnTo>
                  <a:lnTo>
                    <a:pt x="1508" y="1280"/>
                  </a:lnTo>
                  <a:lnTo>
                    <a:pt x="1506" y="1283"/>
                  </a:lnTo>
                  <a:lnTo>
                    <a:pt x="1506" y="1285"/>
                  </a:lnTo>
                  <a:lnTo>
                    <a:pt x="1508" y="1287"/>
                  </a:lnTo>
                  <a:lnTo>
                    <a:pt x="1510" y="1287"/>
                  </a:lnTo>
                  <a:lnTo>
                    <a:pt x="1513" y="1287"/>
                  </a:lnTo>
                  <a:lnTo>
                    <a:pt x="1515" y="1289"/>
                  </a:lnTo>
                  <a:lnTo>
                    <a:pt x="1515" y="1291"/>
                  </a:lnTo>
                  <a:lnTo>
                    <a:pt x="1519" y="1296"/>
                  </a:lnTo>
                  <a:lnTo>
                    <a:pt x="1526" y="1298"/>
                  </a:lnTo>
                  <a:lnTo>
                    <a:pt x="1530" y="1300"/>
                  </a:lnTo>
                  <a:lnTo>
                    <a:pt x="1537" y="1298"/>
                  </a:lnTo>
                  <a:lnTo>
                    <a:pt x="1548" y="1298"/>
                  </a:lnTo>
                  <a:lnTo>
                    <a:pt x="1559" y="1296"/>
                  </a:lnTo>
                  <a:lnTo>
                    <a:pt x="1561" y="1296"/>
                  </a:lnTo>
                  <a:lnTo>
                    <a:pt x="1566" y="1298"/>
                  </a:lnTo>
                  <a:lnTo>
                    <a:pt x="1568" y="1300"/>
                  </a:lnTo>
                  <a:lnTo>
                    <a:pt x="1573" y="1300"/>
                  </a:lnTo>
                  <a:lnTo>
                    <a:pt x="1575" y="1298"/>
                  </a:lnTo>
                  <a:lnTo>
                    <a:pt x="1575" y="1296"/>
                  </a:lnTo>
                  <a:lnTo>
                    <a:pt x="1575" y="1285"/>
                  </a:lnTo>
                  <a:lnTo>
                    <a:pt x="1573" y="1271"/>
                  </a:lnTo>
                  <a:lnTo>
                    <a:pt x="1573" y="1267"/>
                  </a:lnTo>
                  <a:lnTo>
                    <a:pt x="1573" y="1265"/>
                  </a:lnTo>
                  <a:lnTo>
                    <a:pt x="1568" y="1263"/>
                  </a:lnTo>
                  <a:lnTo>
                    <a:pt x="1566" y="1260"/>
                  </a:lnTo>
                  <a:lnTo>
                    <a:pt x="1559" y="1258"/>
                  </a:lnTo>
                  <a:lnTo>
                    <a:pt x="1557" y="1254"/>
                  </a:lnTo>
                  <a:lnTo>
                    <a:pt x="1555" y="1249"/>
                  </a:lnTo>
                  <a:lnTo>
                    <a:pt x="1553" y="1242"/>
                  </a:lnTo>
                  <a:lnTo>
                    <a:pt x="1548" y="1238"/>
                  </a:lnTo>
                  <a:lnTo>
                    <a:pt x="1541" y="1234"/>
                  </a:lnTo>
                  <a:lnTo>
                    <a:pt x="1535" y="1231"/>
                  </a:lnTo>
                  <a:lnTo>
                    <a:pt x="1533" y="1231"/>
                  </a:lnTo>
                  <a:lnTo>
                    <a:pt x="1528" y="1229"/>
                  </a:lnTo>
                  <a:lnTo>
                    <a:pt x="1524" y="1229"/>
                  </a:lnTo>
                  <a:close/>
                  <a:moveTo>
                    <a:pt x="1388" y="1194"/>
                  </a:moveTo>
                  <a:lnTo>
                    <a:pt x="1386" y="1196"/>
                  </a:lnTo>
                  <a:lnTo>
                    <a:pt x="1386" y="1196"/>
                  </a:lnTo>
                  <a:lnTo>
                    <a:pt x="1384" y="1198"/>
                  </a:lnTo>
                  <a:lnTo>
                    <a:pt x="1382" y="1202"/>
                  </a:lnTo>
                  <a:lnTo>
                    <a:pt x="1379" y="1207"/>
                  </a:lnTo>
                  <a:lnTo>
                    <a:pt x="1379" y="1209"/>
                  </a:lnTo>
                  <a:lnTo>
                    <a:pt x="1382" y="1211"/>
                  </a:lnTo>
                  <a:lnTo>
                    <a:pt x="1384" y="1211"/>
                  </a:lnTo>
                  <a:lnTo>
                    <a:pt x="1384" y="1211"/>
                  </a:lnTo>
                  <a:lnTo>
                    <a:pt x="1388" y="1207"/>
                  </a:lnTo>
                  <a:lnTo>
                    <a:pt x="1388" y="1207"/>
                  </a:lnTo>
                  <a:lnTo>
                    <a:pt x="1388" y="1205"/>
                  </a:lnTo>
                  <a:lnTo>
                    <a:pt x="1386" y="1196"/>
                  </a:lnTo>
                  <a:lnTo>
                    <a:pt x="1386" y="1196"/>
                  </a:lnTo>
                  <a:lnTo>
                    <a:pt x="1388" y="1194"/>
                  </a:lnTo>
                  <a:close/>
                  <a:moveTo>
                    <a:pt x="1517" y="1187"/>
                  </a:moveTo>
                  <a:lnTo>
                    <a:pt x="1517" y="1187"/>
                  </a:lnTo>
                  <a:lnTo>
                    <a:pt x="1515" y="1187"/>
                  </a:lnTo>
                  <a:lnTo>
                    <a:pt x="1513" y="1191"/>
                  </a:lnTo>
                  <a:lnTo>
                    <a:pt x="1513" y="1196"/>
                  </a:lnTo>
                  <a:lnTo>
                    <a:pt x="1513" y="1202"/>
                  </a:lnTo>
                  <a:lnTo>
                    <a:pt x="1515" y="1202"/>
                  </a:lnTo>
                  <a:lnTo>
                    <a:pt x="1517" y="1202"/>
                  </a:lnTo>
                  <a:lnTo>
                    <a:pt x="1519" y="1202"/>
                  </a:lnTo>
                  <a:lnTo>
                    <a:pt x="1521" y="1198"/>
                  </a:lnTo>
                  <a:lnTo>
                    <a:pt x="1521" y="1194"/>
                  </a:lnTo>
                  <a:lnTo>
                    <a:pt x="1521" y="1189"/>
                  </a:lnTo>
                  <a:lnTo>
                    <a:pt x="1519" y="1189"/>
                  </a:lnTo>
                  <a:lnTo>
                    <a:pt x="1517" y="1187"/>
                  </a:lnTo>
                  <a:close/>
                  <a:moveTo>
                    <a:pt x="1841" y="1176"/>
                  </a:moveTo>
                  <a:lnTo>
                    <a:pt x="1837" y="1176"/>
                  </a:lnTo>
                  <a:lnTo>
                    <a:pt x="1833" y="1178"/>
                  </a:lnTo>
                  <a:lnTo>
                    <a:pt x="1830" y="1182"/>
                  </a:lnTo>
                  <a:lnTo>
                    <a:pt x="1833" y="1182"/>
                  </a:lnTo>
                  <a:lnTo>
                    <a:pt x="1833" y="1185"/>
                  </a:lnTo>
                  <a:lnTo>
                    <a:pt x="1844" y="1178"/>
                  </a:lnTo>
                  <a:lnTo>
                    <a:pt x="1844" y="1176"/>
                  </a:lnTo>
                  <a:lnTo>
                    <a:pt x="1844" y="1176"/>
                  </a:lnTo>
                  <a:lnTo>
                    <a:pt x="1841" y="1176"/>
                  </a:lnTo>
                  <a:close/>
                  <a:moveTo>
                    <a:pt x="1435" y="1167"/>
                  </a:moveTo>
                  <a:lnTo>
                    <a:pt x="1435" y="1167"/>
                  </a:lnTo>
                  <a:lnTo>
                    <a:pt x="1435" y="1169"/>
                  </a:lnTo>
                  <a:lnTo>
                    <a:pt x="1437" y="1169"/>
                  </a:lnTo>
                  <a:lnTo>
                    <a:pt x="1444" y="1174"/>
                  </a:lnTo>
                  <a:lnTo>
                    <a:pt x="1450" y="1176"/>
                  </a:lnTo>
                  <a:lnTo>
                    <a:pt x="1450" y="1176"/>
                  </a:lnTo>
                  <a:lnTo>
                    <a:pt x="1453" y="1174"/>
                  </a:lnTo>
                  <a:lnTo>
                    <a:pt x="1453" y="1171"/>
                  </a:lnTo>
                  <a:lnTo>
                    <a:pt x="1453" y="1171"/>
                  </a:lnTo>
                  <a:lnTo>
                    <a:pt x="1453" y="1169"/>
                  </a:lnTo>
                  <a:lnTo>
                    <a:pt x="1437" y="1169"/>
                  </a:lnTo>
                  <a:lnTo>
                    <a:pt x="1437" y="1169"/>
                  </a:lnTo>
                  <a:lnTo>
                    <a:pt x="1435" y="1167"/>
                  </a:lnTo>
                  <a:lnTo>
                    <a:pt x="1435" y="1167"/>
                  </a:lnTo>
                  <a:close/>
                  <a:moveTo>
                    <a:pt x="1490" y="1149"/>
                  </a:moveTo>
                  <a:lnTo>
                    <a:pt x="1488" y="1149"/>
                  </a:lnTo>
                  <a:lnTo>
                    <a:pt x="1490" y="1149"/>
                  </a:lnTo>
                  <a:lnTo>
                    <a:pt x="1490" y="1149"/>
                  </a:lnTo>
                  <a:close/>
                  <a:moveTo>
                    <a:pt x="2030" y="1138"/>
                  </a:moveTo>
                  <a:lnTo>
                    <a:pt x="2030" y="1140"/>
                  </a:lnTo>
                  <a:lnTo>
                    <a:pt x="2032" y="1140"/>
                  </a:lnTo>
                  <a:lnTo>
                    <a:pt x="2030" y="1138"/>
                  </a:lnTo>
                  <a:close/>
                  <a:moveTo>
                    <a:pt x="2017" y="1136"/>
                  </a:moveTo>
                  <a:lnTo>
                    <a:pt x="2017" y="1136"/>
                  </a:lnTo>
                  <a:lnTo>
                    <a:pt x="2019" y="1136"/>
                  </a:lnTo>
                  <a:lnTo>
                    <a:pt x="2017" y="1136"/>
                  </a:lnTo>
                  <a:close/>
                  <a:moveTo>
                    <a:pt x="1362" y="1131"/>
                  </a:moveTo>
                  <a:lnTo>
                    <a:pt x="1362" y="1131"/>
                  </a:lnTo>
                  <a:lnTo>
                    <a:pt x="1362" y="1131"/>
                  </a:lnTo>
                  <a:lnTo>
                    <a:pt x="1357" y="1140"/>
                  </a:lnTo>
                  <a:lnTo>
                    <a:pt x="1355" y="1147"/>
                  </a:lnTo>
                  <a:lnTo>
                    <a:pt x="1355" y="1156"/>
                  </a:lnTo>
                  <a:lnTo>
                    <a:pt x="1355" y="1158"/>
                  </a:lnTo>
                  <a:lnTo>
                    <a:pt x="1353" y="1158"/>
                  </a:lnTo>
                  <a:lnTo>
                    <a:pt x="1355" y="1158"/>
                  </a:lnTo>
                  <a:lnTo>
                    <a:pt x="1355" y="1156"/>
                  </a:lnTo>
                  <a:lnTo>
                    <a:pt x="1359" y="1151"/>
                  </a:lnTo>
                  <a:lnTo>
                    <a:pt x="1364" y="1147"/>
                  </a:lnTo>
                  <a:lnTo>
                    <a:pt x="1364" y="1140"/>
                  </a:lnTo>
                  <a:lnTo>
                    <a:pt x="1364" y="1134"/>
                  </a:lnTo>
                  <a:lnTo>
                    <a:pt x="1362" y="1131"/>
                  </a:lnTo>
                  <a:close/>
                  <a:moveTo>
                    <a:pt x="1317" y="1129"/>
                  </a:moveTo>
                  <a:lnTo>
                    <a:pt x="1317" y="1131"/>
                  </a:lnTo>
                  <a:lnTo>
                    <a:pt x="1317" y="1131"/>
                  </a:lnTo>
                  <a:lnTo>
                    <a:pt x="1317" y="1136"/>
                  </a:lnTo>
                  <a:lnTo>
                    <a:pt x="1317" y="1138"/>
                  </a:lnTo>
                  <a:lnTo>
                    <a:pt x="1315" y="1140"/>
                  </a:lnTo>
                  <a:lnTo>
                    <a:pt x="1315" y="1142"/>
                  </a:lnTo>
                  <a:lnTo>
                    <a:pt x="1319" y="1158"/>
                  </a:lnTo>
                  <a:lnTo>
                    <a:pt x="1319" y="1160"/>
                  </a:lnTo>
                  <a:lnTo>
                    <a:pt x="1322" y="1160"/>
                  </a:lnTo>
                  <a:lnTo>
                    <a:pt x="1324" y="1160"/>
                  </a:lnTo>
                  <a:lnTo>
                    <a:pt x="1324" y="1158"/>
                  </a:lnTo>
                  <a:lnTo>
                    <a:pt x="1324" y="1158"/>
                  </a:lnTo>
                  <a:lnTo>
                    <a:pt x="1324" y="1156"/>
                  </a:lnTo>
                  <a:lnTo>
                    <a:pt x="1324" y="1151"/>
                  </a:lnTo>
                  <a:lnTo>
                    <a:pt x="1317" y="1138"/>
                  </a:lnTo>
                  <a:lnTo>
                    <a:pt x="1317" y="1138"/>
                  </a:lnTo>
                  <a:lnTo>
                    <a:pt x="1317" y="1131"/>
                  </a:lnTo>
                  <a:lnTo>
                    <a:pt x="1317" y="1129"/>
                  </a:lnTo>
                  <a:close/>
                  <a:moveTo>
                    <a:pt x="2148" y="1105"/>
                  </a:moveTo>
                  <a:lnTo>
                    <a:pt x="2141" y="1107"/>
                  </a:lnTo>
                  <a:lnTo>
                    <a:pt x="2137" y="1109"/>
                  </a:lnTo>
                  <a:lnTo>
                    <a:pt x="2132" y="1114"/>
                  </a:lnTo>
                  <a:lnTo>
                    <a:pt x="2132" y="1116"/>
                  </a:lnTo>
                  <a:lnTo>
                    <a:pt x="2135" y="1118"/>
                  </a:lnTo>
                  <a:lnTo>
                    <a:pt x="2137" y="1116"/>
                  </a:lnTo>
                  <a:lnTo>
                    <a:pt x="2141" y="1114"/>
                  </a:lnTo>
                  <a:lnTo>
                    <a:pt x="2144" y="1114"/>
                  </a:lnTo>
                  <a:lnTo>
                    <a:pt x="2146" y="1111"/>
                  </a:lnTo>
                  <a:lnTo>
                    <a:pt x="2148" y="1107"/>
                  </a:lnTo>
                  <a:lnTo>
                    <a:pt x="2148" y="1105"/>
                  </a:lnTo>
                  <a:lnTo>
                    <a:pt x="2148" y="1105"/>
                  </a:lnTo>
                  <a:close/>
                  <a:moveTo>
                    <a:pt x="2044" y="1087"/>
                  </a:moveTo>
                  <a:lnTo>
                    <a:pt x="2037" y="1087"/>
                  </a:lnTo>
                  <a:lnTo>
                    <a:pt x="2032" y="1089"/>
                  </a:lnTo>
                  <a:lnTo>
                    <a:pt x="2028" y="1089"/>
                  </a:lnTo>
                  <a:lnTo>
                    <a:pt x="2024" y="1089"/>
                  </a:lnTo>
                  <a:lnTo>
                    <a:pt x="2024" y="1089"/>
                  </a:lnTo>
                  <a:lnTo>
                    <a:pt x="2024" y="1091"/>
                  </a:lnTo>
                  <a:lnTo>
                    <a:pt x="2024" y="1094"/>
                  </a:lnTo>
                  <a:lnTo>
                    <a:pt x="2026" y="1094"/>
                  </a:lnTo>
                  <a:lnTo>
                    <a:pt x="2028" y="1096"/>
                  </a:lnTo>
                  <a:lnTo>
                    <a:pt x="2032" y="1096"/>
                  </a:lnTo>
                  <a:lnTo>
                    <a:pt x="2039" y="1096"/>
                  </a:lnTo>
                  <a:lnTo>
                    <a:pt x="2046" y="1096"/>
                  </a:lnTo>
                  <a:lnTo>
                    <a:pt x="2055" y="1100"/>
                  </a:lnTo>
                  <a:lnTo>
                    <a:pt x="2059" y="1098"/>
                  </a:lnTo>
                  <a:lnTo>
                    <a:pt x="2064" y="1096"/>
                  </a:lnTo>
                  <a:lnTo>
                    <a:pt x="2064" y="1096"/>
                  </a:lnTo>
                  <a:lnTo>
                    <a:pt x="2064" y="1094"/>
                  </a:lnTo>
                  <a:lnTo>
                    <a:pt x="2064" y="1091"/>
                  </a:lnTo>
                  <a:lnTo>
                    <a:pt x="2064" y="1089"/>
                  </a:lnTo>
                  <a:lnTo>
                    <a:pt x="2057" y="1087"/>
                  </a:lnTo>
                  <a:lnTo>
                    <a:pt x="2050" y="1087"/>
                  </a:lnTo>
                  <a:lnTo>
                    <a:pt x="2044" y="1087"/>
                  </a:lnTo>
                  <a:close/>
                  <a:moveTo>
                    <a:pt x="1584" y="1067"/>
                  </a:moveTo>
                  <a:lnTo>
                    <a:pt x="1584" y="1069"/>
                  </a:lnTo>
                  <a:lnTo>
                    <a:pt x="1584" y="1074"/>
                  </a:lnTo>
                  <a:lnTo>
                    <a:pt x="1584" y="1076"/>
                  </a:lnTo>
                  <a:lnTo>
                    <a:pt x="1581" y="1076"/>
                  </a:lnTo>
                  <a:lnTo>
                    <a:pt x="1584" y="1076"/>
                  </a:lnTo>
                  <a:lnTo>
                    <a:pt x="1584" y="1074"/>
                  </a:lnTo>
                  <a:lnTo>
                    <a:pt x="1586" y="1069"/>
                  </a:lnTo>
                  <a:lnTo>
                    <a:pt x="1586" y="1067"/>
                  </a:lnTo>
                  <a:lnTo>
                    <a:pt x="1586" y="1067"/>
                  </a:lnTo>
                  <a:lnTo>
                    <a:pt x="1584" y="1067"/>
                  </a:lnTo>
                  <a:close/>
                  <a:moveTo>
                    <a:pt x="1939" y="1067"/>
                  </a:moveTo>
                  <a:lnTo>
                    <a:pt x="1937" y="1069"/>
                  </a:lnTo>
                  <a:lnTo>
                    <a:pt x="1935" y="1071"/>
                  </a:lnTo>
                  <a:lnTo>
                    <a:pt x="1933" y="1076"/>
                  </a:lnTo>
                  <a:lnTo>
                    <a:pt x="1933" y="1080"/>
                  </a:lnTo>
                  <a:lnTo>
                    <a:pt x="1935" y="1082"/>
                  </a:lnTo>
                  <a:lnTo>
                    <a:pt x="1939" y="1085"/>
                  </a:lnTo>
                  <a:lnTo>
                    <a:pt x="1939" y="1085"/>
                  </a:lnTo>
                  <a:lnTo>
                    <a:pt x="1941" y="1082"/>
                  </a:lnTo>
                  <a:lnTo>
                    <a:pt x="1941" y="1080"/>
                  </a:lnTo>
                  <a:lnTo>
                    <a:pt x="1941" y="1078"/>
                  </a:lnTo>
                  <a:lnTo>
                    <a:pt x="1941" y="1074"/>
                  </a:lnTo>
                  <a:lnTo>
                    <a:pt x="1941" y="1071"/>
                  </a:lnTo>
                  <a:lnTo>
                    <a:pt x="1939" y="1067"/>
                  </a:lnTo>
                  <a:close/>
                  <a:moveTo>
                    <a:pt x="1953" y="1062"/>
                  </a:moveTo>
                  <a:lnTo>
                    <a:pt x="1950" y="1065"/>
                  </a:lnTo>
                  <a:lnTo>
                    <a:pt x="1953" y="1065"/>
                  </a:lnTo>
                  <a:lnTo>
                    <a:pt x="1955" y="1069"/>
                  </a:lnTo>
                  <a:lnTo>
                    <a:pt x="1953" y="1065"/>
                  </a:lnTo>
                  <a:lnTo>
                    <a:pt x="1953" y="1065"/>
                  </a:lnTo>
                  <a:lnTo>
                    <a:pt x="1953" y="1062"/>
                  </a:lnTo>
                  <a:close/>
                  <a:moveTo>
                    <a:pt x="1428" y="1047"/>
                  </a:moveTo>
                  <a:lnTo>
                    <a:pt x="1428" y="1047"/>
                  </a:lnTo>
                  <a:lnTo>
                    <a:pt x="1426" y="1047"/>
                  </a:lnTo>
                  <a:lnTo>
                    <a:pt x="1426" y="1049"/>
                  </a:lnTo>
                  <a:lnTo>
                    <a:pt x="1428" y="1051"/>
                  </a:lnTo>
                  <a:lnTo>
                    <a:pt x="1428" y="1051"/>
                  </a:lnTo>
                  <a:lnTo>
                    <a:pt x="1430" y="1051"/>
                  </a:lnTo>
                  <a:lnTo>
                    <a:pt x="1428" y="1047"/>
                  </a:lnTo>
                  <a:close/>
                  <a:moveTo>
                    <a:pt x="1344" y="1045"/>
                  </a:moveTo>
                  <a:lnTo>
                    <a:pt x="1342" y="1047"/>
                  </a:lnTo>
                  <a:lnTo>
                    <a:pt x="1337" y="1054"/>
                  </a:lnTo>
                  <a:lnTo>
                    <a:pt x="1335" y="1060"/>
                  </a:lnTo>
                  <a:lnTo>
                    <a:pt x="1339" y="1069"/>
                  </a:lnTo>
                  <a:lnTo>
                    <a:pt x="1337" y="1074"/>
                  </a:lnTo>
                  <a:lnTo>
                    <a:pt x="1337" y="1080"/>
                  </a:lnTo>
                  <a:lnTo>
                    <a:pt x="1337" y="1085"/>
                  </a:lnTo>
                  <a:lnTo>
                    <a:pt x="1339" y="1089"/>
                  </a:lnTo>
                  <a:lnTo>
                    <a:pt x="1342" y="1098"/>
                  </a:lnTo>
                  <a:lnTo>
                    <a:pt x="1344" y="1100"/>
                  </a:lnTo>
                  <a:lnTo>
                    <a:pt x="1346" y="1105"/>
                  </a:lnTo>
                  <a:lnTo>
                    <a:pt x="1350" y="1107"/>
                  </a:lnTo>
                  <a:lnTo>
                    <a:pt x="1353" y="1109"/>
                  </a:lnTo>
                  <a:lnTo>
                    <a:pt x="1355" y="1111"/>
                  </a:lnTo>
                  <a:lnTo>
                    <a:pt x="1357" y="1114"/>
                  </a:lnTo>
                  <a:lnTo>
                    <a:pt x="1357" y="1116"/>
                  </a:lnTo>
                  <a:lnTo>
                    <a:pt x="1359" y="1116"/>
                  </a:lnTo>
                  <a:lnTo>
                    <a:pt x="1362" y="1116"/>
                  </a:lnTo>
                  <a:lnTo>
                    <a:pt x="1362" y="1114"/>
                  </a:lnTo>
                  <a:lnTo>
                    <a:pt x="1362" y="1111"/>
                  </a:lnTo>
                  <a:lnTo>
                    <a:pt x="1362" y="1109"/>
                  </a:lnTo>
                  <a:lnTo>
                    <a:pt x="1362" y="1105"/>
                  </a:lnTo>
                  <a:lnTo>
                    <a:pt x="1359" y="1098"/>
                  </a:lnTo>
                  <a:lnTo>
                    <a:pt x="1359" y="1087"/>
                  </a:lnTo>
                  <a:lnTo>
                    <a:pt x="1362" y="1074"/>
                  </a:lnTo>
                  <a:lnTo>
                    <a:pt x="1362" y="1065"/>
                  </a:lnTo>
                  <a:lnTo>
                    <a:pt x="1359" y="1056"/>
                  </a:lnTo>
                  <a:lnTo>
                    <a:pt x="1357" y="1051"/>
                  </a:lnTo>
                  <a:lnTo>
                    <a:pt x="1353" y="1047"/>
                  </a:lnTo>
                  <a:lnTo>
                    <a:pt x="1346" y="1045"/>
                  </a:lnTo>
                  <a:lnTo>
                    <a:pt x="1344" y="1045"/>
                  </a:lnTo>
                  <a:close/>
                  <a:moveTo>
                    <a:pt x="1884" y="1045"/>
                  </a:moveTo>
                  <a:lnTo>
                    <a:pt x="1884" y="1045"/>
                  </a:lnTo>
                  <a:lnTo>
                    <a:pt x="1881" y="1045"/>
                  </a:lnTo>
                  <a:lnTo>
                    <a:pt x="1884" y="1047"/>
                  </a:lnTo>
                  <a:lnTo>
                    <a:pt x="1886" y="1047"/>
                  </a:lnTo>
                  <a:lnTo>
                    <a:pt x="1886" y="1045"/>
                  </a:lnTo>
                  <a:lnTo>
                    <a:pt x="1884" y="1045"/>
                  </a:lnTo>
                  <a:close/>
                  <a:moveTo>
                    <a:pt x="1306" y="1025"/>
                  </a:moveTo>
                  <a:lnTo>
                    <a:pt x="1304" y="1027"/>
                  </a:lnTo>
                  <a:lnTo>
                    <a:pt x="1302" y="1031"/>
                  </a:lnTo>
                  <a:lnTo>
                    <a:pt x="1299" y="1038"/>
                  </a:lnTo>
                  <a:lnTo>
                    <a:pt x="1299" y="1045"/>
                  </a:lnTo>
                  <a:lnTo>
                    <a:pt x="1302" y="1051"/>
                  </a:lnTo>
                  <a:lnTo>
                    <a:pt x="1310" y="1065"/>
                  </a:lnTo>
                  <a:lnTo>
                    <a:pt x="1310" y="1065"/>
                  </a:lnTo>
                  <a:lnTo>
                    <a:pt x="1310" y="1065"/>
                  </a:lnTo>
                  <a:lnTo>
                    <a:pt x="1299" y="1062"/>
                  </a:lnTo>
                  <a:lnTo>
                    <a:pt x="1297" y="1062"/>
                  </a:lnTo>
                  <a:lnTo>
                    <a:pt x="1295" y="1062"/>
                  </a:lnTo>
                  <a:lnTo>
                    <a:pt x="1293" y="1062"/>
                  </a:lnTo>
                  <a:lnTo>
                    <a:pt x="1293" y="1065"/>
                  </a:lnTo>
                  <a:lnTo>
                    <a:pt x="1293" y="1067"/>
                  </a:lnTo>
                  <a:lnTo>
                    <a:pt x="1293" y="1067"/>
                  </a:lnTo>
                  <a:lnTo>
                    <a:pt x="1295" y="1069"/>
                  </a:lnTo>
                  <a:lnTo>
                    <a:pt x="1297" y="1069"/>
                  </a:lnTo>
                  <a:lnTo>
                    <a:pt x="1302" y="1071"/>
                  </a:lnTo>
                  <a:lnTo>
                    <a:pt x="1304" y="1074"/>
                  </a:lnTo>
                  <a:lnTo>
                    <a:pt x="1304" y="1076"/>
                  </a:lnTo>
                  <a:lnTo>
                    <a:pt x="1306" y="1082"/>
                  </a:lnTo>
                  <a:lnTo>
                    <a:pt x="1304" y="1087"/>
                  </a:lnTo>
                  <a:lnTo>
                    <a:pt x="1302" y="1091"/>
                  </a:lnTo>
                  <a:lnTo>
                    <a:pt x="1302" y="1094"/>
                  </a:lnTo>
                  <a:lnTo>
                    <a:pt x="1302" y="1096"/>
                  </a:lnTo>
                  <a:lnTo>
                    <a:pt x="1304" y="1098"/>
                  </a:lnTo>
                  <a:lnTo>
                    <a:pt x="1304" y="1096"/>
                  </a:lnTo>
                  <a:lnTo>
                    <a:pt x="1308" y="1089"/>
                  </a:lnTo>
                  <a:lnTo>
                    <a:pt x="1313" y="1085"/>
                  </a:lnTo>
                  <a:lnTo>
                    <a:pt x="1313" y="1080"/>
                  </a:lnTo>
                  <a:lnTo>
                    <a:pt x="1313" y="1074"/>
                  </a:lnTo>
                  <a:lnTo>
                    <a:pt x="1313" y="1069"/>
                  </a:lnTo>
                  <a:lnTo>
                    <a:pt x="1310" y="1065"/>
                  </a:lnTo>
                  <a:lnTo>
                    <a:pt x="1310" y="1065"/>
                  </a:lnTo>
                  <a:lnTo>
                    <a:pt x="1310" y="1065"/>
                  </a:lnTo>
                  <a:lnTo>
                    <a:pt x="1319" y="1062"/>
                  </a:lnTo>
                  <a:lnTo>
                    <a:pt x="1322" y="1060"/>
                  </a:lnTo>
                  <a:lnTo>
                    <a:pt x="1322" y="1060"/>
                  </a:lnTo>
                  <a:lnTo>
                    <a:pt x="1322" y="1058"/>
                  </a:lnTo>
                  <a:lnTo>
                    <a:pt x="1317" y="1054"/>
                  </a:lnTo>
                  <a:lnTo>
                    <a:pt x="1317" y="1049"/>
                  </a:lnTo>
                  <a:lnTo>
                    <a:pt x="1317" y="1042"/>
                  </a:lnTo>
                  <a:lnTo>
                    <a:pt x="1322" y="1038"/>
                  </a:lnTo>
                  <a:lnTo>
                    <a:pt x="1322" y="1038"/>
                  </a:lnTo>
                  <a:lnTo>
                    <a:pt x="1322" y="1036"/>
                  </a:lnTo>
                  <a:lnTo>
                    <a:pt x="1322" y="1038"/>
                  </a:lnTo>
                  <a:lnTo>
                    <a:pt x="1322" y="1038"/>
                  </a:lnTo>
                  <a:lnTo>
                    <a:pt x="1317" y="1033"/>
                  </a:lnTo>
                  <a:lnTo>
                    <a:pt x="1315" y="1027"/>
                  </a:lnTo>
                  <a:lnTo>
                    <a:pt x="1313" y="1027"/>
                  </a:lnTo>
                  <a:lnTo>
                    <a:pt x="1310" y="1025"/>
                  </a:lnTo>
                  <a:lnTo>
                    <a:pt x="1306" y="1025"/>
                  </a:lnTo>
                  <a:close/>
                  <a:moveTo>
                    <a:pt x="1362" y="1025"/>
                  </a:moveTo>
                  <a:lnTo>
                    <a:pt x="1359" y="1025"/>
                  </a:lnTo>
                  <a:lnTo>
                    <a:pt x="1359" y="1027"/>
                  </a:lnTo>
                  <a:lnTo>
                    <a:pt x="1359" y="1027"/>
                  </a:lnTo>
                  <a:lnTo>
                    <a:pt x="1362" y="1027"/>
                  </a:lnTo>
                  <a:lnTo>
                    <a:pt x="1362" y="1027"/>
                  </a:lnTo>
                  <a:lnTo>
                    <a:pt x="1362" y="1025"/>
                  </a:lnTo>
                  <a:lnTo>
                    <a:pt x="1362" y="1025"/>
                  </a:lnTo>
                  <a:lnTo>
                    <a:pt x="1362" y="1025"/>
                  </a:lnTo>
                  <a:close/>
                  <a:moveTo>
                    <a:pt x="1446" y="1018"/>
                  </a:moveTo>
                  <a:lnTo>
                    <a:pt x="1446" y="1018"/>
                  </a:lnTo>
                  <a:lnTo>
                    <a:pt x="1446" y="1018"/>
                  </a:lnTo>
                  <a:lnTo>
                    <a:pt x="1446" y="1020"/>
                  </a:lnTo>
                  <a:lnTo>
                    <a:pt x="1448" y="1018"/>
                  </a:lnTo>
                  <a:lnTo>
                    <a:pt x="1448" y="1018"/>
                  </a:lnTo>
                  <a:lnTo>
                    <a:pt x="1446" y="1018"/>
                  </a:lnTo>
                  <a:close/>
                  <a:moveTo>
                    <a:pt x="1375" y="1011"/>
                  </a:moveTo>
                  <a:lnTo>
                    <a:pt x="1375" y="1013"/>
                  </a:lnTo>
                  <a:lnTo>
                    <a:pt x="1377" y="1013"/>
                  </a:lnTo>
                  <a:lnTo>
                    <a:pt x="1375" y="1011"/>
                  </a:lnTo>
                  <a:close/>
                  <a:moveTo>
                    <a:pt x="1230" y="973"/>
                  </a:moveTo>
                  <a:lnTo>
                    <a:pt x="1228" y="976"/>
                  </a:lnTo>
                  <a:lnTo>
                    <a:pt x="1228" y="978"/>
                  </a:lnTo>
                  <a:lnTo>
                    <a:pt x="1226" y="980"/>
                  </a:lnTo>
                  <a:lnTo>
                    <a:pt x="1228" y="980"/>
                  </a:lnTo>
                  <a:lnTo>
                    <a:pt x="1228" y="980"/>
                  </a:lnTo>
                  <a:lnTo>
                    <a:pt x="1233" y="980"/>
                  </a:lnTo>
                  <a:lnTo>
                    <a:pt x="1235" y="978"/>
                  </a:lnTo>
                  <a:lnTo>
                    <a:pt x="1235" y="976"/>
                  </a:lnTo>
                  <a:lnTo>
                    <a:pt x="1235" y="976"/>
                  </a:lnTo>
                  <a:lnTo>
                    <a:pt x="1235" y="973"/>
                  </a:lnTo>
                  <a:lnTo>
                    <a:pt x="1230" y="973"/>
                  </a:lnTo>
                  <a:close/>
                  <a:moveTo>
                    <a:pt x="1026" y="936"/>
                  </a:moveTo>
                  <a:lnTo>
                    <a:pt x="1022" y="938"/>
                  </a:lnTo>
                  <a:lnTo>
                    <a:pt x="1024" y="938"/>
                  </a:lnTo>
                  <a:lnTo>
                    <a:pt x="1026" y="938"/>
                  </a:lnTo>
                  <a:lnTo>
                    <a:pt x="1026" y="936"/>
                  </a:lnTo>
                  <a:lnTo>
                    <a:pt x="1026" y="936"/>
                  </a:lnTo>
                  <a:close/>
                  <a:moveTo>
                    <a:pt x="1162" y="936"/>
                  </a:moveTo>
                  <a:lnTo>
                    <a:pt x="1162" y="940"/>
                  </a:lnTo>
                  <a:lnTo>
                    <a:pt x="1164" y="940"/>
                  </a:lnTo>
                  <a:lnTo>
                    <a:pt x="1164" y="940"/>
                  </a:lnTo>
                  <a:lnTo>
                    <a:pt x="1164" y="938"/>
                  </a:lnTo>
                  <a:lnTo>
                    <a:pt x="1162" y="936"/>
                  </a:lnTo>
                  <a:close/>
                  <a:moveTo>
                    <a:pt x="1368" y="927"/>
                  </a:moveTo>
                  <a:lnTo>
                    <a:pt x="1366" y="929"/>
                  </a:lnTo>
                  <a:lnTo>
                    <a:pt x="1364" y="929"/>
                  </a:lnTo>
                  <a:lnTo>
                    <a:pt x="1366" y="931"/>
                  </a:lnTo>
                  <a:lnTo>
                    <a:pt x="1368" y="931"/>
                  </a:lnTo>
                  <a:lnTo>
                    <a:pt x="1370" y="931"/>
                  </a:lnTo>
                  <a:lnTo>
                    <a:pt x="1370" y="929"/>
                  </a:lnTo>
                  <a:lnTo>
                    <a:pt x="1370" y="927"/>
                  </a:lnTo>
                  <a:lnTo>
                    <a:pt x="1368" y="927"/>
                  </a:lnTo>
                  <a:close/>
                  <a:moveTo>
                    <a:pt x="1390" y="916"/>
                  </a:moveTo>
                  <a:lnTo>
                    <a:pt x="1388" y="918"/>
                  </a:lnTo>
                  <a:lnTo>
                    <a:pt x="1390" y="918"/>
                  </a:lnTo>
                  <a:lnTo>
                    <a:pt x="1390" y="916"/>
                  </a:lnTo>
                  <a:close/>
                  <a:moveTo>
                    <a:pt x="1230" y="885"/>
                  </a:moveTo>
                  <a:lnTo>
                    <a:pt x="1228" y="887"/>
                  </a:lnTo>
                  <a:lnTo>
                    <a:pt x="1224" y="889"/>
                  </a:lnTo>
                  <a:lnTo>
                    <a:pt x="1224" y="891"/>
                  </a:lnTo>
                  <a:lnTo>
                    <a:pt x="1224" y="891"/>
                  </a:lnTo>
                  <a:lnTo>
                    <a:pt x="1224" y="893"/>
                  </a:lnTo>
                  <a:lnTo>
                    <a:pt x="1226" y="893"/>
                  </a:lnTo>
                  <a:lnTo>
                    <a:pt x="1230" y="893"/>
                  </a:lnTo>
                  <a:lnTo>
                    <a:pt x="1233" y="891"/>
                  </a:lnTo>
                  <a:lnTo>
                    <a:pt x="1237" y="887"/>
                  </a:lnTo>
                  <a:lnTo>
                    <a:pt x="1235" y="887"/>
                  </a:lnTo>
                  <a:lnTo>
                    <a:pt x="1235" y="885"/>
                  </a:lnTo>
                  <a:lnTo>
                    <a:pt x="1230" y="885"/>
                  </a:lnTo>
                  <a:close/>
                  <a:moveTo>
                    <a:pt x="1326" y="882"/>
                  </a:moveTo>
                  <a:lnTo>
                    <a:pt x="1324" y="882"/>
                  </a:lnTo>
                  <a:lnTo>
                    <a:pt x="1308" y="891"/>
                  </a:lnTo>
                  <a:lnTo>
                    <a:pt x="1304" y="898"/>
                  </a:lnTo>
                  <a:lnTo>
                    <a:pt x="1302" y="907"/>
                  </a:lnTo>
                  <a:lnTo>
                    <a:pt x="1306" y="920"/>
                  </a:lnTo>
                  <a:lnTo>
                    <a:pt x="1306" y="922"/>
                  </a:lnTo>
                  <a:lnTo>
                    <a:pt x="1306" y="922"/>
                  </a:lnTo>
                  <a:lnTo>
                    <a:pt x="1299" y="929"/>
                  </a:lnTo>
                  <a:lnTo>
                    <a:pt x="1297" y="929"/>
                  </a:lnTo>
                  <a:lnTo>
                    <a:pt x="1288" y="931"/>
                  </a:lnTo>
                  <a:lnTo>
                    <a:pt x="1286" y="931"/>
                  </a:lnTo>
                  <a:lnTo>
                    <a:pt x="1286" y="933"/>
                  </a:lnTo>
                  <a:lnTo>
                    <a:pt x="1288" y="933"/>
                  </a:lnTo>
                  <a:lnTo>
                    <a:pt x="1288" y="936"/>
                  </a:lnTo>
                  <a:lnTo>
                    <a:pt x="1297" y="929"/>
                  </a:lnTo>
                  <a:lnTo>
                    <a:pt x="1299" y="929"/>
                  </a:lnTo>
                  <a:lnTo>
                    <a:pt x="1306" y="922"/>
                  </a:lnTo>
                  <a:lnTo>
                    <a:pt x="1306" y="922"/>
                  </a:lnTo>
                  <a:lnTo>
                    <a:pt x="1308" y="920"/>
                  </a:lnTo>
                  <a:lnTo>
                    <a:pt x="1308" y="920"/>
                  </a:lnTo>
                  <a:lnTo>
                    <a:pt x="1313" y="911"/>
                  </a:lnTo>
                  <a:lnTo>
                    <a:pt x="1315" y="905"/>
                  </a:lnTo>
                  <a:lnTo>
                    <a:pt x="1322" y="898"/>
                  </a:lnTo>
                  <a:lnTo>
                    <a:pt x="1328" y="891"/>
                  </a:lnTo>
                  <a:lnTo>
                    <a:pt x="1328" y="889"/>
                  </a:lnTo>
                  <a:lnTo>
                    <a:pt x="1328" y="889"/>
                  </a:lnTo>
                  <a:lnTo>
                    <a:pt x="1328" y="885"/>
                  </a:lnTo>
                  <a:lnTo>
                    <a:pt x="1328" y="882"/>
                  </a:lnTo>
                  <a:lnTo>
                    <a:pt x="1326" y="882"/>
                  </a:lnTo>
                  <a:close/>
                  <a:moveTo>
                    <a:pt x="1308" y="858"/>
                  </a:moveTo>
                  <a:lnTo>
                    <a:pt x="1304" y="858"/>
                  </a:lnTo>
                  <a:lnTo>
                    <a:pt x="1302" y="860"/>
                  </a:lnTo>
                  <a:lnTo>
                    <a:pt x="1302" y="865"/>
                  </a:lnTo>
                  <a:lnTo>
                    <a:pt x="1299" y="869"/>
                  </a:lnTo>
                  <a:lnTo>
                    <a:pt x="1299" y="873"/>
                  </a:lnTo>
                  <a:lnTo>
                    <a:pt x="1299" y="873"/>
                  </a:lnTo>
                  <a:lnTo>
                    <a:pt x="1299" y="873"/>
                  </a:lnTo>
                  <a:lnTo>
                    <a:pt x="1297" y="876"/>
                  </a:lnTo>
                  <a:lnTo>
                    <a:pt x="1297" y="876"/>
                  </a:lnTo>
                  <a:lnTo>
                    <a:pt x="1297" y="876"/>
                  </a:lnTo>
                  <a:lnTo>
                    <a:pt x="1299" y="873"/>
                  </a:lnTo>
                  <a:lnTo>
                    <a:pt x="1299" y="873"/>
                  </a:lnTo>
                  <a:lnTo>
                    <a:pt x="1299" y="873"/>
                  </a:lnTo>
                  <a:lnTo>
                    <a:pt x="1308" y="869"/>
                  </a:lnTo>
                  <a:lnTo>
                    <a:pt x="1313" y="860"/>
                  </a:lnTo>
                  <a:lnTo>
                    <a:pt x="1313" y="860"/>
                  </a:lnTo>
                  <a:lnTo>
                    <a:pt x="1313" y="858"/>
                  </a:lnTo>
                  <a:lnTo>
                    <a:pt x="1310" y="858"/>
                  </a:lnTo>
                  <a:lnTo>
                    <a:pt x="1308" y="858"/>
                  </a:lnTo>
                  <a:close/>
                  <a:moveTo>
                    <a:pt x="693" y="845"/>
                  </a:moveTo>
                  <a:lnTo>
                    <a:pt x="693" y="849"/>
                  </a:lnTo>
                  <a:lnTo>
                    <a:pt x="693" y="849"/>
                  </a:lnTo>
                  <a:lnTo>
                    <a:pt x="693" y="851"/>
                  </a:lnTo>
                  <a:lnTo>
                    <a:pt x="695" y="849"/>
                  </a:lnTo>
                  <a:lnTo>
                    <a:pt x="695" y="847"/>
                  </a:lnTo>
                  <a:lnTo>
                    <a:pt x="693" y="845"/>
                  </a:lnTo>
                  <a:close/>
                  <a:moveTo>
                    <a:pt x="682" y="842"/>
                  </a:moveTo>
                  <a:lnTo>
                    <a:pt x="679" y="845"/>
                  </a:lnTo>
                  <a:lnTo>
                    <a:pt x="679" y="847"/>
                  </a:lnTo>
                  <a:lnTo>
                    <a:pt x="679" y="847"/>
                  </a:lnTo>
                  <a:lnTo>
                    <a:pt x="679" y="849"/>
                  </a:lnTo>
                  <a:lnTo>
                    <a:pt x="677" y="851"/>
                  </a:lnTo>
                  <a:lnTo>
                    <a:pt x="675" y="856"/>
                  </a:lnTo>
                  <a:lnTo>
                    <a:pt x="675" y="860"/>
                  </a:lnTo>
                  <a:lnTo>
                    <a:pt x="679" y="865"/>
                  </a:lnTo>
                  <a:lnTo>
                    <a:pt x="682" y="869"/>
                  </a:lnTo>
                  <a:lnTo>
                    <a:pt x="684" y="869"/>
                  </a:lnTo>
                  <a:lnTo>
                    <a:pt x="686" y="869"/>
                  </a:lnTo>
                  <a:lnTo>
                    <a:pt x="686" y="869"/>
                  </a:lnTo>
                  <a:lnTo>
                    <a:pt x="686" y="867"/>
                  </a:lnTo>
                  <a:lnTo>
                    <a:pt x="679" y="849"/>
                  </a:lnTo>
                  <a:lnTo>
                    <a:pt x="679" y="849"/>
                  </a:lnTo>
                  <a:lnTo>
                    <a:pt x="679" y="847"/>
                  </a:lnTo>
                  <a:lnTo>
                    <a:pt x="682" y="845"/>
                  </a:lnTo>
                  <a:lnTo>
                    <a:pt x="682" y="842"/>
                  </a:lnTo>
                  <a:lnTo>
                    <a:pt x="682" y="842"/>
                  </a:lnTo>
                  <a:close/>
                  <a:moveTo>
                    <a:pt x="1133" y="825"/>
                  </a:moveTo>
                  <a:lnTo>
                    <a:pt x="1133" y="825"/>
                  </a:lnTo>
                  <a:lnTo>
                    <a:pt x="1133" y="825"/>
                  </a:lnTo>
                  <a:lnTo>
                    <a:pt x="1133" y="829"/>
                  </a:lnTo>
                  <a:lnTo>
                    <a:pt x="1135" y="829"/>
                  </a:lnTo>
                  <a:lnTo>
                    <a:pt x="1135" y="829"/>
                  </a:lnTo>
                  <a:lnTo>
                    <a:pt x="1135" y="827"/>
                  </a:lnTo>
                  <a:lnTo>
                    <a:pt x="1135" y="825"/>
                  </a:lnTo>
                  <a:lnTo>
                    <a:pt x="1133" y="825"/>
                  </a:lnTo>
                  <a:close/>
                  <a:moveTo>
                    <a:pt x="1204" y="798"/>
                  </a:moveTo>
                  <a:lnTo>
                    <a:pt x="1199" y="798"/>
                  </a:lnTo>
                  <a:lnTo>
                    <a:pt x="1186" y="807"/>
                  </a:lnTo>
                  <a:lnTo>
                    <a:pt x="1170" y="816"/>
                  </a:lnTo>
                  <a:lnTo>
                    <a:pt x="1166" y="820"/>
                  </a:lnTo>
                  <a:lnTo>
                    <a:pt x="1164" y="825"/>
                  </a:lnTo>
                  <a:lnTo>
                    <a:pt x="1164" y="825"/>
                  </a:lnTo>
                  <a:lnTo>
                    <a:pt x="1164" y="827"/>
                  </a:lnTo>
                  <a:lnTo>
                    <a:pt x="1166" y="827"/>
                  </a:lnTo>
                  <a:lnTo>
                    <a:pt x="1168" y="827"/>
                  </a:lnTo>
                  <a:lnTo>
                    <a:pt x="1170" y="825"/>
                  </a:lnTo>
                  <a:lnTo>
                    <a:pt x="1175" y="822"/>
                  </a:lnTo>
                  <a:lnTo>
                    <a:pt x="1179" y="818"/>
                  </a:lnTo>
                  <a:lnTo>
                    <a:pt x="1188" y="813"/>
                  </a:lnTo>
                  <a:lnTo>
                    <a:pt x="1195" y="813"/>
                  </a:lnTo>
                  <a:lnTo>
                    <a:pt x="1204" y="813"/>
                  </a:lnTo>
                  <a:lnTo>
                    <a:pt x="1204" y="816"/>
                  </a:lnTo>
                  <a:lnTo>
                    <a:pt x="1222" y="813"/>
                  </a:lnTo>
                  <a:lnTo>
                    <a:pt x="1224" y="811"/>
                  </a:lnTo>
                  <a:lnTo>
                    <a:pt x="1224" y="811"/>
                  </a:lnTo>
                  <a:lnTo>
                    <a:pt x="1222" y="809"/>
                  </a:lnTo>
                  <a:lnTo>
                    <a:pt x="1222" y="807"/>
                  </a:lnTo>
                  <a:lnTo>
                    <a:pt x="1215" y="807"/>
                  </a:lnTo>
                  <a:lnTo>
                    <a:pt x="1210" y="802"/>
                  </a:lnTo>
                  <a:lnTo>
                    <a:pt x="1206" y="800"/>
                  </a:lnTo>
                  <a:lnTo>
                    <a:pt x="1204" y="798"/>
                  </a:lnTo>
                  <a:close/>
                  <a:moveTo>
                    <a:pt x="664" y="798"/>
                  </a:moveTo>
                  <a:lnTo>
                    <a:pt x="662" y="798"/>
                  </a:lnTo>
                  <a:lnTo>
                    <a:pt x="662" y="800"/>
                  </a:lnTo>
                  <a:lnTo>
                    <a:pt x="664" y="798"/>
                  </a:lnTo>
                  <a:lnTo>
                    <a:pt x="664" y="798"/>
                  </a:lnTo>
                  <a:close/>
                  <a:moveTo>
                    <a:pt x="1410" y="791"/>
                  </a:moveTo>
                  <a:lnTo>
                    <a:pt x="1408" y="796"/>
                  </a:lnTo>
                  <a:lnTo>
                    <a:pt x="1408" y="796"/>
                  </a:lnTo>
                  <a:lnTo>
                    <a:pt x="1402" y="802"/>
                  </a:lnTo>
                  <a:lnTo>
                    <a:pt x="1402" y="804"/>
                  </a:lnTo>
                  <a:lnTo>
                    <a:pt x="1402" y="804"/>
                  </a:lnTo>
                  <a:lnTo>
                    <a:pt x="1408" y="798"/>
                  </a:lnTo>
                  <a:lnTo>
                    <a:pt x="1408" y="796"/>
                  </a:lnTo>
                  <a:lnTo>
                    <a:pt x="1410" y="793"/>
                  </a:lnTo>
                  <a:lnTo>
                    <a:pt x="1410" y="791"/>
                  </a:lnTo>
                  <a:close/>
                  <a:moveTo>
                    <a:pt x="677" y="753"/>
                  </a:moveTo>
                  <a:lnTo>
                    <a:pt x="675" y="756"/>
                  </a:lnTo>
                  <a:lnTo>
                    <a:pt x="675" y="756"/>
                  </a:lnTo>
                  <a:lnTo>
                    <a:pt x="679" y="758"/>
                  </a:lnTo>
                  <a:lnTo>
                    <a:pt x="679" y="760"/>
                  </a:lnTo>
                  <a:lnTo>
                    <a:pt x="679" y="760"/>
                  </a:lnTo>
                  <a:lnTo>
                    <a:pt x="679" y="758"/>
                  </a:lnTo>
                  <a:lnTo>
                    <a:pt x="679" y="758"/>
                  </a:lnTo>
                  <a:lnTo>
                    <a:pt x="679" y="756"/>
                  </a:lnTo>
                  <a:lnTo>
                    <a:pt x="677" y="756"/>
                  </a:lnTo>
                  <a:lnTo>
                    <a:pt x="677" y="753"/>
                  </a:lnTo>
                  <a:close/>
                  <a:moveTo>
                    <a:pt x="1093" y="744"/>
                  </a:moveTo>
                  <a:lnTo>
                    <a:pt x="1093" y="747"/>
                  </a:lnTo>
                  <a:lnTo>
                    <a:pt x="1095" y="747"/>
                  </a:lnTo>
                  <a:lnTo>
                    <a:pt x="1093" y="744"/>
                  </a:lnTo>
                  <a:close/>
                  <a:moveTo>
                    <a:pt x="682" y="720"/>
                  </a:moveTo>
                  <a:lnTo>
                    <a:pt x="682" y="724"/>
                  </a:lnTo>
                  <a:lnTo>
                    <a:pt x="682" y="724"/>
                  </a:lnTo>
                  <a:lnTo>
                    <a:pt x="682" y="724"/>
                  </a:lnTo>
                  <a:lnTo>
                    <a:pt x="682" y="722"/>
                  </a:lnTo>
                  <a:lnTo>
                    <a:pt x="682" y="720"/>
                  </a:lnTo>
                  <a:close/>
                  <a:moveTo>
                    <a:pt x="984" y="716"/>
                  </a:moveTo>
                  <a:lnTo>
                    <a:pt x="984" y="716"/>
                  </a:lnTo>
                  <a:lnTo>
                    <a:pt x="982" y="718"/>
                  </a:lnTo>
                  <a:lnTo>
                    <a:pt x="984" y="716"/>
                  </a:lnTo>
                  <a:lnTo>
                    <a:pt x="984" y="716"/>
                  </a:lnTo>
                  <a:close/>
                  <a:moveTo>
                    <a:pt x="1402" y="707"/>
                  </a:moveTo>
                  <a:lnTo>
                    <a:pt x="1402" y="707"/>
                  </a:lnTo>
                  <a:lnTo>
                    <a:pt x="1402" y="709"/>
                  </a:lnTo>
                  <a:lnTo>
                    <a:pt x="1402" y="707"/>
                  </a:lnTo>
                  <a:close/>
                  <a:moveTo>
                    <a:pt x="1237" y="704"/>
                  </a:moveTo>
                  <a:lnTo>
                    <a:pt x="1235" y="707"/>
                  </a:lnTo>
                  <a:lnTo>
                    <a:pt x="1237" y="707"/>
                  </a:lnTo>
                  <a:lnTo>
                    <a:pt x="1237" y="704"/>
                  </a:lnTo>
                  <a:close/>
                  <a:moveTo>
                    <a:pt x="1477" y="698"/>
                  </a:moveTo>
                  <a:lnTo>
                    <a:pt x="1475" y="698"/>
                  </a:lnTo>
                  <a:lnTo>
                    <a:pt x="1473" y="700"/>
                  </a:lnTo>
                  <a:lnTo>
                    <a:pt x="1473" y="702"/>
                  </a:lnTo>
                  <a:lnTo>
                    <a:pt x="1473" y="704"/>
                  </a:lnTo>
                  <a:lnTo>
                    <a:pt x="1475" y="707"/>
                  </a:lnTo>
                  <a:lnTo>
                    <a:pt x="1479" y="709"/>
                  </a:lnTo>
                  <a:lnTo>
                    <a:pt x="1481" y="711"/>
                  </a:lnTo>
                  <a:lnTo>
                    <a:pt x="1484" y="709"/>
                  </a:lnTo>
                  <a:lnTo>
                    <a:pt x="1481" y="704"/>
                  </a:lnTo>
                  <a:lnTo>
                    <a:pt x="1481" y="700"/>
                  </a:lnTo>
                  <a:lnTo>
                    <a:pt x="1479" y="700"/>
                  </a:lnTo>
                  <a:lnTo>
                    <a:pt x="1477" y="698"/>
                  </a:lnTo>
                  <a:close/>
                  <a:moveTo>
                    <a:pt x="1064" y="687"/>
                  </a:moveTo>
                  <a:lnTo>
                    <a:pt x="1066" y="689"/>
                  </a:lnTo>
                  <a:lnTo>
                    <a:pt x="1066" y="689"/>
                  </a:lnTo>
                  <a:lnTo>
                    <a:pt x="1066" y="689"/>
                  </a:lnTo>
                  <a:lnTo>
                    <a:pt x="1064" y="687"/>
                  </a:lnTo>
                  <a:close/>
                  <a:moveTo>
                    <a:pt x="1455" y="682"/>
                  </a:moveTo>
                  <a:lnTo>
                    <a:pt x="1453" y="684"/>
                  </a:lnTo>
                  <a:lnTo>
                    <a:pt x="1453" y="684"/>
                  </a:lnTo>
                  <a:lnTo>
                    <a:pt x="1455" y="687"/>
                  </a:lnTo>
                  <a:lnTo>
                    <a:pt x="1455" y="684"/>
                  </a:lnTo>
                  <a:lnTo>
                    <a:pt x="1455" y="682"/>
                  </a:lnTo>
                  <a:close/>
                  <a:moveTo>
                    <a:pt x="1426" y="662"/>
                  </a:moveTo>
                  <a:lnTo>
                    <a:pt x="1421" y="662"/>
                  </a:lnTo>
                  <a:lnTo>
                    <a:pt x="1415" y="664"/>
                  </a:lnTo>
                  <a:lnTo>
                    <a:pt x="1410" y="669"/>
                  </a:lnTo>
                  <a:lnTo>
                    <a:pt x="1406" y="671"/>
                  </a:lnTo>
                  <a:lnTo>
                    <a:pt x="1406" y="676"/>
                  </a:lnTo>
                  <a:lnTo>
                    <a:pt x="1408" y="682"/>
                  </a:lnTo>
                  <a:lnTo>
                    <a:pt x="1413" y="687"/>
                  </a:lnTo>
                  <a:lnTo>
                    <a:pt x="1417" y="689"/>
                  </a:lnTo>
                  <a:lnTo>
                    <a:pt x="1419" y="689"/>
                  </a:lnTo>
                  <a:lnTo>
                    <a:pt x="1424" y="684"/>
                  </a:lnTo>
                  <a:lnTo>
                    <a:pt x="1424" y="680"/>
                  </a:lnTo>
                  <a:lnTo>
                    <a:pt x="1426" y="673"/>
                  </a:lnTo>
                  <a:lnTo>
                    <a:pt x="1426" y="669"/>
                  </a:lnTo>
                  <a:lnTo>
                    <a:pt x="1430" y="664"/>
                  </a:lnTo>
                  <a:lnTo>
                    <a:pt x="1428" y="662"/>
                  </a:lnTo>
                  <a:lnTo>
                    <a:pt x="1426" y="662"/>
                  </a:lnTo>
                  <a:close/>
                  <a:moveTo>
                    <a:pt x="1137" y="649"/>
                  </a:moveTo>
                  <a:lnTo>
                    <a:pt x="1135" y="649"/>
                  </a:lnTo>
                  <a:lnTo>
                    <a:pt x="1135" y="653"/>
                  </a:lnTo>
                  <a:lnTo>
                    <a:pt x="1139" y="669"/>
                  </a:lnTo>
                  <a:lnTo>
                    <a:pt x="1139" y="676"/>
                  </a:lnTo>
                  <a:lnTo>
                    <a:pt x="1139" y="680"/>
                  </a:lnTo>
                  <a:lnTo>
                    <a:pt x="1137" y="682"/>
                  </a:lnTo>
                  <a:lnTo>
                    <a:pt x="1135" y="684"/>
                  </a:lnTo>
                  <a:lnTo>
                    <a:pt x="1130" y="684"/>
                  </a:lnTo>
                  <a:lnTo>
                    <a:pt x="1128" y="684"/>
                  </a:lnTo>
                  <a:lnTo>
                    <a:pt x="1124" y="684"/>
                  </a:lnTo>
                  <a:lnTo>
                    <a:pt x="1119" y="687"/>
                  </a:lnTo>
                  <a:lnTo>
                    <a:pt x="1115" y="691"/>
                  </a:lnTo>
                  <a:lnTo>
                    <a:pt x="1108" y="696"/>
                  </a:lnTo>
                  <a:lnTo>
                    <a:pt x="1104" y="702"/>
                  </a:lnTo>
                  <a:lnTo>
                    <a:pt x="1099" y="704"/>
                  </a:lnTo>
                  <a:lnTo>
                    <a:pt x="1095" y="704"/>
                  </a:lnTo>
                  <a:lnTo>
                    <a:pt x="1090" y="702"/>
                  </a:lnTo>
                  <a:lnTo>
                    <a:pt x="1086" y="700"/>
                  </a:lnTo>
                  <a:lnTo>
                    <a:pt x="1084" y="700"/>
                  </a:lnTo>
                  <a:lnTo>
                    <a:pt x="1084" y="702"/>
                  </a:lnTo>
                  <a:lnTo>
                    <a:pt x="1082" y="702"/>
                  </a:lnTo>
                  <a:lnTo>
                    <a:pt x="1082" y="702"/>
                  </a:lnTo>
                  <a:lnTo>
                    <a:pt x="1090" y="713"/>
                  </a:lnTo>
                  <a:lnTo>
                    <a:pt x="1095" y="718"/>
                  </a:lnTo>
                  <a:lnTo>
                    <a:pt x="1102" y="720"/>
                  </a:lnTo>
                  <a:lnTo>
                    <a:pt x="1108" y="720"/>
                  </a:lnTo>
                  <a:lnTo>
                    <a:pt x="1119" y="718"/>
                  </a:lnTo>
                  <a:lnTo>
                    <a:pt x="1133" y="716"/>
                  </a:lnTo>
                  <a:lnTo>
                    <a:pt x="1137" y="716"/>
                  </a:lnTo>
                  <a:lnTo>
                    <a:pt x="1142" y="711"/>
                  </a:lnTo>
                  <a:lnTo>
                    <a:pt x="1146" y="709"/>
                  </a:lnTo>
                  <a:lnTo>
                    <a:pt x="1150" y="704"/>
                  </a:lnTo>
                  <a:lnTo>
                    <a:pt x="1155" y="702"/>
                  </a:lnTo>
                  <a:lnTo>
                    <a:pt x="1159" y="702"/>
                  </a:lnTo>
                  <a:lnTo>
                    <a:pt x="1164" y="702"/>
                  </a:lnTo>
                  <a:lnTo>
                    <a:pt x="1168" y="702"/>
                  </a:lnTo>
                  <a:lnTo>
                    <a:pt x="1170" y="702"/>
                  </a:lnTo>
                  <a:lnTo>
                    <a:pt x="1179" y="698"/>
                  </a:lnTo>
                  <a:lnTo>
                    <a:pt x="1190" y="691"/>
                  </a:lnTo>
                  <a:lnTo>
                    <a:pt x="1202" y="687"/>
                  </a:lnTo>
                  <a:lnTo>
                    <a:pt x="1213" y="678"/>
                  </a:lnTo>
                  <a:lnTo>
                    <a:pt x="1226" y="671"/>
                  </a:lnTo>
                  <a:lnTo>
                    <a:pt x="1233" y="669"/>
                  </a:lnTo>
                  <a:lnTo>
                    <a:pt x="1239" y="664"/>
                  </a:lnTo>
                  <a:lnTo>
                    <a:pt x="1242" y="662"/>
                  </a:lnTo>
                  <a:lnTo>
                    <a:pt x="1244" y="658"/>
                  </a:lnTo>
                  <a:lnTo>
                    <a:pt x="1246" y="658"/>
                  </a:lnTo>
                  <a:lnTo>
                    <a:pt x="1246" y="656"/>
                  </a:lnTo>
                  <a:lnTo>
                    <a:pt x="1246" y="656"/>
                  </a:lnTo>
                  <a:lnTo>
                    <a:pt x="1246" y="656"/>
                  </a:lnTo>
                  <a:lnTo>
                    <a:pt x="1246" y="658"/>
                  </a:lnTo>
                  <a:lnTo>
                    <a:pt x="1244" y="658"/>
                  </a:lnTo>
                  <a:lnTo>
                    <a:pt x="1239" y="658"/>
                  </a:lnTo>
                  <a:lnTo>
                    <a:pt x="1233" y="658"/>
                  </a:lnTo>
                  <a:lnTo>
                    <a:pt x="1222" y="660"/>
                  </a:lnTo>
                  <a:lnTo>
                    <a:pt x="1210" y="662"/>
                  </a:lnTo>
                  <a:lnTo>
                    <a:pt x="1202" y="669"/>
                  </a:lnTo>
                  <a:lnTo>
                    <a:pt x="1193" y="676"/>
                  </a:lnTo>
                  <a:lnTo>
                    <a:pt x="1182" y="680"/>
                  </a:lnTo>
                  <a:lnTo>
                    <a:pt x="1170" y="680"/>
                  </a:lnTo>
                  <a:lnTo>
                    <a:pt x="1166" y="678"/>
                  </a:lnTo>
                  <a:lnTo>
                    <a:pt x="1162" y="676"/>
                  </a:lnTo>
                  <a:lnTo>
                    <a:pt x="1157" y="673"/>
                  </a:lnTo>
                  <a:lnTo>
                    <a:pt x="1153" y="664"/>
                  </a:lnTo>
                  <a:lnTo>
                    <a:pt x="1146" y="656"/>
                  </a:lnTo>
                  <a:lnTo>
                    <a:pt x="1139" y="649"/>
                  </a:lnTo>
                  <a:lnTo>
                    <a:pt x="1139" y="649"/>
                  </a:lnTo>
                  <a:lnTo>
                    <a:pt x="1137" y="649"/>
                  </a:lnTo>
                  <a:close/>
                  <a:moveTo>
                    <a:pt x="1544" y="638"/>
                  </a:moveTo>
                  <a:lnTo>
                    <a:pt x="1544" y="638"/>
                  </a:lnTo>
                  <a:lnTo>
                    <a:pt x="1541" y="638"/>
                  </a:lnTo>
                  <a:lnTo>
                    <a:pt x="1541" y="642"/>
                  </a:lnTo>
                  <a:lnTo>
                    <a:pt x="1541" y="642"/>
                  </a:lnTo>
                  <a:lnTo>
                    <a:pt x="1544" y="647"/>
                  </a:lnTo>
                  <a:lnTo>
                    <a:pt x="1546" y="647"/>
                  </a:lnTo>
                  <a:lnTo>
                    <a:pt x="1550" y="647"/>
                  </a:lnTo>
                  <a:lnTo>
                    <a:pt x="1555" y="644"/>
                  </a:lnTo>
                  <a:lnTo>
                    <a:pt x="1555" y="644"/>
                  </a:lnTo>
                  <a:lnTo>
                    <a:pt x="1557" y="647"/>
                  </a:lnTo>
                  <a:lnTo>
                    <a:pt x="1559" y="649"/>
                  </a:lnTo>
                  <a:lnTo>
                    <a:pt x="1566" y="649"/>
                  </a:lnTo>
                  <a:lnTo>
                    <a:pt x="1566" y="651"/>
                  </a:lnTo>
                  <a:lnTo>
                    <a:pt x="1566" y="651"/>
                  </a:lnTo>
                  <a:lnTo>
                    <a:pt x="1566" y="649"/>
                  </a:lnTo>
                  <a:lnTo>
                    <a:pt x="1566" y="649"/>
                  </a:lnTo>
                  <a:lnTo>
                    <a:pt x="1561" y="647"/>
                  </a:lnTo>
                  <a:lnTo>
                    <a:pt x="1557" y="647"/>
                  </a:lnTo>
                  <a:lnTo>
                    <a:pt x="1555" y="644"/>
                  </a:lnTo>
                  <a:lnTo>
                    <a:pt x="1555" y="644"/>
                  </a:lnTo>
                  <a:lnTo>
                    <a:pt x="1553" y="642"/>
                  </a:lnTo>
                  <a:lnTo>
                    <a:pt x="1548" y="640"/>
                  </a:lnTo>
                  <a:lnTo>
                    <a:pt x="1544" y="638"/>
                  </a:lnTo>
                  <a:close/>
                  <a:moveTo>
                    <a:pt x="1490" y="620"/>
                  </a:moveTo>
                  <a:lnTo>
                    <a:pt x="1488" y="620"/>
                  </a:lnTo>
                  <a:lnTo>
                    <a:pt x="1488" y="620"/>
                  </a:lnTo>
                  <a:lnTo>
                    <a:pt x="1490" y="622"/>
                  </a:lnTo>
                  <a:lnTo>
                    <a:pt x="1490" y="622"/>
                  </a:lnTo>
                  <a:lnTo>
                    <a:pt x="1493" y="620"/>
                  </a:lnTo>
                  <a:lnTo>
                    <a:pt x="1490" y="620"/>
                  </a:lnTo>
                  <a:lnTo>
                    <a:pt x="1490" y="620"/>
                  </a:lnTo>
                  <a:close/>
                  <a:moveTo>
                    <a:pt x="1317" y="609"/>
                  </a:moveTo>
                  <a:lnTo>
                    <a:pt x="1317" y="609"/>
                  </a:lnTo>
                  <a:lnTo>
                    <a:pt x="1315" y="611"/>
                  </a:lnTo>
                  <a:lnTo>
                    <a:pt x="1315" y="613"/>
                  </a:lnTo>
                  <a:lnTo>
                    <a:pt x="1317" y="613"/>
                  </a:lnTo>
                  <a:lnTo>
                    <a:pt x="1317" y="613"/>
                  </a:lnTo>
                  <a:lnTo>
                    <a:pt x="1319" y="613"/>
                  </a:lnTo>
                  <a:lnTo>
                    <a:pt x="1319" y="611"/>
                  </a:lnTo>
                  <a:lnTo>
                    <a:pt x="1317" y="609"/>
                  </a:lnTo>
                  <a:close/>
                  <a:moveTo>
                    <a:pt x="1297" y="602"/>
                  </a:moveTo>
                  <a:lnTo>
                    <a:pt x="1295" y="602"/>
                  </a:lnTo>
                  <a:lnTo>
                    <a:pt x="1295" y="602"/>
                  </a:lnTo>
                  <a:lnTo>
                    <a:pt x="1295" y="604"/>
                  </a:lnTo>
                  <a:lnTo>
                    <a:pt x="1297" y="604"/>
                  </a:lnTo>
                  <a:lnTo>
                    <a:pt x="1299" y="604"/>
                  </a:lnTo>
                  <a:lnTo>
                    <a:pt x="1299" y="602"/>
                  </a:lnTo>
                  <a:lnTo>
                    <a:pt x="1297" y="602"/>
                  </a:lnTo>
                  <a:close/>
                  <a:moveTo>
                    <a:pt x="1686" y="595"/>
                  </a:moveTo>
                  <a:lnTo>
                    <a:pt x="1686" y="595"/>
                  </a:lnTo>
                  <a:lnTo>
                    <a:pt x="1684" y="598"/>
                  </a:lnTo>
                  <a:lnTo>
                    <a:pt x="1684" y="600"/>
                  </a:lnTo>
                  <a:lnTo>
                    <a:pt x="1686" y="607"/>
                  </a:lnTo>
                  <a:lnTo>
                    <a:pt x="1688" y="613"/>
                  </a:lnTo>
                  <a:lnTo>
                    <a:pt x="1693" y="618"/>
                  </a:lnTo>
                  <a:lnTo>
                    <a:pt x="1697" y="620"/>
                  </a:lnTo>
                  <a:lnTo>
                    <a:pt x="1701" y="620"/>
                  </a:lnTo>
                  <a:lnTo>
                    <a:pt x="1701" y="620"/>
                  </a:lnTo>
                  <a:lnTo>
                    <a:pt x="1701" y="620"/>
                  </a:lnTo>
                  <a:lnTo>
                    <a:pt x="1704" y="618"/>
                  </a:lnTo>
                  <a:lnTo>
                    <a:pt x="1704" y="618"/>
                  </a:lnTo>
                  <a:lnTo>
                    <a:pt x="1699" y="609"/>
                  </a:lnTo>
                  <a:lnTo>
                    <a:pt x="1693" y="602"/>
                  </a:lnTo>
                  <a:lnTo>
                    <a:pt x="1688" y="595"/>
                  </a:lnTo>
                  <a:lnTo>
                    <a:pt x="1686" y="595"/>
                  </a:lnTo>
                  <a:close/>
                  <a:moveTo>
                    <a:pt x="1104" y="591"/>
                  </a:moveTo>
                  <a:lnTo>
                    <a:pt x="1102" y="591"/>
                  </a:lnTo>
                  <a:lnTo>
                    <a:pt x="1099" y="591"/>
                  </a:lnTo>
                  <a:lnTo>
                    <a:pt x="1099" y="591"/>
                  </a:lnTo>
                  <a:lnTo>
                    <a:pt x="1097" y="593"/>
                  </a:lnTo>
                  <a:lnTo>
                    <a:pt x="1097" y="595"/>
                  </a:lnTo>
                  <a:lnTo>
                    <a:pt x="1099" y="600"/>
                  </a:lnTo>
                  <a:lnTo>
                    <a:pt x="1102" y="602"/>
                  </a:lnTo>
                  <a:lnTo>
                    <a:pt x="1104" y="607"/>
                  </a:lnTo>
                  <a:lnTo>
                    <a:pt x="1110" y="607"/>
                  </a:lnTo>
                  <a:lnTo>
                    <a:pt x="1110" y="607"/>
                  </a:lnTo>
                  <a:lnTo>
                    <a:pt x="1113" y="604"/>
                  </a:lnTo>
                  <a:lnTo>
                    <a:pt x="1108" y="598"/>
                  </a:lnTo>
                  <a:lnTo>
                    <a:pt x="1106" y="591"/>
                  </a:lnTo>
                  <a:lnTo>
                    <a:pt x="1104" y="591"/>
                  </a:lnTo>
                  <a:close/>
                  <a:moveTo>
                    <a:pt x="1270" y="573"/>
                  </a:moveTo>
                  <a:lnTo>
                    <a:pt x="1270" y="573"/>
                  </a:lnTo>
                  <a:lnTo>
                    <a:pt x="1270" y="573"/>
                  </a:lnTo>
                  <a:lnTo>
                    <a:pt x="1268" y="575"/>
                  </a:lnTo>
                  <a:lnTo>
                    <a:pt x="1270" y="578"/>
                  </a:lnTo>
                  <a:lnTo>
                    <a:pt x="1270" y="578"/>
                  </a:lnTo>
                  <a:lnTo>
                    <a:pt x="1273" y="575"/>
                  </a:lnTo>
                  <a:lnTo>
                    <a:pt x="1273" y="575"/>
                  </a:lnTo>
                  <a:lnTo>
                    <a:pt x="1270" y="573"/>
                  </a:lnTo>
                  <a:close/>
                  <a:moveTo>
                    <a:pt x="1133" y="520"/>
                  </a:moveTo>
                  <a:lnTo>
                    <a:pt x="1133" y="520"/>
                  </a:lnTo>
                  <a:lnTo>
                    <a:pt x="1130" y="522"/>
                  </a:lnTo>
                  <a:lnTo>
                    <a:pt x="1130" y="524"/>
                  </a:lnTo>
                  <a:lnTo>
                    <a:pt x="1130" y="524"/>
                  </a:lnTo>
                  <a:lnTo>
                    <a:pt x="1130" y="527"/>
                  </a:lnTo>
                  <a:lnTo>
                    <a:pt x="1128" y="527"/>
                  </a:lnTo>
                  <a:lnTo>
                    <a:pt x="1128" y="529"/>
                  </a:lnTo>
                  <a:lnTo>
                    <a:pt x="1130" y="529"/>
                  </a:lnTo>
                  <a:lnTo>
                    <a:pt x="1130" y="527"/>
                  </a:lnTo>
                  <a:lnTo>
                    <a:pt x="1130" y="524"/>
                  </a:lnTo>
                  <a:lnTo>
                    <a:pt x="1130" y="524"/>
                  </a:lnTo>
                  <a:lnTo>
                    <a:pt x="1135" y="522"/>
                  </a:lnTo>
                  <a:lnTo>
                    <a:pt x="1135" y="520"/>
                  </a:lnTo>
                  <a:lnTo>
                    <a:pt x="1133" y="520"/>
                  </a:lnTo>
                  <a:close/>
                  <a:moveTo>
                    <a:pt x="1286" y="520"/>
                  </a:moveTo>
                  <a:lnTo>
                    <a:pt x="1286" y="520"/>
                  </a:lnTo>
                  <a:lnTo>
                    <a:pt x="1286" y="520"/>
                  </a:lnTo>
                  <a:lnTo>
                    <a:pt x="1286" y="520"/>
                  </a:lnTo>
                  <a:close/>
                  <a:moveTo>
                    <a:pt x="1250" y="489"/>
                  </a:moveTo>
                  <a:lnTo>
                    <a:pt x="1250" y="491"/>
                  </a:lnTo>
                  <a:lnTo>
                    <a:pt x="1250" y="493"/>
                  </a:lnTo>
                  <a:lnTo>
                    <a:pt x="1253" y="495"/>
                  </a:lnTo>
                  <a:lnTo>
                    <a:pt x="1255" y="495"/>
                  </a:lnTo>
                  <a:lnTo>
                    <a:pt x="1257" y="495"/>
                  </a:lnTo>
                  <a:lnTo>
                    <a:pt x="1257" y="493"/>
                  </a:lnTo>
                  <a:lnTo>
                    <a:pt x="1257" y="493"/>
                  </a:lnTo>
                  <a:lnTo>
                    <a:pt x="1257" y="491"/>
                  </a:lnTo>
                  <a:lnTo>
                    <a:pt x="1255" y="491"/>
                  </a:lnTo>
                  <a:lnTo>
                    <a:pt x="1250" y="489"/>
                  </a:lnTo>
                  <a:close/>
                  <a:moveTo>
                    <a:pt x="1146" y="427"/>
                  </a:moveTo>
                  <a:lnTo>
                    <a:pt x="1142" y="427"/>
                  </a:lnTo>
                  <a:lnTo>
                    <a:pt x="1128" y="431"/>
                  </a:lnTo>
                  <a:lnTo>
                    <a:pt x="1117" y="433"/>
                  </a:lnTo>
                  <a:lnTo>
                    <a:pt x="1102" y="438"/>
                  </a:lnTo>
                  <a:lnTo>
                    <a:pt x="1086" y="438"/>
                  </a:lnTo>
                  <a:lnTo>
                    <a:pt x="1046" y="440"/>
                  </a:lnTo>
                  <a:lnTo>
                    <a:pt x="1044" y="440"/>
                  </a:lnTo>
                  <a:lnTo>
                    <a:pt x="1042" y="442"/>
                  </a:lnTo>
                  <a:lnTo>
                    <a:pt x="1039" y="442"/>
                  </a:lnTo>
                  <a:lnTo>
                    <a:pt x="1039" y="447"/>
                  </a:lnTo>
                  <a:lnTo>
                    <a:pt x="1039" y="447"/>
                  </a:lnTo>
                  <a:lnTo>
                    <a:pt x="1039" y="447"/>
                  </a:lnTo>
                  <a:lnTo>
                    <a:pt x="1075" y="449"/>
                  </a:lnTo>
                  <a:lnTo>
                    <a:pt x="1084" y="451"/>
                  </a:lnTo>
                  <a:lnTo>
                    <a:pt x="1093" y="453"/>
                  </a:lnTo>
                  <a:lnTo>
                    <a:pt x="1097" y="458"/>
                  </a:lnTo>
                  <a:lnTo>
                    <a:pt x="1102" y="462"/>
                  </a:lnTo>
                  <a:lnTo>
                    <a:pt x="1102" y="464"/>
                  </a:lnTo>
                  <a:lnTo>
                    <a:pt x="1102" y="467"/>
                  </a:lnTo>
                  <a:lnTo>
                    <a:pt x="1099" y="469"/>
                  </a:lnTo>
                  <a:lnTo>
                    <a:pt x="1097" y="469"/>
                  </a:lnTo>
                  <a:lnTo>
                    <a:pt x="1093" y="469"/>
                  </a:lnTo>
                  <a:lnTo>
                    <a:pt x="1088" y="469"/>
                  </a:lnTo>
                  <a:lnTo>
                    <a:pt x="1084" y="469"/>
                  </a:lnTo>
                  <a:lnTo>
                    <a:pt x="1082" y="469"/>
                  </a:lnTo>
                  <a:lnTo>
                    <a:pt x="1079" y="471"/>
                  </a:lnTo>
                  <a:lnTo>
                    <a:pt x="1077" y="473"/>
                  </a:lnTo>
                  <a:lnTo>
                    <a:pt x="1075" y="478"/>
                  </a:lnTo>
                  <a:lnTo>
                    <a:pt x="1070" y="480"/>
                  </a:lnTo>
                  <a:lnTo>
                    <a:pt x="1066" y="482"/>
                  </a:lnTo>
                  <a:lnTo>
                    <a:pt x="1062" y="487"/>
                  </a:lnTo>
                  <a:lnTo>
                    <a:pt x="1057" y="491"/>
                  </a:lnTo>
                  <a:lnTo>
                    <a:pt x="1053" y="493"/>
                  </a:lnTo>
                  <a:lnTo>
                    <a:pt x="1050" y="498"/>
                  </a:lnTo>
                  <a:lnTo>
                    <a:pt x="1046" y="500"/>
                  </a:lnTo>
                  <a:lnTo>
                    <a:pt x="1044" y="500"/>
                  </a:lnTo>
                  <a:lnTo>
                    <a:pt x="1046" y="502"/>
                  </a:lnTo>
                  <a:lnTo>
                    <a:pt x="1048" y="504"/>
                  </a:lnTo>
                  <a:lnTo>
                    <a:pt x="1055" y="509"/>
                  </a:lnTo>
                  <a:lnTo>
                    <a:pt x="1059" y="509"/>
                  </a:lnTo>
                  <a:lnTo>
                    <a:pt x="1066" y="507"/>
                  </a:lnTo>
                  <a:lnTo>
                    <a:pt x="1070" y="504"/>
                  </a:lnTo>
                  <a:lnTo>
                    <a:pt x="1075" y="500"/>
                  </a:lnTo>
                  <a:lnTo>
                    <a:pt x="1079" y="495"/>
                  </a:lnTo>
                  <a:lnTo>
                    <a:pt x="1088" y="491"/>
                  </a:lnTo>
                  <a:lnTo>
                    <a:pt x="1095" y="489"/>
                  </a:lnTo>
                  <a:lnTo>
                    <a:pt x="1099" y="489"/>
                  </a:lnTo>
                  <a:lnTo>
                    <a:pt x="1102" y="491"/>
                  </a:lnTo>
                  <a:lnTo>
                    <a:pt x="1104" y="493"/>
                  </a:lnTo>
                  <a:lnTo>
                    <a:pt x="1104" y="498"/>
                  </a:lnTo>
                  <a:lnTo>
                    <a:pt x="1099" y="509"/>
                  </a:lnTo>
                  <a:lnTo>
                    <a:pt x="1099" y="509"/>
                  </a:lnTo>
                  <a:lnTo>
                    <a:pt x="1097" y="509"/>
                  </a:lnTo>
                  <a:lnTo>
                    <a:pt x="1093" y="511"/>
                  </a:lnTo>
                  <a:lnTo>
                    <a:pt x="1088" y="513"/>
                  </a:lnTo>
                  <a:lnTo>
                    <a:pt x="1086" y="513"/>
                  </a:lnTo>
                  <a:lnTo>
                    <a:pt x="1086" y="515"/>
                  </a:lnTo>
                  <a:lnTo>
                    <a:pt x="1084" y="515"/>
                  </a:lnTo>
                  <a:lnTo>
                    <a:pt x="1084" y="515"/>
                  </a:lnTo>
                  <a:lnTo>
                    <a:pt x="1082" y="518"/>
                  </a:lnTo>
                  <a:lnTo>
                    <a:pt x="1084" y="518"/>
                  </a:lnTo>
                  <a:lnTo>
                    <a:pt x="1084" y="518"/>
                  </a:lnTo>
                  <a:lnTo>
                    <a:pt x="1086" y="515"/>
                  </a:lnTo>
                  <a:lnTo>
                    <a:pt x="1088" y="515"/>
                  </a:lnTo>
                  <a:lnTo>
                    <a:pt x="1088" y="513"/>
                  </a:lnTo>
                  <a:lnTo>
                    <a:pt x="1093" y="513"/>
                  </a:lnTo>
                  <a:lnTo>
                    <a:pt x="1097" y="509"/>
                  </a:lnTo>
                  <a:lnTo>
                    <a:pt x="1099" y="509"/>
                  </a:lnTo>
                  <a:lnTo>
                    <a:pt x="1099" y="509"/>
                  </a:lnTo>
                  <a:lnTo>
                    <a:pt x="1106" y="507"/>
                  </a:lnTo>
                  <a:lnTo>
                    <a:pt x="1110" y="504"/>
                  </a:lnTo>
                  <a:lnTo>
                    <a:pt x="1113" y="500"/>
                  </a:lnTo>
                  <a:lnTo>
                    <a:pt x="1115" y="493"/>
                  </a:lnTo>
                  <a:lnTo>
                    <a:pt x="1115" y="491"/>
                  </a:lnTo>
                  <a:lnTo>
                    <a:pt x="1117" y="489"/>
                  </a:lnTo>
                  <a:lnTo>
                    <a:pt x="1119" y="489"/>
                  </a:lnTo>
                  <a:lnTo>
                    <a:pt x="1128" y="487"/>
                  </a:lnTo>
                  <a:lnTo>
                    <a:pt x="1135" y="487"/>
                  </a:lnTo>
                  <a:lnTo>
                    <a:pt x="1142" y="491"/>
                  </a:lnTo>
                  <a:lnTo>
                    <a:pt x="1146" y="495"/>
                  </a:lnTo>
                  <a:lnTo>
                    <a:pt x="1150" y="495"/>
                  </a:lnTo>
                  <a:lnTo>
                    <a:pt x="1153" y="493"/>
                  </a:lnTo>
                  <a:lnTo>
                    <a:pt x="1155" y="487"/>
                  </a:lnTo>
                  <a:lnTo>
                    <a:pt x="1157" y="482"/>
                  </a:lnTo>
                  <a:lnTo>
                    <a:pt x="1159" y="480"/>
                  </a:lnTo>
                  <a:lnTo>
                    <a:pt x="1164" y="475"/>
                  </a:lnTo>
                  <a:lnTo>
                    <a:pt x="1170" y="471"/>
                  </a:lnTo>
                  <a:lnTo>
                    <a:pt x="1173" y="469"/>
                  </a:lnTo>
                  <a:lnTo>
                    <a:pt x="1175" y="467"/>
                  </a:lnTo>
                  <a:lnTo>
                    <a:pt x="1175" y="462"/>
                  </a:lnTo>
                  <a:lnTo>
                    <a:pt x="1175" y="460"/>
                  </a:lnTo>
                  <a:lnTo>
                    <a:pt x="1173" y="458"/>
                  </a:lnTo>
                  <a:lnTo>
                    <a:pt x="1173" y="458"/>
                  </a:lnTo>
                  <a:lnTo>
                    <a:pt x="1170" y="458"/>
                  </a:lnTo>
                  <a:lnTo>
                    <a:pt x="1159" y="464"/>
                  </a:lnTo>
                  <a:lnTo>
                    <a:pt x="1146" y="464"/>
                  </a:lnTo>
                  <a:lnTo>
                    <a:pt x="1135" y="458"/>
                  </a:lnTo>
                  <a:lnTo>
                    <a:pt x="1130" y="453"/>
                  </a:lnTo>
                  <a:lnTo>
                    <a:pt x="1128" y="453"/>
                  </a:lnTo>
                  <a:lnTo>
                    <a:pt x="1128" y="451"/>
                  </a:lnTo>
                  <a:lnTo>
                    <a:pt x="1128" y="449"/>
                  </a:lnTo>
                  <a:lnTo>
                    <a:pt x="1128" y="447"/>
                  </a:lnTo>
                  <a:lnTo>
                    <a:pt x="1130" y="444"/>
                  </a:lnTo>
                  <a:lnTo>
                    <a:pt x="1153" y="435"/>
                  </a:lnTo>
                  <a:lnTo>
                    <a:pt x="1155" y="433"/>
                  </a:lnTo>
                  <a:lnTo>
                    <a:pt x="1155" y="431"/>
                  </a:lnTo>
                  <a:lnTo>
                    <a:pt x="1153" y="429"/>
                  </a:lnTo>
                  <a:lnTo>
                    <a:pt x="1150" y="429"/>
                  </a:lnTo>
                  <a:lnTo>
                    <a:pt x="1146" y="427"/>
                  </a:lnTo>
                  <a:close/>
                  <a:moveTo>
                    <a:pt x="1044" y="386"/>
                  </a:moveTo>
                  <a:lnTo>
                    <a:pt x="1044" y="389"/>
                  </a:lnTo>
                  <a:lnTo>
                    <a:pt x="1044" y="389"/>
                  </a:lnTo>
                  <a:lnTo>
                    <a:pt x="1042" y="391"/>
                  </a:lnTo>
                  <a:lnTo>
                    <a:pt x="1044" y="389"/>
                  </a:lnTo>
                  <a:lnTo>
                    <a:pt x="1044" y="389"/>
                  </a:lnTo>
                  <a:lnTo>
                    <a:pt x="1046" y="389"/>
                  </a:lnTo>
                  <a:lnTo>
                    <a:pt x="1044" y="386"/>
                  </a:lnTo>
                  <a:close/>
                  <a:moveTo>
                    <a:pt x="973" y="262"/>
                  </a:moveTo>
                  <a:lnTo>
                    <a:pt x="973" y="264"/>
                  </a:lnTo>
                  <a:lnTo>
                    <a:pt x="973" y="266"/>
                  </a:lnTo>
                  <a:lnTo>
                    <a:pt x="973" y="264"/>
                  </a:lnTo>
                  <a:lnTo>
                    <a:pt x="973" y="262"/>
                  </a:lnTo>
                  <a:close/>
                  <a:moveTo>
                    <a:pt x="937" y="260"/>
                  </a:moveTo>
                  <a:lnTo>
                    <a:pt x="935" y="262"/>
                  </a:lnTo>
                  <a:lnTo>
                    <a:pt x="935" y="264"/>
                  </a:lnTo>
                  <a:lnTo>
                    <a:pt x="935" y="266"/>
                  </a:lnTo>
                  <a:lnTo>
                    <a:pt x="935" y="271"/>
                  </a:lnTo>
                  <a:lnTo>
                    <a:pt x="935" y="271"/>
                  </a:lnTo>
                  <a:lnTo>
                    <a:pt x="935" y="271"/>
                  </a:lnTo>
                  <a:lnTo>
                    <a:pt x="935" y="273"/>
                  </a:lnTo>
                  <a:lnTo>
                    <a:pt x="935" y="275"/>
                  </a:lnTo>
                  <a:lnTo>
                    <a:pt x="935" y="275"/>
                  </a:lnTo>
                  <a:lnTo>
                    <a:pt x="937" y="275"/>
                  </a:lnTo>
                  <a:lnTo>
                    <a:pt x="939" y="273"/>
                  </a:lnTo>
                  <a:lnTo>
                    <a:pt x="937" y="260"/>
                  </a:lnTo>
                  <a:lnTo>
                    <a:pt x="937" y="260"/>
                  </a:lnTo>
                  <a:lnTo>
                    <a:pt x="937" y="260"/>
                  </a:lnTo>
                  <a:close/>
                  <a:moveTo>
                    <a:pt x="1022" y="244"/>
                  </a:moveTo>
                  <a:lnTo>
                    <a:pt x="1010" y="244"/>
                  </a:lnTo>
                  <a:lnTo>
                    <a:pt x="1002" y="246"/>
                  </a:lnTo>
                  <a:lnTo>
                    <a:pt x="999" y="246"/>
                  </a:lnTo>
                  <a:lnTo>
                    <a:pt x="993" y="253"/>
                  </a:lnTo>
                  <a:lnTo>
                    <a:pt x="993" y="253"/>
                  </a:lnTo>
                  <a:lnTo>
                    <a:pt x="990" y="253"/>
                  </a:lnTo>
                  <a:lnTo>
                    <a:pt x="990" y="255"/>
                  </a:lnTo>
                  <a:lnTo>
                    <a:pt x="988" y="255"/>
                  </a:lnTo>
                  <a:lnTo>
                    <a:pt x="990" y="255"/>
                  </a:lnTo>
                  <a:lnTo>
                    <a:pt x="990" y="255"/>
                  </a:lnTo>
                  <a:lnTo>
                    <a:pt x="993" y="253"/>
                  </a:lnTo>
                  <a:lnTo>
                    <a:pt x="995" y="253"/>
                  </a:lnTo>
                  <a:lnTo>
                    <a:pt x="999" y="246"/>
                  </a:lnTo>
                  <a:lnTo>
                    <a:pt x="1002" y="246"/>
                  </a:lnTo>
                  <a:lnTo>
                    <a:pt x="1028" y="246"/>
                  </a:lnTo>
                  <a:lnTo>
                    <a:pt x="1030" y="246"/>
                  </a:lnTo>
                  <a:lnTo>
                    <a:pt x="1030" y="244"/>
                  </a:lnTo>
                  <a:lnTo>
                    <a:pt x="1030" y="244"/>
                  </a:lnTo>
                  <a:lnTo>
                    <a:pt x="1022" y="244"/>
                  </a:lnTo>
                  <a:close/>
                  <a:moveTo>
                    <a:pt x="648" y="0"/>
                  </a:moveTo>
                  <a:lnTo>
                    <a:pt x="653" y="2"/>
                  </a:lnTo>
                  <a:lnTo>
                    <a:pt x="657" y="6"/>
                  </a:lnTo>
                  <a:lnTo>
                    <a:pt x="662" y="13"/>
                  </a:lnTo>
                  <a:lnTo>
                    <a:pt x="664" y="20"/>
                  </a:lnTo>
                  <a:lnTo>
                    <a:pt x="664" y="20"/>
                  </a:lnTo>
                  <a:lnTo>
                    <a:pt x="662" y="20"/>
                  </a:lnTo>
                  <a:lnTo>
                    <a:pt x="657" y="20"/>
                  </a:lnTo>
                  <a:lnTo>
                    <a:pt x="655" y="22"/>
                  </a:lnTo>
                  <a:lnTo>
                    <a:pt x="651" y="24"/>
                  </a:lnTo>
                  <a:lnTo>
                    <a:pt x="651" y="24"/>
                  </a:lnTo>
                  <a:lnTo>
                    <a:pt x="642" y="26"/>
                  </a:lnTo>
                  <a:lnTo>
                    <a:pt x="639" y="26"/>
                  </a:lnTo>
                  <a:lnTo>
                    <a:pt x="639" y="26"/>
                  </a:lnTo>
                  <a:lnTo>
                    <a:pt x="639" y="29"/>
                  </a:lnTo>
                  <a:lnTo>
                    <a:pt x="642" y="31"/>
                  </a:lnTo>
                  <a:lnTo>
                    <a:pt x="644" y="33"/>
                  </a:lnTo>
                  <a:lnTo>
                    <a:pt x="648" y="31"/>
                  </a:lnTo>
                  <a:lnTo>
                    <a:pt x="651" y="29"/>
                  </a:lnTo>
                  <a:lnTo>
                    <a:pt x="651" y="26"/>
                  </a:lnTo>
                  <a:lnTo>
                    <a:pt x="651" y="24"/>
                  </a:lnTo>
                  <a:lnTo>
                    <a:pt x="651" y="24"/>
                  </a:lnTo>
                  <a:lnTo>
                    <a:pt x="655" y="22"/>
                  </a:lnTo>
                  <a:lnTo>
                    <a:pt x="662" y="20"/>
                  </a:lnTo>
                  <a:lnTo>
                    <a:pt x="664" y="20"/>
                  </a:lnTo>
                  <a:lnTo>
                    <a:pt x="664" y="20"/>
                  </a:lnTo>
                  <a:lnTo>
                    <a:pt x="666" y="22"/>
                  </a:lnTo>
                  <a:lnTo>
                    <a:pt x="668" y="24"/>
                  </a:lnTo>
                  <a:lnTo>
                    <a:pt x="668" y="26"/>
                  </a:lnTo>
                  <a:lnTo>
                    <a:pt x="668" y="31"/>
                  </a:lnTo>
                  <a:lnTo>
                    <a:pt x="668" y="35"/>
                  </a:lnTo>
                  <a:lnTo>
                    <a:pt x="668" y="37"/>
                  </a:lnTo>
                  <a:lnTo>
                    <a:pt x="673" y="37"/>
                  </a:lnTo>
                  <a:lnTo>
                    <a:pt x="677" y="40"/>
                  </a:lnTo>
                  <a:lnTo>
                    <a:pt x="679" y="40"/>
                  </a:lnTo>
                  <a:lnTo>
                    <a:pt x="686" y="42"/>
                  </a:lnTo>
                  <a:lnTo>
                    <a:pt x="693" y="44"/>
                  </a:lnTo>
                  <a:lnTo>
                    <a:pt x="695" y="46"/>
                  </a:lnTo>
                  <a:lnTo>
                    <a:pt x="697" y="51"/>
                  </a:lnTo>
                  <a:lnTo>
                    <a:pt x="697" y="53"/>
                  </a:lnTo>
                  <a:lnTo>
                    <a:pt x="697" y="57"/>
                  </a:lnTo>
                  <a:lnTo>
                    <a:pt x="695" y="60"/>
                  </a:lnTo>
                  <a:lnTo>
                    <a:pt x="695" y="62"/>
                  </a:lnTo>
                  <a:lnTo>
                    <a:pt x="695" y="62"/>
                  </a:lnTo>
                  <a:lnTo>
                    <a:pt x="697" y="69"/>
                  </a:lnTo>
                  <a:lnTo>
                    <a:pt x="699" y="77"/>
                  </a:lnTo>
                  <a:lnTo>
                    <a:pt x="702" y="84"/>
                  </a:lnTo>
                  <a:lnTo>
                    <a:pt x="706" y="86"/>
                  </a:lnTo>
                  <a:lnTo>
                    <a:pt x="708" y="89"/>
                  </a:lnTo>
                  <a:lnTo>
                    <a:pt x="722" y="84"/>
                  </a:lnTo>
                  <a:lnTo>
                    <a:pt x="728" y="84"/>
                  </a:lnTo>
                  <a:lnTo>
                    <a:pt x="735" y="86"/>
                  </a:lnTo>
                  <a:lnTo>
                    <a:pt x="739" y="93"/>
                  </a:lnTo>
                  <a:lnTo>
                    <a:pt x="744" y="100"/>
                  </a:lnTo>
                  <a:lnTo>
                    <a:pt x="748" y="109"/>
                  </a:lnTo>
                  <a:lnTo>
                    <a:pt x="753" y="111"/>
                  </a:lnTo>
                  <a:lnTo>
                    <a:pt x="757" y="115"/>
                  </a:lnTo>
                  <a:lnTo>
                    <a:pt x="762" y="117"/>
                  </a:lnTo>
                  <a:lnTo>
                    <a:pt x="773" y="122"/>
                  </a:lnTo>
                  <a:lnTo>
                    <a:pt x="782" y="129"/>
                  </a:lnTo>
                  <a:lnTo>
                    <a:pt x="788" y="135"/>
                  </a:lnTo>
                  <a:lnTo>
                    <a:pt x="795" y="140"/>
                  </a:lnTo>
                  <a:lnTo>
                    <a:pt x="802" y="142"/>
                  </a:lnTo>
                  <a:lnTo>
                    <a:pt x="808" y="144"/>
                  </a:lnTo>
                  <a:lnTo>
                    <a:pt x="819" y="144"/>
                  </a:lnTo>
                  <a:lnTo>
                    <a:pt x="824" y="144"/>
                  </a:lnTo>
                  <a:lnTo>
                    <a:pt x="828" y="149"/>
                  </a:lnTo>
                  <a:lnTo>
                    <a:pt x="830" y="151"/>
                  </a:lnTo>
                  <a:lnTo>
                    <a:pt x="830" y="153"/>
                  </a:lnTo>
                  <a:lnTo>
                    <a:pt x="835" y="162"/>
                  </a:lnTo>
                  <a:lnTo>
                    <a:pt x="839" y="169"/>
                  </a:lnTo>
                  <a:lnTo>
                    <a:pt x="846" y="173"/>
                  </a:lnTo>
                  <a:lnTo>
                    <a:pt x="853" y="178"/>
                  </a:lnTo>
                  <a:lnTo>
                    <a:pt x="859" y="182"/>
                  </a:lnTo>
                  <a:lnTo>
                    <a:pt x="866" y="189"/>
                  </a:lnTo>
                  <a:lnTo>
                    <a:pt x="873" y="193"/>
                  </a:lnTo>
                  <a:lnTo>
                    <a:pt x="879" y="198"/>
                  </a:lnTo>
                  <a:lnTo>
                    <a:pt x="884" y="204"/>
                  </a:lnTo>
                  <a:lnTo>
                    <a:pt x="886" y="211"/>
                  </a:lnTo>
                  <a:lnTo>
                    <a:pt x="890" y="229"/>
                  </a:lnTo>
                  <a:lnTo>
                    <a:pt x="895" y="233"/>
                  </a:lnTo>
                  <a:lnTo>
                    <a:pt x="897" y="240"/>
                  </a:lnTo>
                  <a:lnTo>
                    <a:pt x="902" y="244"/>
                  </a:lnTo>
                  <a:lnTo>
                    <a:pt x="913" y="251"/>
                  </a:lnTo>
                  <a:lnTo>
                    <a:pt x="915" y="251"/>
                  </a:lnTo>
                  <a:lnTo>
                    <a:pt x="917" y="251"/>
                  </a:lnTo>
                  <a:lnTo>
                    <a:pt x="919" y="246"/>
                  </a:lnTo>
                  <a:lnTo>
                    <a:pt x="922" y="242"/>
                  </a:lnTo>
                  <a:lnTo>
                    <a:pt x="924" y="238"/>
                  </a:lnTo>
                  <a:lnTo>
                    <a:pt x="928" y="235"/>
                  </a:lnTo>
                  <a:lnTo>
                    <a:pt x="933" y="233"/>
                  </a:lnTo>
                  <a:lnTo>
                    <a:pt x="942" y="229"/>
                  </a:lnTo>
                  <a:lnTo>
                    <a:pt x="950" y="229"/>
                  </a:lnTo>
                  <a:lnTo>
                    <a:pt x="955" y="226"/>
                  </a:lnTo>
                  <a:lnTo>
                    <a:pt x="957" y="224"/>
                  </a:lnTo>
                  <a:lnTo>
                    <a:pt x="959" y="224"/>
                  </a:lnTo>
                  <a:lnTo>
                    <a:pt x="964" y="222"/>
                  </a:lnTo>
                  <a:lnTo>
                    <a:pt x="966" y="222"/>
                  </a:lnTo>
                  <a:lnTo>
                    <a:pt x="970" y="224"/>
                  </a:lnTo>
                  <a:lnTo>
                    <a:pt x="970" y="229"/>
                  </a:lnTo>
                  <a:lnTo>
                    <a:pt x="970" y="231"/>
                  </a:lnTo>
                  <a:lnTo>
                    <a:pt x="968" y="233"/>
                  </a:lnTo>
                  <a:lnTo>
                    <a:pt x="968" y="235"/>
                  </a:lnTo>
                  <a:lnTo>
                    <a:pt x="966" y="235"/>
                  </a:lnTo>
                  <a:lnTo>
                    <a:pt x="966" y="238"/>
                  </a:lnTo>
                  <a:lnTo>
                    <a:pt x="968" y="235"/>
                  </a:lnTo>
                  <a:lnTo>
                    <a:pt x="968" y="235"/>
                  </a:lnTo>
                  <a:lnTo>
                    <a:pt x="975" y="235"/>
                  </a:lnTo>
                  <a:lnTo>
                    <a:pt x="982" y="235"/>
                  </a:lnTo>
                  <a:lnTo>
                    <a:pt x="986" y="235"/>
                  </a:lnTo>
                  <a:lnTo>
                    <a:pt x="993" y="231"/>
                  </a:lnTo>
                  <a:lnTo>
                    <a:pt x="997" y="229"/>
                  </a:lnTo>
                  <a:lnTo>
                    <a:pt x="1002" y="226"/>
                  </a:lnTo>
                  <a:lnTo>
                    <a:pt x="1006" y="226"/>
                  </a:lnTo>
                  <a:lnTo>
                    <a:pt x="1026" y="224"/>
                  </a:lnTo>
                  <a:lnTo>
                    <a:pt x="1046" y="218"/>
                  </a:lnTo>
                  <a:lnTo>
                    <a:pt x="1053" y="215"/>
                  </a:lnTo>
                  <a:lnTo>
                    <a:pt x="1059" y="215"/>
                  </a:lnTo>
                  <a:lnTo>
                    <a:pt x="1066" y="218"/>
                  </a:lnTo>
                  <a:lnTo>
                    <a:pt x="1068" y="220"/>
                  </a:lnTo>
                  <a:lnTo>
                    <a:pt x="1068" y="224"/>
                  </a:lnTo>
                  <a:lnTo>
                    <a:pt x="1066" y="231"/>
                  </a:lnTo>
                  <a:lnTo>
                    <a:pt x="1066" y="231"/>
                  </a:lnTo>
                  <a:lnTo>
                    <a:pt x="1064" y="231"/>
                  </a:lnTo>
                  <a:lnTo>
                    <a:pt x="1059" y="233"/>
                  </a:lnTo>
                  <a:lnTo>
                    <a:pt x="1057" y="233"/>
                  </a:lnTo>
                  <a:lnTo>
                    <a:pt x="1055" y="233"/>
                  </a:lnTo>
                  <a:lnTo>
                    <a:pt x="1057" y="235"/>
                  </a:lnTo>
                  <a:lnTo>
                    <a:pt x="1057" y="235"/>
                  </a:lnTo>
                  <a:lnTo>
                    <a:pt x="1059" y="235"/>
                  </a:lnTo>
                  <a:lnTo>
                    <a:pt x="1064" y="231"/>
                  </a:lnTo>
                  <a:lnTo>
                    <a:pt x="1066" y="231"/>
                  </a:lnTo>
                  <a:lnTo>
                    <a:pt x="1066" y="231"/>
                  </a:lnTo>
                  <a:lnTo>
                    <a:pt x="1070" y="235"/>
                  </a:lnTo>
                  <a:lnTo>
                    <a:pt x="1075" y="238"/>
                  </a:lnTo>
                  <a:lnTo>
                    <a:pt x="1079" y="235"/>
                  </a:lnTo>
                  <a:lnTo>
                    <a:pt x="1088" y="231"/>
                  </a:lnTo>
                  <a:lnTo>
                    <a:pt x="1095" y="226"/>
                  </a:lnTo>
                  <a:lnTo>
                    <a:pt x="1099" y="224"/>
                  </a:lnTo>
                  <a:lnTo>
                    <a:pt x="1102" y="220"/>
                  </a:lnTo>
                  <a:lnTo>
                    <a:pt x="1102" y="215"/>
                  </a:lnTo>
                  <a:lnTo>
                    <a:pt x="1104" y="211"/>
                  </a:lnTo>
                  <a:lnTo>
                    <a:pt x="1104" y="206"/>
                  </a:lnTo>
                  <a:lnTo>
                    <a:pt x="1108" y="204"/>
                  </a:lnTo>
                  <a:lnTo>
                    <a:pt x="1108" y="204"/>
                  </a:lnTo>
                  <a:lnTo>
                    <a:pt x="1110" y="204"/>
                  </a:lnTo>
                  <a:lnTo>
                    <a:pt x="1113" y="204"/>
                  </a:lnTo>
                  <a:lnTo>
                    <a:pt x="1113" y="209"/>
                  </a:lnTo>
                  <a:lnTo>
                    <a:pt x="1115" y="213"/>
                  </a:lnTo>
                  <a:lnTo>
                    <a:pt x="1115" y="231"/>
                  </a:lnTo>
                  <a:lnTo>
                    <a:pt x="1110" y="251"/>
                  </a:lnTo>
                  <a:lnTo>
                    <a:pt x="1110" y="260"/>
                  </a:lnTo>
                  <a:lnTo>
                    <a:pt x="1110" y="271"/>
                  </a:lnTo>
                  <a:lnTo>
                    <a:pt x="1113" y="273"/>
                  </a:lnTo>
                  <a:lnTo>
                    <a:pt x="1113" y="275"/>
                  </a:lnTo>
                  <a:lnTo>
                    <a:pt x="1117" y="275"/>
                  </a:lnTo>
                  <a:lnTo>
                    <a:pt x="1119" y="275"/>
                  </a:lnTo>
                  <a:lnTo>
                    <a:pt x="1142" y="255"/>
                  </a:lnTo>
                  <a:lnTo>
                    <a:pt x="1144" y="253"/>
                  </a:lnTo>
                  <a:lnTo>
                    <a:pt x="1148" y="251"/>
                  </a:lnTo>
                  <a:lnTo>
                    <a:pt x="1150" y="251"/>
                  </a:lnTo>
                  <a:lnTo>
                    <a:pt x="1150" y="253"/>
                  </a:lnTo>
                  <a:lnTo>
                    <a:pt x="1153" y="253"/>
                  </a:lnTo>
                  <a:lnTo>
                    <a:pt x="1153" y="255"/>
                  </a:lnTo>
                  <a:lnTo>
                    <a:pt x="1150" y="262"/>
                  </a:lnTo>
                  <a:lnTo>
                    <a:pt x="1148" y="271"/>
                  </a:lnTo>
                  <a:lnTo>
                    <a:pt x="1146" y="278"/>
                  </a:lnTo>
                  <a:lnTo>
                    <a:pt x="1142" y="284"/>
                  </a:lnTo>
                  <a:lnTo>
                    <a:pt x="1142" y="286"/>
                  </a:lnTo>
                  <a:lnTo>
                    <a:pt x="1144" y="289"/>
                  </a:lnTo>
                  <a:lnTo>
                    <a:pt x="1146" y="289"/>
                  </a:lnTo>
                  <a:lnTo>
                    <a:pt x="1150" y="289"/>
                  </a:lnTo>
                  <a:lnTo>
                    <a:pt x="1153" y="289"/>
                  </a:lnTo>
                  <a:lnTo>
                    <a:pt x="1157" y="284"/>
                  </a:lnTo>
                  <a:lnTo>
                    <a:pt x="1162" y="282"/>
                  </a:lnTo>
                  <a:lnTo>
                    <a:pt x="1166" y="278"/>
                  </a:lnTo>
                  <a:lnTo>
                    <a:pt x="1173" y="275"/>
                  </a:lnTo>
                  <a:lnTo>
                    <a:pt x="1177" y="275"/>
                  </a:lnTo>
                  <a:lnTo>
                    <a:pt x="1184" y="278"/>
                  </a:lnTo>
                  <a:lnTo>
                    <a:pt x="1188" y="280"/>
                  </a:lnTo>
                  <a:lnTo>
                    <a:pt x="1195" y="282"/>
                  </a:lnTo>
                  <a:lnTo>
                    <a:pt x="1197" y="286"/>
                  </a:lnTo>
                  <a:lnTo>
                    <a:pt x="1202" y="291"/>
                  </a:lnTo>
                  <a:lnTo>
                    <a:pt x="1204" y="298"/>
                  </a:lnTo>
                  <a:lnTo>
                    <a:pt x="1204" y="304"/>
                  </a:lnTo>
                  <a:lnTo>
                    <a:pt x="1208" y="309"/>
                  </a:lnTo>
                  <a:lnTo>
                    <a:pt x="1210" y="313"/>
                  </a:lnTo>
                  <a:lnTo>
                    <a:pt x="1217" y="318"/>
                  </a:lnTo>
                  <a:lnTo>
                    <a:pt x="1230" y="329"/>
                  </a:lnTo>
                  <a:lnTo>
                    <a:pt x="1246" y="340"/>
                  </a:lnTo>
                  <a:lnTo>
                    <a:pt x="1253" y="344"/>
                  </a:lnTo>
                  <a:lnTo>
                    <a:pt x="1257" y="346"/>
                  </a:lnTo>
                  <a:lnTo>
                    <a:pt x="1264" y="349"/>
                  </a:lnTo>
                  <a:lnTo>
                    <a:pt x="1270" y="349"/>
                  </a:lnTo>
                  <a:lnTo>
                    <a:pt x="1277" y="349"/>
                  </a:lnTo>
                  <a:lnTo>
                    <a:pt x="1282" y="351"/>
                  </a:lnTo>
                  <a:lnTo>
                    <a:pt x="1286" y="355"/>
                  </a:lnTo>
                  <a:lnTo>
                    <a:pt x="1288" y="360"/>
                  </a:lnTo>
                  <a:lnTo>
                    <a:pt x="1293" y="366"/>
                  </a:lnTo>
                  <a:lnTo>
                    <a:pt x="1295" y="375"/>
                  </a:lnTo>
                  <a:lnTo>
                    <a:pt x="1295" y="380"/>
                  </a:lnTo>
                  <a:lnTo>
                    <a:pt x="1293" y="384"/>
                  </a:lnTo>
                  <a:lnTo>
                    <a:pt x="1290" y="389"/>
                  </a:lnTo>
                  <a:lnTo>
                    <a:pt x="1286" y="391"/>
                  </a:lnTo>
                  <a:lnTo>
                    <a:pt x="1279" y="391"/>
                  </a:lnTo>
                  <a:lnTo>
                    <a:pt x="1273" y="391"/>
                  </a:lnTo>
                  <a:lnTo>
                    <a:pt x="1266" y="393"/>
                  </a:lnTo>
                  <a:lnTo>
                    <a:pt x="1262" y="395"/>
                  </a:lnTo>
                  <a:lnTo>
                    <a:pt x="1259" y="400"/>
                  </a:lnTo>
                  <a:lnTo>
                    <a:pt x="1257" y="402"/>
                  </a:lnTo>
                  <a:lnTo>
                    <a:pt x="1259" y="407"/>
                  </a:lnTo>
                  <a:lnTo>
                    <a:pt x="1259" y="407"/>
                  </a:lnTo>
                  <a:lnTo>
                    <a:pt x="1282" y="422"/>
                  </a:lnTo>
                  <a:lnTo>
                    <a:pt x="1306" y="427"/>
                  </a:lnTo>
                  <a:lnTo>
                    <a:pt x="1333" y="424"/>
                  </a:lnTo>
                  <a:lnTo>
                    <a:pt x="1344" y="422"/>
                  </a:lnTo>
                  <a:lnTo>
                    <a:pt x="1346" y="422"/>
                  </a:lnTo>
                  <a:lnTo>
                    <a:pt x="1350" y="424"/>
                  </a:lnTo>
                  <a:lnTo>
                    <a:pt x="1353" y="427"/>
                  </a:lnTo>
                  <a:lnTo>
                    <a:pt x="1359" y="440"/>
                  </a:lnTo>
                  <a:lnTo>
                    <a:pt x="1368" y="458"/>
                  </a:lnTo>
                  <a:lnTo>
                    <a:pt x="1370" y="464"/>
                  </a:lnTo>
                  <a:lnTo>
                    <a:pt x="1368" y="471"/>
                  </a:lnTo>
                  <a:lnTo>
                    <a:pt x="1366" y="473"/>
                  </a:lnTo>
                  <a:lnTo>
                    <a:pt x="1366" y="475"/>
                  </a:lnTo>
                  <a:lnTo>
                    <a:pt x="1366" y="475"/>
                  </a:lnTo>
                  <a:lnTo>
                    <a:pt x="1368" y="478"/>
                  </a:lnTo>
                  <a:lnTo>
                    <a:pt x="1370" y="478"/>
                  </a:lnTo>
                  <a:lnTo>
                    <a:pt x="1373" y="475"/>
                  </a:lnTo>
                  <a:lnTo>
                    <a:pt x="1375" y="475"/>
                  </a:lnTo>
                  <a:lnTo>
                    <a:pt x="1377" y="471"/>
                  </a:lnTo>
                  <a:lnTo>
                    <a:pt x="1379" y="469"/>
                  </a:lnTo>
                  <a:lnTo>
                    <a:pt x="1382" y="455"/>
                  </a:lnTo>
                  <a:lnTo>
                    <a:pt x="1384" y="442"/>
                  </a:lnTo>
                  <a:lnTo>
                    <a:pt x="1386" y="435"/>
                  </a:lnTo>
                  <a:lnTo>
                    <a:pt x="1390" y="433"/>
                  </a:lnTo>
                  <a:lnTo>
                    <a:pt x="1395" y="431"/>
                  </a:lnTo>
                  <a:lnTo>
                    <a:pt x="1402" y="429"/>
                  </a:lnTo>
                  <a:lnTo>
                    <a:pt x="1406" y="427"/>
                  </a:lnTo>
                  <a:lnTo>
                    <a:pt x="1417" y="424"/>
                  </a:lnTo>
                  <a:lnTo>
                    <a:pt x="1426" y="418"/>
                  </a:lnTo>
                  <a:lnTo>
                    <a:pt x="1430" y="415"/>
                  </a:lnTo>
                  <a:lnTo>
                    <a:pt x="1435" y="413"/>
                  </a:lnTo>
                  <a:lnTo>
                    <a:pt x="1439" y="413"/>
                  </a:lnTo>
                  <a:lnTo>
                    <a:pt x="1441" y="411"/>
                  </a:lnTo>
                  <a:lnTo>
                    <a:pt x="1441" y="411"/>
                  </a:lnTo>
                  <a:lnTo>
                    <a:pt x="1439" y="409"/>
                  </a:lnTo>
                  <a:lnTo>
                    <a:pt x="1437" y="407"/>
                  </a:lnTo>
                  <a:lnTo>
                    <a:pt x="1430" y="411"/>
                  </a:lnTo>
                  <a:lnTo>
                    <a:pt x="1421" y="413"/>
                  </a:lnTo>
                  <a:lnTo>
                    <a:pt x="1415" y="413"/>
                  </a:lnTo>
                  <a:lnTo>
                    <a:pt x="1406" y="415"/>
                  </a:lnTo>
                  <a:lnTo>
                    <a:pt x="1404" y="415"/>
                  </a:lnTo>
                  <a:lnTo>
                    <a:pt x="1402" y="418"/>
                  </a:lnTo>
                  <a:lnTo>
                    <a:pt x="1399" y="418"/>
                  </a:lnTo>
                  <a:lnTo>
                    <a:pt x="1395" y="418"/>
                  </a:lnTo>
                  <a:lnTo>
                    <a:pt x="1390" y="413"/>
                  </a:lnTo>
                  <a:lnTo>
                    <a:pt x="1390" y="409"/>
                  </a:lnTo>
                  <a:lnTo>
                    <a:pt x="1390" y="404"/>
                  </a:lnTo>
                  <a:lnTo>
                    <a:pt x="1393" y="400"/>
                  </a:lnTo>
                  <a:lnTo>
                    <a:pt x="1397" y="395"/>
                  </a:lnTo>
                  <a:lnTo>
                    <a:pt x="1402" y="395"/>
                  </a:lnTo>
                  <a:lnTo>
                    <a:pt x="1439" y="389"/>
                  </a:lnTo>
                  <a:lnTo>
                    <a:pt x="1444" y="391"/>
                  </a:lnTo>
                  <a:lnTo>
                    <a:pt x="1448" y="393"/>
                  </a:lnTo>
                  <a:lnTo>
                    <a:pt x="1450" y="398"/>
                  </a:lnTo>
                  <a:lnTo>
                    <a:pt x="1453" y="402"/>
                  </a:lnTo>
                  <a:lnTo>
                    <a:pt x="1453" y="404"/>
                  </a:lnTo>
                  <a:lnTo>
                    <a:pt x="1453" y="409"/>
                  </a:lnTo>
                  <a:lnTo>
                    <a:pt x="1453" y="415"/>
                  </a:lnTo>
                  <a:lnTo>
                    <a:pt x="1455" y="422"/>
                  </a:lnTo>
                  <a:lnTo>
                    <a:pt x="1457" y="429"/>
                  </a:lnTo>
                  <a:lnTo>
                    <a:pt x="1459" y="435"/>
                  </a:lnTo>
                  <a:lnTo>
                    <a:pt x="1461" y="440"/>
                  </a:lnTo>
                  <a:lnTo>
                    <a:pt x="1466" y="442"/>
                  </a:lnTo>
                  <a:lnTo>
                    <a:pt x="1473" y="444"/>
                  </a:lnTo>
                  <a:lnTo>
                    <a:pt x="1477" y="447"/>
                  </a:lnTo>
                  <a:lnTo>
                    <a:pt x="1481" y="451"/>
                  </a:lnTo>
                  <a:lnTo>
                    <a:pt x="1486" y="458"/>
                  </a:lnTo>
                  <a:lnTo>
                    <a:pt x="1488" y="462"/>
                  </a:lnTo>
                  <a:lnTo>
                    <a:pt x="1493" y="467"/>
                  </a:lnTo>
                  <a:lnTo>
                    <a:pt x="1499" y="469"/>
                  </a:lnTo>
                  <a:lnTo>
                    <a:pt x="1504" y="471"/>
                  </a:lnTo>
                  <a:lnTo>
                    <a:pt x="1510" y="471"/>
                  </a:lnTo>
                  <a:lnTo>
                    <a:pt x="1513" y="469"/>
                  </a:lnTo>
                  <a:lnTo>
                    <a:pt x="1517" y="469"/>
                  </a:lnTo>
                  <a:lnTo>
                    <a:pt x="1524" y="467"/>
                  </a:lnTo>
                  <a:lnTo>
                    <a:pt x="1530" y="467"/>
                  </a:lnTo>
                  <a:lnTo>
                    <a:pt x="1535" y="469"/>
                  </a:lnTo>
                  <a:lnTo>
                    <a:pt x="1546" y="473"/>
                  </a:lnTo>
                  <a:lnTo>
                    <a:pt x="1550" y="475"/>
                  </a:lnTo>
                  <a:lnTo>
                    <a:pt x="1557" y="473"/>
                  </a:lnTo>
                  <a:lnTo>
                    <a:pt x="1557" y="471"/>
                  </a:lnTo>
                  <a:lnTo>
                    <a:pt x="1559" y="469"/>
                  </a:lnTo>
                  <a:lnTo>
                    <a:pt x="1559" y="467"/>
                  </a:lnTo>
                  <a:lnTo>
                    <a:pt x="1559" y="464"/>
                  </a:lnTo>
                  <a:lnTo>
                    <a:pt x="1561" y="462"/>
                  </a:lnTo>
                  <a:lnTo>
                    <a:pt x="1564" y="460"/>
                  </a:lnTo>
                  <a:lnTo>
                    <a:pt x="1566" y="455"/>
                  </a:lnTo>
                  <a:lnTo>
                    <a:pt x="1570" y="451"/>
                  </a:lnTo>
                  <a:lnTo>
                    <a:pt x="1573" y="449"/>
                  </a:lnTo>
                  <a:lnTo>
                    <a:pt x="1577" y="447"/>
                  </a:lnTo>
                  <a:lnTo>
                    <a:pt x="1581" y="447"/>
                  </a:lnTo>
                  <a:lnTo>
                    <a:pt x="1586" y="447"/>
                  </a:lnTo>
                  <a:lnTo>
                    <a:pt x="1593" y="444"/>
                  </a:lnTo>
                  <a:lnTo>
                    <a:pt x="1593" y="442"/>
                  </a:lnTo>
                  <a:lnTo>
                    <a:pt x="1593" y="444"/>
                  </a:lnTo>
                  <a:lnTo>
                    <a:pt x="1588" y="435"/>
                  </a:lnTo>
                  <a:lnTo>
                    <a:pt x="1584" y="431"/>
                  </a:lnTo>
                  <a:lnTo>
                    <a:pt x="1577" y="424"/>
                  </a:lnTo>
                  <a:lnTo>
                    <a:pt x="1570" y="420"/>
                  </a:lnTo>
                  <a:lnTo>
                    <a:pt x="1568" y="418"/>
                  </a:lnTo>
                  <a:lnTo>
                    <a:pt x="1568" y="415"/>
                  </a:lnTo>
                  <a:lnTo>
                    <a:pt x="1570" y="413"/>
                  </a:lnTo>
                  <a:lnTo>
                    <a:pt x="1570" y="411"/>
                  </a:lnTo>
                  <a:lnTo>
                    <a:pt x="1573" y="409"/>
                  </a:lnTo>
                  <a:lnTo>
                    <a:pt x="1575" y="407"/>
                  </a:lnTo>
                  <a:lnTo>
                    <a:pt x="1584" y="404"/>
                  </a:lnTo>
                  <a:lnTo>
                    <a:pt x="1593" y="402"/>
                  </a:lnTo>
                  <a:lnTo>
                    <a:pt x="1597" y="395"/>
                  </a:lnTo>
                  <a:lnTo>
                    <a:pt x="1604" y="389"/>
                  </a:lnTo>
                  <a:lnTo>
                    <a:pt x="1608" y="384"/>
                  </a:lnTo>
                  <a:lnTo>
                    <a:pt x="1613" y="380"/>
                  </a:lnTo>
                  <a:lnTo>
                    <a:pt x="1615" y="378"/>
                  </a:lnTo>
                  <a:lnTo>
                    <a:pt x="1619" y="380"/>
                  </a:lnTo>
                  <a:lnTo>
                    <a:pt x="1621" y="380"/>
                  </a:lnTo>
                  <a:lnTo>
                    <a:pt x="1621" y="382"/>
                  </a:lnTo>
                  <a:lnTo>
                    <a:pt x="1624" y="384"/>
                  </a:lnTo>
                  <a:lnTo>
                    <a:pt x="1626" y="391"/>
                  </a:lnTo>
                  <a:lnTo>
                    <a:pt x="1630" y="395"/>
                  </a:lnTo>
                  <a:lnTo>
                    <a:pt x="1635" y="400"/>
                  </a:lnTo>
                  <a:lnTo>
                    <a:pt x="1641" y="400"/>
                  </a:lnTo>
                  <a:lnTo>
                    <a:pt x="1648" y="400"/>
                  </a:lnTo>
                  <a:lnTo>
                    <a:pt x="1653" y="400"/>
                  </a:lnTo>
                  <a:lnTo>
                    <a:pt x="1653" y="404"/>
                  </a:lnTo>
                  <a:lnTo>
                    <a:pt x="1653" y="407"/>
                  </a:lnTo>
                  <a:lnTo>
                    <a:pt x="1650" y="411"/>
                  </a:lnTo>
                  <a:lnTo>
                    <a:pt x="1648" y="413"/>
                  </a:lnTo>
                  <a:lnTo>
                    <a:pt x="1644" y="413"/>
                  </a:lnTo>
                  <a:lnTo>
                    <a:pt x="1639" y="415"/>
                  </a:lnTo>
                  <a:lnTo>
                    <a:pt x="1637" y="418"/>
                  </a:lnTo>
                  <a:lnTo>
                    <a:pt x="1637" y="420"/>
                  </a:lnTo>
                  <a:lnTo>
                    <a:pt x="1639" y="440"/>
                  </a:lnTo>
                  <a:lnTo>
                    <a:pt x="1637" y="442"/>
                  </a:lnTo>
                  <a:lnTo>
                    <a:pt x="1637" y="444"/>
                  </a:lnTo>
                  <a:lnTo>
                    <a:pt x="1619" y="451"/>
                  </a:lnTo>
                  <a:lnTo>
                    <a:pt x="1615" y="453"/>
                  </a:lnTo>
                  <a:lnTo>
                    <a:pt x="1608" y="451"/>
                  </a:lnTo>
                  <a:lnTo>
                    <a:pt x="1599" y="449"/>
                  </a:lnTo>
                  <a:lnTo>
                    <a:pt x="1599" y="449"/>
                  </a:lnTo>
                  <a:lnTo>
                    <a:pt x="1599" y="449"/>
                  </a:lnTo>
                  <a:lnTo>
                    <a:pt x="1599" y="449"/>
                  </a:lnTo>
                  <a:lnTo>
                    <a:pt x="1597" y="447"/>
                  </a:lnTo>
                  <a:lnTo>
                    <a:pt x="1599" y="449"/>
                  </a:lnTo>
                  <a:lnTo>
                    <a:pt x="1599" y="453"/>
                  </a:lnTo>
                  <a:lnTo>
                    <a:pt x="1601" y="458"/>
                  </a:lnTo>
                  <a:lnTo>
                    <a:pt x="1606" y="462"/>
                  </a:lnTo>
                  <a:lnTo>
                    <a:pt x="1610" y="464"/>
                  </a:lnTo>
                  <a:lnTo>
                    <a:pt x="1613" y="464"/>
                  </a:lnTo>
                  <a:lnTo>
                    <a:pt x="1615" y="467"/>
                  </a:lnTo>
                  <a:lnTo>
                    <a:pt x="1613" y="469"/>
                  </a:lnTo>
                  <a:lnTo>
                    <a:pt x="1599" y="489"/>
                  </a:lnTo>
                  <a:lnTo>
                    <a:pt x="1597" y="493"/>
                  </a:lnTo>
                  <a:lnTo>
                    <a:pt x="1597" y="498"/>
                  </a:lnTo>
                  <a:lnTo>
                    <a:pt x="1599" y="502"/>
                  </a:lnTo>
                  <a:lnTo>
                    <a:pt x="1604" y="511"/>
                  </a:lnTo>
                  <a:lnTo>
                    <a:pt x="1606" y="513"/>
                  </a:lnTo>
                  <a:lnTo>
                    <a:pt x="1608" y="511"/>
                  </a:lnTo>
                  <a:lnTo>
                    <a:pt x="1608" y="509"/>
                  </a:lnTo>
                  <a:lnTo>
                    <a:pt x="1610" y="500"/>
                  </a:lnTo>
                  <a:lnTo>
                    <a:pt x="1613" y="491"/>
                  </a:lnTo>
                  <a:lnTo>
                    <a:pt x="1613" y="484"/>
                  </a:lnTo>
                  <a:lnTo>
                    <a:pt x="1615" y="482"/>
                  </a:lnTo>
                  <a:lnTo>
                    <a:pt x="1619" y="478"/>
                  </a:lnTo>
                  <a:lnTo>
                    <a:pt x="1624" y="475"/>
                  </a:lnTo>
                  <a:lnTo>
                    <a:pt x="1628" y="475"/>
                  </a:lnTo>
                  <a:lnTo>
                    <a:pt x="1635" y="473"/>
                  </a:lnTo>
                  <a:lnTo>
                    <a:pt x="1641" y="471"/>
                  </a:lnTo>
                  <a:lnTo>
                    <a:pt x="1648" y="467"/>
                  </a:lnTo>
                  <a:lnTo>
                    <a:pt x="1661" y="453"/>
                  </a:lnTo>
                  <a:lnTo>
                    <a:pt x="1664" y="451"/>
                  </a:lnTo>
                  <a:lnTo>
                    <a:pt x="1664" y="447"/>
                  </a:lnTo>
                  <a:lnTo>
                    <a:pt x="1664" y="444"/>
                  </a:lnTo>
                  <a:lnTo>
                    <a:pt x="1664" y="444"/>
                  </a:lnTo>
                  <a:lnTo>
                    <a:pt x="1666" y="442"/>
                  </a:lnTo>
                  <a:lnTo>
                    <a:pt x="1664" y="442"/>
                  </a:lnTo>
                  <a:lnTo>
                    <a:pt x="1664" y="444"/>
                  </a:lnTo>
                  <a:lnTo>
                    <a:pt x="1659" y="442"/>
                  </a:lnTo>
                  <a:lnTo>
                    <a:pt x="1655" y="440"/>
                  </a:lnTo>
                  <a:lnTo>
                    <a:pt x="1655" y="438"/>
                  </a:lnTo>
                  <a:lnTo>
                    <a:pt x="1655" y="433"/>
                  </a:lnTo>
                  <a:lnTo>
                    <a:pt x="1661" y="427"/>
                  </a:lnTo>
                  <a:lnTo>
                    <a:pt x="1666" y="420"/>
                  </a:lnTo>
                  <a:lnTo>
                    <a:pt x="1670" y="418"/>
                  </a:lnTo>
                  <a:lnTo>
                    <a:pt x="1675" y="418"/>
                  </a:lnTo>
                  <a:lnTo>
                    <a:pt x="1677" y="415"/>
                  </a:lnTo>
                  <a:lnTo>
                    <a:pt x="1677" y="413"/>
                  </a:lnTo>
                  <a:lnTo>
                    <a:pt x="1677" y="413"/>
                  </a:lnTo>
                  <a:lnTo>
                    <a:pt x="1675" y="413"/>
                  </a:lnTo>
                  <a:lnTo>
                    <a:pt x="1659" y="402"/>
                  </a:lnTo>
                  <a:lnTo>
                    <a:pt x="1657" y="400"/>
                  </a:lnTo>
                  <a:lnTo>
                    <a:pt x="1653" y="400"/>
                  </a:lnTo>
                  <a:lnTo>
                    <a:pt x="1653" y="395"/>
                  </a:lnTo>
                  <a:lnTo>
                    <a:pt x="1648" y="391"/>
                  </a:lnTo>
                  <a:lnTo>
                    <a:pt x="1646" y="386"/>
                  </a:lnTo>
                  <a:lnTo>
                    <a:pt x="1644" y="380"/>
                  </a:lnTo>
                  <a:lnTo>
                    <a:pt x="1644" y="373"/>
                  </a:lnTo>
                  <a:lnTo>
                    <a:pt x="1644" y="366"/>
                  </a:lnTo>
                  <a:lnTo>
                    <a:pt x="1646" y="362"/>
                  </a:lnTo>
                  <a:lnTo>
                    <a:pt x="1648" y="355"/>
                  </a:lnTo>
                  <a:lnTo>
                    <a:pt x="1653" y="351"/>
                  </a:lnTo>
                  <a:lnTo>
                    <a:pt x="1655" y="349"/>
                  </a:lnTo>
                  <a:lnTo>
                    <a:pt x="1657" y="344"/>
                  </a:lnTo>
                  <a:lnTo>
                    <a:pt x="1659" y="338"/>
                  </a:lnTo>
                  <a:lnTo>
                    <a:pt x="1661" y="329"/>
                  </a:lnTo>
                  <a:lnTo>
                    <a:pt x="1666" y="320"/>
                  </a:lnTo>
                  <a:lnTo>
                    <a:pt x="1670" y="311"/>
                  </a:lnTo>
                  <a:lnTo>
                    <a:pt x="1679" y="304"/>
                  </a:lnTo>
                  <a:lnTo>
                    <a:pt x="1684" y="302"/>
                  </a:lnTo>
                  <a:lnTo>
                    <a:pt x="1690" y="302"/>
                  </a:lnTo>
                  <a:lnTo>
                    <a:pt x="1690" y="302"/>
                  </a:lnTo>
                  <a:lnTo>
                    <a:pt x="1693" y="302"/>
                  </a:lnTo>
                  <a:lnTo>
                    <a:pt x="1693" y="304"/>
                  </a:lnTo>
                  <a:lnTo>
                    <a:pt x="1693" y="302"/>
                  </a:lnTo>
                  <a:lnTo>
                    <a:pt x="1693" y="302"/>
                  </a:lnTo>
                  <a:lnTo>
                    <a:pt x="1693" y="302"/>
                  </a:lnTo>
                  <a:lnTo>
                    <a:pt x="1690" y="302"/>
                  </a:lnTo>
                  <a:lnTo>
                    <a:pt x="1690" y="298"/>
                  </a:lnTo>
                  <a:lnTo>
                    <a:pt x="1693" y="293"/>
                  </a:lnTo>
                  <a:lnTo>
                    <a:pt x="1695" y="291"/>
                  </a:lnTo>
                  <a:lnTo>
                    <a:pt x="1701" y="284"/>
                  </a:lnTo>
                  <a:lnTo>
                    <a:pt x="1710" y="280"/>
                  </a:lnTo>
                  <a:lnTo>
                    <a:pt x="1713" y="275"/>
                  </a:lnTo>
                  <a:lnTo>
                    <a:pt x="1715" y="273"/>
                  </a:lnTo>
                  <a:lnTo>
                    <a:pt x="1717" y="264"/>
                  </a:lnTo>
                  <a:lnTo>
                    <a:pt x="1721" y="258"/>
                  </a:lnTo>
                  <a:lnTo>
                    <a:pt x="1724" y="249"/>
                  </a:lnTo>
                  <a:lnTo>
                    <a:pt x="1724" y="240"/>
                  </a:lnTo>
                  <a:lnTo>
                    <a:pt x="1726" y="231"/>
                  </a:lnTo>
                  <a:lnTo>
                    <a:pt x="1730" y="224"/>
                  </a:lnTo>
                  <a:lnTo>
                    <a:pt x="1737" y="211"/>
                  </a:lnTo>
                  <a:lnTo>
                    <a:pt x="1744" y="198"/>
                  </a:lnTo>
                  <a:lnTo>
                    <a:pt x="1753" y="182"/>
                  </a:lnTo>
                  <a:lnTo>
                    <a:pt x="1757" y="180"/>
                  </a:lnTo>
                  <a:lnTo>
                    <a:pt x="1761" y="175"/>
                  </a:lnTo>
                  <a:lnTo>
                    <a:pt x="1764" y="173"/>
                  </a:lnTo>
                  <a:lnTo>
                    <a:pt x="1766" y="169"/>
                  </a:lnTo>
                  <a:lnTo>
                    <a:pt x="1770" y="166"/>
                  </a:lnTo>
                  <a:lnTo>
                    <a:pt x="1773" y="164"/>
                  </a:lnTo>
                  <a:lnTo>
                    <a:pt x="1786" y="164"/>
                  </a:lnTo>
                  <a:lnTo>
                    <a:pt x="1797" y="166"/>
                  </a:lnTo>
                  <a:lnTo>
                    <a:pt x="1804" y="166"/>
                  </a:lnTo>
                  <a:lnTo>
                    <a:pt x="1808" y="169"/>
                  </a:lnTo>
                  <a:lnTo>
                    <a:pt x="1815" y="173"/>
                  </a:lnTo>
                  <a:lnTo>
                    <a:pt x="1821" y="178"/>
                  </a:lnTo>
                  <a:lnTo>
                    <a:pt x="1828" y="182"/>
                  </a:lnTo>
                  <a:lnTo>
                    <a:pt x="1837" y="182"/>
                  </a:lnTo>
                  <a:lnTo>
                    <a:pt x="1839" y="184"/>
                  </a:lnTo>
                  <a:lnTo>
                    <a:pt x="1841" y="186"/>
                  </a:lnTo>
                  <a:lnTo>
                    <a:pt x="1844" y="191"/>
                  </a:lnTo>
                  <a:lnTo>
                    <a:pt x="1844" y="195"/>
                  </a:lnTo>
                  <a:lnTo>
                    <a:pt x="1844" y="198"/>
                  </a:lnTo>
                  <a:lnTo>
                    <a:pt x="1839" y="202"/>
                  </a:lnTo>
                  <a:lnTo>
                    <a:pt x="1837" y="206"/>
                  </a:lnTo>
                  <a:lnTo>
                    <a:pt x="1799" y="242"/>
                  </a:lnTo>
                  <a:lnTo>
                    <a:pt x="1790" y="249"/>
                  </a:lnTo>
                  <a:lnTo>
                    <a:pt x="1786" y="251"/>
                  </a:lnTo>
                  <a:lnTo>
                    <a:pt x="1781" y="251"/>
                  </a:lnTo>
                  <a:lnTo>
                    <a:pt x="1775" y="251"/>
                  </a:lnTo>
                  <a:lnTo>
                    <a:pt x="1764" y="244"/>
                  </a:lnTo>
                  <a:lnTo>
                    <a:pt x="1761" y="244"/>
                  </a:lnTo>
                  <a:lnTo>
                    <a:pt x="1761" y="246"/>
                  </a:lnTo>
                  <a:lnTo>
                    <a:pt x="1759" y="246"/>
                  </a:lnTo>
                  <a:lnTo>
                    <a:pt x="1757" y="249"/>
                  </a:lnTo>
                  <a:lnTo>
                    <a:pt x="1757" y="251"/>
                  </a:lnTo>
                  <a:lnTo>
                    <a:pt x="1757" y="258"/>
                  </a:lnTo>
                  <a:lnTo>
                    <a:pt x="1753" y="262"/>
                  </a:lnTo>
                  <a:lnTo>
                    <a:pt x="1750" y="266"/>
                  </a:lnTo>
                  <a:lnTo>
                    <a:pt x="1739" y="273"/>
                  </a:lnTo>
                  <a:lnTo>
                    <a:pt x="1730" y="280"/>
                  </a:lnTo>
                  <a:lnTo>
                    <a:pt x="1728" y="282"/>
                  </a:lnTo>
                  <a:lnTo>
                    <a:pt x="1726" y="286"/>
                  </a:lnTo>
                  <a:lnTo>
                    <a:pt x="1726" y="289"/>
                  </a:lnTo>
                  <a:lnTo>
                    <a:pt x="1730" y="298"/>
                  </a:lnTo>
                  <a:lnTo>
                    <a:pt x="1730" y="304"/>
                  </a:lnTo>
                  <a:lnTo>
                    <a:pt x="1733" y="313"/>
                  </a:lnTo>
                  <a:lnTo>
                    <a:pt x="1735" y="320"/>
                  </a:lnTo>
                  <a:lnTo>
                    <a:pt x="1735" y="324"/>
                  </a:lnTo>
                  <a:lnTo>
                    <a:pt x="1733" y="329"/>
                  </a:lnTo>
                  <a:lnTo>
                    <a:pt x="1730" y="353"/>
                  </a:lnTo>
                  <a:lnTo>
                    <a:pt x="1733" y="380"/>
                  </a:lnTo>
                  <a:lnTo>
                    <a:pt x="1733" y="384"/>
                  </a:lnTo>
                  <a:lnTo>
                    <a:pt x="1730" y="386"/>
                  </a:lnTo>
                  <a:lnTo>
                    <a:pt x="1726" y="389"/>
                  </a:lnTo>
                  <a:lnTo>
                    <a:pt x="1724" y="389"/>
                  </a:lnTo>
                  <a:lnTo>
                    <a:pt x="1721" y="391"/>
                  </a:lnTo>
                  <a:lnTo>
                    <a:pt x="1706" y="407"/>
                  </a:lnTo>
                  <a:lnTo>
                    <a:pt x="1706" y="409"/>
                  </a:lnTo>
                  <a:lnTo>
                    <a:pt x="1708" y="411"/>
                  </a:lnTo>
                  <a:lnTo>
                    <a:pt x="1713" y="413"/>
                  </a:lnTo>
                  <a:lnTo>
                    <a:pt x="1715" y="415"/>
                  </a:lnTo>
                  <a:lnTo>
                    <a:pt x="1719" y="415"/>
                  </a:lnTo>
                  <a:lnTo>
                    <a:pt x="1726" y="418"/>
                  </a:lnTo>
                  <a:lnTo>
                    <a:pt x="1730" y="420"/>
                  </a:lnTo>
                  <a:lnTo>
                    <a:pt x="1735" y="424"/>
                  </a:lnTo>
                  <a:lnTo>
                    <a:pt x="1737" y="427"/>
                  </a:lnTo>
                  <a:lnTo>
                    <a:pt x="1737" y="429"/>
                  </a:lnTo>
                  <a:lnTo>
                    <a:pt x="1735" y="431"/>
                  </a:lnTo>
                  <a:lnTo>
                    <a:pt x="1733" y="433"/>
                  </a:lnTo>
                  <a:lnTo>
                    <a:pt x="1730" y="435"/>
                  </a:lnTo>
                  <a:lnTo>
                    <a:pt x="1728" y="435"/>
                  </a:lnTo>
                  <a:lnTo>
                    <a:pt x="1726" y="438"/>
                  </a:lnTo>
                  <a:lnTo>
                    <a:pt x="1726" y="440"/>
                  </a:lnTo>
                  <a:lnTo>
                    <a:pt x="1726" y="449"/>
                  </a:lnTo>
                  <a:lnTo>
                    <a:pt x="1724" y="458"/>
                  </a:lnTo>
                  <a:lnTo>
                    <a:pt x="1721" y="467"/>
                  </a:lnTo>
                  <a:lnTo>
                    <a:pt x="1721" y="469"/>
                  </a:lnTo>
                  <a:lnTo>
                    <a:pt x="1724" y="471"/>
                  </a:lnTo>
                  <a:lnTo>
                    <a:pt x="1726" y="469"/>
                  </a:lnTo>
                  <a:lnTo>
                    <a:pt x="1730" y="467"/>
                  </a:lnTo>
                  <a:lnTo>
                    <a:pt x="1733" y="462"/>
                  </a:lnTo>
                  <a:lnTo>
                    <a:pt x="1735" y="460"/>
                  </a:lnTo>
                  <a:lnTo>
                    <a:pt x="1737" y="451"/>
                  </a:lnTo>
                  <a:lnTo>
                    <a:pt x="1744" y="444"/>
                  </a:lnTo>
                  <a:lnTo>
                    <a:pt x="1748" y="440"/>
                  </a:lnTo>
                  <a:lnTo>
                    <a:pt x="1750" y="438"/>
                  </a:lnTo>
                  <a:lnTo>
                    <a:pt x="1753" y="438"/>
                  </a:lnTo>
                  <a:lnTo>
                    <a:pt x="1755" y="438"/>
                  </a:lnTo>
                  <a:lnTo>
                    <a:pt x="1759" y="447"/>
                  </a:lnTo>
                  <a:lnTo>
                    <a:pt x="1761" y="455"/>
                  </a:lnTo>
                  <a:lnTo>
                    <a:pt x="1764" y="464"/>
                  </a:lnTo>
                  <a:lnTo>
                    <a:pt x="1764" y="473"/>
                  </a:lnTo>
                  <a:lnTo>
                    <a:pt x="1764" y="475"/>
                  </a:lnTo>
                  <a:lnTo>
                    <a:pt x="1761" y="480"/>
                  </a:lnTo>
                  <a:lnTo>
                    <a:pt x="1759" y="482"/>
                  </a:lnTo>
                  <a:lnTo>
                    <a:pt x="1755" y="487"/>
                  </a:lnTo>
                  <a:lnTo>
                    <a:pt x="1750" y="493"/>
                  </a:lnTo>
                  <a:lnTo>
                    <a:pt x="1750" y="502"/>
                  </a:lnTo>
                  <a:lnTo>
                    <a:pt x="1750" y="509"/>
                  </a:lnTo>
                  <a:lnTo>
                    <a:pt x="1750" y="518"/>
                  </a:lnTo>
                  <a:lnTo>
                    <a:pt x="1753" y="524"/>
                  </a:lnTo>
                  <a:lnTo>
                    <a:pt x="1755" y="527"/>
                  </a:lnTo>
                  <a:lnTo>
                    <a:pt x="1759" y="529"/>
                  </a:lnTo>
                  <a:lnTo>
                    <a:pt x="1761" y="529"/>
                  </a:lnTo>
                  <a:lnTo>
                    <a:pt x="1766" y="529"/>
                  </a:lnTo>
                  <a:lnTo>
                    <a:pt x="1768" y="527"/>
                  </a:lnTo>
                  <a:lnTo>
                    <a:pt x="1770" y="522"/>
                  </a:lnTo>
                  <a:lnTo>
                    <a:pt x="1770" y="520"/>
                  </a:lnTo>
                  <a:lnTo>
                    <a:pt x="1770" y="515"/>
                  </a:lnTo>
                  <a:lnTo>
                    <a:pt x="1770" y="511"/>
                  </a:lnTo>
                  <a:lnTo>
                    <a:pt x="1770" y="504"/>
                  </a:lnTo>
                  <a:lnTo>
                    <a:pt x="1773" y="500"/>
                  </a:lnTo>
                  <a:lnTo>
                    <a:pt x="1775" y="495"/>
                  </a:lnTo>
                  <a:lnTo>
                    <a:pt x="1777" y="495"/>
                  </a:lnTo>
                  <a:lnTo>
                    <a:pt x="1781" y="498"/>
                  </a:lnTo>
                  <a:lnTo>
                    <a:pt x="1781" y="500"/>
                  </a:lnTo>
                  <a:lnTo>
                    <a:pt x="1784" y="502"/>
                  </a:lnTo>
                  <a:lnTo>
                    <a:pt x="1784" y="502"/>
                  </a:lnTo>
                  <a:lnTo>
                    <a:pt x="1784" y="504"/>
                  </a:lnTo>
                  <a:lnTo>
                    <a:pt x="1784" y="504"/>
                  </a:lnTo>
                  <a:lnTo>
                    <a:pt x="1784" y="502"/>
                  </a:lnTo>
                  <a:lnTo>
                    <a:pt x="1788" y="502"/>
                  </a:lnTo>
                  <a:lnTo>
                    <a:pt x="1793" y="498"/>
                  </a:lnTo>
                  <a:lnTo>
                    <a:pt x="1799" y="487"/>
                  </a:lnTo>
                  <a:lnTo>
                    <a:pt x="1801" y="482"/>
                  </a:lnTo>
                  <a:lnTo>
                    <a:pt x="1804" y="478"/>
                  </a:lnTo>
                  <a:lnTo>
                    <a:pt x="1808" y="475"/>
                  </a:lnTo>
                  <a:lnTo>
                    <a:pt x="1815" y="473"/>
                  </a:lnTo>
                  <a:lnTo>
                    <a:pt x="1824" y="464"/>
                  </a:lnTo>
                  <a:lnTo>
                    <a:pt x="1824" y="462"/>
                  </a:lnTo>
                  <a:lnTo>
                    <a:pt x="1824" y="460"/>
                  </a:lnTo>
                  <a:lnTo>
                    <a:pt x="1824" y="453"/>
                  </a:lnTo>
                  <a:lnTo>
                    <a:pt x="1824" y="447"/>
                  </a:lnTo>
                  <a:lnTo>
                    <a:pt x="1826" y="442"/>
                  </a:lnTo>
                  <a:lnTo>
                    <a:pt x="1828" y="435"/>
                  </a:lnTo>
                  <a:lnTo>
                    <a:pt x="1830" y="431"/>
                  </a:lnTo>
                  <a:lnTo>
                    <a:pt x="1835" y="427"/>
                  </a:lnTo>
                  <a:lnTo>
                    <a:pt x="1839" y="424"/>
                  </a:lnTo>
                  <a:lnTo>
                    <a:pt x="1844" y="424"/>
                  </a:lnTo>
                  <a:lnTo>
                    <a:pt x="1846" y="422"/>
                  </a:lnTo>
                  <a:lnTo>
                    <a:pt x="1848" y="422"/>
                  </a:lnTo>
                  <a:lnTo>
                    <a:pt x="1848" y="422"/>
                  </a:lnTo>
                  <a:lnTo>
                    <a:pt x="1848" y="422"/>
                  </a:lnTo>
                  <a:lnTo>
                    <a:pt x="1848" y="422"/>
                  </a:lnTo>
                  <a:lnTo>
                    <a:pt x="1855" y="424"/>
                  </a:lnTo>
                  <a:lnTo>
                    <a:pt x="1859" y="427"/>
                  </a:lnTo>
                  <a:lnTo>
                    <a:pt x="1866" y="427"/>
                  </a:lnTo>
                  <a:lnTo>
                    <a:pt x="1866" y="431"/>
                  </a:lnTo>
                  <a:lnTo>
                    <a:pt x="1868" y="433"/>
                  </a:lnTo>
                  <a:lnTo>
                    <a:pt x="1868" y="435"/>
                  </a:lnTo>
                  <a:lnTo>
                    <a:pt x="1873" y="435"/>
                  </a:lnTo>
                  <a:lnTo>
                    <a:pt x="1877" y="435"/>
                  </a:lnTo>
                  <a:lnTo>
                    <a:pt x="1879" y="438"/>
                  </a:lnTo>
                  <a:lnTo>
                    <a:pt x="1881" y="440"/>
                  </a:lnTo>
                  <a:lnTo>
                    <a:pt x="1881" y="444"/>
                  </a:lnTo>
                  <a:lnTo>
                    <a:pt x="1884" y="451"/>
                  </a:lnTo>
                  <a:lnTo>
                    <a:pt x="1884" y="455"/>
                  </a:lnTo>
                  <a:lnTo>
                    <a:pt x="1888" y="458"/>
                  </a:lnTo>
                  <a:lnTo>
                    <a:pt x="1893" y="460"/>
                  </a:lnTo>
                  <a:lnTo>
                    <a:pt x="1895" y="464"/>
                  </a:lnTo>
                  <a:lnTo>
                    <a:pt x="1895" y="467"/>
                  </a:lnTo>
                  <a:lnTo>
                    <a:pt x="1895" y="471"/>
                  </a:lnTo>
                  <a:lnTo>
                    <a:pt x="1895" y="475"/>
                  </a:lnTo>
                  <a:lnTo>
                    <a:pt x="1893" y="480"/>
                  </a:lnTo>
                  <a:lnTo>
                    <a:pt x="1890" y="484"/>
                  </a:lnTo>
                  <a:lnTo>
                    <a:pt x="1890" y="491"/>
                  </a:lnTo>
                  <a:lnTo>
                    <a:pt x="1888" y="495"/>
                  </a:lnTo>
                  <a:lnTo>
                    <a:pt x="1884" y="498"/>
                  </a:lnTo>
                  <a:lnTo>
                    <a:pt x="1877" y="500"/>
                  </a:lnTo>
                  <a:lnTo>
                    <a:pt x="1873" y="498"/>
                  </a:lnTo>
                  <a:lnTo>
                    <a:pt x="1866" y="498"/>
                  </a:lnTo>
                  <a:lnTo>
                    <a:pt x="1866" y="498"/>
                  </a:lnTo>
                  <a:lnTo>
                    <a:pt x="1866" y="498"/>
                  </a:lnTo>
                  <a:lnTo>
                    <a:pt x="1866" y="498"/>
                  </a:lnTo>
                  <a:lnTo>
                    <a:pt x="1866" y="498"/>
                  </a:lnTo>
                  <a:lnTo>
                    <a:pt x="1866" y="507"/>
                  </a:lnTo>
                  <a:lnTo>
                    <a:pt x="1864" y="513"/>
                  </a:lnTo>
                  <a:lnTo>
                    <a:pt x="1861" y="518"/>
                  </a:lnTo>
                  <a:lnTo>
                    <a:pt x="1861" y="524"/>
                  </a:lnTo>
                  <a:lnTo>
                    <a:pt x="1864" y="529"/>
                  </a:lnTo>
                  <a:lnTo>
                    <a:pt x="1866" y="533"/>
                  </a:lnTo>
                  <a:lnTo>
                    <a:pt x="1868" y="540"/>
                  </a:lnTo>
                  <a:lnTo>
                    <a:pt x="1868" y="547"/>
                  </a:lnTo>
                  <a:lnTo>
                    <a:pt x="1866" y="553"/>
                  </a:lnTo>
                  <a:lnTo>
                    <a:pt x="1864" y="555"/>
                  </a:lnTo>
                  <a:lnTo>
                    <a:pt x="1861" y="560"/>
                  </a:lnTo>
                  <a:lnTo>
                    <a:pt x="1857" y="562"/>
                  </a:lnTo>
                  <a:lnTo>
                    <a:pt x="1853" y="564"/>
                  </a:lnTo>
                  <a:lnTo>
                    <a:pt x="1848" y="567"/>
                  </a:lnTo>
                  <a:lnTo>
                    <a:pt x="1844" y="571"/>
                  </a:lnTo>
                  <a:lnTo>
                    <a:pt x="1833" y="580"/>
                  </a:lnTo>
                  <a:lnTo>
                    <a:pt x="1819" y="587"/>
                  </a:lnTo>
                  <a:lnTo>
                    <a:pt x="1799" y="591"/>
                  </a:lnTo>
                  <a:lnTo>
                    <a:pt x="1779" y="587"/>
                  </a:lnTo>
                  <a:lnTo>
                    <a:pt x="1779" y="584"/>
                  </a:lnTo>
                  <a:lnTo>
                    <a:pt x="1777" y="584"/>
                  </a:lnTo>
                  <a:lnTo>
                    <a:pt x="1775" y="580"/>
                  </a:lnTo>
                  <a:lnTo>
                    <a:pt x="1770" y="575"/>
                  </a:lnTo>
                  <a:lnTo>
                    <a:pt x="1768" y="575"/>
                  </a:lnTo>
                  <a:lnTo>
                    <a:pt x="1764" y="575"/>
                  </a:lnTo>
                  <a:lnTo>
                    <a:pt x="1757" y="575"/>
                  </a:lnTo>
                  <a:lnTo>
                    <a:pt x="1757" y="575"/>
                  </a:lnTo>
                  <a:lnTo>
                    <a:pt x="1755" y="578"/>
                  </a:lnTo>
                  <a:lnTo>
                    <a:pt x="1755" y="580"/>
                  </a:lnTo>
                  <a:lnTo>
                    <a:pt x="1757" y="582"/>
                  </a:lnTo>
                  <a:lnTo>
                    <a:pt x="1759" y="587"/>
                  </a:lnTo>
                  <a:lnTo>
                    <a:pt x="1759" y="589"/>
                  </a:lnTo>
                  <a:lnTo>
                    <a:pt x="1759" y="593"/>
                  </a:lnTo>
                  <a:lnTo>
                    <a:pt x="1757" y="595"/>
                  </a:lnTo>
                  <a:lnTo>
                    <a:pt x="1755" y="598"/>
                  </a:lnTo>
                  <a:lnTo>
                    <a:pt x="1750" y="602"/>
                  </a:lnTo>
                  <a:lnTo>
                    <a:pt x="1750" y="602"/>
                  </a:lnTo>
                  <a:lnTo>
                    <a:pt x="1746" y="607"/>
                  </a:lnTo>
                  <a:lnTo>
                    <a:pt x="1728" y="622"/>
                  </a:lnTo>
                  <a:lnTo>
                    <a:pt x="1724" y="627"/>
                  </a:lnTo>
                  <a:lnTo>
                    <a:pt x="1724" y="631"/>
                  </a:lnTo>
                  <a:lnTo>
                    <a:pt x="1724" y="633"/>
                  </a:lnTo>
                  <a:lnTo>
                    <a:pt x="1721" y="636"/>
                  </a:lnTo>
                  <a:lnTo>
                    <a:pt x="1681" y="676"/>
                  </a:lnTo>
                  <a:lnTo>
                    <a:pt x="1677" y="678"/>
                  </a:lnTo>
                  <a:lnTo>
                    <a:pt x="1673" y="678"/>
                  </a:lnTo>
                  <a:lnTo>
                    <a:pt x="1668" y="676"/>
                  </a:lnTo>
                  <a:lnTo>
                    <a:pt x="1661" y="673"/>
                  </a:lnTo>
                  <a:lnTo>
                    <a:pt x="1655" y="671"/>
                  </a:lnTo>
                  <a:lnTo>
                    <a:pt x="1653" y="671"/>
                  </a:lnTo>
                  <a:lnTo>
                    <a:pt x="1650" y="671"/>
                  </a:lnTo>
                  <a:lnTo>
                    <a:pt x="1648" y="673"/>
                  </a:lnTo>
                  <a:lnTo>
                    <a:pt x="1646" y="680"/>
                  </a:lnTo>
                  <a:lnTo>
                    <a:pt x="1641" y="684"/>
                  </a:lnTo>
                  <a:lnTo>
                    <a:pt x="1635" y="689"/>
                  </a:lnTo>
                  <a:lnTo>
                    <a:pt x="1628" y="689"/>
                  </a:lnTo>
                  <a:lnTo>
                    <a:pt x="1621" y="689"/>
                  </a:lnTo>
                  <a:lnTo>
                    <a:pt x="1621" y="689"/>
                  </a:lnTo>
                  <a:lnTo>
                    <a:pt x="1619" y="689"/>
                  </a:lnTo>
                  <a:lnTo>
                    <a:pt x="1621" y="689"/>
                  </a:lnTo>
                  <a:lnTo>
                    <a:pt x="1621" y="689"/>
                  </a:lnTo>
                  <a:lnTo>
                    <a:pt x="1621" y="702"/>
                  </a:lnTo>
                  <a:lnTo>
                    <a:pt x="1621" y="707"/>
                  </a:lnTo>
                  <a:lnTo>
                    <a:pt x="1617" y="713"/>
                  </a:lnTo>
                  <a:lnTo>
                    <a:pt x="1613" y="716"/>
                  </a:lnTo>
                  <a:lnTo>
                    <a:pt x="1606" y="716"/>
                  </a:lnTo>
                  <a:lnTo>
                    <a:pt x="1601" y="716"/>
                  </a:lnTo>
                  <a:lnTo>
                    <a:pt x="1595" y="713"/>
                  </a:lnTo>
                  <a:lnTo>
                    <a:pt x="1593" y="716"/>
                  </a:lnTo>
                  <a:lnTo>
                    <a:pt x="1590" y="716"/>
                  </a:lnTo>
                  <a:lnTo>
                    <a:pt x="1590" y="718"/>
                  </a:lnTo>
                  <a:lnTo>
                    <a:pt x="1586" y="724"/>
                  </a:lnTo>
                  <a:lnTo>
                    <a:pt x="1581" y="731"/>
                  </a:lnTo>
                  <a:lnTo>
                    <a:pt x="1577" y="736"/>
                  </a:lnTo>
                  <a:lnTo>
                    <a:pt x="1570" y="740"/>
                  </a:lnTo>
                  <a:lnTo>
                    <a:pt x="1561" y="744"/>
                  </a:lnTo>
                  <a:lnTo>
                    <a:pt x="1555" y="751"/>
                  </a:lnTo>
                  <a:lnTo>
                    <a:pt x="1548" y="758"/>
                  </a:lnTo>
                  <a:lnTo>
                    <a:pt x="1541" y="764"/>
                  </a:lnTo>
                  <a:lnTo>
                    <a:pt x="1535" y="773"/>
                  </a:lnTo>
                  <a:lnTo>
                    <a:pt x="1530" y="780"/>
                  </a:lnTo>
                  <a:lnTo>
                    <a:pt x="1526" y="784"/>
                  </a:lnTo>
                  <a:lnTo>
                    <a:pt x="1510" y="802"/>
                  </a:lnTo>
                  <a:lnTo>
                    <a:pt x="1499" y="820"/>
                  </a:lnTo>
                  <a:lnTo>
                    <a:pt x="1493" y="842"/>
                  </a:lnTo>
                  <a:lnTo>
                    <a:pt x="1490" y="851"/>
                  </a:lnTo>
                  <a:lnTo>
                    <a:pt x="1488" y="858"/>
                  </a:lnTo>
                  <a:lnTo>
                    <a:pt x="1488" y="862"/>
                  </a:lnTo>
                  <a:lnTo>
                    <a:pt x="1488" y="867"/>
                  </a:lnTo>
                  <a:lnTo>
                    <a:pt x="1490" y="869"/>
                  </a:lnTo>
                  <a:lnTo>
                    <a:pt x="1493" y="871"/>
                  </a:lnTo>
                  <a:lnTo>
                    <a:pt x="1497" y="871"/>
                  </a:lnTo>
                  <a:lnTo>
                    <a:pt x="1501" y="871"/>
                  </a:lnTo>
                  <a:lnTo>
                    <a:pt x="1508" y="873"/>
                  </a:lnTo>
                  <a:lnTo>
                    <a:pt x="1510" y="873"/>
                  </a:lnTo>
                  <a:lnTo>
                    <a:pt x="1510" y="876"/>
                  </a:lnTo>
                  <a:lnTo>
                    <a:pt x="1513" y="887"/>
                  </a:lnTo>
                  <a:lnTo>
                    <a:pt x="1513" y="902"/>
                  </a:lnTo>
                  <a:lnTo>
                    <a:pt x="1513" y="916"/>
                  </a:lnTo>
                  <a:lnTo>
                    <a:pt x="1513" y="925"/>
                  </a:lnTo>
                  <a:lnTo>
                    <a:pt x="1510" y="931"/>
                  </a:lnTo>
                  <a:lnTo>
                    <a:pt x="1506" y="938"/>
                  </a:lnTo>
                  <a:lnTo>
                    <a:pt x="1506" y="938"/>
                  </a:lnTo>
                  <a:lnTo>
                    <a:pt x="1506" y="940"/>
                  </a:lnTo>
                  <a:lnTo>
                    <a:pt x="1506" y="938"/>
                  </a:lnTo>
                  <a:lnTo>
                    <a:pt x="1506" y="938"/>
                  </a:lnTo>
                  <a:lnTo>
                    <a:pt x="1515" y="938"/>
                  </a:lnTo>
                  <a:lnTo>
                    <a:pt x="1521" y="936"/>
                  </a:lnTo>
                  <a:lnTo>
                    <a:pt x="1530" y="933"/>
                  </a:lnTo>
                  <a:lnTo>
                    <a:pt x="1537" y="933"/>
                  </a:lnTo>
                  <a:lnTo>
                    <a:pt x="1544" y="936"/>
                  </a:lnTo>
                  <a:lnTo>
                    <a:pt x="1568" y="951"/>
                  </a:lnTo>
                  <a:lnTo>
                    <a:pt x="1577" y="958"/>
                  </a:lnTo>
                  <a:lnTo>
                    <a:pt x="1586" y="965"/>
                  </a:lnTo>
                  <a:lnTo>
                    <a:pt x="1590" y="973"/>
                  </a:lnTo>
                  <a:lnTo>
                    <a:pt x="1597" y="982"/>
                  </a:lnTo>
                  <a:lnTo>
                    <a:pt x="1604" y="989"/>
                  </a:lnTo>
                  <a:lnTo>
                    <a:pt x="1613" y="993"/>
                  </a:lnTo>
                  <a:lnTo>
                    <a:pt x="1621" y="1000"/>
                  </a:lnTo>
                  <a:lnTo>
                    <a:pt x="1630" y="1007"/>
                  </a:lnTo>
                  <a:lnTo>
                    <a:pt x="1637" y="1016"/>
                  </a:lnTo>
                  <a:lnTo>
                    <a:pt x="1641" y="1018"/>
                  </a:lnTo>
                  <a:lnTo>
                    <a:pt x="1646" y="1020"/>
                  </a:lnTo>
                  <a:lnTo>
                    <a:pt x="1668" y="1022"/>
                  </a:lnTo>
                  <a:lnTo>
                    <a:pt x="1690" y="1027"/>
                  </a:lnTo>
                  <a:lnTo>
                    <a:pt x="1690" y="1027"/>
                  </a:lnTo>
                  <a:lnTo>
                    <a:pt x="1693" y="1031"/>
                  </a:lnTo>
                  <a:lnTo>
                    <a:pt x="1693" y="1033"/>
                  </a:lnTo>
                  <a:lnTo>
                    <a:pt x="1688" y="1047"/>
                  </a:lnTo>
                  <a:lnTo>
                    <a:pt x="1686" y="1054"/>
                  </a:lnTo>
                  <a:lnTo>
                    <a:pt x="1686" y="1058"/>
                  </a:lnTo>
                  <a:lnTo>
                    <a:pt x="1681" y="1078"/>
                  </a:lnTo>
                  <a:lnTo>
                    <a:pt x="1675" y="1098"/>
                  </a:lnTo>
                  <a:lnTo>
                    <a:pt x="1673" y="1102"/>
                  </a:lnTo>
                  <a:lnTo>
                    <a:pt x="1675" y="1107"/>
                  </a:lnTo>
                  <a:lnTo>
                    <a:pt x="1677" y="1116"/>
                  </a:lnTo>
                  <a:lnTo>
                    <a:pt x="1681" y="1122"/>
                  </a:lnTo>
                  <a:lnTo>
                    <a:pt x="1686" y="1131"/>
                  </a:lnTo>
                  <a:lnTo>
                    <a:pt x="1693" y="1138"/>
                  </a:lnTo>
                  <a:lnTo>
                    <a:pt x="1695" y="1140"/>
                  </a:lnTo>
                  <a:lnTo>
                    <a:pt x="1697" y="1145"/>
                  </a:lnTo>
                  <a:lnTo>
                    <a:pt x="1697" y="1149"/>
                  </a:lnTo>
                  <a:lnTo>
                    <a:pt x="1701" y="1158"/>
                  </a:lnTo>
                  <a:lnTo>
                    <a:pt x="1704" y="1160"/>
                  </a:lnTo>
                  <a:lnTo>
                    <a:pt x="1706" y="1160"/>
                  </a:lnTo>
                  <a:lnTo>
                    <a:pt x="1710" y="1160"/>
                  </a:lnTo>
                  <a:lnTo>
                    <a:pt x="1713" y="1156"/>
                  </a:lnTo>
                  <a:lnTo>
                    <a:pt x="1717" y="1154"/>
                  </a:lnTo>
                  <a:lnTo>
                    <a:pt x="1719" y="1151"/>
                  </a:lnTo>
                  <a:lnTo>
                    <a:pt x="1724" y="1151"/>
                  </a:lnTo>
                  <a:lnTo>
                    <a:pt x="1726" y="1151"/>
                  </a:lnTo>
                  <a:lnTo>
                    <a:pt x="1728" y="1149"/>
                  </a:lnTo>
                  <a:lnTo>
                    <a:pt x="1737" y="1136"/>
                  </a:lnTo>
                  <a:lnTo>
                    <a:pt x="1737" y="1131"/>
                  </a:lnTo>
                  <a:lnTo>
                    <a:pt x="1737" y="1129"/>
                  </a:lnTo>
                  <a:lnTo>
                    <a:pt x="1737" y="1118"/>
                  </a:lnTo>
                  <a:lnTo>
                    <a:pt x="1737" y="1107"/>
                  </a:lnTo>
                  <a:lnTo>
                    <a:pt x="1737" y="1096"/>
                  </a:lnTo>
                  <a:lnTo>
                    <a:pt x="1739" y="1085"/>
                  </a:lnTo>
                  <a:lnTo>
                    <a:pt x="1739" y="1074"/>
                  </a:lnTo>
                  <a:lnTo>
                    <a:pt x="1739" y="1062"/>
                  </a:lnTo>
                  <a:lnTo>
                    <a:pt x="1739" y="1054"/>
                  </a:lnTo>
                  <a:lnTo>
                    <a:pt x="1739" y="1049"/>
                  </a:lnTo>
                  <a:lnTo>
                    <a:pt x="1741" y="1045"/>
                  </a:lnTo>
                  <a:lnTo>
                    <a:pt x="1746" y="1042"/>
                  </a:lnTo>
                  <a:lnTo>
                    <a:pt x="1766" y="1033"/>
                  </a:lnTo>
                  <a:lnTo>
                    <a:pt x="1786" y="1025"/>
                  </a:lnTo>
                  <a:lnTo>
                    <a:pt x="1806" y="1009"/>
                  </a:lnTo>
                  <a:lnTo>
                    <a:pt x="1810" y="1005"/>
                  </a:lnTo>
                  <a:lnTo>
                    <a:pt x="1817" y="1002"/>
                  </a:lnTo>
                  <a:lnTo>
                    <a:pt x="1817" y="1000"/>
                  </a:lnTo>
                  <a:lnTo>
                    <a:pt x="1819" y="998"/>
                  </a:lnTo>
                  <a:lnTo>
                    <a:pt x="1819" y="998"/>
                  </a:lnTo>
                  <a:lnTo>
                    <a:pt x="1817" y="991"/>
                  </a:lnTo>
                  <a:lnTo>
                    <a:pt x="1819" y="985"/>
                  </a:lnTo>
                  <a:lnTo>
                    <a:pt x="1819" y="978"/>
                  </a:lnTo>
                  <a:lnTo>
                    <a:pt x="1821" y="971"/>
                  </a:lnTo>
                  <a:lnTo>
                    <a:pt x="1819" y="965"/>
                  </a:lnTo>
                  <a:lnTo>
                    <a:pt x="1817" y="951"/>
                  </a:lnTo>
                  <a:lnTo>
                    <a:pt x="1815" y="936"/>
                  </a:lnTo>
                  <a:lnTo>
                    <a:pt x="1815" y="931"/>
                  </a:lnTo>
                  <a:lnTo>
                    <a:pt x="1810" y="927"/>
                  </a:lnTo>
                  <a:lnTo>
                    <a:pt x="1808" y="920"/>
                  </a:lnTo>
                  <a:lnTo>
                    <a:pt x="1804" y="916"/>
                  </a:lnTo>
                  <a:lnTo>
                    <a:pt x="1801" y="911"/>
                  </a:lnTo>
                  <a:lnTo>
                    <a:pt x="1801" y="905"/>
                  </a:lnTo>
                  <a:lnTo>
                    <a:pt x="1804" y="900"/>
                  </a:lnTo>
                  <a:lnTo>
                    <a:pt x="1808" y="893"/>
                  </a:lnTo>
                  <a:lnTo>
                    <a:pt x="1815" y="889"/>
                  </a:lnTo>
                  <a:lnTo>
                    <a:pt x="1821" y="882"/>
                  </a:lnTo>
                  <a:lnTo>
                    <a:pt x="1826" y="873"/>
                  </a:lnTo>
                  <a:lnTo>
                    <a:pt x="1828" y="871"/>
                  </a:lnTo>
                  <a:lnTo>
                    <a:pt x="1830" y="871"/>
                  </a:lnTo>
                  <a:lnTo>
                    <a:pt x="1833" y="869"/>
                  </a:lnTo>
                  <a:lnTo>
                    <a:pt x="1835" y="867"/>
                  </a:lnTo>
                  <a:lnTo>
                    <a:pt x="1839" y="865"/>
                  </a:lnTo>
                  <a:lnTo>
                    <a:pt x="1839" y="860"/>
                  </a:lnTo>
                  <a:lnTo>
                    <a:pt x="1839" y="856"/>
                  </a:lnTo>
                  <a:lnTo>
                    <a:pt x="1837" y="851"/>
                  </a:lnTo>
                  <a:lnTo>
                    <a:pt x="1837" y="847"/>
                  </a:lnTo>
                  <a:lnTo>
                    <a:pt x="1837" y="840"/>
                  </a:lnTo>
                  <a:lnTo>
                    <a:pt x="1837" y="833"/>
                  </a:lnTo>
                  <a:lnTo>
                    <a:pt x="1835" y="827"/>
                  </a:lnTo>
                  <a:lnTo>
                    <a:pt x="1835" y="822"/>
                  </a:lnTo>
                  <a:lnTo>
                    <a:pt x="1839" y="816"/>
                  </a:lnTo>
                  <a:lnTo>
                    <a:pt x="1844" y="811"/>
                  </a:lnTo>
                  <a:lnTo>
                    <a:pt x="1848" y="804"/>
                  </a:lnTo>
                  <a:lnTo>
                    <a:pt x="1850" y="800"/>
                  </a:lnTo>
                  <a:lnTo>
                    <a:pt x="1850" y="796"/>
                  </a:lnTo>
                  <a:lnTo>
                    <a:pt x="1848" y="791"/>
                  </a:lnTo>
                  <a:lnTo>
                    <a:pt x="1846" y="787"/>
                  </a:lnTo>
                  <a:lnTo>
                    <a:pt x="1846" y="780"/>
                  </a:lnTo>
                  <a:lnTo>
                    <a:pt x="1848" y="773"/>
                  </a:lnTo>
                  <a:lnTo>
                    <a:pt x="1853" y="767"/>
                  </a:lnTo>
                  <a:lnTo>
                    <a:pt x="1857" y="762"/>
                  </a:lnTo>
                  <a:lnTo>
                    <a:pt x="1866" y="758"/>
                  </a:lnTo>
                  <a:lnTo>
                    <a:pt x="1873" y="760"/>
                  </a:lnTo>
                  <a:lnTo>
                    <a:pt x="1879" y="762"/>
                  </a:lnTo>
                  <a:lnTo>
                    <a:pt x="1886" y="764"/>
                  </a:lnTo>
                  <a:lnTo>
                    <a:pt x="1893" y="769"/>
                  </a:lnTo>
                  <a:lnTo>
                    <a:pt x="1901" y="771"/>
                  </a:lnTo>
                  <a:lnTo>
                    <a:pt x="1908" y="771"/>
                  </a:lnTo>
                  <a:lnTo>
                    <a:pt x="1917" y="773"/>
                  </a:lnTo>
                  <a:lnTo>
                    <a:pt x="1921" y="773"/>
                  </a:lnTo>
                  <a:lnTo>
                    <a:pt x="1928" y="773"/>
                  </a:lnTo>
                  <a:lnTo>
                    <a:pt x="1933" y="771"/>
                  </a:lnTo>
                  <a:lnTo>
                    <a:pt x="1937" y="771"/>
                  </a:lnTo>
                  <a:lnTo>
                    <a:pt x="1941" y="776"/>
                  </a:lnTo>
                  <a:lnTo>
                    <a:pt x="1946" y="780"/>
                  </a:lnTo>
                  <a:lnTo>
                    <a:pt x="1950" y="784"/>
                  </a:lnTo>
                  <a:lnTo>
                    <a:pt x="1953" y="791"/>
                  </a:lnTo>
                  <a:lnTo>
                    <a:pt x="1957" y="800"/>
                  </a:lnTo>
                  <a:lnTo>
                    <a:pt x="1964" y="809"/>
                  </a:lnTo>
                  <a:lnTo>
                    <a:pt x="1966" y="811"/>
                  </a:lnTo>
                  <a:lnTo>
                    <a:pt x="1966" y="813"/>
                  </a:lnTo>
                  <a:lnTo>
                    <a:pt x="1966" y="816"/>
                  </a:lnTo>
                  <a:lnTo>
                    <a:pt x="1966" y="820"/>
                  </a:lnTo>
                  <a:lnTo>
                    <a:pt x="1968" y="822"/>
                  </a:lnTo>
                  <a:lnTo>
                    <a:pt x="1973" y="825"/>
                  </a:lnTo>
                  <a:lnTo>
                    <a:pt x="1975" y="827"/>
                  </a:lnTo>
                  <a:lnTo>
                    <a:pt x="1979" y="827"/>
                  </a:lnTo>
                  <a:lnTo>
                    <a:pt x="1984" y="829"/>
                  </a:lnTo>
                  <a:lnTo>
                    <a:pt x="1990" y="831"/>
                  </a:lnTo>
                  <a:lnTo>
                    <a:pt x="1995" y="836"/>
                  </a:lnTo>
                  <a:lnTo>
                    <a:pt x="1999" y="838"/>
                  </a:lnTo>
                  <a:lnTo>
                    <a:pt x="2001" y="838"/>
                  </a:lnTo>
                  <a:lnTo>
                    <a:pt x="2004" y="840"/>
                  </a:lnTo>
                  <a:lnTo>
                    <a:pt x="2004" y="845"/>
                  </a:lnTo>
                  <a:lnTo>
                    <a:pt x="1999" y="851"/>
                  </a:lnTo>
                  <a:lnTo>
                    <a:pt x="1995" y="860"/>
                  </a:lnTo>
                  <a:lnTo>
                    <a:pt x="1993" y="869"/>
                  </a:lnTo>
                  <a:lnTo>
                    <a:pt x="1990" y="871"/>
                  </a:lnTo>
                  <a:lnTo>
                    <a:pt x="1990" y="873"/>
                  </a:lnTo>
                  <a:lnTo>
                    <a:pt x="1990" y="876"/>
                  </a:lnTo>
                  <a:lnTo>
                    <a:pt x="1990" y="882"/>
                  </a:lnTo>
                  <a:lnTo>
                    <a:pt x="1990" y="889"/>
                  </a:lnTo>
                  <a:lnTo>
                    <a:pt x="1988" y="896"/>
                  </a:lnTo>
                  <a:lnTo>
                    <a:pt x="1986" y="902"/>
                  </a:lnTo>
                  <a:lnTo>
                    <a:pt x="1986" y="907"/>
                  </a:lnTo>
                  <a:lnTo>
                    <a:pt x="1988" y="909"/>
                  </a:lnTo>
                  <a:lnTo>
                    <a:pt x="1990" y="913"/>
                  </a:lnTo>
                  <a:lnTo>
                    <a:pt x="1993" y="916"/>
                  </a:lnTo>
                  <a:lnTo>
                    <a:pt x="1997" y="918"/>
                  </a:lnTo>
                  <a:lnTo>
                    <a:pt x="1999" y="922"/>
                  </a:lnTo>
                  <a:lnTo>
                    <a:pt x="2001" y="925"/>
                  </a:lnTo>
                  <a:lnTo>
                    <a:pt x="2004" y="931"/>
                  </a:lnTo>
                  <a:lnTo>
                    <a:pt x="2008" y="933"/>
                  </a:lnTo>
                  <a:lnTo>
                    <a:pt x="2013" y="936"/>
                  </a:lnTo>
                  <a:lnTo>
                    <a:pt x="2017" y="938"/>
                  </a:lnTo>
                  <a:lnTo>
                    <a:pt x="2021" y="938"/>
                  </a:lnTo>
                  <a:lnTo>
                    <a:pt x="2032" y="931"/>
                  </a:lnTo>
                  <a:lnTo>
                    <a:pt x="2035" y="929"/>
                  </a:lnTo>
                  <a:lnTo>
                    <a:pt x="2039" y="927"/>
                  </a:lnTo>
                  <a:lnTo>
                    <a:pt x="2041" y="925"/>
                  </a:lnTo>
                  <a:lnTo>
                    <a:pt x="2050" y="920"/>
                  </a:lnTo>
                  <a:lnTo>
                    <a:pt x="2057" y="913"/>
                  </a:lnTo>
                  <a:lnTo>
                    <a:pt x="2061" y="907"/>
                  </a:lnTo>
                  <a:lnTo>
                    <a:pt x="2066" y="898"/>
                  </a:lnTo>
                  <a:lnTo>
                    <a:pt x="2072" y="887"/>
                  </a:lnTo>
                  <a:lnTo>
                    <a:pt x="2079" y="876"/>
                  </a:lnTo>
                  <a:lnTo>
                    <a:pt x="2088" y="867"/>
                  </a:lnTo>
                  <a:lnTo>
                    <a:pt x="2088" y="865"/>
                  </a:lnTo>
                  <a:lnTo>
                    <a:pt x="2090" y="865"/>
                  </a:lnTo>
                  <a:lnTo>
                    <a:pt x="2092" y="867"/>
                  </a:lnTo>
                  <a:lnTo>
                    <a:pt x="2092" y="869"/>
                  </a:lnTo>
                  <a:lnTo>
                    <a:pt x="2095" y="873"/>
                  </a:lnTo>
                  <a:lnTo>
                    <a:pt x="2095" y="878"/>
                  </a:lnTo>
                  <a:lnTo>
                    <a:pt x="2099" y="898"/>
                  </a:lnTo>
                  <a:lnTo>
                    <a:pt x="2104" y="916"/>
                  </a:lnTo>
                  <a:lnTo>
                    <a:pt x="2106" y="922"/>
                  </a:lnTo>
                  <a:lnTo>
                    <a:pt x="2108" y="931"/>
                  </a:lnTo>
                  <a:lnTo>
                    <a:pt x="2108" y="938"/>
                  </a:lnTo>
                  <a:lnTo>
                    <a:pt x="2108" y="945"/>
                  </a:lnTo>
                  <a:lnTo>
                    <a:pt x="2110" y="947"/>
                  </a:lnTo>
                  <a:lnTo>
                    <a:pt x="2108" y="949"/>
                  </a:lnTo>
                  <a:lnTo>
                    <a:pt x="2108" y="953"/>
                  </a:lnTo>
                  <a:lnTo>
                    <a:pt x="2110" y="953"/>
                  </a:lnTo>
                  <a:lnTo>
                    <a:pt x="2112" y="958"/>
                  </a:lnTo>
                  <a:lnTo>
                    <a:pt x="2115" y="960"/>
                  </a:lnTo>
                  <a:lnTo>
                    <a:pt x="2115" y="962"/>
                  </a:lnTo>
                  <a:lnTo>
                    <a:pt x="2117" y="967"/>
                  </a:lnTo>
                  <a:lnTo>
                    <a:pt x="2119" y="969"/>
                  </a:lnTo>
                  <a:lnTo>
                    <a:pt x="2119" y="971"/>
                  </a:lnTo>
                  <a:lnTo>
                    <a:pt x="2119" y="973"/>
                  </a:lnTo>
                  <a:lnTo>
                    <a:pt x="2119" y="980"/>
                  </a:lnTo>
                  <a:lnTo>
                    <a:pt x="2121" y="987"/>
                  </a:lnTo>
                  <a:lnTo>
                    <a:pt x="2126" y="993"/>
                  </a:lnTo>
                  <a:lnTo>
                    <a:pt x="2126" y="996"/>
                  </a:lnTo>
                  <a:lnTo>
                    <a:pt x="2126" y="1000"/>
                  </a:lnTo>
                  <a:lnTo>
                    <a:pt x="2124" y="1002"/>
                  </a:lnTo>
                  <a:lnTo>
                    <a:pt x="2115" y="1013"/>
                  </a:lnTo>
                  <a:lnTo>
                    <a:pt x="2112" y="1016"/>
                  </a:lnTo>
                  <a:lnTo>
                    <a:pt x="2112" y="1020"/>
                  </a:lnTo>
                  <a:lnTo>
                    <a:pt x="2115" y="1022"/>
                  </a:lnTo>
                  <a:lnTo>
                    <a:pt x="2119" y="1027"/>
                  </a:lnTo>
                  <a:lnTo>
                    <a:pt x="2124" y="1033"/>
                  </a:lnTo>
                  <a:lnTo>
                    <a:pt x="2128" y="1038"/>
                  </a:lnTo>
                  <a:lnTo>
                    <a:pt x="2132" y="1042"/>
                  </a:lnTo>
                  <a:lnTo>
                    <a:pt x="2137" y="1047"/>
                  </a:lnTo>
                  <a:lnTo>
                    <a:pt x="2139" y="1054"/>
                  </a:lnTo>
                  <a:lnTo>
                    <a:pt x="2141" y="1056"/>
                  </a:lnTo>
                  <a:lnTo>
                    <a:pt x="2144" y="1058"/>
                  </a:lnTo>
                  <a:lnTo>
                    <a:pt x="2150" y="1060"/>
                  </a:lnTo>
                  <a:lnTo>
                    <a:pt x="2157" y="1065"/>
                  </a:lnTo>
                  <a:lnTo>
                    <a:pt x="2164" y="1069"/>
                  </a:lnTo>
                  <a:lnTo>
                    <a:pt x="2168" y="1074"/>
                  </a:lnTo>
                  <a:lnTo>
                    <a:pt x="2170" y="1074"/>
                  </a:lnTo>
                  <a:lnTo>
                    <a:pt x="2170" y="1074"/>
                  </a:lnTo>
                  <a:lnTo>
                    <a:pt x="2172" y="1074"/>
                  </a:lnTo>
                  <a:lnTo>
                    <a:pt x="2177" y="1074"/>
                  </a:lnTo>
                  <a:lnTo>
                    <a:pt x="2179" y="1076"/>
                  </a:lnTo>
                  <a:lnTo>
                    <a:pt x="2181" y="1078"/>
                  </a:lnTo>
                  <a:lnTo>
                    <a:pt x="2184" y="1080"/>
                  </a:lnTo>
                  <a:lnTo>
                    <a:pt x="2186" y="1085"/>
                  </a:lnTo>
                  <a:lnTo>
                    <a:pt x="2186" y="1087"/>
                  </a:lnTo>
                  <a:lnTo>
                    <a:pt x="2181" y="1089"/>
                  </a:lnTo>
                  <a:lnTo>
                    <a:pt x="2179" y="1091"/>
                  </a:lnTo>
                  <a:lnTo>
                    <a:pt x="2175" y="1094"/>
                  </a:lnTo>
                  <a:lnTo>
                    <a:pt x="2172" y="1094"/>
                  </a:lnTo>
                  <a:lnTo>
                    <a:pt x="2172" y="1096"/>
                  </a:lnTo>
                  <a:lnTo>
                    <a:pt x="2175" y="1096"/>
                  </a:lnTo>
                  <a:lnTo>
                    <a:pt x="2181" y="1096"/>
                  </a:lnTo>
                  <a:lnTo>
                    <a:pt x="2186" y="1098"/>
                  </a:lnTo>
                  <a:lnTo>
                    <a:pt x="2190" y="1102"/>
                  </a:lnTo>
                  <a:lnTo>
                    <a:pt x="2192" y="1105"/>
                  </a:lnTo>
                  <a:lnTo>
                    <a:pt x="2192" y="1109"/>
                  </a:lnTo>
                  <a:lnTo>
                    <a:pt x="2192" y="1114"/>
                  </a:lnTo>
                  <a:lnTo>
                    <a:pt x="2192" y="1114"/>
                  </a:lnTo>
                  <a:lnTo>
                    <a:pt x="2190" y="1114"/>
                  </a:lnTo>
                  <a:lnTo>
                    <a:pt x="2192" y="1114"/>
                  </a:lnTo>
                  <a:lnTo>
                    <a:pt x="2192" y="1114"/>
                  </a:lnTo>
                  <a:lnTo>
                    <a:pt x="2199" y="1114"/>
                  </a:lnTo>
                  <a:lnTo>
                    <a:pt x="2204" y="1116"/>
                  </a:lnTo>
                  <a:lnTo>
                    <a:pt x="2208" y="1120"/>
                  </a:lnTo>
                  <a:lnTo>
                    <a:pt x="2212" y="1125"/>
                  </a:lnTo>
                  <a:lnTo>
                    <a:pt x="2212" y="1129"/>
                  </a:lnTo>
                  <a:lnTo>
                    <a:pt x="2212" y="1131"/>
                  </a:lnTo>
                  <a:lnTo>
                    <a:pt x="2212" y="1138"/>
                  </a:lnTo>
                  <a:lnTo>
                    <a:pt x="2210" y="1142"/>
                  </a:lnTo>
                  <a:lnTo>
                    <a:pt x="2208" y="1147"/>
                  </a:lnTo>
                  <a:lnTo>
                    <a:pt x="2208" y="1151"/>
                  </a:lnTo>
                  <a:lnTo>
                    <a:pt x="2210" y="1156"/>
                  </a:lnTo>
                  <a:lnTo>
                    <a:pt x="2210" y="1160"/>
                  </a:lnTo>
                  <a:lnTo>
                    <a:pt x="2210" y="1165"/>
                  </a:lnTo>
                  <a:lnTo>
                    <a:pt x="2208" y="1169"/>
                  </a:lnTo>
                  <a:lnTo>
                    <a:pt x="2204" y="1171"/>
                  </a:lnTo>
                  <a:lnTo>
                    <a:pt x="2197" y="1178"/>
                  </a:lnTo>
                  <a:lnTo>
                    <a:pt x="2188" y="1182"/>
                  </a:lnTo>
                  <a:lnTo>
                    <a:pt x="2179" y="1185"/>
                  </a:lnTo>
                  <a:lnTo>
                    <a:pt x="2170" y="1187"/>
                  </a:lnTo>
                  <a:lnTo>
                    <a:pt x="2164" y="1187"/>
                  </a:lnTo>
                  <a:lnTo>
                    <a:pt x="2157" y="1189"/>
                  </a:lnTo>
                  <a:lnTo>
                    <a:pt x="2150" y="1191"/>
                  </a:lnTo>
                  <a:lnTo>
                    <a:pt x="2146" y="1194"/>
                  </a:lnTo>
                  <a:lnTo>
                    <a:pt x="2141" y="1198"/>
                  </a:lnTo>
                  <a:lnTo>
                    <a:pt x="2135" y="1205"/>
                  </a:lnTo>
                  <a:lnTo>
                    <a:pt x="2130" y="1209"/>
                  </a:lnTo>
                  <a:lnTo>
                    <a:pt x="2124" y="1214"/>
                  </a:lnTo>
                  <a:lnTo>
                    <a:pt x="2115" y="1218"/>
                  </a:lnTo>
                  <a:lnTo>
                    <a:pt x="2112" y="1218"/>
                  </a:lnTo>
                  <a:lnTo>
                    <a:pt x="2108" y="1218"/>
                  </a:lnTo>
                  <a:lnTo>
                    <a:pt x="2099" y="1218"/>
                  </a:lnTo>
                  <a:lnTo>
                    <a:pt x="2092" y="1220"/>
                  </a:lnTo>
                  <a:lnTo>
                    <a:pt x="2084" y="1220"/>
                  </a:lnTo>
                  <a:lnTo>
                    <a:pt x="2075" y="1220"/>
                  </a:lnTo>
                  <a:lnTo>
                    <a:pt x="1999" y="1214"/>
                  </a:lnTo>
                  <a:lnTo>
                    <a:pt x="1995" y="1211"/>
                  </a:lnTo>
                  <a:lnTo>
                    <a:pt x="1990" y="1211"/>
                  </a:lnTo>
                  <a:lnTo>
                    <a:pt x="1986" y="1211"/>
                  </a:lnTo>
                  <a:lnTo>
                    <a:pt x="1981" y="1211"/>
                  </a:lnTo>
                  <a:lnTo>
                    <a:pt x="1973" y="1218"/>
                  </a:lnTo>
                  <a:lnTo>
                    <a:pt x="1966" y="1227"/>
                  </a:lnTo>
                  <a:lnTo>
                    <a:pt x="1961" y="1231"/>
                  </a:lnTo>
                  <a:lnTo>
                    <a:pt x="1959" y="1236"/>
                  </a:lnTo>
                  <a:lnTo>
                    <a:pt x="1955" y="1238"/>
                  </a:lnTo>
                  <a:lnTo>
                    <a:pt x="1950" y="1240"/>
                  </a:lnTo>
                  <a:lnTo>
                    <a:pt x="1946" y="1242"/>
                  </a:lnTo>
                  <a:lnTo>
                    <a:pt x="1935" y="1247"/>
                  </a:lnTo>
                  <a:lnTo>
                    <a:pt x="1924" y="1254"/>
                  </a:lnTo>
                  <a:lnTo>
                    <a:pt x="1915" y="1260"/>
                  </a:lnTo>
                  <a:lnTo>
                    <a:pt x="1913" y="1263"/>
                  </a:lnTo>
                  <a:lnTo>
                    <a:pt x="1910" y="1267"/>
                  </a:lnTo>
                  <a:lnTo>
                    <a:pt x="1910" y="1271"/>
                  </a:lnTo>
                  <a:lnTo>
                    <a:pt x="1910" y="1271"/>
                  </a:lnTo>
                  <a:lnTo>
                    <a:pt x="1908" y="1271"/>
                  </a:lnTo>
                  <a:lnTo>
                    <a:pt x="1904" y="1274"/>
                  </a:lnTo>
                  <a:lnTo>
                    <a:pt x="1901" y="1276"/>
                  </a:lnTo>
                  <a:lnTo>
                    <a:pt x="1901" y="1278"/>
                  </a:lnTo>
                  <a:lnTo>
                    <a:pt x="1899" y="1283"/>
                  </a:lnTo>
                  <a:lnTo>
                    <a:pt x="1899" y="1283"/>
                  </a:lnTo>
                  <a:lnTo>
                    <a:pt x="1888" y="1287"/>
                  </a:lnTo>
                  <a:lnTo>
                    <a:pt x="1881" y="1291"/>
                  </a:lnTo>
                  <a:lnTo>
                    <a:pt x="1881" y="1294"/>
                  </a:lnTo>
                  <a:lnTo>
                    <a:pt x="1881" y="1294"/>
                  </a:lnTo>
                  <a:lnTo>
                    <a:pt x="1888" y="1287"/>
                  </a:lnTo>
                  <a:lnTo>
                    <a:pt x="1899" y="1283"/>
                  </a:lnTo>
                  <a:lnTo>
                    <a:pt x="1899" y="1283"/>
                  </a:lnTo>
                  <a:lnTo>
                    <a:pt x="1908" y="1271"/>
                  </a:lnTo>
                  <a:lnTo>
                    <a:pt x="1910" y="1271"/>
                  </a:lnTo>
                  <a:lnTo>
                    <a:pt x="1910" y="1271"/>
                  </a:lnTo>
                  <a:lnTo>
                    <a:pt x="1933" y="1260"/>
                  </a:lnTo>
                  <a:lnTo>
                    <a:pt x="1955" y="1251"/>
                  </a:lnTo>
                  <a:lnTo>
                    <a:pt x="1979" y="1245"/>
                  </a:lnTo>
                  <a:lnTo>
                    <a:pt x="1988" y="1245"/>
                  </a:lnTo>
                  <a:lnTo>
                    <a:pt x="1997" y="1247"/>
                  </a:lnTo>
                  <a:lnTo>
                    <a:pt x="2006" y="1251"/>
                  </a:lnTo>
                  <a:lnTo>
                    <a:pt x="2008" y="1256"/>
                  </a:lnTo>
                  <a:lnTo>
                    <a:pt x="2010" y="1260"/>
                  </a:lnTo>
                  <a:lnTo>
                    <a:pt x="2013" y="1265"/>
                  </a:lnTo>
                  <a:lnTo>
                    <a:pt x="2010" y="1269"/>
                  </a:lnTo>
                  <a:lnTo>
                    <a:pt x="2008" y="1274"/>
                  </a:lnTo>
                  <a:lnTo>
                    <a:pt x="1999" y="1278"/>
                  </a:lnTo>
                  <a:lnTo>
                    <a:pt x="1990" y="1283"/>
                  </a:lnTo>
                  <a:lnTo>
                    <a:pt x="1986" y="1285"/>
                  </a:lnTo>
                  <a:lnTo>
                    <a:pt x="1988" y="1287"/>
                  </a:lnTo>
                  <a:lnTo>
                    <a:pt x="1990" y="1287"/>
                  </a:lnTo>
                  <a:lnTo>
                    <a:pt x="1993" y="1287"/>
                  </a:lnTo>
                  <a:lnTo>
                    <a:pt x="1997" y="1289"/>
                  </a:lnTo>
                  <a:lnTo>
                    <a:pt x="1999" y="1291"/>
                  </a:lnTo>
                  <a:lnTo>
                    <a:pt x="1999" y="1294"/>
                  </a:lnTo>
                  <a:lnTo>
                    <a:pt x="1995" y="1303"/>
                  </a:lnTo>
                  <a:lnTo>
                    <a:pt x="1995" y="1311"/>
                  </a:lnTo>
                  <a:lnTo>
                    <a:pt x="1995" y="1320"/>
                  </a:lnTo>
                  <a:lnTo>
                    <a:pt x="1997" y="1327"/>
                  </a:lnTo>
                  <a:lnTo>
                    <a:pt x="2001" y="1331"/>
                  </a:lnTo>
                  <a:lnTo>
                    <a:pt x="2006" y="1336"/>
                  </a:lnTo>
                  <a:lnTo>
                    <a:pt x="2013" y="1336"/>
                  </a:lnTo>
                  <a:lnTo>
                    <a:pt x="2013" y="1340"/>
                  </a:lnTo>
                  <a:lnTo>
                    <a:pt x="2015" y="1345"/>
                  </a:lnTo>
                  <a:lnTo>
                    <a:pt x="2017" y="1345"/>
                  </a:lnTo>
                  <a:lnTo>
                    <a:pt x="2021" y="1347"/>
                  </a:lnTo>
                  <a:lnTo>
                    <a:pt x="2028" y="1347"/>
                  </a:lnTo>
                  <a:lnTo>
                    <a:pt x="2032" y="1349"/>
                  </a:lnTo>
                  <a:lnTo>
                    <a:pt x="2035" y="1351"/>
                  </a:lnTo>
                  <a:lnTo>
                    <a:pt x="2037" y="1351"/>
                  </a:lnTo>
                  <a:lnTo>
                    <a:pt x="2039" y="1349"/>
                  </a:lnTo>
                  <a:lnTo>
                    <a:pt x="2048" y="1349"/>
                  </a:lnTo>
                  <a:lnTo>
                    <a:pt x="2050" y="1349"/>
                  </a:lnTo>
                  <a:lnTo>
                    <a:pt x="2052" y="1349"/>
                  </a:lnTo>
                  <a:lnTo>
                    <a:pt x="2057" y="1347"/>
                  </a:lnTo>
                  <a:lnTo>
                    <a:pt x="2064" y="1336"/>
                  </a:lnTo>
                  <a:lnTo>
                    <a:pt x="2070" y="1327"/>
                  </a:lnTo>
                  <a:lnTo>
                    <a:pt x="2079" y="1320"/>
                  </a:lnTo>
                  <a:lnTo>
                    <a:pt x="2081" y="1318"/>
                  </a:lnTo>
                  <a:lnTo>
                    <a:pt x="2084" y="1320"/>
                  </a:lnTo>
                  <a:lnTo>
                    <a:pt x="2086" y="1323"/>
                  </a:lnTo>
                  <a:lnTo>
                    <a:pt x="2086" y="1323"/>
                  </a:lnTo>
                  <a:lnTo>
                    <a:pt x="2086" y="1325"/>
                  </a:lnTo>
                  <a:lnTo>
                    <a:pt x="2086" y="1329"/>
                  </a:lnTo>
                  <a:lnTo>
                    <a:pt x="2086" y="1336"/>
                  </a:lnTo>
                  <a:lnTo>
                    <a:pt x="2088" y="1338"/>
                  </a:lnTo>
                  <a:lnTo>
                    <a:pt x="2092" y="1343"/>
                  </a:lnTo>
                  <a:lnTo>
                    <a:pt x="2095" y="1345"/>
                  </a:lnTo>
                  <a:lnTo>
                    <a:pt x="2092" y="1347"/>
                  </a:lnTo>
                  <a:lnTo>
                    <a:pt x="2092" y="1349"/>
                  </a:lnTo>
                  <a:lnTo>
                    <a:pt x="2088" y="1354"/>
                  </a:lnTo>
                  <a:lnTo>
                    <a:pt x="2084" y="1354"/>
                  </a:lnTo>
                  <a:lnTo>
                    <a:pt x="2079" y="1356"/>
                  </a:lnTo>
                  <a:lnTo>
                    <a:pt x="2077" y="1358"/>
                  </a:lnTo>
                  <a:lnTo>
                    <a:pt x="2072" y="1358"/>
                  </a:lnTo>
                  <a:lnTo>
                    <a:pt x="2070" y="1358"/>
                  </a:lnTo>
                  <a:lnTo>
                    <a:pt x="2066" y="1360"/>
                  </a:lnTo>
                  <a:lnTo>
                    <a:pt x="2064" y="1363"/>
                  </a:lnTo>
                  <a:lnTo>
                    <a:pt x="2061" y="1367"/>
                  </a:lnTo>
                  <a:lnTo>
                    <a:pt x="2050" y="1371"/>
                  </a:lnTo>
                  <a:lnTo>
                    <a:pt x="2008" y="1385"/>
                  </a:lnTo>
                  <a:lnTo>
                    <a:pt x="2001" y="1385"/>
                  </a:lnTo>
                  <a:lnTo>
                    <a:pt x="1997" y="1387"/>
                  </a:lnTo>
                  <a:lnTo>
                    <a:pt x="1993" y="1391"/>
                  </a:lnTo>
                  <a:lnTo>
                    <a:pt x="1986" y="1398"/>
                  </a:lnTo>
                  <a:lnTo>
                    <a:pt x="1979" y="1403"/>
                  </a:lnTo>
                  <a:lnTo>
                    <a:pt x="1973" y="1407"/>
                  </a:lnTo>
                  <a:lnTo>
                    <a:pt x="1964" y="1411"/>
                  </a:lnTo>
                  <a:lnTo>
                    <a:pt x="1961" y="1411"/>
                  </a:lnTo>
                  <a:lnTo>
                    <a:pt x="1959" y="1411"/>
                  </a:lnTo>
                  <a:lnTo>
                    <a:pt x="1955" y="1407"/>
                  </a:lnTo>
                  <a:lnTo>
                    <a:pt x="1953" y="1403"/>
                  </a:lnTo>
                  <a:lnTo>
                    <a:pt x="1950" y="1398"/>
                  </a:lnTo>
                  <a:lnTo>
                    <a:pt x="1950" y="1394"/>
                  </a:lnTo>
                  <a:lnTo>
                    <a:pt x="1950" y="1387"/>
                  </a:lnTo>
                  <a:lnTo>
                    <a:pt x="1955" y="1380"/>
                  </a:lnTo>
                  <a:lnTo>
                    <a:pt x="1961" y="1376"/>
                  </a:lnTo>
                  <a:lnTo>
                    <a:pt x="1968" y="1371"/>
                  </a:lnTo>
                  <a:lnTo>
                    <a:pt x="1973" y="1369"/>
                  </a:lnTo>
                  <a:lnTo>
                    <a:pt x="1977" y="1367"/>
                  </a:lnTo>
                  <a:lnTo>
                    <a:pt x="1979" y="1365"/>
                  </a:lnTo>
                  <a:lnTo>
                    <a:pt x="1979" y="1363"/>
                  </a:lnTo>
                  <a:lnTo>
                    <a:pt x="1979" y="1363"/>
                  </a:lnTo>
                  <a:lnTo>
                    <a:pt x="1977" y="1360"/>
                  </a:lnTo>
                  <a:lnTo>
                    <a:pt x="1964" y="1365"/>
                  </a:lnTo>
                  <a:lnTo>
                    <a:pt x="1950" y="1367"/>
                  </a:lnTo>
                  <a:lnTo>
                    <a:pt x="1948" y="1369"/>
                  </a:lnTo>
                  <a:lnTo>
                    <a:pt x="1946" y="1371"/>
                  </a:lnTo>
                  <a:lnTo>
                    <a:pt x="1944" y="1376"/>
                  </a:lnTo>
                  <a:lnTo>
                    <a:pt x="1941" y="1378"/>
                  </a:lnTo>
                  <a:lnTo>
                    <a:pt x="1939" y="1380"/>
                  </a:lnTo>
                  <a:lnTo>
                    <a:pt x="1930" y="1383"/>
                  </a:lnTo>
                  <a:lnTo>
                    <a:pt x="1921" y="1385"/>
                  </a:lnTo>
                  <a:lnTo>
                    <a:pt x="1913" y="1387"/>
                  </a:lnTo>
                  <a:lnTo>
                    <a:pt x="1904" y="1387"/>
                  </a:lnTo>
                  <a:lnTo>
                    <a:pt x="1897" y="1387"/>
                  </a:lnTo>
                  <a:lnTo>
                    <a:pt x="1893" y="1391"/>
                  </a:lnTo>
                  <a:lnTo>
                    <a:pt x="1886" y="1396"/>
                  </a:lnTo>
                  <a:lnTo>
                    <a:pt x="1881" y="1398"/>
                  </a:lnTo>
                  <a:lnTo>
                    <a:pt x="1875" y="1400"/>
                  </a:lnTo>
                  <a:lnTo>
                    <a:pt x="1868" y="1405"/>
                  </a:lnTo>
                  <a:lnTo>
                    <a:pt x="1861" y="1409"/>
                  </a:lnTo>
                  <a:lnTo>
                    <a:pt x="1857" y="1416"/>
                  </a:lnTo>
                  <a:lnTo>
                    <a:pt x="1853" y="1423"/>
                  </a:lnTo>
                  <a:lnTo>
                    <a:pt x="1850" y="1431"/>
                  </a:lnTo>
                  <a:lnTo>
                    <a:pt x="1846" y="1440"/>
                  </a:lnTo>
                  <a:lnTo>
                    <a:pt x="1846" y="1445"/>
                  </a:lnTo>
                  <a:lnTo>
                    <a:pt x="1848" y="1449"/>
                  </a:lnTo>
                  <a:lnTo>
                    <a:pt x="1853" y="1454"/>
                  </a:lnTo>
                  <a:lnTo>
                    <a:pt x="1857" y="1458"/>
                  </a:lnTo>
                  <a:lnTo>
                    <a:pt x="1859" y="1460"/>
                  </a:lnTo>
                  <a:lnTo>
                    <a:pt x="1857" y="1463"/>
                  </a:lnTo>
                  <a:lnTo>
                    <a:pt x="1855" y="1465"/>
                  </a:lnTo>
                  <a:lnTo>
                    <a:pt x="1850" y="1467"/>
                  </a:lnTo>
                  <a:lnTo>
                    <a:pt x="1848" y="1469"/>
                  </a:lnTo>
                  <a:lnTo>
                    <a:pt x="1826" y="1472"/>
                  </a:lnTo>
                  <a:lnTo>
                    <a:pt x="1801" y="1474"/>
                  </a:lnTo>
                  <a:lnTo>
                    <a:pt x="1799" y="1474"/>
                  </a:lnTo>
                  <a:lnTo>
                    <a:pt x="1797" y="1474"/>
                  </a:lnTo>
                  <a:lnTo>
                    <a:pt x="1797" y="1476"/>
                  </a:lnTo>
                  <a:lnTo>
                    <a:pt x="1797" y="1476"/>
                  </a:lnTo>
                  <a:lnTo>
                    <a:pt x="1797" y="1478"/>
                  </a:lnTo>
                  <a:lnTo>
                    <a:pt x="1799" y="1478"/>
                  </a:lnTo>
                  <a:lnTo>
                    <a:pt x="1806" y="1480"/>
                  </a:lnTo>
                  <a:lnTo>
                    <a:pt x="1806" y="1480"/>
                  </a:lnTo>
                  <a:lnTo>
                    <a:pt x="1806" y="1483"/>
                  </a:lnTo>
                  <a:lnTo>
                    <a:pt x="1806" y="1483"/>
                  </a:lnTo>
                  <a:lnTo>
                    <a:pt x="1806" y="1485"/>
                  </a:lnTo>
                  <a:lnTo>
                    <a:pt x="1801" y="1485"/>
                  </a:lnTo>
                  <a:lnTo>
                    <a:pt x="1797" y="1487"/>
                  </a:lnTo>
                  <a:lnTo>
                    <a:pt x="1781" y="1489"/>
                  </a:lnTo>
                  <a:lnTo>
                    <a:pt x="1777" y="1492"/>
                  </a:lnTo>
                  <a:lnTo>
                    <a:pt x="1773" y="1494"/>
                  </a:lnTo>
                  <a:lnTo>
                    <a:pt x="1768" y="1496"/>
                  </a:lnTo>
                  <a:lnTo>
                    <a:pt x="1768" y="1503"/>
                  </a:lnTo>
                  <a:lnTo>
                    <a:pt x="1764" y="1514"/>
                  </a:lnTo>
                  <a:lnTo>
                    <a:pt x="1759" y="1523"/>
                  </a:lnTo>
                  <a:lnTo>
                    <a:pt x="1753" y="1532"/>
                  </a:lnTo>
                  <a:lnTo>
                    <a:pt x="1748" y="1534"/>
                  </a:lnTo>
                  <a:lnTo>
                    <a:pt x="1744" y="1536"/>
                  </a:lnTo>
                  <a:lnTo>
                    <a:pt x="1739" y="1536"/>
                  </a:lnTo>
                  <a:lnTo>
                    <a:pt x="1737" y="1538"/>
                  </a:lnTo>
                  <a:lnTo>
                    <a:pt x="1737" y="1540"/>
                  </a:lnTo>
                  <a:lnTo>
                    <a:pt x="1737" y="1543"/>
                  </a:lnTo>
                  <a:lnTo>
                    <a:pt x="1737" y="1547"/>
                  </a:lnTo>
                  <a:lnTo>
                    <a:pt x="1735" y="1554"/>
                  </a:lnTo>
                  <a:lnTo>
                    <a:pt x="1733" y="1558"/>
                  </a:lnTo>
                  <a:lnTo>
                    <a:pt x="1726" y="1567"/>
                  </a:lnTo>
                  <a:lnTo>
                    <a:pt x="1719" y="1578"/>
                  </a:lnTo>
                  <a:lnTo>
                    <a:pt x="1719" y="1578"/>
                  </a:lnTo>
                  <a:lnTo>
                    <a:pt x="1717" y="1578"/>
                  </a:lnTo>
                  <a:lnTo>
                    <a:pt x="1715" y="1578"/>
                  </a:lnTo>
                  <a:lnTo>
                    <a:pt x="1715" y="1576"/>
                  </a:lnTo>
                  <a:lnTo>
                    <a:pt x="1715" y="1572"/>
                  </a:lnTo>
                  <a:lnTo>
                    <a:pt x="1715" y="1569"/>
                  </a:lnTo>
                  <a:lnTo>
                    <a:pt x="1713" y="1565"/>
                  </a:lnTo>
                  <a:lnTo>
                    <a:pt x="1710" y="1563"/>
                  </a:lnTo>
                  <a:lnTo>
                    <a:pt x="1708" y="1563"/>
                  </a:lnTo>
                  <a:lnTo>
                    <a:pt x="1708" y="1563"/>
                  </a:lnTo>
                  <a:lnTo>
                    <a:pt x="1706" y="1563"/>
                  </a:lnTo>
                  <a:lnTo>
                    <a:pt x="1704" y="1587"/>
                  </a:lnTo>
                  <a:lnTo>
                    <a:pt x="1706" y="1592"/>
                  </a:lnTo>
                  <a:lnTo>
                    <a:pt x="1706" y="1596"/>
                  </a:lnTo>
                  <a:lnTo>
                    <a:pt x="1710" y="1603"/>
                  </a:lnTo>
                  <a:lnTo>
                    <a:pt x="1710" y="1609"/>
                  </a:lnTo>
                  <a:lnTo>
                    <a:pt x="1706" y="1616"/>
                  </a:lnTo>
                  <a:lnTo>
                    <a:pt x="1706" y="1620"/>
                  </a:lnTo>
                  <a:lnTo>
                    <a:pt x="1706" y="1625"/>
                  </a:lnTo>
                  <a:lnTo>
                    <a:pt x="1708" y="1627"/>
                  </a:lnTo>
                  <a:lnTo>
                    <a:pt x="1710" y="1632"/>
                  </a:lnTo>
                  <a:lnTo>
                    <a:pt x="1708" y="1634"/>
                  </a:lnTo>
                  <a:lnTo>
                    <a:pt x="1706" y="1636"/>
                  </a:lnTo>
                  <a:lnTo>
                    <a:pt x="1704" y="1638"/>
                  </a:lnTo>
                  <a:lnTo>
                    <a:pt x="1699" y="1643"/>
                  </a:lnTo>
                  <a:lnTo>
                    <a:pt x="1697" y="1643"/>
                  </a:lnTo>
                  <a:lnTo>
                    <a:pt x="1695" y="1645"/>
                  </a:lnTo>
                  <a:lnTo>
                    <a:pt x="1693" y="1647"/>
                  </a:lnTo>
                  <a:lnTo>
                    <a:pt x="1693" y="1652"/>
                  </a:lnTo>
                  <a:lnTo>
                    <a:pt x="1690" y="1656"/>
                  </a:lnTo>
                  <a:lnTo>
                    <a:pt x="1686" y="1656"/>
                  </a:lnTo>
                  <a:lnTo>
                    <a:pt x="1677" y="1660"/>
                  </a:lnTo>
                  <a:lnTo>
                    <a:pt x="1668" y="1665"/>
                  </a:lnTo>
                  <a:lnTo>
                    <a:pt x="1659" y="1672"/>
                  </a:lnTo>
                  <a:lnTo>
                    <a:pt x="1655" y="1676"/>
                  </a:lnTo>
                  <a:lnTo>
                    <a:pt x="1650" y="1678"/>
                  </a:lnTo>
                  <a:lnTo>
                    <a:pt x="1644" y="1680"/>
                  </a:lnTo>
                  <a:lnTo>
                    <a:pt x="1639" y="1685"/>
                  </a:lnTo>
                  <a:lnTo>
                    <a:pt x="1635" y="1687"/>
                  </a:lnTo>
                  <a:lnTo>
                    <a:pt x="1630" y="1694"/>
                  </a:lnTo>
                  <a:lnTo>
                    <a:pt x="1628" y="1698"/>
                  </a:lnTo>
                  <a:lnTo>
                    <a:pt x="1624" y="1703"/>
                  </a:lnTo>
                  <a:lnTo>
                    <a:pt x="1619" y="1705"/>
                  </a:lnTo>
                  <a:lnTo>
                    <a:pt x="1615" y="1707"/>
                  </a:lnTo>
                  <a:lnTo>
                    <a:pt x="1608" y="1709"/>
                  </a:lnTo>
                  <a:lnTo>
                    <a:pt x="1601" y="1714"/>
                  </a:lnTo>
                  <a:lnTo>
                    <a:pt x="1593" y="1718"/>
                  </a:lnTo>
                  <a:lnTo>
                    <a:pt x="1588" y="1723"/>
                  </a:lnTo>
                  <a:lnTo>
                    <a:pt x="1581" y="1729"/>
                  </a:lnTo>
                  <a:lnTo>
                    <a:pt x="1575" y="1736"/>
                  </a:lnTo>
                  <a:lnTo>
                    <a:pt x="1573" y="1741"/>
                  </a:lnTo>
                  <a:lnTo>
                    <a:pt x="1573" y="1747"/>
                  </a:lnTo>
                  <a:lnTo>
                    <a:pt x="1570" y="1778"/>
                  </a:lnTo>
                  <a:lnTo>
                    <a:pt x="1577" y="1812"/>
                  </a:lnTo>
                  <a:lnTo>
                    <a:pt x="1577" y="1814"/>
                  </a:lnTo>
                  <a:lnTo>
                    <a:pt x="1579" y="1825"/>
                  </a:lnTo>
                  <a:lnTo>
                    <a:pt x="1581" y="1834"/>
                  </a:lnTo>
                  <a:lnTo>
                    <a:pt x="1584" y="1845"/>
                  </a:lnTo>
                  <a:lnTo>
                    <a:pt x="1588" y="1856"/>
                  </a:lnTo>
                  <a:lnTo>
                    <a:pt x="1588" y="1858"/>
                  </a:lnTo>
                  <a:lnTo>
                    <a:pt x="1588" y="1861"/>
                  </a:lnTo>
                  <a:lnTo>
                    <a:pt x="1584" y="1878"/>
                  </a:lnTo>
                  <a:lnTo>
                    <a:pt x="1575" y="1896"/>
                  </a:lnTo>
                  <a:lnTo>
                    <a:pt x="1573" y="1901"/>
                  </a:lnTo>
                  <a:lnTo>
                    <a:pt x="1568" y="1901"/>
                  </a:lnTo>
                  <a:lnTo>
                    <a:pt x="1564" y="1901"/>
                  </a:lnTo>
                  <a:lnTo>
                    <a:pt x="1559" y="1898"/>
                  </a:lnTo>
                  <a:lnTo>
                    <a:pt x="1555" y="1892"/>
                  </a:lnTo>
                  <a:lnTo>
                    <a:pt x="1550" y="1887"/>
                  </a:lnTo>
                  <a:lnTo>
                    <a:pt x="1546" y="1881"/>
                  </a:lnTo>
                  <a:lnTo>
                    <a:pt x="1537" y="1861"/>
                  </a:lnTo>
                  <a:lnTo>
                    <a:pt x="1528" y="1838"/>
                  </a:lnTo>
                  <a:lnTo>
                    <a:pt x="1526" y="1834"/>
                  </a:lnTo>
                  <a:lnTo>
                    <a:pt x="1526" y="1829"/>
                  </a:lnTo>
                  <a:lnTo>
                    <a:pt x="1526" y="1823"/>
                  </a:lnTo>
                  <a:lnTo>
                    <a:pt x="1530" y="1816"/>
                  </a:lnTo>
                  <a:lnTo>
                    <a:pt x="1530" y="1809"/>
                  </a:lnTo>
                  <a:lnTo>
                    <a:pt x="1528" y="1803"/>
                  </a:lnTo>
                  <a:lnTo>
                    <a:pt x="1519" y="1792"/>
                  </a:lnTo>
                  <a:lnTo>
                    <a:pt x="1510" y="1781"/>
                  </a:lnTo>
                  <a:lnTo>
                    <a:pt x="1508" y="1781"/>
                  </a:lnTo>
                  <a:lnTo>
                    <a:pt x="1504" y="1778"/>
                  </a:lnTo>
                  <a:lnTo>
                    <a:pt x="1501" y="1778"/>
                  </a:lnTo>
                  <a:lnTo>
                    <a:pt x="1490" y="1783"/>
                  </a:lnTo>
                  <a:lnTo>
                    <a:pt x="1486" y="1785"/>
                  </a:lnTo>
                  <a:lnTo>
                    <a:pt x="1481" y="1785"/>
                  </a:lnTo>
                  <a:lnTo>
                    <a:pt x="1479" y="1783"/>
                  </a:lnTo>
                  <a:lnTo>
                    <a:pt x="1461" y="1772"/>
                  </a:lnTo>
                  <a:lnTo>
                    <a:pt x="1441" y="1767"/>
                  </a:lnTo>
                  <a:lnTo>
                    <a:pt x="1421" y="1767"/>
                  </a:lnTo>
                  <a:lnTo>
                    <a:pt x="1404" y="1767"/>
                  </a:lnTo>
                  <a:lnTo>
                    <a:pt x="1397" y="1769"/>
                  </a:lnTo>
                  <a:lnTo>
                    <a:pt x="1393" y="1769"/>
                  </a:lnTo>
                  <a:lnTo>
                    <a:pt x="1390" y="1772"/>
                  </a:lnTo>
                  <a:lnTo>
                    <a:pt x="1388" y="1772"/>
                  </a:lnTo>
                  <a:lnTo>
                    <a:pt x="1386" y="1776"/>
                  </a:lnTo>
                  <a:lnTo>
                    <a:pt x="1384" y="1778"/>
                  </a:lnTo>
                  <a:lnTo>
                    <a:pt x="1384" y="1787"/>
                  </a:lnTo>
                  <a:lnTo>
                    <a:pt x="1382" y="1794"/>
                  </a:lnTo>
                  <a:lnTo>
                    <a:pt x="1373" y="1798"/>
                  </a:lnTo>
                  <a:lnTo>
                    <a:pt x="1366" y="1801"/>
                  </a:lnTo>
                  <a:lnTo>
                    <a:pt x="1359" y="1801"/>
                  </a:lnTo>
                  <a:lnTo>
                    <a:pt x="1355" y="1801"/>
                  </a:lnTo>
                  <a:lnTo>
                    <a:pt x="1348" y="1798"/>
                  </a:lnTo>
                  <a:lnTo>
                    <a:pt x="1344" y="1796"/>
                  </a:lnTo>
                  <a:lnTo>
                    <a:pt x="1339" y="1792"/>
                  </a:lnTo>
                  <a:lnTo>
                    <a:pt x="1337" y="1787"/>
                  </a:lnTo>
                  <a:lnTo>
                    <a:pt x="1330" y="1787"/>
                  </a:lnTo>
                  <a:lnTo>
                    <a:pt x="1326" y="1787"/>
                  </a:lnTo>
                  <a:lnTo>
                    <a:pt x="1322" y="1789"/>
                  </a:lnTo>
                  <a:lnTo>
                    <a:pt x="1315" y="1789"/>
                  </a:lnTo>
                  <a:lnTo>
                    <a:pt x="1310" y="1787"/>
                  </a:lnTo>
                  <a:lnTo>
                    <a:pt x="1304" y="1785"/>
                  </a:lnTo>
                  <a:lnTo>
                    <a:pt x="1295" y="1783"/>
                  </a:lnTo>
                  <a:lnTo>
                    <a:pt x="1288" y="1785"/>
                  </a:lnTo>
                  <a:lnTo>
                    <a:pt x="1282" y="1787"/>
                  </a:lnTo>
                  <a:lnTo>
                    <a:pt x="1277" y="1789"/>
                  </a:lnTo>
                  <a:lnTo>
                    <a:pt x="1270" y="1792"/>
                  </a:lnTo>
                  <a:lnTo>
                    <a:pt x="1264" y="1796"/>
                  </a:lnTo>
                  <a:lnTo>
                    <a:pt x="1255" y="1803"/>
                  </a:lnTo>
                  <a:lnTo>
                    <a:pt x="1244" y="1809"/>
                  </a:lnTo>
                  <a:lnTo>
                    <a:pt x="1230" y="1812"/>
                  </a:lnTo>
                  <a:lnTo>
                    <a:pt x="1224" y="1814"/>
                  </a:lnTo>
                  <a:lnTo>
                    <a:pt x="1217" y="1821"/>
                  </a:lnTo>
                  <a:lnTo>
                    <a:pt x="1213" y="1827"/>
                  </a:lnTo>
                  <a:lnTo>
                    <a:pt x="1208" y="1834"/>
                  </a:lnTo>
                  <a:lnTo>
                    <a:pt x="1204" y="1852"/>
                  </a:lnTo>
                  <a:lnTo>
                    <a:pt x="1204" y="1872"/>
                  </a:lnTo>
                  <a:lnTo>
                    <a:pt x="1204" y="1881"/>
                  </a:lnTo>
                  <a:lnTo>
                    <a:pt x="1202" y="1889"/>
                  </a:lnTo>
                  <a:lnTo>
                    <a:pt x="1197" y="1896"/>
                  </a:lnTo>
                  <a:lnTo>
                    <a:pt x="1195" y="1901"/>
                  </a:lnTo>
                  <a:lnTo>
                    <a:pt x="1193" y="1907"/>
                  </a:lnTo>
                  <a:lnTo>
                    <a:pt x="1186" y="1963"/>
                  </a:lnTo>
                  <a:lnTo>
                    <a:pt x="1186" y="1972"/>
                  </a:lnTo>
                  <a:lnTo>
                    <a:pt x="1186" y="1978"/>
                  </a:lnTo>
                  <a:lnTo>
                    <a:pt x="1190" y="2003"/>
                  </a:lnTo>
                  <a:lnTo>
                    <a:pt x="1193" y="2010"/>
                  </a:lnTo>
                  <a:lnTo>
                    <a:pt x="1195" y="2016"/>
                  </a:lnTo>
                  <a:lnTo>
                    <a:pt x="1204" y="2027"/>
                  </a:lnTo>
                  <a:lnTo>
                    <a:pt x="1210" y="2041"/>
                  </a:lnTo>
                  <a:lnTo>
                    <a:pt x="1215" y="2047"/>
                  </a:lnTo>
                  <a:lnTo>
                    <a:pt x="1219" y="2052"/>
                  </a:lnTo>
                  <a:lnTo>
                    <a:pt x="1226" y="2056"/>
                  </a:lnTo>
                  <a:lnTo>
                    <a:pt x="1233" y="2058"/>
                  </a:lnTo>
                  <a:lnTo>
                    <a:pt x="1237" y="2061"/>
                  </a:lnTo>
                  <a:lnTo>
                    <a:pt x="1242" y="2065"/>
                  </a:lnTo>
                  <a:lnTo>
                    <a:pt x="1246" y="2070"/>
                  </a:lnTo>
                  <a:lnTo>
                    <a:pt x="1253" y="2072"/>
                  </a:lnTo>
                  <a:lnTo>
                    <a:pt x="1257" y="2072"/>
                  </a:lnTo>
                  <a:lnTo>
                    <a:pt x="1262" y="2070"/>
                  </a:lnTo>
                  <a:lnTo>
                    <a:pt x="1275" y="2065"/>
                  </a:lnTo>
                  <a:lnTo>
                    <a:pt x="1288" y="2063"/>
                  </a:lnTo>
                  <a:lnTo>
                    <a:pt x="1293" y="2061"/>
                  </a:lnTo>
                  <a:lnTo>
                    <a:pt x="1297" y="2061"/>
                  </a:lnTo>
                  <a:lnTo>
                    <a:pt x="1302" y="2061"/>
                  </a:lnTo>
                  <a:lnTo>
                    <a:pt x="1306" y="2063"/>
                  </a:lnTo>
                  <a:lnTo>
                    <a:pt x="1310" y="2063"/>
                  </a:lnTo>
                  <a:lnTo>
                    <a:pt x="1315" y="2063"/>
                  </a:lnTo>
                  <a:lnTo>
                    <a:pt x="1317" y="2061"/>
                  </a:lnTo>
                  <a:lnTo>
                    <a:pt x="1319" y="2054"/>
                  </a:lnTo>
                  <a:lnTo>
                    <a:pt x="1328" y="2047"/>
                  </a:lnTo>
                  <a:lnTo>
                    <a:pt x="1333" y="2038"/>
                  </a:lnTo>
                  <a:lnTo>
                    <a:pt x="1337" y="2030"/>
                  </a:lnTo>
                  <a:lnTo>
                    <a:pt x="1339" y="2021"/>
                  </a:lnTo>
                  <a:lnTo>
                    <a:pt x="1344" y="2007"/>
                  </a:lnTo>
                  <a:lnTo>
                    <a:pt x="1348" y="2003"/>
                  </a:lnTo>
                  <a:lnTo>
                    <a:pt x="1350" y="1998"/>
                  </a:lnTo>
                  <a:lnTo>
                    <a:pt x="1355" y="1996"/>
                  </a:lnTo>
                  <a:lnTo>
                    <a:pt x="1362" y="1996"/>
                  </a:lnTo>
                  <a:lnTo>
                    <a:pt x="1370" y="1994"/>
                  </a:lnTo>
                  <a:lnTo>
                    <a:pt x="1379" y="1994"/>
                  </a:lnTo>
                  <a:lnTo>
                    <a:pt x="1388" y="1990"/>
                  </a:lnTo>
                  <a:lnTo>
                    <a:pt x="1395" y="1987"/>
                  </a:lnTo>
                  <a:lnTo>
                    <a:pt x="1404" y="1987"/>
                  </a:lnTo>
                  <a:lnTo>
                    <a:pt x="1410" y="1987"/>
                  </a:lnTo>
                  <a:lnTo>
                    <a:pt x="1419" y="1987"/>
                  </a:lnTo>
                  <a:lnTo>
                    <a:pt x="1424" y="1990"/>
                  </a:lnTo>
                  <a:lnTo>
                    <a:pt x="1426" y="1992"/>
                  </a:lnTo>
                  <a:lnTo>
                    <a:pt x="1428" y="1996"/>
                  </a:lnTo>
                  <a:lnTo>
                    <a:pt x="1428" y="2001"/>
                  </a:lnTo>
                  <a:lnTo>
                    <a:pt x="1426" y="2003"/>
                  </a:lnTo>
                  <a:lnTo>
                    <a:pt x="1424" y="2007"/>
                  </a:lnTo>
                  <a:lnTo>
                    <a:pt x="1415" y="2021"/>
                  </a:lnTo>
                  <a:lnTo>
                    <a:pt x="1410" y="2027"/>
                  </a:lnTo>
                  <a:lnTo>
                    <a:pt x="1408" y="2034"/>
                  </a:lnTo>
                  <a:lnTo>
                    <a:pt x="1406" y="2043"/>
                  </a:lnTo>
                  <a:lnTo>
                    <a:pt x="1406" y="2052"/>
                  </a:lnTo>
                  <a:lnTo>
                    <a:pt x="1404" y="2061"/>
                  </a:lnTo>
                  <a:lnTo>
                    <a:pt x="1404" y="2065"/>
                  </a:lnTo>
                  <a:lnTo>
                    <a:pt x="1402" y="2067"/>
                  </a:lnTo>
                  <a:lnTo>
                    <a:pt x="1397" y="2070"/>
                  </a:lnTo>
                  <a:lnTo>
                    <a:pt x="1395" y="2072"/>
                  </a:lnTo>
                  <a:lnTo>
                    <a:pt x="1390" y="2072"/>
                  </a:lnTo>
                  <a:lnTo>
                    <a:pt x="1390" y="2074"/>
                  </a:lnTo>
                  <a:lnTo>
                    <a:pt x="1388" y="2076"/>
                  </a:lnTo>
                  <a:lnTo>
                    <a:pt x="1388" y="2085"/>
                  </a:lnTo>
                  <a:lnTo>
                    <a:pt x="1388" y="2092"/>
                  </a:lnTo>
                  <a:lnTo>
                    <a:pt x="1386" y="2101"/>
                  </a:lnTo>
                  <a:lnTo>
                    <a:pt x="1386" y="2110"/>
                  </a:lnTo>
                  <a:lnTo>
                    <a:pt x="1382" y="2116"/>
                  </a:lnTo>
                  <a:lnTo>
                    <a:pt x="1377" y="2123"/>
                  </a:lnTo>
                  <a:lnTo>
                    <a:pt x="1375" y="2125"/>
                  </a:lnTo>
                  <a:lnTo>
                    <a:pt x="1377" y="2125"/>
                  </a:lnTo>
                  <a:lnTo>
                    <a:pt x="1384" y="2127"/>
                  </a:lnTo>
                  <a:lnTo>
                    <a:pt x="1390" y="2127"/>
                  </a:lnTo>
                  <a:lnTo>
                    <a:pt x="1402" y="2127"/>
                  </a:lnTo>
                  <a:lnTo>
                    <a:pt x="1413" y="2127"/>
                  </a:lnTo>
                  <a:lnTo>
                    <a:pt x="1419" y="2125"/>
                  </a:lnTo>
                  <a:lnTo>
                    <a:pt x="1426" y="2125"/>
                  </a:lnTo>
                  <a:lnTo>
                    <a:pt x="1433" y="2123"/>
                  </a:lnTo>
                  <a:lnTo>
                    <a:pt x="1439" y="2125"/>
                  </a:lnTo>
                  <a:lnTo>
                    <a:pt x="1450" y="2127"/>
                  </a:lnTo>
                  <a:lnTo>
                    <a:pt x="1464" y="2127"/>
                  </a:lnTo>
                  <a:lnTo>
                    <a:pt x="1470" y="2130"/>
                  </a:lnTo>
                  <a:lnTo>
                    <a:pt x="1479" y="2132"/>
                  </a:lnTo>
                  <a:lnTo>
                    <a:pt x="1484" y="2136"/>
                  </a:lnTo>
                  <a:lnTo>
                    <a:pt x="1484" y="2139"/>
                  </a:lnTo>
                  <a:lnTo>
                    <a:pt x="1486" y="2139"/>
                  </a:lnTo>
                  <a:lnTo>
                    <a:pt x="1484" y="2136"/>
                  </a:lnTo>
                  <a:lnTo>
                    <a:pt x="1484" y="2136"/>
                  </a:lnTo>
                  <a:lnTo>
                    <a:pt x="1490" y="2139"/>
                  </a:lnTo>
                  <a:lnTo>
                    <a:pt x="1495" y="2141"/>
                  </a:lnTo>
                  <a:lnTo>
                    <a:pt x="1497" y="2143"/>
                  </a:lnTo>
                  <a:lnTo>
                    <a:pt x="1497" y="2145"/>
                  </a:lnTo>
                  <a:lnTo>
                    <a:pt x="1497" y="2154"/>
                  </a:lnTo>
                  <a:lnTo>
                    <a:pt x="1497" y="2163"/>
                  </a:lnTo>
                  <a:lnTo>
                    <a:pt x="1495" y="2172"/>
                  </a:lnTo>
                  <a:lnTo>
                    <a:pt x="1493" y="2181"/>
                  </a:lnTo>
                  <a:lnTo>
                    <a:pt x="1490" y="2190"/>
                  </a:lnTo>
                  <a:lnTo>
                    <a:pt x="1490" y="2199"/>
                  </a:lnTo>
                  <a:lnTo>
                    <a:pt x="1488" y="2203"/>
                  </a:lnTo>
                  <a:lnTo>
                    <a:pt x="1486" y="2207"/>
                  </a:lnTo>
                  <a:lnTo>
                    <a:pt x="1484" y="2214"/>
                  </a:lnTo>
                  <a:lnTo>
                    <a:pt x="1481" y="2221"/>
                  </a:lnTo>
                  <a:lnTo>
                    <a:pt x="1481" y="2227"/>
                  </a:lnTo>
                  <a:lnTo>
                    <a:pt x="1481" y="2234"/>
                  </a:lnTo>
                  <a:lnTo>
                    <a:pt x="1481" y="2239"/>
                  </a:lnTo>
                  <a:lnTo>
                    <a:pt x="1484" y="2241"/>
                  </a:lnTo>
                  <a:lnTo>
                    <a:pt x="1488" y="2252"/>
                  </a:lnTo>
                  <a:lnTo>
                    <a:pt x="1495" y="2263"/>
                  </a:lnTo>
                  <a:lnTo>
                    <a:pt x="1501" y="2270"/>
                  </a:lnTo>
                  <a:lnTo>
                    <a:pt x="1506" y="2274"/>
                  </a:lnTo>
                  <a:lnTo>
                    <a:pt x="1513" y="2279"/>
                  </a:lnTo>
                  <a:lnTo>
                    <a:pt x="1519" y="2283"/>
                  </a:lnTo>
                  <a:lnTo>
                    <a:pt x="1528" y="2285"/>
                  </a:lnTo>
                  <a:lnTo>
                    <a:pt x="1535" y="2287"/>
                  </a:lnTo>
                  <a:lnTo>
                    <a:pt x="1539" y="2287"/>
                  </a:lnTo>
                  <a:lnTo>
                    <a:pt x="1546" y="2285"/>
                  </a:lnTo>
                  <a:lnTo>
                    <a:pt x="1550" y="2283"/>
                  </a:lnTo>
                  <a:lnTo>
                    <a:pt x="1555" y="2281"/>
                  </a:lnTo>
                  <a:lnTo>
                    <a:pt x="1559" y="2279"/>
                  </a:lnTo>
                  <a:lnTo>
                    <a:pt x="1570" y="2274"/>
                  </a:lnTo>
                  <a:lnTo>
                    <a:pt x="1581" y="2272"/>
                  </a:lnTo>
                  <a:lnTo>
                    <a:pt x="1593" y="2274"/>
                  </a:lnTo>
                  <a:lnTo>
                    <a:pt x="1599" y="2276"/>
                  </a:lnTo>
                  <a:lnTo>
                    <a:pt x="1606" y="2281"/>
                  </a:lnTo>
                  <a:lnTo>
                    <a:pt x="1613" y="2285"/>
                  </a:lnTo>
                  <a:lnTo>
                    <a:pt x="1626" y="2299"/>
                  </a:lnTo>
                  <a:lnTo>
                    <a:pt x="1628" y="2299"/>
                  </a:lnTo>
                  <a:lnTo>
                    <a:pt x="1630" y="2299"/>
                  </a:lnTo>
                  <a:lnTo>
                    <a:pt x="1630" y="2301"/>
                  </a:lnTo>
                  <a:lnTo>
                    <a:pt x="1633" y="2301"/>
                  </a:lnTo>
                  <a:lnTo>
                    <a:pt x="1633" y="2301"/>
                  </a:lnTo>
                  <a:lnTo>
                    <a:pt x="1630" y="2299"/>
                  </a:lnTo>
                  <a:lnTo>
                    <a:pt x="1633" y="2296"/>
                  </a:lnTo>
                  <a:lnTo>
                    <a:pt x="1633" y="2294"/>
                  </a:lnTo>
                  <a:lnTo>
                    <a:pt x="1635" y="2290"/>
                  </a:lnTo>
                  <a:lnTo>
                    <a:pt x="1641" y="2283"/>
                  </a:lnTo>
                  <a:lnTo>
                    <a:pt x="1648" y="2279"/>
                  </a:lnTo>
                  <a:lnTo>
                    <a:pt x="1655" y="2274"/>
                  </a:lnTo>
                  <a:lnTo>
                    <a:pt x="1657" y="2270"/>
                  </a:lnTo>
                  <a:lnTo>
                    <a:pt x="1659" y="2263"/>
                  </a:lnTo>
                  <a:lnTo>
                    <a:pt x="1661" y="2256"/>
                  </a:lnTo>
                  <a:lnTo>
                    <a:pt x="1664" y="2250"/>
                  </a:lnTo>
                  <a:lnTo>
                    <a:pt x="1668" y="2243"/>
                  </a:lnTo>
                  <a:lnTo>
                    <a:pt x="1673" y="2241"/>
                  </a:lnTo>
                  <a:lnTo>
                    <a:pt x="1677" y="2239"/>
                  </a:lnTo>
                  <a:lnTo>
                    <a:pt x="1684" y="2239"/>
                  </a:lnTo>
                  <a:lnTo>
                    <a:pt x="1686" y="2239"/>
                  </a:lnTo>
                  <a:lnTo>
                    <a:pt x="1688" y="2239"/>
                  </a:lnTo>
                  <a:lnTo>
                    <a:pt x="1688" y="2239"/>
                  </a:lnTo>
                  <a:lnTo>
                    <a:pt x="1695" y="2234"/>
                  </a:lnTo>
                  <a:lnTo>
                    <a:pt x="1701" y="2232"/>
                  </a:lnTo>
                  <a:lnTo>
                    <a:pt x="1708" y="2230"/>
                  </a:lnTo>
                  <a:lnTo>
                    <a:pt x="1715" y="2230"/>
                  </a:lnTo>
                  <a:lnTo>
                    <a:pt x="1721" y="2225"/>
                  </a:lnTo>
                  <a:lnTo>
                    <a:pt x="1728" y="2223"/>
                  </a:lnTo>
                  <a:lnTo>
                    <a:pt x="1735" y="2216"/>
                  </a:lnTo>
                  <a:lnTo>
                    <a:pt x="1739" y="2212"/>
                  </a:lnTo>
                  <a:lnTo>
                    <a:pt x="1746" y="2210"/>
                  </a:lnTo>
                  <a:lnTo>
                    <a:pt x="1750" y="2207"/>
                  </a:lnTo>
                  <a:lnTo>
                    <a:pt x="1755" y="2207"/>
                  </a:lnTo>
                  <a:lnTo>
                    <a:pt x="1759" y="2210"/>
                  </a:lnTo>
                  <a:lnTo>
                    <a:pt x="1761" y="2212"/>
                  </a:lnTo>
                  <a:lnTo>
                    <a:pt x="1761" y="2214"/>
                  </a:lnTo>
                  <a:lnTo>
                    <a:pt x="1761" y="2216"/>
                  </a:lnTo>
                  <a:lnTo>
                    <a:pt x="1761" y="2219"/>
                  </a:lnTo>
                  <a:lnTo>
                    <a:pt x="1750" y="2230"/>
                  </a:lnTo>
                  <a:lnTo>
                    <a:pt x="1748" y="2232"/>
                  </a:lnTo>
                  <a:lnTo>
                    <a:pt x="1748" y="2236"/>
                  </a:lnTo>
                  <a:lnTo>
                    <a:pt x="1750" y="2239"/>
                  </a:lnTo>
                  <a:lnTo>
                    <a:pt x="1753" y="2241"/>
                  </a:lnTo>
                  <a:lnTo>
                    <a:pt x="1757" y="2241"/>
                  </a:lnTo>
                  <a:lnTo>
                    <a:pt x="1764" y="2239"/>
                  </a:lnTo>
                  <a:lnTo>
                    <a:pt x="1770" y="2236"/>
                  </a:lnTo>
                  <a:lnTo>
                    <a:pt x="1775" y="2234"/>
                  </a:lnTo>
                  <a:lnTo>
                    <a:pt x="1777" y="2230"/>
                  </a:lnTo>
                  <a:lnTo>
                    <a:pt x="1779" y="2225"/>
                  </a:lnTo>
                  <a:lnTo>
                    <a:pt x="1779" y="2221"/>
                  </a:lnTo>
                  <a:lnTo>
                    <a:pt x="1781" y="2219"/>
                  </a:lnTo>
                  <a:lnTo>
                    <a:pt x="1784" y="2216"/>
                  </a:lnTo>
                  <a:lnTo>
                    <a:pt x="1786" y="2214"/>
                  </a:lnTo>
                  <a:lnTo>
                    <a:pt x="1790" y="2214"/>
                  </a:lnTo>
                  <a:lnTo>
                    <a:pt x="1793" y="2216"/>
                  </a:lnTo>
                  <a:lnTo>
                    <a:pt x="1795" y="2219"/>
                  </a:lnTo>
                  <a:lnTo>
                    <a:pt x="1797" y="2225"/>
                  </a:lnTo>
                  <a:lnTo>
                    <a:pt x="1801" y="2227"/>
                  </a:lnTo>
                  <a:lnTo>
                    <a:pt x="1808" y="2230"/>
                  </a:lnTo>
                  <a:lnTo>
                    <a:pt x="1819" y="2232"/>
                  </a:lnTo>
                  <a:lnTo>
                    <a:pt x="1824" y="2234"/>
                  </a:lnTo>
                  <a:lnTo>
                    <a:pt x="1828" y="2239"/>
                  </a:lnTo>
                  <a:lnTo>
                    <a:pt x="1830" y="2243"/>
                  </a:lnTo>
                  <a:lnTo>
                    <a:pt x="1830" y="2245"/>
                  </a:lnTo>
                  <a:lnTo>
                    <a:pt x="1833" y="2250"/>
                  </a:lnTo>
                  <a:lnTo>
                    <a:pt x="1835" y="2252"/>
                  </a:lnTo>
                  <a:lnTo>
                    <a:pt x="1839" y="2252"/>
                  </a:lnTo>
                  <a:lnTo>
                    <a:pt x="1864" y="2250"/>
                  </a:lnTo>
                  <a:lnTo>
                    <a:pt x="1870" y="2250"/>
                  </a:lnTo>
                  <a:lnTo>
                    <a:pt x="1877" y="2250"/>
                  </a:lnTo>
                  <a:lnTo>
                    <a:pt x="1884" y="2254"/>
                  </a:lnTo>
                  <a:lnTo>
                    <a:pt x="1890" y="2256"/>
                  </a:lnTo>
                  <a:lnTo>
                    <a:pt x="1897" y="2259"/>
                  </a:lnTo>
                  <a:lnTo>
                    <a:pt x="1904" y="2256"/>
                  </a:lnTo>
                  <a:lnTo>
                    <a:pt x="1910" y="2252"/>
                  </a:lnTo>
                  <a:lnTo>
                    <a:pt x="1915" y="2250"/>
                  </a:lnTo>
                  <a:lnTo>
                    <a:pt x="1917" y="2247"/>
                  </a:lnTo>
                  <a:lnTo>
                    <a:pt x="1917" y="2243"/>
                  </a:lnTo>
                  <a:lnTo>
                    <a:pt x="1919" y="2241"/>
                  </a:lnTo>
                  <a:lnTo>
                    <a:pt x="1919" y="2241"/>
                  </a:lnTo>
                  <a:lnTo>
                    <a:pt x="1921" y="2239"/>
                  </a:lnTo>
                  <a:lnTo>
                    <a:pt x="1924" y="2241"/>
                  </a:lnTo>
                  <a:lnTo>
                    <a:pt x="1926" y="2243"/>
                  </a:lnTo>
                  <a:lnTo>
                    <a:pt x="1930" y="2245"/>
                  </a:lnTo>
                  <a:lnTo>
                    <a:pt x="1935" y="2245"/>
                  </a:lnTo>
                  <a:lnTo>
                    <a:pt x="1944" y="2245"/>
                  </a:lnTo>
                  <a:lnTo>
                    <a:pt x="1953" y="2245"/>
                  </a:lnTo>
                  <a:lnTo>
                    <a:pt x="1959" y="2245"/>
                  </a:lnTo>
                  <a:lnTo>
                    <a:pt x="1961" y="2247"/>
                  </a:lnTo>
                  <a:lnTo>
                    <a:pt x="1961" y="2247"/>
                  </a:lnTo>
                  <a:lnTo>
                    <a:pt x="1961" y="2250"/>
                  </a:lnTo>
                  <a:lnTo>
                    <a:pt x="1959" y="2252"/>
                  </a:lnTo>
                  <a:lnTo>
                    <a:pt x="1957" y="2252"/>
                  </a:lnTo>
                  <a:lnTo>
                    <a:pt x="1955" y="2254"/>
                  </a:lnTo>
                  <a:lnTo>
                    <a:pt x="1955" y="2254"/>
                  </a:lnTo>
                  <a:lnTo>
                    <a:pt x="1953" y="2254"/>
                  </a:lnTo>
                  <a:lnTo>
                    <a:pt x="1953" y="2256"/>
                  </a:lnTo>
                  <a:lnTo>
                    <a:pt x="1955" y="2261"/>
                  </a:lnTo>
                  <a:lnTo>
                    <a:pt x="1957" y="2263"/>
                  </a:lnTo>
                  <a:lnTo>
                    <a:pt x="1977" y="2272"/>
                  </a:lnTo>
                  <a:lnTo>
                    <a:pt x="1981" y="2274"/>
                  </a:lnTo>
                  <a:lnTo>
                    <a:pt x="1986" y="2279"/>
                  </a:lnTo>
                  <a:lnTo>
                    <a:pt x="1988" y="2283"/>
                  </a:lnTo>
                  <a:lnTo>
                    <a:pt x="1988" y="2287"/>
                  </a:lnTo>
                  <a:lnTo>
                    <a:pt x="1990" y="2290"/>
                  </a:lnTo>
                  <a:lnTo>
                    <a:pt x="1990" y="2292"/>
                  </a:lnTo>
                  <a:lnTo>
                    <a:pt x="1995" y="2292"/>
                  </a:lnTo>
                  <a:lnTo>
                    <a:pt x="2001" y="2294"/>
                  </a:lnTo>
                  <a:lnTo>
                    <a:pt x="2008" y="2294"/>
                  </a:lnTo>
                  <a:lnTo>
                    <a:pt x="2015" y="2299"/>
                  </a:lnTo>
                  <a:lnTo>
                    <a:pt x="2021" y="2303"/>
                  </a:lnTo>
                  <a:lnTo>
                    <a:pt x="2030" y="2310"/>
                  </a:lnTo>
                  <a:lnTo>
                    <a:pt x="2039" y="2319"/>
                  </a:lnTo>
                  <a:lnTo>
                    <a:pt x="2044" y="2325"/>
                  </a:lnTo>
                  <a:lnTo>
                    <a:pt x="2046" y="2332"/>
                  </a:lnTo>
                  <a:lnTo>
                    <a:pt x="2046" y="2334"/>
                  </a:lnTo>
                  <a:lnTo>
                    <a:pt x="2048" y="2334"/>
                  </a:lnTo>
                  <a:lnTo>
                    <a:pt x="2057" y="2339"/>
                  </a:lnTo>
                  <a:lnTo>
                    <a:pt x="2064" y="2341"/>
                  </a:lnTo>
                  <a:lnTo>
                    <a:pt x="2070" y="2348"/>
                  </a:lnTo>
                  <a:lnTo>
                    <a:pt x="2077" y="2352"/>
                  </a:lnTo>
                  <a:lnTo>
                    <a:pt x="2079" y="2352"/>
                  </a:lnTo>
                  <a:lnTo>
                    <a:pt x="2084" y="2354"/>
                  </a:lnTo>
                  <a:lnTo>
                    <a:pt x="2115" y="2354"/>
                  </a:lnTo>
                  <a:lnTo>
                    <a:pt x="2124" y="2354"/>
                  </a:lnTo>
                  <a:lnTo>
                    <a:pt x="2135" y="2356"/>
                  </a:lnTo>
                  <a:lnTo>
                    <a:pt x="2144" y="2359"/>
                  </a:lnTo>
                  <a:lnTo>
                    <a:pt x="2146" y="2361"/>
                  </a:lnTo>
                  <a:lnTo>
                    <a:pt x="2150" y="2363"/>
                  </a:lnTo>
                  <a:lnTo>
                    <a:pt x="2170" y="2370"/>
                  </a:lnTo>
                  <a:lnTo>
                    <a:pt x="2186" y="2381"/>
                  </a:lnTo>
                  <a:lnTo>
                    <a:pt x="2201" y="2396"/>
                  </a:lnTo>
                  <a:lnTo>
                    <a:pt x="2206" y="2403"/>
                  </a:lnTo>
                  <a:lnTo>
                    <a:pt x="2208" y="2410"/>
                  </a:lnTo>
                  <a:lnTo>
                    <a:pt x="2212" y="2421"/>
                  </a:lnTo>
                  <a:lnTo>
                    <a:pt x="2217" y="2430"/>
                  </a:lnTo>
                  <a:lnTo>
                    <a:pt x="2224" y="2439"/>
                  </a:lnTo>
                  <a:lnTo>
                    <a:pt x="2228" y="2445"/>
                  </a:lnTo>
                  <a:lnTo>
                    <a:pt x="2232" y="2452"/>
                  </a:lnTo>
                  <a:lnTo>
                    <a:pt x="2235" y="2456"/>
                  </a:lnTo>
                  <a:lnTo>
                    <a:pt x="2235" y="2461"/>
                  </a:lnTo>
                  <a:lnTo>
                    <a:pt x="2235" y="2465"/>
                  </a:lnTo>
                  <a:lnTo>
                    <a:pt x="2232" y="2476"/>
                  </a:lnTo>
                  <a:lnTo>
                    <a:pt x="2230" y="2485"/>
                  </a:lnTo>
                  <a:lnTo>
                    <a:pt x="2221" y="2488"/>
                  </a:lnTo>
                  <a:lnTo>
                    <a:pt x="2215" y="2492"/>
                  </a:lnTo>
                  <a:lnTo>
                    <a:pt x="2208" y="2496"/>
                  </a:lnTo>
                  <a:lnTo>
                    <a:pt x="2212" y="2496"/>
                  </a:lnTo>
                  <a:lnTo>
                    <a:pt x="2217" y="2499"/>
                  </a:lnTo>
                  <a:lnTo>
                    <a:pt x="2219" y="2501"/>
                  </a:lnTo>
                  <a:lnTo>
                    <a:pt x="2226" y="2496"/>
                  </a:lnTo>
                  <a:lnTo>
                    <a:pt x="2232" y="2496"/>
                  </a:lnTo>
                  <a:lnTo>
                    <a:pt x="2239" y="2496"/>
                  </a:lnTo>
                  <a:lnTo>
                    <a:pt x="2239" y="2496"/>
                  </a:lnTo>
                  <a:lnTo>
                    <a:pt x="2241" y="2496"/>
                  </a:lnTo>
                  <a:lnTo>
                    <a:pt x="2241" y="2496"/>
                  </a:lnTo>
                  <a:lnTo>
                    <a:pt x="2239" y="2496"/>
                  </a:lnTo>
                  <a:lnTo>
                    <a:pt x="2241" y="2492"/>
                  </a:lnTo>
                  <a:lnTo>
                    <a:pt x="2250" y="2494"/>
                  </a:lnTo>
                  <a:lnTo>
                    <a:pt x="2261" y="2499"/>
                  </a:lnTo>
                  <a:lnTo>
                    <a:pt x="2264" y="2501"/>
                  </a:lnTo>
                  <a:lnTo>
                    <a:pt x="2268" y="2503"/>
                  </a:lnTo>
                  <a:lnTo>
                    <a:pt x="2268" y="2508"/>
                  </a:lnTo>
                  <a:lnTo>
                    <a:pt x="2268" y="2512"/>
                  </a:lnTo>
                  <a:lnTo>
                    <a:pt x="2268" y="2516"/>
                  </a:lnTo>
                  <a:lnTo>
                    <a:pt x="2268" y="2519"/>
                  </a:lnTo>
                  <a:lnTo>
                    <a:pt x="2268" y="2521"/>
                  </a:lnTo>
                  <a:lnTo>
                    <a:pt x="2270" y="2521"/>
                  </a:lnTo>
                  <a:lnTo>
                    <a:pt x="2270" y="2519"/>
                  </a:lnTo>
                  <a:lnTo>
                    <a:pt x="2275" y="2514"/>
                  </a:lnTo>
                  <a:lnTo>
                    <a:pt x="2279" y="2512"/>
                  </a:lnTo>
                  <a:lnTo>
                    <a:pt x="2284" y="2510"/>
                  </a:lnTo>
                  <a:lnTo>
                    <a:pt x="2290" y="2510"/>
                  </a:lnTo>
                  <a:lnTo>
                    <a:pt x="2299" y="2512"/>
                  </a:lnTo>
                  <a:lnTo>
                    <a:pt x="2308" y="2514"/>
                  </a:lnTo>
                  <a:lnTo>
                    <a:pt x="2315" y="2516"/>
                  </a:lnTo>
                  <a:lnTo>
                    <a:pt x="2324" y="2521"/>
                  </a:lnTo>
                  <a:lnTo>
                    <a:pt x="2330" y="2525"/>
                  </a:lnTo>
                  <a:lnTo>
                    <a:pt x="2339" y="2528"/>
                  </a:lnTo>
                  <a:lnTo>
                    <a:pt x="2348" y="2530"/>
                  </a:lnTo>
                  <a:lnTo>
                    <a:pt x="2350" y="2532"/>
                  </a:lnTo>
                  <a:lnTo>
                    <a:pt x="2355" y="2534"/>
                  </a:lnTo>
                  <a:lnTo>
                    <a:pt x="2357" y="2536"/>
                  </a:lnTo>
                  <a:lnTo>
                    <a:pt x="2359" y="2543"/>
                  </a:lnTo>
                  <a:lnTo>
                    <a:pt x="2361" y="2550"/>
                  </a:lnTo>
                  <a:lnTo>
                    <a:pt x="2361" y="2552"/>
                  </a:lnTo>
                  <a:lnTo>
                    <a:pt x="2364" y="2552"/>
                  </a:lnTo>
                  <a:lnTo>
                    <a:pt x="2368" y="2552"/>
                  </a:lnTo>
                  <a:lnTo>
                    <a:pt x="2372" y="2550"/>
                  </a:lnTo>
                  <a:lnTo>
                    <a:pt x="2377" y="2548"/>
                  </a:lnTo>
                  <a:lnTo>
                    <a:pt x="2381" y="2548"/>
                  </a:lnTo>
                  <a:lnTo>
                    <a:pt x="2384" y="2548"/>
                  </a:lnTo>
                  <a:lnTo>
                    <a:pt x="2417" y="2554"/>
                  </a:lnTo>
                  <a:lnTo>
                    <a:pt x="2448" y="2557"/>
                  </a:lnTo>
                  <a:lnTo>
                    <a:pt x="2459" y="2557"/>
                  </a:lnTo>
                  <a:lnTo>
                    <a:pt x="2468" y="2561"/>
                  </a:lnTo>
                  <a:lnTo>
                    <a:pt x="2475" y="2565"/>
                  </a:lnTo>
                  <a:lnTo>
                    <a:pt x="2481" y="2568"/>
                  </a:lnTo>
                  <a:lnTo>
                    <a:pt x="2490" y="2574"/>
                  </a:lnTo>
                  <a:lnTo>
                    <a:pt x="2497" y="2579"/>
                  </a:lnTo>
                  <a:lnTo>
                    <a:pt x="2501" y="2585"/>
                  </a:lnTo>
                  <a:lnTo>
                    <a:pt x="2506" y="2590"/>
                  </a:lnTo>
                  <a:lnTo>
                    <a:pt x="2512" y="2594"/>
                  </a:lnTo>
                  <a:lnTo>
                    <a:pt x="2517" y="2599"/>
                  </a:lnTo>
                  <a:lnTo>
                    <a:pt x="2524" y="2601"/>
                  </a:lnTo>
                  <a:lnTo>
                    <a:pt x="2530" y="2605"/>
                  </a:lnTo>
                  <a:lnTo>
                    <a:pt x="2537" y="2608"/>
                  </a:lnTo>
                  <a:lnTo>
                    <a:pt x="2544" y="2608"/>
                  </a:lnTo>
                  <a:lnTo>
                    <a:pt x="2550" y="2610"/>
                  </a:lnTo>
                  <a:lnTo>
                    <a:pt x="2557" y="2612"/>
                  </a:lnTo>
                  <a:lnTo>
                    <a:pt x="2559" y="2614"/>
                  </a:lnTo>
                  <a:lnTo>
                    <a:pt x="2561" y="2617"/>
                  </a:lnTo>
                  <a:lnTo>
                    <a:pt x="2575" y="2652"/>
                  </a:lnTo>
                  <a:lnTo>
                    <a:pt x="2575" y="2663"/>
                  </a:lnTo>
                  <a:lnTo>
                    <a:pt x="2575" y="2679"/>
                  </a:lnTo>
                  <a:lnTo>
                    <a:pt x="2570" y="2690"/>
                  </a:lnTo>
                  <a:lnTo>
                    <a:pt x="2566" y="2699"/>
                  </a:lnTo>
                  <a:lnTo>
                    <a:pt x="2561" y="2708"/>
                  </a:lnTo>
                  <a:lnTo>
                    <a:pt x="2555" y="2714"/>
                  </a:lnTo>
                  <a:lnTo>
                    <a:pt x="2546" y="2725"/>
                  </a:lnTo>
                  <a:lnTo>
                    <a:pt x="2535" y="2737"/>
                  </a:lnTo>
                  <a:lnTo>
                    <a:pt x="2526" y="2745"/>
                  </a:lnTo>
                  <a:lnTo>
                    <a:pt x="2519" y="2757"/>
                  </a:lnTo>
                  <a:lnTo>
                    <a:pt x="2517" y="2759"/>
                  </a:lnTo>
                  <a:lnTo>
                    <a:pt x="2517" y="2763"/>
                  </a:lnTo>
                  <a:lnTo>
                    <a:pt x="2512" y="2772"/>
                  </a:lnTo>
                  <a:lnTo>
                    <a:pt x="2508" y="2781"/>
                  </a:lnTo>
                  <a:lnTo>
                    <a:pt x="2501" y="2786"/>
                  </a:lnTo>
                  <a:lnTo>
                    <a:pt x="2492" y="2792"/>
                  </a:lnTo>
                  <a:lnTo>
                    <a:pt x="2488" y="2794"/>
                  </a:lnTo>
                  <a:lnTo>
                    <a:pt x="2486" y="2799"/>
                  </a:lnTo>
                  <a:lnTo>
                    <a:pt x="2486" y="2803"/>
                  </a:lnTo>
                  <a:lnTo>
                    <a:pt x="2486" y="2819"/>
                  </a:lnTo>
                  <a:lnTo>
                    <a:pt x="2486" y="2832"/>
                  </a:lnTo>
                  <a:lnTo>
                    <a:pt x="2486" y="2877"/>
                  </a:lnTo>
                  <a:lnTo>
                    <a:pt x="2486" y="2886"/>
                  </a:lnTo>
                  <a:lnTo>
                    <a:pt x="2484" y="2894"/>
                  </a:lnTo>
                  <a:lnTo>
                    <a:pt x="2481" y="2901"/>
                  </a:lnTo>
                  <a:lnTo>
                    <a:pt x="2477" y="2910"/>
                  </a:lnTo>
                  <a:lnTo>
                    <a:pt x="2475" y="2917"/>
                  </a:lnTo>
                  <a:lnTo>
                    <a:pt x="2475" y="2921"/>
                  </a:lnTo>
                  <a:lnTo>
                    <a:pt x="2475" y="2928"/>
                  </a:lnTo>
                  <a:lnTo>
                    <a:pt x="2475" y="2937"/>
                  </a:lnTo>
                  <a:lnTo>
                    <a:pt x="2472" y="2943"/>
                  </a:lnTo>
                  <a:lnTo>
                    <a:pt x="2468" y="2952"/>
                  </a:lnTo>
                  <a:lnTo>
                    <a:pt x="2461" y="2966"/>
                  </a:lnTo>
                  <a:lnTo>
                    <a:pt x="2452" y="2979"/>
                  </a:lnTo>
                  <a:lnTo>
                    <a:pt x="2450" y="2986"/>
                  </a:lnTo>
                  <a:lnTo>
                    <a:pt x="2450" y="2992"/>
                  </a:lnTo>
                  <a:lnTo>
                    <a:pt x="2450" y="2997"/>
                  </a:lnTo>
                  <a:lnTo>
                    <a:pt x="2450" y="2999"/>
                  </a:lnTo>
                  <a:lnTo>
                    <a:pt x="2448" y="3001"/>
                  </a:lnTo>
                  <a:lnTo>
                    <a:pt x="2441" y="3006"/>
                  </a:lnTo>
                  <a:lnTo>
                    <a:pt x="2437" y="3008"/>
                  </a:lnTo>
                  <a:lnTo>
                    <a:pt x="2432" y="3010"/>
                  </a:lnTo>
                  <a:lnTo>
                    <a:pt x="2428" y="3017"/>
                  </a:lnTo>
                  <a:lnTo>
                    <a:pt x="2421" y="3019"/>
                  </a:lnTo>
                  <a:lnTo>
                    <a:pt x="2415" y="3021"/>
                  </a:lnTo>
                  <a:lnTo>
                    <a:pt x="2408" y="3023"/>
                  </a:lnTo>
                  <a:lnTo>
                    <a:pt x="2399" y="3021"/>
                  </a:lnTo>
                  <a:lnTo>
                    <a:pt x="2390" y="3021"/>
                  </a:lnTo>
                  <a:lnTo>
                    <a:pt x="2386" y="3023"/>
                  </a:lnTo>
                  <a:lnTo>
                    <a:pt x="2381" y="3023"/>
                  </a:lnTo>
                  <a:lnTo>
                    <a:pt x="2375" y="3023"/>
                  </a:lnTo>
                  <a:lnTo>
                    <a:pt x="2372" y="3023"/>
                  </a:lnTo>
                  <a:lnTo>
                    <a:pt x="2372" y="3023"/>
                  </a:lnTo>
                  <a:lnTo>
                    <a:pt x="2370" y="3026"/>
                  </a:lnTo>
                  <a:lnTo>
                    <a:pt x="2370" y="3028"/>
                  </a:lnTo>
                  <a:lnTo>
                    <a:pt x="2366" y="3032"/>
                  </a:lnTo>
                  <a:lnTo>
                    <a:pt x="2364" y="3035"/>
                  </a:lnTo>
                  <a:lnTo>
                    <a:pt x="2361" y="3037"/>
                  </a:lnTo>
                  <a:lnTo>
                    <a:pt x="2357" y="3041"/>
                  </a:lnTo>
                  <a:lnTo>
                    <a:pt x="2350" y="3043"/>
                  </a:lnTo>
                  <a:lnTo>
                    <a:pt x="2346" y="3046"/>
                  </a:lnTo>
                  <a:lnTo>
                    <a:pt x="2335" y="3050"/>
                  </a:lnTo>
                  <a:lnTo>
                    <a:pt x="2324" y="3057"/>
                  </a:lnTo>
                  <a:lnTo>
                    <a:pt x="2315" y="3063"/>
                  </a:lnTo>
                  <a:lnTo>
                    <a:pt x="2299" y="3079"/>
                  </a:lnTo>
                  <a:lnTo>
                    <a:pt x="2290" y="3092"/>
                  </a:lnTo>
                  <a:lnTo>
                    <a:pt x="2286" y="3106"/>
                  </a:lnTo>
                  <a:lnTo>
                    <a:pt x="2286" y="3121"/>
                  </a:lnTo>
                  <a:lnTo>
                    <a:pt x="2286" y="3123"/>
                  </a:lnTo>
                  <a:lnTo>
                    <a:pt x="2286" y="3126"/>
                  </a:lnTo>
                  <a:lnTo>
                    <a:pt x="2290" y="3139"/>
                  </a:lnTo>
                  <a:lnTo>
                    <a:pt x="2288" y="3150"/>
                  </a:lnTo>
                  <a:lnTo>
                    <a:pt x="2281" y="3161"/>
                  </a:lnTo>
                  <a:lnTo>
                    <a:pt x="2268" y="3186"/>
                  </a:lnTo>
                  <a:lnTo>
                    <a:pt x="2255" y="3212"/>
                  </a:lnTo>
                  <a:lnTo>
                    <a:pt x="2255" y="3217"/>
                  </a:lnTo>
                  <a:lnTo>
                    <a:pt x="2250" y="3219"/>
                  </a:lnTo>
                  <a:lnTo>
                    <a:pt x="2246" y="3221"/>
                  </a:lnTo>
                  <a:lnTo>
                    <a:pt x="2244" y="3215"/>
                  </a:lnTo>
                  <a:lnTo>
                    <a:pt x="2244" y="3212"/>
                  </a:lnTo>
                  <a:lnTo>
                    <a:pt x="2241" y="3210"/>
                  </a:lnTo>
                  <a:lnTo>
                    <a:pt x="2239" y="3210"/>
                  </a:lnTo>
                  <a:lnTo>
                    <a:pt x="2237" y="3212"/>
                  </a:lnTo>
                  <a:lnTo>
                    <a:pt x="2232" y="3221"/>
                  </a:lnTo>
                  <a:lnTo>
                    <a:pt x="2230" y="3232"/>
                  </a:lnTo>
                  <a:lnTo>
                    <a:pt x="2226" y="3232"/>
                  </a:lnTo>
                  <a:lnTo>
                    <a:pt x="2224" y="3235"/>
                  </a:lnTo>
                  <a:lnTo>
                    <a:pt x="2219" y="3237"/>
                  </a:lnTo>
                  <a:lnTo>
                    <a:pt x="2219" y="3239"/>
                  </a:lnTo>
                  <a:lnTo>
                    <a:pt x="2219" y="3244"/>
                  </a:lnTo>
                  <a:lnTo>
                    <a:pt x="2219" y="3248"/>
                  </a:lnTo>
                  <a:lnTo>
                    <a:pt x="2219" y="3248"/>
                  </a:lnTo>
                  <a:lnTo>
                    <a:pt x="2219" y="3248"/>
                  </a:lnTo>
                  <a:lnTo>
                    <a:pt x="2219" y="3248"/>
                  </a:lnTo>
                  <a:lnTo>
                    <a:pt x="2212" y="3275"/>
                  </a:lnTo>
                  <a:lnTo>
                    <a:pt x="2210" y="3281"/>
                  </a:lnTo>
                  <a:lnTo>
                    <a:pt x="2206" y="3290"/>
                  </a:lnTo>
                  <a:lnTo>
                    <a:pt x="2199" y="3295"/>
                  </a:lnTo>
                  <a:lnTo>
                    <a:pt x="2197" y="3299"/>
                  </a:lnTo>
                  <a:lnTo>
                    <a:pt x="2192" y="3304"/>
                  </a:lnTo>
                  <a:lnTo>
                    <a:pt x="2190" y="3308"/>
                  </a:lnTo>
                  <a:lnTo>
                    <a:pt x="2188" y="3315"/>
                  </a:lnTo>
                  <a:lnTo>
                    <a:pt x="2184" y="3321"/>
                  </a:lnTo>
                  <a:lnTo>
                    <a:pt x="2175" y="3326"/>
                  </a:lnTo>
                  <a:lnTo>
                    <a:pt x="2166" y="3330"/>
                  </a:lnTo>
                  <a:lnTo>
                    <a:pt x="2157" y="3330"/>
                  </a:lnTo>
                  <a:lnTo>
                    <a:pt x="2141" y="3330"/>
                  </a:lnTo>
                  <a:lnTo>
                    <a:pt x="2137" y="3330"/>
                  </a:lnTo>
                  <a:lnTo>
                    <a:pt x="2132" y="3328"/>
                  </a:lnTo>
                  <a:lnTo>
                    <a:pt x="2115" y="3321"/>
                  </a:lnTo>
                  <a:lnTo>
                    <a:pt x="2095" y="3319"/>
                  </a:lnTo>
                  <a:lnTo>
                    <a:pt x="2095" y="3319"/>
                  </a:lnTo>
                  <a:lnTo>
                    <a:pt x="2092" y="3319"/>
                  </a:lnTo>
                  <a:lnTo>
                    <a:pt x="2092" y="3317"/>
                  </a:lnTo>
                  <a:lnTo>
                    <a:pt x="2092" y="3317"/>
                  </a:lnTo>
                  <a:lnTo>
                    <a:pt x="2092" y="3319"/>
                  </a:lnTo>
                  <a:lnTo>
                    <a:pt x="2092" y="3319"/>
                  </a:lnTo>
                  <a:lnTo>
                    <a:pt x="2095" y="3319"/>
                  </a:lnTo>
                  <a:lnTo>
                    <a:pt x="2101" y="3326"/>
                  </a:lnTo>
                  <a:lnTo>
                    <a:pt x="2108" y="3330"/>
                  </a:lnTo>
                  <a:lnTo>
                    <a:pt x="2112" y="3335"/>
                  </a:lnTo>
                  <a:lnTo>
                    <a:pt x="2117" y="3337"/>
                  </a:lnTo>
                  <a:lnTo>
                    <a:pt x="2119" y="3341"/>
                  </a:lnTo>
                  <a:lnTo>
                    <a:pt x="2119" y="3346"/>
                  </a:lnTo>
                  <a:lnTo>
                    <a:pt x="2119" y="3350"/>
                  </a:lnTo>
                  <a:lnTo>
                    <a:pt x="2117" y="3359"/>
                  </a:lnTo>
                  <a:lnTo>
                    <a:pt x="2117" y="3361"/>
                  </a:lnTo>
                  <a:lnTo>
                    <a:pt x="2121" y="3366"/>
                  </a:lnTo>
                  <a:lnTo>
                    <a:pt x="2128" y="3368"/>
                  </a:lnTo>
                  <a:lnTo>
                    <a:pt x="2130" y="3372"/>
                  </a:lnTo>
                  <a:lnTo>
                    <a:pt x="2132" y="3377"/>
                  </a:lnTo>
                  <a:lnTo>
                    <a:pt x="2132" y="3381"/>
                  </a:lnTo>
                  <a:lnTo>
                    <a:pt x="2130" y="3390"/>
                  </a:lnTo>
                  <a:lnTo>
                    <a:pt x="2128" y="3397"/>
                  </a:lnTo>
                  <a:lnTo>
                    <a:pt x="2124" y="3401"/>
                  </a:lnTo>
                  <a:lnTo>
                    <a:pt x="2124" y="3408"/>
                  </a:lnTo>
                  <a:lnTo>
                    <a:pt x="2119" y="3415"/>
                  </a:lnTo>
                  <a:lnTo>
                    <a:pt x="2117" y="3421"/>
                  </a:lnTo>
                  <a:lnTo>
                    <a:pt x="2110" y="3424"/>
                  </a:lnTo>
                  <a:lnTo>
                    <a:pt x="2106" y="3428"/>
                  </a:lnTo>
                  <a:lnTo>
                    <a:pt x="2097" y="3430"/>
                  </a:lnTo>
                  <a:lnTo>
                    <a:pt x="2090" y="3433"/>
                  </a:lnTo>
                  <a:lnTo>
                    <a:pt x="2061" y="3439"/>
                  </a:lnTo>
                  <a:lnTo>
                    <a:pt x="2030" y="3437"/>
                  </a:lnTo>
                  <a:lnTo>
                    <a:pt x="2028" y="3437"/>
                  </a:lnTo>
                  <a:lnTo>
                    <a:pt x="2026" y="3439"/>
                  </a:lnTo>
                  <a:lnTo>
                    <a:pt x="2024" y="3441"/>
                  </a:lnTo>
                  <a:lnTo>
                    <a:pt x="2024" y="3446"/>
                  </a:lnTo>
                  <a:lnTo>
                    <a:pt x="2026" y="3453"/>
                  </a:lnTo>
                  <a:lnTo>
                    <a:pt x="2026" y="3453"/>
                  </a:lnTo>
                  <a:lnTo>
                    <a:pt x="2026" y="3455"/>
                  </a:lnTo>
                  <a:lnTo>
                    <a:pt x="2026" y="3464"/>
                  </a:lnTo>
                  <a:lnTo>
                    <a:pt x="2024" y="3473"/>
                  </a:lnTo>
                  <a:lnTo>
                    <a:pt x="2026" y="3481"/>
                  </a:lnTo>
                  <a:lnTo>
                    <a:pt x="2026" y="3488"/>
                  </a:lnTo>
                  <a:lnTo>
                    <a:pt x="2024" y="3495"/>
                  </a:lnTo>
                  <a:lnTo>
                    <a:pt x="2021" y="3499"/>
                  </a:lnTo>
                  <a:lnTo>
                    <a:pt x="2015" y="3504"/>
                  </a:lnTo>
                  <a:lnTo>
                    <a:pt x="2010" y="3506"/>
                  </a:lnTo>
                  <a:lnTo>
                    <a:pt x="2004" y="3506"/>
                  </a:lnTo>
                  <a:lnTo>
                    <a:pt x="1995" y="3504"/>
                  </a:lnTo>
                  <a:lnTo>
                    <a:pt x="1988" y="3501"/>
                  </a:lnTo>
                  <a:lnTo>
                    <a:pt x="1981" y="3499"/>
                  </a:lnTo>
                  <a:lnTo>
                    <a:pt x="1975" y="3495"/>
                  </a:lnTo>
                  <a:lnTo>
                    <a:pt x="1970" y="3495"/>
                  </a:lnTo>
                  <a:lnTo>
                    <a:pt x="1968" y="3497"/>
                  </a:lnTo>
                  <a:lnTo>
                    <a:pt x="1966" y="3501"/>
                  </a:lnTo>
                  <a:lnTo>
                    <a:pt x="1968" y="3506"/>
                  </a:lnTo>
                  <a:lnTo>
                    <a:pt x="1973" y="3521"/>
                  </a:lnTo>
                  <a:lnTo>
                    <a:pt x="1975" y="3528"/>
                  </a:lnTo>
                  <a:lnTo>
                    <a:pt x="1979" y="3530"/>
                  </a:lnTo>
                  <a:lnTo>
                    <a:pt x="1984" y="3533"/>
                  </a:lnTo>
                  <a:lnTo>
                    <a:pt x="1990" y="3530"/>
                  </a:lnTo>
                  <a:lnTo>
                    <a:pt x="1995" y="3528"/>
                  </a:lnTo>
                  <a:lnTo>
                    <a:pt x="1997" y="3528"/>
                  </a:lnTo>
                  <a:lnTo>
                    <a:pt x="2001" y="3528"/>
                  </a:lnTo>
                  <a:lnTo>
                    <a:pt x="2001" y="3530"/>
                  </a:lnTo>
                  <a:lnTo>
                    <a:pt x="2006" y="3544"/>
                  </a:lnTo>
                  <a:lnTo>
                    <a:pt x="2006" y="3548"/>
                  </a:lnTo>
                  <a:lnTo>
                    <a:pt x="2001" y="3553"/>
                  </a:lnTo>
                  <a:lnTo>
                    <a:pt x="1997" y="3555"/>
                  </a:lnTo>
                  <a:lnTo>
                    <a:pt x="1993" y="3555"/>
                  </a:lnTo>
                  <a:lnTo>
                    <a:pt x="1990" y="3553"/>
                  </a:lnTo>
                  <a:lnTo>
                    <a:pt x="1993" y="3553"/>
                  </a:lnTo>
                  <a:lnTo>
                    <a:pt x="1990" y="3553"/>
                  </a:lnTo>
                  <a:lnTo>
                    <a:pt x="1986" y="3548"/>
                  </a:lnTo>
                  <a:lnTo>
                    <a:pt x="1986" y="3548"/>
                  </a:lnTo>
                  <a:lnTo>
                    <a:pt x="1984" y="3548"/>
                  </a:lnTo>
                  <a:lnTo>
                    <a:pt x="1984" y="3548"/>
                  </a:lnTo>
                  <a:lnTo>
                    <a:pt x="1984" y="3550"/>
                  </a:lnTo>
                  <a:lnTo>
                    <a:pt x="1984" y="3553"/>
                  </a:lnTo>
                  <a:lnTo>
                    <a:pt x="1986" y="3553"/>
                  </a:lnTo>
                  <a:lnTo>
                    <a:pt x="1990" y="3553"/>
                  </a:lnTo>
                  <a:lnTo>
                    <a:pt x="1990" y="3553"/>
                  </a:lnTo>
                  <a:lnTo>
                    <a:pt x="1990" y="3553"/>
                  </a:lnTo>
                  <a:lnTo>
                    <a:pt x="1986" y="3559"/>
                  </a:lnTo>
                  <a:lnTo>
                    <a:pt x="1981" y="3566"/>
                  </a:lnTo>
                  <a:lnTo>
                    <a:pt x="1977" y="3570"/>
                  </a:lnTo>
                  <a:lnTo>
                    <a:pt x="1975" y="3577"/>
                  </a:lnTo>
                  <a:lnTo>
                    <a:pt x="1975" y="3586"/>
                  </a:lnTo>
                  <a:lnTo>
                    <a:pt x="1975" y="3588"/>
                  </a:lnTo>
                  <a:lnTo>
                    <a:pt x="1977" y="3593"/>
                  </a:lnTo>
                  <a:lnTo>
                    <a:pt x="1977" y="3597"/>
                  </a:lnTo>
                  <a:lnTo>
                    <a:pt x="1977" y="3601"/>
                  </a:lnTo>
                  <a:lnTo>
                    <a:pt x="1975" y="3608"/>
                  </a:lnTo>
                  <a:lnTo>
                    <a:pt x="1975" y="3613"/>
                  </a:lnTo>
                  <a:lnTo>
                    <a:pt x="1973" y="3617"/>
                  </a:lnTo>
                  <a:lnTo>
                    <a:pt x="1973" y="3619"/>
                  </a:lnTo>
                  <a:lnTo>
                    <a:pt x="1968" y="3619"/>
                  </a:lnTo>
                  <a:lnTo>
                    <a:pt x="1961" y="3624"/>
                  </a:lnTo>
                  <a:lnTo>
                    <a:pt x="1953" y="3628"/>
                  </a:lnTo>
                  <a:lnTo>
                    <a:pt x="1946" y="3633"/>
                  </a:lnTo>
                  <a:lnTo>
                    <a:pt x="1941" y="3637"/>
                  </a:lnTo>
                  <a:lnTo>
                    <a:pt x="1939" y="3644"/>
                  </a:lnTo>
                  <a:lnTo>
                    <a:pt x="1937" y="3650"/>
                  </a:lnTo>
                  <a:lnTo>
                    <a:pt x="1939" y="3657"/>
                  </a:lnTo>
                  <a:lnTo>
                    <a:pt x="1946" y="3664"/>
                  </a:lnTo>
                  <a:lnTo>
                    <a:pt x="1950" y="3668"/>
                  </a:lnTo>
                  <a:lnTo>
                    <a:pt x="1957" y="3673"/>
                  </a:lnTo>
                  <a:lnTo>
                    <a:pt x="1964" y="3677"/>
                  </a:lnTo>
                  <a:lnTo>
                    <a:pt x="1970" y="3679"/>
                  </a:lnTo>
                  <a:lnTo>
                    <a:pt x="1975" y="3679"/>
                  </a:lnTo>
                  <a:lnTo>
                    <a:pt x="1977" y="3682"/>
                  </a:lnTo>
                  <a:lnTo>
                    <a:pt x="1981" y="3684"/>
                  </a:lnTo>
                  <a:lnTo>
                    <a:pt x="1981" y="3688"/>
                  </a:lnTo>
                  <a:lnTo>
                    <a:pt x="1984" y="3693"/>
                  </a:lnTo>
                  <a:lnTo>
                    <a:pt x="1984" y="3702"/>
                  </a:lnTo>
                  <a:lnTo>
                    <a:pt x="1984" y="3708"/>
                  </a:lnTo>
                  <a:lnTo>
                    <a:pt x="1981" y="3713"/>
                  </a:lnTo>
                  <a:lnTo>
                    <a:pt x="1973" y="3724"/>
                  </a:lnTo>
                  <a:lnTo>
                    <a:pt x="1966" y="3733"/>
                  </a:lnTo>
                  <a:lnTo>
                    <a:pt x="1961" y="3737"/>
                  </a:lnTo>
                  <a:lnTo>
                    <a:pt x="1959" y="3744"/>
                  </a:lnTo>
                  <a:lnTo>
                    <a:pt x="1959" y="3750"/>
                  </a:lnTo>
                  <a:lnTo>
                    <a:pt x="1957" y="3759"/>
                  </a:lnTo>
                  <a:lnTo>
                    <a:pt x="1955" y="3766"/>
                  </a:lnTo>
                  <a:lnTo>
                    <a:pt x="1948" y="3773"/>
                  </a:lnTo>
                  <a:lnTo>
                    <a:pt x="1944" y="3775"/>
                  </a:lnTo>
                  <a:lnTo>
                    <a:pt x="1941" y="3779"/>
                  </a:lnTo>
                  <a:lnTo>
                    <a:pt x="1937" y="3786"/>
                  </a:lnTo>
                  <a:lnTo>
                    <a:pt x="1935" y="3793"/>
                  </a:lnTo>
                  <a:lnTo>
                    <a:pt x="1937" y="3799"/>
                  </a:lnTo>
                  <a:lnTo>
                    <a:pt x="1939" y="3810"/>
                  </a:lnTo>
                  <a:lnTo>
                    <a:pt x="1944" y="3822"/>
                  </a:lnTo>
                  <a:lnTo>
                    <a:pt x="1948" y="3830"/>
                  </a:lnTo>
                  <a:lnTo>
                    <a:pt x="1955" y="3839"/>
                  </a:lnTo>
                  <a:lnTo>
                    <a:pt x="1957" y="3842"/>
                  </a:lnTo>
                  <a:lnTo>
                    <a:pt x="1955" y="3844"/>
                  </a:lnTo>
                  <a:lnTo>
                    <a:pt x="1953" y="3844"/>
                  </a:lnTo>
                  <a:lnTo>
                    <a:pt x="1950" y="3846"/>
                  </a:lnTo>
                  <a:lnTo>
                    <a:pt x="1950" y="3846"/>
                  </a:lnTo>
                  <a:lnTo>
                    <a:pt x="1948" y="3846"/>
                  </a:lnTo>
                  <a:lnTo>
                    <a:pt x="1944" y="3844"/>
                  </a:lnTo>
                  <a:lnTo>
                    <a:pt x="1941" y="3846"/>
                  </a:lnTo>
                  <a:lnTo>
                    <a:pt x="1939" y="3848"/>
                  </a:lnTo>
                  <a:lnTo>
                    <a:pt x="1937" y="3853"/>
                  </a:lnTo>
                  <a:lnTo>
                    <a:pt x="1935" y="3853"/>
                  </a:lnTo>
                  <a:lnTo>
                    <a:pt x="1935" y="3853"/>
                  </a:lnTo>
                  <a:lnTo>
                    <a:pt x="1930" y="3855"/>
                  </a:lnTo>
                  <a:lnTo>
                    <a:pt x="1926" y="3859"/>
                  </a:lnTo>
                  <a:lnTo>
                    <a:pt x="1921" y="3866"/>
                  </a:lnTo>
                  <a:lnTo>
                    <a:pt x="1919" y="3871"/>
                  </a:lnTo>
                  <a:lnTo>
                    <a:pt x="1919" y="3877"/>
                  </a:lnTo>
                  <a:lnTo>
                    <a:pt x="1919" y="3882"/>
                  </a:lnTo>
                  <a:lnTo>
                    <a:pt x="1921" y="3884"/>
                  </a:lnTo>
                  <a:lnTo>
                    <a:pt x="1921" y="3884"/>
                  </a:lnTo>
                  <a:lnTo>
                    <a:pt x="1921" y="3884"/>
                  </a:lnTo>
                  <a:lnTo>
                    <a:pt x="1924" y="3882"/>
                  </a:lnTo>
                  <a:lnTo>
                    <a:pt x="1924" y="3879"/>
                  </a:lnTo>
                  <a:lnTo>
                    <a:pt x="1924" y="3875"/>
                  </a:lnTo>
                  <a:lnTo>
                    <a:pt x="1926" y="3871"/>
                  </a:lnTo>
                  <a:lnTo>
                    <a:pt x="1926" y="3866"/>
                  </a:lnTo>
                  <a:lnTo>
                    <a:pt x="1928" y="3862"/>
                  </a:lnTo>
                  <a:lnTo>
                    <a:pt x="1933" y="3859"/>
                  </a:lnTo>
                  <a:lnTo>
                    <a:pt x="1935" y="3857"/>
                  </a:lnTo>
                  <a:lnTo>
                    <a:pt x="1935" y="3855"/>
                  </a:lnTo>
                  <a:lnTo>
                    <a:pt x="1935" y="3853"/>
                  </a:lnTo>
                  <a:lnTo>
                    <a:pt x="1937" y="3853"/>
                  </a:lnTo>
                  <a:lnTo>
                    <a:pt x="1937" y="3853"/>
                  </a:lnTo>
                  <a:lnTo>
                    <a:pt x="1946" y="3853"/>
                  </a:lnTo>
                  <a:lnTo>
                    <a:pt x="1955" y="3853"/>
                  </a:lnTo>
                  <a:lnTo>
                    <a:pt x="1959" y="3857"/>
                  </a:lnTo>
                  <a:lnTo>
                    <a:pt x="1964" y="3862"/>
                  </a:lnTo>
                  <a:lnTo>
                    <a:pt x="1966" y="3868"/>
                  </a:lnTo>
                  <a:lnTo>
                    <a:pt x="1968" y="3875"/>
                  </a:lnTo>
                  <a:lnTo>
                    <a:pt x="1973" y="3882"/>
                  </a:lnTo>
                  <a:lnTo>
                    <a:pt x="1977" y="3886"/>
                  </a:lnTo>
                  <a:lnTo>
                    <a:pt x="1984" y="3893"/>
                  </a:lnTo>
                  <a:lnTo>
                    <a:pt x="1990" y="3897"/>
                  </a:lnTo>
                  <a:lnTo>
                    <a:pt x="1990" y="3899"/>
                  </a:lnTo>
                  <a:lnTo>
                    <a:pt x="1993" y="3902"/>
                  </a:lnTo>
                  <a:lnTo>
                    <a:pt x="2028" y="3915"/>
                  </a:lnTo>
                  <a:lnTo>
                    <a:pt x="2030" y="3917"/>
                  </a:lnTo>
                  <a:lnTo>
                    <a:pt x="2032" y="3917"/>
                  </a:lnTo>
                  <a:lnTo>
                    <a:pt x="2035" y="3917"/>
                  </a:lnTo>
                  <a:lnTo>
                    <a:pt x="2037" y="3919"/>
                  </a:lnTo>
                  <a:lnTo>
                    <a:pt x="2039" y="3919"/>
                  </a:lnTo>
                  <a:lnTo>
                    <a:pt x="2039" y="3922"/>
                  </a:lnTo>
                  <a:lnTo>
                    <a:pt x="2030" y="3928"/>
                  </a:lnTo>
                  <a:lnTo>
                    <a:pt x="2021" y="3933"/>
                  </a:lnTo>
                  <a:lnTo>
                    <a:pt x="2017" y="3933"/>
                  </a:lnTo>
                  <a:lnTo>
                    <a:pt x="2015" y="3933"/>
                  </a:lnTo>
                  <a:lnTo>
                    <a:pt x="2010" y="3933"/>
                  </a:lnTo>
                  <a:lnTo>
                    <a:pt x="2008" y="3933"/>
                  </a:lnTo>
                  <a:lnTo>
                    <a:pt x="2008" y="3933"/>
                  </a:lnTo>
                  <a:lnTo>
                    <a:pt x="2006" y="3935"/>
                  </a:lnTo>
                  <a:lnTo>
                    <a:pt x="2006" y="3937"/>
                  </a:lnTo>
                  <a:lnTo>
                    <a:pt x="2004" y="3939"/>
                  </a:lnTo>
                  <a:lnTo>
                    <a:pt x="1999" y="3942"/>
                  </a:lnTo>
                  <a:lnTo>
                    <a:pt x="1986" y="3946"/>
                  </a:lnTo>
                  <a:lnTo>
                    <a:pt x="1986" y="3946"/>
                  </a:lnTo>
                  <a:lnTo>
                    <a:pt x="1984" y="3946"/>
                  </a:lnTo>
                  <a:lnTo>
                    <a:pt x="1984" y="3944"/>
                  </a:lnTo>
                  <a:lnTo>
                    <a:pt x="1984" y="3944"/>
                  </a:lnTo>
                  <a:lnTo>
                    <a:pt x="1984" y="3946"/>
                  </a:lnTo>
                  <a:lnTo>
                    <a:pt x="1984" y="3946"/>
                  </a:lnTo>
                  <a:lnTo>
                    <a:pt x="1986" y="3946"/>
                  </a:lnTo>
                  <a:lnTo>
                    <a:pt x="1986" y="3951"/>
                  </a:lnTo>
                  <a:lnTo>
                    <a:pt x="1986" y="3953"/>
                  </a:lnTo>
                  <a:lnTo>
                    <a:pt x="1984" y="3955"/>
                  </a:lnTo>
                  <a:lnTo>
                    <a:pt x="1981" y="3955"/>
                  </a:lnTo>
                  <a:lnTo>
                    <a:pt x="1970" y="3953"/>
                  </a:lnTo>
                  <a:lnTo>
                    <a:pt x="1966" y="3953"/>
                  </a:lnTo>
                  <a:lnTo>
                    <a:pt x="1964" y="3955"/>
                  </a:lnTo>
                  <a:lnTo>
                    <a:pt x="1957" y="3953"/>
                  </a:lnTo>
                  <a:lnTo>
                    <a:pt x="1953" y="3951"/>
                  </a:lnTo>
                  <a:lnTo>
                    <a:pt x="1950" y="3948"/>
                  </a:lnTo>
                  <a:lnTo>
                    <a:pt x="1950" y="3944"/>
                  </a:lnTo>
                  <a:lnTo>
                    <a:pt x="1950" y="3942"/>
                  </a:lnTo>
                  <a:lnTo>
                    <a:pt x="1950" y="3937"/>
                  </a:lnTo>
                  <a:lnTo>
                    <a:pt x="1950" y="3935"/>
                  </a:lnTo>
                  <a:lnTo>
                    <a:pt x="1948" y="3933"/>
                  </a:lnTo>
                  <a:lnTo>
                    <a:pt x="1946" y="3935"/>
                  </a:lnTo>
                  <a:lnTo>
                    <a:pt x="1941" y="3937"/>
                  </a:lnTo>
                  <a:lnTo>
                    <a:pt x="1939" y="3942"/>
                  </a:lnTo>
                  <a:lnTo>
                    <a:pt x="1935" y="3946"/>
                  </a:lnTo>
                  <a:lnTo>
                    <a:pt x="1933" y="3944"/>
                  </a:lnTo>
                  <a:lnTo>
                    <a:pt x="1928" y="3944"/>
                  </a:lnTo>
                  <a:lnTo>
                    <a:pt x="1926" y="3942"/>
                  </a:lnTo>
                  <a:lnTo>
                    <a:pt x="1924" y="3935"/>
                  </a:lnTo>
                  <a:lnTo>
                    <a:pt x="1919" y="3931"/>
                  </a:lnTo>
                  <a:lnTo>
                    <a:pt x="1915" y="3928"/>
                  </a:lnTo>
                  <a:lnTo>
                    <a:pt x="1913" y="3928"/>
                  </a:lnTo>
                  <a:lnTo>
                    <a:pt x="1910" y="3924"/>
                  </a:lnTo>
                  <a:lnTo>
                    <a:pt x="1913" y="3919"/>
                  </a:lnTo>
                  <a:lnTo>
                    <a:pt x="1910" y="3917"/>
                  </a:lnTo>
                  <a:lnTo>
                    <a:pt x="1906" y="3915"/>
                  </a:lnTo>
                  <a:lnTo>
                    <a:pt x="1904" y="3915"/>
                  </a:lnTo>
                  <a:lnTo>
                    <a:pt x="1899" y="3913"/>
                  </a:lnTo>
                  <a:lnTo>
                    <a:pt x="1899" y="3911"/>
                  </a:lnTo>
                  <a:lnTo>
                    <a:pt x="1899" y="3908"/>
                  </a:lnTo>
                  <a:lnTo>
                    <a:pt x="1899" y="3906"/>
                  </a:lnTo>
                  <a:lnTo>
                    <a:pt x="1899" y="3906"/>
                  </a:lnTo>
                  <a:lnTo>
                    <a:pt x="1897" y="3906"/>
                  </a:lnTo>
                  <a:lnTo>
                    <a:pt x="1897" y="3906"/>
                  </a:lnTo>
                  <a:lnTo>
                    <a:pt x="1895" y="3906"/>
                  </a:lnTo>
                  <a:lnTo>
                    <a:pt x="1893" y="3913"/>
                  </a:lnTo>
                  <a:lnTo>
                    <a:pt x="1888" y="3913"/>
                  </a:lnTo>
                  <a:lnTo>
                    <a:pt x="1881" y="3913"/>
                  </a:lnTo>
                  <a:lnTo>
                    <a:pt x="1877" y="3911"/>
                  </a:lnTo>
                  <a:lnTo>
                    <a:pt x="1873" y="3908"/>
                  </a:lnTo>
                  <a:lnTo>
                    <a:pt x="1868" y="3906"/>
                  </a:lnTo>
                  <a:lnTo>
                    <a:pt x="1859" y="3895"/>
                  </a:lnTo>
                  <a:lnTo>
                    <a:pt x="1848" y="3888"/>
                  </a:lnTo>
                  <a:lnTo>
                    <a:pt x="1837" y="3879"/>
                  </a:lnTo>
                  <a:lnTo>
                    <a:pt x="1837" y="3877"/>
                  </a:lnTo>
                  <a:lnTo>
                    <a:pt x="1835" y="3875"/>
                  </a:lnTo>
                  <a:lnTo>
                    <a:pt x="1837" y="3875"/>
                  </a:lnTo>
                  <a:lnTo>
                    <a:pt x="1837" y="3873"/>
                  </a:lnTo>
                  <a:lnTo>
                    <a:pt x="1839" y="3875"/>
                  </a:lnTo>
                  <a:lnTo>
                    <a:pt x="1844" y="3875"/>
                  </a:lnTo>
                  <a:lnTo>
                    <a:pt x="1850" y="3879"/>
                  </a:lnTo>
                  <a:lnTo>
                    <a:pt x="1857" y="3879"/>
                  </a:lnTo>
                  <a:lnTo>
                    <a:pt x="1864" y="3879"/>
                  </a:lnTo>
                  <a:lnTo>
                    <a:pt x="1866" y="3879"/>
                  </a:lnTo>
                  <a:lnTo>
                    <a:pt x="1866" y="3882"/>
                  </a:lnTo>
                  <a:lnTo>
                    <a:pt x="1868" y="3884"/>
                  </a:lnTo>
                  <a:lnTo>
                    <a:pt x="1870" y="3884"/>
                  </a:lnTo>
                  <a:lnTo>
                    <a:pt x="1870" y="3886"/>
                  </a:lnTo>
                  <a:lnTo>
                    <a:pt x="1873" y="3886"/>
                  </a:lnTo>
                  <a:lnTo>
                    <a:pt x="1870" y="3884"/>
                  </a:lnTo>
                  <a:lnTo>
                    <a:pt x="1870" y="3884"/>
                  </a:lnTo>
                  <a:lnTo>
                    <a:pt x="1868" y="3882"/>
                  </a:lnTo>
                  <a:lnTo>
                    <a:pt x="1866" y="3882"/>
                  </a:lnTo>
                  <a:lnTo>
                    <a:pt x="1866" y="3879"/>
                  </a:lnTo>
                  <a:lnTo>
                    <a:pt x="1864" y="3879"/>
                  </a:lnTo>
                  <a:lnTo>
                    <a:pt x="1857" y="3873"/>
                  </a:lnTo>
                  <a:lnTo>
                    <a:pt x="1848" y="3868"/>
                  </a:lnTo>
                  <a:lnTo>
                    <a:pt x="1844" y="3864"/>
                  </a:lnTo>
                  <a:lnTo>
                    <a:pt x="1844" y="3862"/>
                  </a:lnTo>
                  <a:lnTo>
                    <a:pt x="1844" y="3857"/>
                  </a:lnTo>
                  <a:lnTo>
                    <a:pt x="1841" y="3853"/>
                  </a:lnTo>
                  <a:lnTo>
                    <a:pt x="1839" y="3848"/>
                  </a:lnTo>
                  <a:lnTo>
                    <a:pt x="1837" y="3846"/>
                  </a:lnTo>
                  <a:lnTo>
                    <a:pt x="1833" y="3844"/>
                  </a:lnTo>
                  <a:lnTo>
                    <a:pt x="1828" y="3844"/>
                  </a:lnTo>
                  <a:lnTo>
                    <a:pt x="1824" y="3842"/>
                  </a:lnTo>
                  <a:lnTo>
                    <a:pt x="1821" y="3842"/>
                  </a:lnTo>
                  <a:lnTo>
                    <a:pt x="1819" y="3839"/>
                  </a:lnTo>
                  <a:lnTo>
                    <a:pt x="1819" y="3837"/>
                  </a:lnTo>
                  <a:lnTo>
                    <a:pt x="1821" y="3835"/>
                  </a:lnTo>
                  <a:lnTo>
                    <a:pt x="1824" y="3833"/>
                  </a:lnTo>
                  <a:lnTo>
                    <a:pt x="1826" y="3833"/>
                  </a:lnTo>
                  <a:lnTo>
                    <a:pt x="1828" y="3833"/>
                  </a:lnTo>
                  <a:lnTo>
                    <a:pt x="1833" y="3833"/>
                  </a:lnTo>
                  <a:lnTo>
                    <a:pt x="1835" y="3830"/>
                  </a:lnTo>
                  <a:lnTo>
                    <a:pt x="1837" y="3828"/>
                  </a:lnTo>
                  <a:lnTo>
                    <a:pt x="1839" y="3824"/>
                  </a:lnTo>
                  <a:lnTo>
                    <a:pt x="1837" y="3822"/>
                  </a:lnTo>
                  <a:lnTo>
                    <a:pt x="1835" y="3819"/>
                  </a:lnTo>
                  <a:lnTo>
                    <a:pt x="1833" y="3815"/>
                  </a:lnTo>
                  <a:lnTo>
                    <a:pt x="1833" y="3808"/>
                  </a:lnTo>
                  <a:lnTo>
                    <a:pt x="1830" y="3804"/>
                  </a:lnTo>
                  <a:lnTo>
                    <a:pt x="1828" y="3799"/>
                  </a:lnTo>
                  <a:lnTo>
                    <a:pt x="1828" y="3799"/>
                  </a:lnTo>
                  <a:lnTo>
                    <a:pt x="1826" y="3797"/>
                  </a:lnTo>
                  <a:lnTo>
                    <a:pt x="1828" y="3799"/>
                  </a:lnTo>
                  <a:lnTo>
                    <a:pt x="1828" y="3799"/>
                  </a:lnTo>
                  <a:lnTo>
                    <a:pt x="1826" y="3806"/>
                  </a:lnTo>
                  <a:lnTo>
                    <a:pt x="1826" y="3813"/>
                  </a:lnTo>
                  <a:lnTo>
                    <a:pt x="1824" y="3819"/>
                  </a:lnTo>
                  <a:lnTo>
                    <a:pt x="1824" y="3824"/>
                  </a:lnTo>
                  <a:lnTo>
                    <a:pt x="1821" y="3826"/>
                  </a:lnTo>
                  <a:lnTo>
                    <a:pt x="1817" y="3826"/>
                  </a:lnTo>
                  <a:lnTo>
                    <a:pt x="1815" y="3824"/>
                  </a:lnTo>
                  <a:lnTo>
                    <a:pt x="1813" y="3822"/>
                  </a:lnTo>
                  <a:lnTo>
                    <a:pt x="1813" y="3819"/>
                  </a:lnTo>
                  <a:lnTo>
                    <a:pt x="1813" y="3810"/>
                  </a:lnTo>
                  <a:lnTo>
                    <a:pt x="1813" y="3802"/>
                  </a:lnTo>
                  <a:lnTo>
                    <a:pt x="1810" y="3793"/>
                  </a:lnTo>
                  <a:lnTo>
                    <a:pt x="1810" y="3793"/>
                  </a:lnTo>
                  <a:lnTo>
                    <a:pt x="1810" y="3793"/>
                  </a:lnTo>
                  <a:lnTo>
                    <a:pt x="1810" y="3793"/>
                  </a:lnTo>
                  <a:lnTo>
                    <a:pt x="1813" y="3790"/>
                  </a:lnTo>
                  <a:lnTo>
                    <a:pt x="1815" y="3788"/>
                  </a:lnTo>
                  <a:lnTo>
                    <a:pt x="1813" y="3786"/>
                  </a:lnTo>
                  <a:lnTo>
                    <a:pt x="1810" y="3782"/>
                  </a:lnTo>
                  <a:lnTo>
                    <a:pt x="1810" y="3782"/>
                  </a:lnTo>
                  <a:lnTo>
                    <a:pt x="1810" y="3782"/>
                  </a:lnTo>
                  <a:lnTo>
                    <a:pt x="1799" y="3775"/>
                  </a:lnTo>
                  <a:lnTo>
                    <a:pt x="1795" y="3773"/>
                  </a:lnTo>
                  <a:lnTo>
                    <a:pt x="1793" y="3770"/>
                  </a:lnTo>
                  <a:lnTo>
                    <a:pt x="1793" y="3766"/>
                  </a:lnTo>
                  <a:lnTo>
                    <a:pt x="1793" y="3762"/>
                  </a:lnTo>
                  <a:lnTo>
                    <a:pt x="1795" y="3755"/>
                  </a:lnTo>
                  <a:lnTo>
                    <a:pt x="1795" y="3755"/>
                  </a:lnTo>
                  <a:lnTo>
                    <a:pt x="1795" y="3755"/>
                  </a:lnTo>
                  <a:lnTo>
                    <a:pt x="1795" y="3755"/>
                  </a:lnTo>
                  <a:lnTo>
                    <a:pt x="1795" y="3755"/>
                  </a:lnTo>
                  <a:lnTo>
                    <a:pt x="1790" y="3753"/>
                  </a:lnTo>
                  <a:lnTo>
                    <a:pt x="1788" y="3748"/>
                  </a:lnTo>
                  <a:lnTo>
                    <a:pt x="1788" y="3746"/>
                  </a:lnTo>
                  <a:lnTo>
                    <a:pt x="1788" y="3742"/>
                  </a:lnTo>
                  <a:lnTo>
                    <a:pt x="1788" y="3739"/>
                  </a:lnTo>
                  <a:lnTo>
                    <a:pt x="1786" y="3737"/>
                  </a:lnTo>
                  <a:lnTo>
                    <a:pt x="1784" y="3735"/>
                  </a:lnTo>
                  <a:lnTo>
                    <a:pt x="1784" y="3730"/>
                  </a:lnTo>
                  <a:lnTo>
                    <a:pt x="1781" y="3726"/>
                  </a:lnTo>
                  <a:lnTo>
                    <a:pt x="1781" y="3722"/>
                  </a:lnTo>
                  <a:lnTo>
                    <a:pt x="1784" y="3719"/>
                  </a:lnTo>
                  <a:lnTo>
                    <a:pt x="1786" y="3717"/>
                  </a:lnTo>
                  <a:lnTo>
                    <a:pt x="1790" y="3713"/>
                  </a:lnTo>
                  <a:lnTo>
                    <a:pt x="1795" y="3713"/>
                  </a:lnTo>
                  <a:lnTo>
                    <a:pt x="1799" y="3710"/>
                  </a:lnTo>
                  <a:lnTo>
                    <a:pt x="1799" y="3710"/>
                  </a:lnTo>
                  <a:lnTo>
                    <a:pt x="1801" y="3713"/>
                  </a:lnTo>
                  <a:lnTo>
                    <a:pt x="1801" y="3713"/>
                  </a:lnTo>
                  <a:lnTo>
                    <a:pt x="1801" y="3713"/>
                  </a:lnTo>
                  <a:lnTo>
                    <a:pt x="1801" y="3713"/>
                  </a:lnTo>
                  <a:lnTo>
                    <a:pt x="1799" y="3710"/>
                  </a:lnTo>
                  <a:lnTo>
                    <a:pt x="1799" y="3710"/>
                  </a:lnTo>
                  <a:lnTo>
                    <a:pt x="1799" y="3704"/>
                  </a:lnTo>
                  <a:lnTo>
                    <a:pt x="1799" y="3697"/>
                  </a:lnTo>
                  <a:lnTo>
                    <a:pt x="1801" y="3690"/>
                  </a:lnTo>
                  <a:lnTo>
                    <a:pt x="1801" y="3686"/>
                  </a:lnTo>
                  <a:lnTo>
                    <a:pt x="1799" y="3684"/>
                  </a:lnTo>
                  <a:lnTo>
                    <a:pt x="1797" y="3682"/>
                  </a:lnTo>
                  <a:lnTo>
                    <a:pt x="1788" y="3679"/>
                  </a:lnTo>
                  <a:lnTo>
                    <a:pt x="1781" y="3679"/>
                  </a:lnTo>
                  <a:lnTo>
                    <a:pt x="1779" y="3679"/>
                  </a:lnTo>
                  <a:lnTo>
                    <a:pt x="1777" y="3682"/>
                  </a:lnTo>
                  <a:lnTo>
                    <a:pt x="1775" y="3682"/>
                  </a:lnTo>
                  <a:lnTo>
                    <a:pt x="1773" y="3682"/>
                  </a:lnTo>
                  <a:lnTo>
                    <a:pt x="1770" y="3682"/>
                  </a:lnTo>
                  <a:lnTo>
                    <a:pt x="1768" y="3679"/>
                  </a:lnTo>
                  <a:lnTo>
                    <a:pt x="1768" y="3677"/>
                  </a:lnTo>
                  <a:lnTo>
                    <a:pt x="1773" y="3668"/>
                  </a:lnTo>
                  <a:lnTo>
                    <a:pt x="1777" y="3662"/>
                  </a:lnTo>
                  <a:lnTo>
                    <a:pt x="1779" y="3653"/>
                  </a:lnTo>
                  <a:lnTo>
                    <a:pt x="1781" y="3648"/>
                  </a:lnTo>
                  <a:lnTo>
                    <a:pt x="1784" y="3644"/>
                  </a:lnTo>
                  <a:lnTo>
                    <a:pt x="1788" y="3642"/>
                  </a:lnTo>
                  <a:lnTo>
                    <a:pt x="1795" y="3642"/>
                  </a:lnTo>
                  <a:lnTo>
                    <a:pt x="1799" y="3650"/>
                  </a:lnTo>
                  <a:lnTo>
                    <a:pt x="1799" y="3653"/>
                  </a:lnTo>
                  <a:lnTo>
                    <a:pt x="1799" y="3653"/>
                  </a:lnTo>
                  <a:lnTo>
                    <a:pt x="1804" y="3653"/>
                  </a:lnTo>
                  <a:lnTo>
                    <a:pt x="1804" y="3650"/>
                  </a:lnTo>
                  <a:lnTo>
                    <a:pt x="1808" y="3644"/>
                  </a:lnTo>
                  <a:lnTo>
                    <a:pt x="1808" y="3635"/>
                  </a:lnTo>
                  <a:lnTo>
                    <a:pt x="1808" y="3628"/>
                  </a:lnTo>
                  <a:lnTo>
                    <a:pt x="1806" y="3619"/>
                  </a:lnTo>
                  <a:lnTo>
                    <a:pt x="1804" y="3615"/>
                  </a:lnTo>
                  <a:lnTo>
                    <a:pt x="1804" y="3610"/>
                  </a:lnTo>
                  <a:lnTo>
                    <a:pt x="1806" y="3593"/>
                  </a:lnTo>
                  <a:lnTo>
                    <a:pt x="1806" y="3575"/>
                  </a:lnTo>
                  <a:lnTo>
                    <a:pt x="1806" y="3564"/>
                  </a:lnTo>
                  <a:lnTo>
                    <a:pt x="1808" y="3553"/>
                  </a:lnTo>
                  <a:lnTo>
                    <a:pt x="1808" y="3541"/>
                  </a:lnTo>
                  <a:lnTo>
                    <a:pt x="1808" y="3537"/>
                  </a:lnTo>
                  <a:lnTo>
                    <a:pt x="1806" y="3533"/>
                  </a:lnTo>
                  <a:lnTo>
                    <a:pt x="1806" y="3530"/>
                  </a:lnTo>
                  <a:lnTo>
                    <a:pt x="1804" y="3528"/>
                  </a:lnTo>
                  <a:lnTo>
                    <a:pt x="1801" y="3530"/>
                  </a:lnTo>
                  <a:lnTo>
                    <a:pt x="1797" y="3530"/>
                  </a:lnTo>
                  <a:lnTo>
                    <a:pt x="1795" y="3533"/>
                  </a:lnTo>
                  <a:lnTo>
                    <a:pt x="1790" y="3533"/>
                  </a:lnTo>
                  <a:lnTo>
                    <a:pt x="1793" y="3537"/>
                  </a:lnTo>
                  <a:lnTo>
                    <a:pt x="1795" y="3541"/>
                  </a:lnTo>
                  <a:lnTo>
                    <a:pt x="1795" y="3546"/>
                  </a:lnTo>
                  <a:lnTo>
                    <a:pt x="1793" y="3555"/>
                  </a:lnTo>
                  <a:lnTo>
                    <a:pt x="1793" y="3564"/>
                  </a:lnTo>
                  <a:lnTo>
                    <a:pt x="1793" y="3568"/>
                  </a:lnTo>
                  <a:lnTo>
                    <a:pt x="1790" y="3573"/>
                  </a:lnTo>
                  <a:lnTo>
                    <a:pt x="1788" y="3577"/>
                  </a:lnTo>
                  <a:lnTo>
                    <a:pt x="1786" y="3577"/>
                  </a:lnTo>
                  <a:lnTo>
                    <a:pt x="1781" y="3577"/>
                  </a:lnTo>
                  <a:lnTo>
                    <a:pt x="1779" y="3575"/>
                  </a:lnTo>
                  <a:lnTo>
                    <a:pt x="1779" y="3573"/>
                  </a:lnTo>
                  <a:lnTo>
                    <a:pt x="1775" y="3548"/>
                  </a:lnTo>
                  <a:lnTo>
                    <a:pt x="1775" y="3544"/>
                  </a:lnTo>
                  <a:lnTo>
                    <a:pt x="1775" y="3539"/>
                  </a:lnTo>
                  <a:lnTo>
                    <a:pt x="1777" y="3535"/>
                  </a:lnTo>
                  <a:lnTo>
                    <a:pt x="1779" y="3533"/>
                  </a:lnTo>
                  <a:lnTo>
                    <a:pt x="1784" y="3533"/>
                  </a:lnTo>
                  <a:lnTo>
                    <a:pt x="1788" y="3533"/>
                  </a:lnTo>
                  <a:lnTo>
                    <a:pt x="1781" y="3524"/>
                  </a:lnTo>
                  <a:lnTo>
                    <a:pt x="1779" y="3517"/>
                  </a:lnTo>
                  <a:lnTo>
                    <a:pt x="1777" y="3513"/>
                  </a:lnTo>
                  <a:lnTo>
                    <a:pt x="1777" y="3506"/>
                  </a:lnTo>
                  <a:lnTo>
                    <a:pt x="1777" y="3497"/>
                  </a:lnTo>
                  <a:lnTo>
                    <a:pt x="1777" y="3488"/>
                  </a:lnTo>
                  <a:lnTo>
                    <a:pt x="1777" y="3481"/>
                  </a:lnTo>
                  <a:lnTo>
                    <a:pt x="1779" y="3473"/>
                  </a:lnTo>
                  <a:lnTo>
                    <a:pt x="1781" y="3466"/>
                  </a:lnTo>
                  <a:lnTo>
                    <a:pt x="1781" y="3457"/>
                  </a:lnTo>
                  <a:lnTo>
                    <a:pt x="1779" y="3448"/>
                  </a:lnTo>
                  <a:lnTo>
                    <a:pt x="1775" y="3439"/>
                  </a:lnTo>
                  <a:lnTo>
                    <a:pt x="1773" y="3433"/>
                  </a:lnTo>
                  <a:lnTo>
                    <a:pt x="1770" y="3426"/>
                  </a:lnTo>
                  <a:lnTo>
                    <a:pt x="1766" y="3417"/>
                  </a:lnTo>
                  <a:lnTo>
                    <a:pt x="1764" y="3412"/>
                  </a:lnTo>
                  <a:lnTo>
                    <a:pt x="1764" y="3408"/>
                  </a:lnTo>
                  <a:lnTo>
                    <a:pt x="1766" y="3404"/>
                  </a:lnTo>
                  <a:lnTo>
                    <a:pt x="1768" y="3401"/>
                  </a:lnTo>
                  <a:lnTo>
                    <a:pt x="1773" y="3397"/>
                  </a:lnTo>
                  <a:lnTo>
                    <a:pt x="1773" y="3390"/>
                  </a:lnTo>
                  <a:lnTo>
                    <a:pt x="1788" y="3330"/>
                  </a:lnTo>
                  <a:lnTo>
                    <a:pt x="1790" y="3321"/>
                  </a:lnTo>
                  <a:lnTo>
                    <a:pt x="1793" y="3312"/>
                  </a:lnTo>
                  <a:lnTo>
                    <a:pt x="1795" y="3306"/>
                  </a:lnTo>
                  <a:lnTo>
                    <a:pt x="1793" y="3299"/>
                  </a:lnTo>
                  <a:lnTo>
                    <a:pt x="1790" y="3286"/>
                  </a:lnTo>
                  <a:lnTo>
                    <a:pt x="1793" y="3279"/>
                  </a:lnTo>
                  <a:lnTo>
                    <a:pt x="1793" y="3275"/>
                  </a:lnTo>
                  <a:lnTo>
                    <a:pt x="1790" y="3268"/>
                  </a:lnTo>
                  <a:lnTo>
                    <a:pt x="1790" y="3261"/>
                  </a:lnTo>
                  <a:lnTo>
                    <a:pt x="1788" y="3252"/>
                  </a:lnTo>
                  <a:lnTo>
                    <a:pt x="1788" y="3246"/>
                  </a:lnTo>
                  <a:lnTo>
                    <a:pt x="1786" y="3237"/>
                  </a:lnTo>
                  <a:lnTo>
                    <a:pt x="1784" y="3230"/>
                  </a:lnTo>
                  <a:lnTo>
                    <a:pt x="1784" y="3221"/>
                  </a:lnTo>
                  <a:lnTo>
                    <a:pt x="1786" y="3212"/>
                  </a:lnTo>
                  <a:lnTo>
                    <a:pt x="1788" y="3206"/>
                  </a:lnTo>
                  <a:lnTo>
                    <a:pt x="1788" y="3197"/>
                  </a:lnTo>
                  <a:lnTo>
                    <a:pt x="1786" y="3190"/>
                  </a:lnTo>
                  <a:lnTo>
                    <a:pt x="1786" y="3181"/>
                  </a:lnTo>
                  <a:lnTo>
                    <a:pt x="1786" y="3172"/>
                  </a:lnTo>
                  <a:lnTo>
                    <a:pt x="1793" y="3148"/>
                  </a:lnTo>
                  <a:lnTo>
                    <a:pt x="1793" y="3137"/>
                  </a:lnTo>
                  <a:lnTo>
                    <a:pt x="1795" y="3126"/>
                  </a:lnTo>
                  <a:lnTo>
                    <a:pt x="1795" y="3086"/>
                  </a:lnTo>
                  <a:lnTo>
                    <a:pt x="1790" y="3043"/>
                  </a:lnTo>
                  <a:lnTo>
                    <a:pt x="1790" y="3041"/>
                  </a:lnTo>
                  <a:lnTo>
                    <a:pt x="1790" y="3037"/>
                  </a:lnTo>
                  <a:lnTo>
                    <a:pt x="1795" y="3010"/>
                  </a:lnTo>
                  <a:lnTo>
                    <a:pt x="1790" y="2983"/>
                  </a:lnTo>
                  <a:lnTo>
                    <a:pt x="1790" y="2977"/>
                  </a:lnTo>
                  <a:lnTo>
                    <a:pt x="1790" y="2972"/>
                  </a:lnTo>
                  <a:lnTo>
                    <a:pt x="1793" y="2963"/>
                  </a:lnTo>
                  <a:lnTo>
                    <a:pt x="1790" y="2954"/>
                  </a:lnTo>
                  <a:lnTo>
                    <a:pt x="1788" y="2946"/>
                  </a:lnTo>
                  <a:lnTo>
                    <a:pt x="1788" y="2939"/>
                  </a:lnTo>
                  <a:lnTo>
                    <a:pt x="1788" y="2932"/>
                  </a:lnTo>
                  <a:lnTo>
                    <a:pt x="1786" y="2928"/>
                  </a:lnTo>
                  <a:lnTo>
                    <a:pt x="1784" y="2923"/>
                  </a:lnTo>
                  <a:lnTo>
                    <a:pt x="1766" y="2908"/>
                  </a:lnTo>
                  <a:lnTo>
                    <a:pt x="1750" y="2894"/>
                  </a:lnTo>
                  <a:lnTo>
                    <a:pt x="1741" y="2888"/>
                  </a:lnTo>
                  <a:lnTo>
                    <a:pt x="1733" y="2881"/>
                  </a:lnTo>
                  <a:lnTo>
                    <a:pt x="1724" y="2877"/>
                  </a:lnTo>
                  <a:lnTo>
                    <a:pt x="1719" y="2874"/>
                  </a:lnTo>
                  <a:lnTo>
                    <a:pt x="1715" y="2874"/>
                  </a:lnTo>
                  <a:lnTo>
                    <a:pt x="1710" y="2872"/>
                  </a:lnTo>
                  <a:lnTo>
                    <a:pt x="1693" y="2859"/>
                  </a:lnTo>
                  <a:lnTo>
                    <a:pt x="1673" y="2846"/>
                  </a:lnTo>
                  <a:lnTo>
                    <a:pt x="1657" y="2830"/>
                  </a:lnTo>
                  <a:lnTo>
                    <a:pt x="1653" y="2828"/>
                  </a:lnTo>
                  <a:lnTo>
                    <a:pt x="1650" y="2823"/>
                  </a:lnTo>
                  <a:lnTo>
                    <a:pt x="1648" y="2817"/>
                  </a:lnTo>
                  <a:lnTo>
                    <a:pt x="1648" y="2812"/>
                  </a:lnTo>
                  <a:lnTo>
                    <a:pt x="1648" y="2808"/>
                  </a:lnTo>
                  <a:lnTo>
                    <a:pt x="1646" y="2803"/>
                  </a:lnTo>
                  <a:lnTo>
                    <a:pt x="1621" y="2763"/>
                  </a:lnTo>
                  <a:lnTo>
                    <a:pt x="1608" y="2743"/>
                  </a:lnTo>
                  <a:lnTo>
                    <a:pt x="1599" y="2723"/>
                  </a:lnTo>
                  <a:lnTo>
                    <a:pt x="1595" y="2712"/>
                  </a:lnTo>
                  <a:lnTo>
                    <a:pt x="1588" y="2701"/>
                  </a:lnTo>
                  <a:lnTo>
                    <a:pt x="1586" y="2690"/>
                  </a:lnTo>
                  <a:lnTo>
                    <a:pt x="1581" y="2685"/>
                  </a:lnTo>
                  <a:lnTo>
                    <a:pt x="1579" y="2681"/>
                  </a:lnTo>
                  <a:lnTo>
                    <a:pt x="1573" y="2674"/>
                  </a:lnTo>
                  <a:lnTo>
                    <a:pt x="1568" y="2665"/>
                  </a:lnTo>
                  <a:lnTo>
                    <a:pt x="1564" y="2659"/>
                  </a:lnTo>
                  <a:lnTo>
                    <a:pt x="1559" y="2654"/>
                  </a:lnTo>
                  <a:lnTo>
                    <a:pt x="1553" y="2652"/>
                  </a:lnTo>
                  <a:lnTo>
                    <a:pt x="1537" y="2641"/>
                  </a:lnTo>
                  <a:lnTo>
                    <a:pt x="1533" y="2639"/>
                  </a:lnTo>
                  <a:lnTo>
                    <a:pt x="1530" y="2634"/>
                  </a:lnTo>
                  <a:lnTo>
                    <a:pt x="1533" y="2630"/>
                  </a:lnTo>
                  <a:lnTo>
                    <a:pt x="1533" y="2628"/>
                  </a:lnTo>
                  <a:lnTo>
                    <a:pt x="1533" y="2623"/>
                  </a:lnTo>
                  <a:lnTo>
                    <a:pt x="1530" y="2610"/>
                  </a:lnTo>
                  <a:lnTo>
                    <a:pt x="1528" y="2603"/>
                  </a:lnTo>
                  <a:lnTo>
                    <a:pt x="1530" y="2597"/>
                  </a:lnTo>
                  <a:lnTo>
                    <a:pt x="1533" y="2590"/>
                  </a:lnTo>
                  <a:lnTo>
                    <a:pt x="1539" y="2585"/>
                  </a:lnTo>
                  <a:lnTo>
                    <a:pt x="1546" y="2581"/>
                  </a:lnTo>
                  <a:lnTo>
                    <a:pt x="1553" y="2574"/>
                  </a:lnTo>
                  <a:lnTo>
                    <a:pt x="1557" y="2572"/>
                  </a:lnTo>
                  <a:lnTo>
                    <a:pt x="1559" y="2568"/>
                  </a:lnTo>
                  <a:lnTo>
                    <a:pt x="1559" y="2563"/>
                  </a:lnTo>
                  <a:lnTo>
                    <a:pt x="1559" y="2561"/>
                  </a:lnTo>
                  <a:lnTo>
                    <a:pt x="1557" y="2559"/>
                  </a:lnTo>
                  <a:lnTo>
                    <a:pt x="1555" y="2563"/>
                  </a:lnTo>
                  <a:lnTo>
                    <a:pt x="1553" y="2563"/>
                  </a:lnTo>
                  <a:lnTo>
                    <a:pt x="1553" y="2563"/>
                  </a:lnTo>
                  <a:lnTo>
                    <a:pt x="1548" y="2561"/>
                  </a:lnTo>
                  <a:lnTo>
                    <a:pt x="1544" y="2559"/>
                  </a:lnTo>
                  <a:lnTo>
                    <a:pt x="1539" y="2554"/>
                  </a:lnTo>
                  <a:lnTo>
                    <a:pt x="1537" y="2550"/>
                  </a:lnTo>
                  <a:lnTo>
                    <a:pt x="1537" y="2541"/>
                  </a:lnTo>
                  <a:lnTo>
                    <a:pt x="1537" y="2532"/>
                  </a:lnTo>
                  <a:lnTo>
                    <a:pt x="1539" y="2523"/>
                  </a:lnTo>
                  <a:lnTo>
                    <a:pt x="1539" y="2521"/>
                  </a:lnTo>
                  <a:lnTo>
                    <a:pt x="1541" y="2519"/>
                  </a:lnTo>
                  <a:lnTo>
                    <a:pt x="1546" y="2510"/>
                  </a:lnTo>
                  <a:lnTo>
                    <a:pt x="1550" y="2503"/>
                  </a:lnTo>
                  <a:lnTo>
                    <a:pt x="1553" y="2494"/>
                  </a:lnTo>
                  <a:lnTo>
                    <a:pt x="1555" y="2481"/>
                  </a:lnTo>
                  <a:lnTo>
                    <a:pt x="1557" y="2479"/>
                  </a:lnTo>
                  <a:lnTo>
                    <a:pt x="1557" y="2476"/>
                  </a:lnTo>
                  <a:lnTo>
                    <a:pt x="1573" y="2468"/>
                  </a:lnTo>
                  <a:lnTo>
                    <a:pt x="1577" y="2465"/>
                  </a:lnTo>
                  <a:lnTo>
                    <a:pt x="1579" y="2461"/>
                  </a:lnTo>
                  <a:lnTo>
                    <a:pt x="1581" y="2456"/>
                  </a:lnTo>
                  <a:lnTo>
                    <a:pt x="1584" y="2450"/>
                  </a:lnTo>
                  <a:lnTo>
                    <a:pt x="1588" y="2443"/>
                  </a:lnTo>
                  <a:lnTo>
                    <a:pt x="1593" y="2439"/>
                  </a:lnTo>
                  <a:lnTo>
                    <a:pt x="1599" y="2434"/>
                  </a:lnTo>
                  <a:lnTo>
                    <a:pt x="1606" y="2430"/>
                  </a:lnTo>
                  <a:lnTo>
                    <a:pt x="1613" y="2425"/>
                  </a:lnTo>
                  <a:lnTo>
                    <a:pt x="1617" y="2419"/>
                  </a:lnTo>
                  <a:lnTo>
                    <a:pt x="1621" y="2412"/>
                  </a:lnTo>
                  <a:lnTo>
                    <a:pt x="1621" y="2410"/>
                  </a:lnTo>
                  <a:lnTo>
                    <a:pt x="1621" y="2408"/>
                  </a:lnTo>
                  <a:lnTo>
                    <a:pt x="1621" y="2405"/>
                  </a:lnTo>
                  <a:lnTo>
                    <a:pt x="1617" y="2401"/>
                  </a:lnTo>
                  <a:lnTo>
                    <a:pt x="1617" y="2394"/>
                  </a:lnTo>
                  <a:lnTo>
                    <a:pt x="1617" y="2388"/>
                  </a:lnTo>
                  <a:lnTo>
                    <a:pt x="1617" y="2370"/>
                  </a:lnTo>
                  <a:lnTo>
                    <a:pt x="1617" y="2352"/>
                  </a:lnTo>
                  <a:lnTo>
                    <a:pt x="1617" y="2350"/>
                  </a:lnTo>
                  <a:lnTo>
                    <a:pt x="1617" y="2348"/>
                  </a:lnTo>
                  <a:lnTo>
                    <a:pt x="1615" y="2345"/>
                  </a:lnTo>
                  <a:lnTo>
                    <a:pt x="1613" y="2341"/>
                  </a:lnTo>
                  <a:lnTo>
                    <a:pt x="1610" y="2334"/>
                  </a:lnTo>
                  <a:lnTo>
                    <a:pt x="1606" y="2330"/>
                  </a:lnTo>
                  <a:lnTo>
                    <a:pt x="1604" y="2323"/>
                  </a:lnTo>
                  <a:lnTo>
                    <a:pt x="1599" y="2316"/>
                  </a:lnTo>
                  <a:lnTo>
                    <a:pt x="1597" y="2307"/>
                  </a:lnTo>
                  <a:lnTo>
                    <a:pt x="1595" y="2301"/>
                  </a:lnTo>
                  <a:lnTo>
                    <a:pt x="1593" y="2296"/>
                  </a:lnTo>
                  <a:lnTo>
                    <a:pt x="1588" y="2292"/>
                  </a:lnTo>
                  <a:lnTo>
                    <a:pt x="1584" y="2287"/>
                  </a:lnTo>
                  <a:lnTo>
                    <a:pt x="1579" y="2287"/>
                  </a:lnTo>
                  <a:lnTo>
                    <a:pt x="1577" y="2287"/>
                  </a:lnTo>
                  <a:lnTo>
                    <a:pt x="1575" y="2287"/>
                  </a:lnTo>
                  <a:lnTo>
                    <a:pt x="1570" y="2294"/>
                  </a:lnTo>
                  <a:lnTo>
                    <a:pt x="1566" y="2301"/>
                  </a:lnTo>
                  <a:lnTo>
                    <a:pt x="1559" y="2305"/>
                  </a:lnTo>
                  <a:lnTo>
                    <a:pt x="1557" y="2307"/>
                  </a:lnTo>
                  <a:lnTo>
                    <a:pt x="1559" y="2312"/>
                  </a:lnTo>
                  <a:lnTo>
                    <a:pt x="1559" y="2314"/>
                  </a:lnTo>
                  <a:lnTo>
                    <a:pt x="1559" y="2316"/>
                  </a:lnTo>
                  <a:lnTo>
                    <a:pt x="1559" y="2321"/>
                  </a:lnTo>
                  <a:lnTo>
                    <a:pt x="1557" y="2323"/>
                  </a:lnTo>
                  <a:lnTo>
                    <a:pt x="1553" y="2327"/>
                  </a:lnTo>
                  <a:lnTo>
                    <a:pt x="1548" y="2327"/>
                  </a:lnTo>
                  <a:lnTo>
                    <a:pt x="1544" y="2327"/>
                  </a:lnTo>
                  <a:lnTo>
                    <a:pt x="1539" y="2325"/>
                  </a:lnTo>
                  <a:lnTo>
                    <a:pt x="1535" y="2321"/>
                  </a:lnTo>
                  <a:lnTo>
                    <a:pt x="1528" y="2316"/>
                  </a:lnTo>
                  <a:lnTo>
                    <a:pt x="1524" y="2312"/>
                  </a:lnTo>
                  <a:lnTo>
                    <a:pt x="1519" y="2307"/>
                  </a:lnTo>
                  <a:lnTo>
                    <a:pt x="1513" y="2305"/>
                  </a:lnTo>
                  <a:lnTo>
                    <a:pt x="1508" y="2303"/>
                  </a:lnTo>
                  <a:lnTo>
                    <a:pt x="1501" y="2305"/>
                  </a:lnTo>
                  <a:lnTo>
                    <a:pt x="1497" y="2305"/>
                  </a:lnTo>
                  <a:lnTo>
                    <a:pt x="1493" y="2305"/>
                  </a:lnTo>
                  <a:lnTo>
                    <a:pt x="1488" y="2305"/>
                  </a:lnTo>
                  <a:lnTo>
                    <a:pt x="1484" y="2303"/>
                  </a:lnTo>
                  <a:lnTo>
                    <a:pt x="1479" y="2301"/>
                  </a:lnTo>
                  <a:lnTo>
                    <a:pt x="1477" y="2296"/>
                  </a:lnTo>
                  <a:lnTo>
                    <a:pt x="1475" y="2292"/>
                  </a:lnTo>
                  <a:lnTo>
                    <a:pt x="1473" y="2287"/>
                  </a:lnTo>
                  <a:lnTo>
                    <a:pt x="1468" y="2281"/>
                  </a:lnTo>
                  <a:lnTo>
                    <a:pt x="1464" y="2279"/>
                  </a:lnTo>
                  <a:lnTo>
                    <a:pt x="1459" y="2274"/>
                  </a:lnTo>
                  <a:lnTo>
                    <a:pt x="1455" y="2272"/>
                  </a:lnTo>
                  <a:lnTo>
                    <a:pt x="1453" y="2272"/>
                  </a:lnTo>
                  <a:lnTo>
                    <a:pt x="1446" y="2272"/>
                  </a:lnTo>
                  <a:lnTo>
                    <a:pt x="1441" y="2270"/>
                  </a:lnTo>
                  <a:lnTo>
                    <a:pt x="1435" y="2267"/>
                  </a:lnTo>
                  <a:lnTo>
                    <a:pt x="1433" y="2265"/>
                  </a:lnTo>
                  <a:lnTo>
                    <a:pt x="1430" y="2261"/>
                  </a:lnTo>
                  <a:lnTo>
                    <a:pt x="1430" y="2254"/>
                  </a:lnTo>
                  <a:lnTo>
                    <a:pt x="1433" y="2247"/>
                  </a:lnTo>
                  <a:lnTo>
                    <a:pt x="1430" y="2243"/>
                  </a:lnTo>
                  <a:lnTo>
                    <a:pt x="1428" y="2239"/>
                  </a:lnTo>
                  <a:lnTo>
                    <a:pt x="1419" y="2227"/>
                  </a:lnTo>
                  <a:lnTo>
                    <a:pt x="1410" y="2219"/>
                  </a:lnTo>
                  <a:lnTo>
                    <a:pt x="1404" y="2212"/>
                  </a:lnTo>
                  <a:lnTo>
                    <a:pt x="1399" y="2205"/>
                  </a:lnTo>
                  <a:lnTo>
                    <a:pt x="1395" y="2199"/>
                  </a:lnTo>
                  <a:lnTo>
                    <a:pt x="1393" y="2196"/>
                  </a:lnTo>
                  <a:lnTo>
                    <a:pt x="1390" y="2194"/>
                  </a:lnTo>
                  <a:lnTo>
                    <a:pt x="1370" y="2192"/>
                  </a:lnTo>
                  <a:lnTo>
                    <a:pt x="1350" y="2185"/>
                  </a:lnTo>
                  <a:lnTo>
                    <a:pt x="1339" y="2183"/>
                  </a:lnTo>
                  <a:lnTo>
                    <a:pt x="1328" y="2179"/>
                  </a:lnTo>
                  <a:lnTo>
                    <a:pt x="1315" y="2176"/>
                  </a:lnTo>
                  <a:lnTo>
                    <a:pt x="1308" y="2176"/>
                  </a:lnTo>
                  <a:lnTo>
                    <a:pt x="1302" y="2172"/>
                  </a:lnTo>
                  <a:lnTo>
                    <a:pt x="1295" y="2165"/>
                  </a:lnTo>
                  <a:lnTo>
                    <a:pt x="1275" y="2145"/>
                  </a:lnTo>
                  <a:lnTo>
                    <a:pt x="1253" y="2127"/>
                  </a:lnTo>
                  <a:lnTo>
                    <a:pt x="1248" y="2125"/>
                  </a:lnTo>
                  <a:lnTo>
                    <a:pt x="1242" y="2123"/>
                  </a:lnTo>
                  <a:lnTo>
                    <a:pt x="1235" y="2123"/>
                  </a:lnTo>
                  <a:lnTo>
                    <a:pt x="1230" y="2125"/>
                  </a:lnTo>
                  <a:lnTo>
                    <a:pt x="1213" y="2130"/>
                  </a:lnTo>
                  <a:lnTo>
                    <a:pt x="1199" y="2132"/>
                  </a:lnTo>
                  <a:lnTo>
                    <a:pt x="1188" y="2132"/>
                  </a:lnTo>
                  <a:lnTo>
                    <a:pt x="1170" y="2127"/>
                  </a:lnTo>
                  <a:lnTo>
                    <a:pt x="1157" y="2123"/>
                  </a:lnTo>
                  <a:lnTo>
                    <a:pt x="1144" y="2116"/>
                  </a:lnTo>
                  <a:lnTo>
                    <a:pt x="1133" y="2110"/>
                  </a:lnTo>
                  <a:lnTo>
                    <a:pt x="1122" y="2107"/>
                  </a:lnTo>
                  <a:lnTo>
                    <a:pt x="1102" y="2098"/>
                  </a:lnTo>
                  <a:lnTo>
                    <a:pt x="1082" y="2085"/>
                  </a:lnTo>
                  <a:lnTo>
                    <a:pt x="1077" y="2081"/>
                  </a:lnTo>
                  <a:lnTo>
                    <a:pt x="1073" y="2078"/>
                  </a:lnTo>
                  <a:lnTo>
                    <a:pt x="1068" y="2078"/>
                  </a:lnTo>
                  <a:lnTo>
                    <a:pt x="1062" y="2076"/>
                  </a:lnTo>
                  <a:lnTo>
                    <a:pt x="1055" y="2074"/>
                  </a:lnTo>
                  <a:lnTo>
                    <a:pt x="1048" y="2072"/>
                  </a:lnTo>
                  <a:lnTo>
                    <a:pt x="1042" y="2065"/>
                  </a:lnTo>
                  <a:lnTo>
                    <a:pt x="1037" y="2058"/>
                  </a:lnTo>
                  <a:lnTo>
                    <a:pt x="1030" y="2054"/>
                  </a:lnTo>
                  <a:lnTo>
                    <a:pt x="1022" y="2050"/>
                  </a:lnTo>
                  <a:lnTo>
                    <a:pt x="1017" y="2047"/>
                  </a:lnTo>
                  <a:lnTo>
                    <a:pt x="1013" y="2045"/>
                  </a:lnTo>
                  <a:lnTo>
                    <a:pt x="1008" y="2038"/>
                  </a:lnTo>
                  <a:lnTo>
                    <a:pt x="1006" y="2034"/>
                  </a:lnTo>
                  <a:lnTo>
                    <a:pt x="1002" y="2027"/>
                  </a:lnTo>
                  <a:lnTo>
                    <a:pt x="1002" y="2021"/>
                  </a:lnTo>
                  <a:lnTo>
                    <a:pt x="1002" y="2016"/>
                  </a:lnTo>
                  <a:lnTo>
                    <a:pt x="1004" y="2010"/>
                  </a:lnTo>
                  <a:lnTo>
                    <a:pt x="1006" y="2005"/>
                  </a:lnTo>
                  <a:lnTo>
                    <a:pt x="1008" y="1998"/>
                  </a:lnTo>
                  <a:lnTo>
                    <a:pt x="1010" y="1994"/>
                  </a:lnTo>
                  <a:lnTo>
                    <a:pt x="1008" y="1992"/>
                  </a:lnTo>
                  <a:lnTo>
                    <a:pt x="1002" y="1970"/>
                  </a:lnTo>
                  <a:lnTo>
                    <a:pt x="995" y="1952"/>
                  </a:lnTo>
                  <a:lnTo>
                    <a:pt x="982" y="1934"/>
                  </a:lnTo>
                  <a:lnTo>
                    <a:pt x="966" y="1914"/>
                  </a:lnTo>
                  <a:lnTo>
                    <a:pt x="962" y="1912"/>
                  </a:lnTo>
                  <a:lnTo>
                    <a:pt x="959" y="1910"/>
                  </a:lnTo>
                  <a:lnTo>
                    <a:pt x="959" y="1905"/>
                  </a:lnTo>
                  <a:lnTo>
                    <a:pt x="957" y="1901"/>
                  </a:lnTo>
                  <a:lnTo>
                    <a:pt x="955" y="1894"/>
                  </a:lnTo>
                  <a:lnTo>
                    <a:pt x="948" y="1892"/>
                  </a:lnTo>
                  <a:lnTo>
                    <a:pt x="942" y="1887"/>
                  </a:lnTo>
                  <a:lnTo>
                    <a:pt x="933" y="1881"/>
                  </a:lnTo>
                  <a:lnTo>
                    <a:pt x="930" y="1878"/>
                  </a:lnTo>
                  <a:lnTo>
                    <a:pt x="930" y="1874"/>
                  </a:lnTo>
                  <a:lnTo>
                    <a:pt x="930" y="1869"/>
                  </a:lnTo>
                  <a:lnTo>
                    <a:pt x="935" y="1865"/>
                  </a:lnTo>
                  <a:lnTo>
                    <a:pt x="935" y="1861"/>
                  </a:lnTo>
                  <a:lnTo>
                    <a:pt x="933" y="1856"/>
                  </a:lnTo>
                  <a:lnTo>
                    <a:pt x="928" y="1852"/>
                  </a:lnTo>
                  <a:lnTo>
                    <a:pt x="922" y="1845"/>
                  </a:lnTo>
                  <a:lnTo>
                    <a:pt x="917" y="1843"/>
                  </a:lnTo>
                  <a:lnTo>
                    <a:pt x="913" y="1838"/>
                  </a:lnTo>
                  <a:lnTo>
                    <a:pt x="908" y="1832"/>
                  </a:lnTo>
                  <a:lnTo>
                    <a:pt x="906" y="1827"/>
                  </a:lnTo>
                  <a:lnTo>
                    <a:pt x="906" y="1823"/>
                  </a:lnTo>
                  <a:lnTo>
                    <a:pt x="904" y="1821"/>
                  </a:lnTo>
                  <a:lnTo>
                    <a:pt x="902" y="1818"/>
                  </a:lnTo>
                  <a:lnTo>
                    <a:pt x="886" y="1796"/>
                  </a:lnTo>
                  <a:lnTo>
                    <a:pt x="875" y="1772"/>
                  </a:lnTo>
                  <a:lnTo>
                    <a:pt x="870" y="1761"/>
                  </a:lnTo>
                  <a:lnTo>
                    <a:pt x="868" y="1749"/>
                  </a:lnTo>
                  <a:lnTo>
                    <a:pt x="866" y="1736"/>
                  </a:lnTo>
                  <a:lnTo>
                    <a:pt x="864" y="1732"/>
                  </a:lnTo>
                  <a:lnTo>
                    <a:pt x="862" y="1727"/>
                  </a:lnTo>
                  <a:lnTo>
                    <a:pt x="857" y="1725"/>
                  </a:lnTo>
                  <a:lnTo>
                    <a:pt x="842" y="1718"/>
                  </a:lnTo>
                  <a:lnTo>
                    <a:pt x="839" y="1718"/>
                  </a:lnTo>
                  <a:lnTo>
                    <a:pt x="837" y="1721"/>
                  </a:lnTo>
                  <a:lnTo>
                    <a:pt x="835" y="1741"/>
                  </a:lnTo>
                  <a:lnTo>
                    <a:pt x="837" y="1761"/>
                  </a:lnTo>
                  <a:lnTo>
                    <a:pt x="839" y="1765"/>
                  </a:lnTo>
                  <a:lnTo>
                    <a:pt x="842" y="1767"/>
                  </a:lnTo>
                  <a:lnTo>
                    <a:pt x="848" y="1778"/>
                  </a:lnTo>
                  <a:lnTo>
                    <a:pt x="855" y="1792"/>
                  </a:lnTo>
                  <a:lnTo>
                    <a:pt x="862" y="1803"/>
                  </a:lnTo>
                  <a:lnTo>
                    <a:pt x="870" y="1821"/>
                  </a:lnTo>
                  <a:lnTo>
                    <a:pt x="877" y="1836"/>
                  </a:lnTo>
                  <a:lnTo>
                    <a:pt x="882" y="1843"/>
                  </a:lnTo>
                  <a:lnTo>
                    <a:pt x="886" y="1847"/>
                  </a:lnTo>
                  <a:lnTo>
                    <a:pt x="888" y="1852"/>
                  </a:lnTo>
                  <a:lnTo>
                    <a:pt x="890" y="1858"/>
                  </a:lnTo>
                  <a:lnTo>
                    <a:pt x="893" y="1869"/>
                  </a:lnTo>
                  <a:lnTo>
                    <a:pt x="895" y="1878"/>
                  </a:lnTo>
                  <a:lnTo>
                    <a:pt x="897" y="1885"/>
                  </a:lnTo>
                  <a:lnTo>
                    <a:pt x="899" y="1892"/>
                  </a:lnTo>
                  <a:lnTo>
                    <a:pt x="899" y="1896"/>
                  </a:lnTo>
                  <a:lnTo>
                    <a:pt x="904" y="1901"/>
                  </a:lnTo>
                  <a:lnTo>
                    <a:pt x="906" y="1907"/>
                  </a:lnTo>
                  <a:lnTo>
                    <a:pt x="910" y="1912"/>
                  </a:lnTo>
                  <a:lnTo>
                    <a:pt x="913" y="1916"/>
                  </a:lnTo>
                  <a:lnTo>
                    <a:pt x="915" y="1921"/>
                  </a:lnTo>
                  <a:lnTo>
                    <a:pt x="919" y="1927"/>
                  </a:lnTo>
                  <a:lnTo>
                    <a:pt x="924" y="1936"/>
                  </a:lnTo>
                  <a:lnTo>
                    <a:pt x="924" y="1941"/>
                  </a:lnTo>
                  <a:lnTo>
                    <a:pt x="924" y="1945"/>
                  </a:lnTo>
                  <a:lnTo>
                    <a:pt x="919" y="1947"/>
                  </a:lnTo>
                  <a:lnTo>
                    <a:pt x="915" y="1950"/>
                  </a:lnTo>
                  <a:lnTo>
                    <a:pt x="913" y="1950"/>
                  </a:lnTo>
                  <a:lnTo>
                    <a:pt x="910" y="1947"/>
                  </a:lnTo>
                  <a:lnTo>
                    <a:pt x="899" y="1932"/>
                  </a:lnTo>
                  <a:lnTo>
                    <a:pt x="886" y="1918"/>
                  </a:lnTo>
                  <a:lnTo>
                    <a:pt x="873" y="1905"/>
                  </a:lnTo>
                  <a:lnTo>
                    <a:pt x="868" y="1901"/>
                  </a:lnTo>
                  <a:lnTo>
                    <a:pt x="866" y="1896"/>
                  </a:lnTo>
                  <a:lnTo>
                    <a:pt x="868" y="1892"/>
                  </a:lnTo>
                  <a:lnTo>
                    <a:pt x="868" y="1885"/>
                  </a:lnTo>
                  <a:lnTo>
                    <a:pt x="868" y="1878"/>
                  </a:lnTo>
                  <a:lnTo>
                    <a:pt x="868" y="1874"/>
                  </a:lnTo>
                  <a:lnTo>
                    <a:pt x="866" y="1869"/>
                  </a:lnTo>
                  <a:lnTo>
                    <a:pt x="864" y="1865"/>
                  </a:lnTo>
                  <a:lnTo>
                    <a:pt x="857" y="1861"/>
                  </a:lnTo>
                  <a:lnTo>
                    <a:pt x="850" y="1854"/>
                  </a:lnTo>
                  <a:lnTo>
                    <a:pt x="844" y="1849"/>
                  </a:lnTo>
                  <a:lnTo>
                    <a:pt x="837" y="1845"/>
                  </a:lnTo>
                  <a:lnTo>
                    <a:pt x="828" y="1838"/>
                  </a:lnTo>
                  <a:lnTo>
                    <a:pt x="822" y="1834"/>
                  </a:lnTo>
                  <a:lnTo>
                    <a:pt x="817" y="1825"/>
                  </a:lnTo>
                  <a:lnTo>
                    <a:pt x="817" y="1823"/>
                  </a:lnTo>
                  <a:lnTo>
                    <a:pt x="817" y="1821"/>
                  </a:lnTo>
                  <a:lnTo>
                    <a:pt x="819" y="1818"/>
                  </a:lnTo>
                  <a:lnTo>
                    <a:pt x="824" y="1818"/>
                  </a:lnTo>
                  <a:lnTo>
                    <a:pt x="826" y="1818"/>
                  </a:lnTo>
                  <a:lnTo>
                    <a:pt x="830" y="1816"/>
                  </a:lnTo>
                  <a:lnTo>
                    <a:pt x="833" y="1814"/>
                  </a:lnTo>
                  <a:lnTo>
                    <a:pt x="835" y="1809"/>
                  </a:lnTo>
                  <a:lnTo>
                    <a:pt x="835" y="1803"/>
                  </a:lnTo>
                  <a:lnTo>
                    <a:pt x="833" y="1798"/>
                  </a:lnTo>
                  <a:lnTo>
                    <a:pt x="828" y="1789"/>
                  </a:lnTo>
                  <a:lnTo>
                    <a:pt x="822" y="1781"/>
                  </a:lnTo>
                  <a:lnTo>
                    <a:pt x="813" y="1772"/>
                  </a:lnTo>
                  <a:lnTo>
                    <a:pt x="810" y="1769"/>
                  </a:lnTo>
                  <a:lnTo>
                    <a:pt x="806" y="1765"/>
                  </a:lnTo>
                  <a:lnTo>
                    <a:pt x="806" y="1758"/>
                  </a:lnTo>
                  <a:lnTo>
                    <a:pt x="799" y="1734"/>
                  </a:lnTo>
                  <a:lnTo>
                    <a:pt x="791" y="1709"/>
                  </a:lnTo>
                  <a:lnTo>
                    <a:pt x="788" y="1701"/>
                  </a:lnTo>
                  <a:lnTo>
                    <a:pt x="786" y="1689"/>
                  </a:lnTo>
                  <a:lnTo>
                    <a:pt x="784" y="1680"/>
                  </a:lnTo>
                  <a:lnTo>
                    <a:pt x="784" y="1672"/>
                  </a:lnTo>
                  <a:lnTo>
                    <a:pt x="779" y="1663"/>
                  </a:lnTo>
                  <a:lnTo>
                    <a:pt x="775" y="1658"/>
                  </a:lnTo>
                  <a:lnTo>
                    <a:pt x="766" y="1652"/>
                  </a:lnTo>
                  <a:lnTo>
                    <a:pt x="755" y="1643"/>
                  </a:lnTo>
                  <a:lnTo>
                    <a:pt x="742" y="1636"/>
                  </a:lnTo>
                  <a:lnTo>
                    <a:pt x="726" y="1632"/>
                  </a:lnTo>
                  <a:lnTo>
                    <a:pt x="722" y="1629"/>
                  </a:lnTo>
                  <a:lnTo>
                    <a:pt x="719" y="1627"/>
                  </a:lnTo>
                  <a:lnTo>
                    <a:pt x="719" y="1620"/>
                  </a:lnTo>
                  <a:lnTo>
                    <a:pt x="719" y="1612"/>
                  </a:lnTo>
                  <a:lnTo>
                    <a:pt x="717" y="1605"/>
                  </a:lnTo>
                  <a:lnTo>
                    <a:pt x="704" y="1576"/>
                  </a:lnTo>
                  <a:lnTo>
                    <a:pt x="702" y="1574"/>
                  </a:lnTo>
                  <a:lnTo>
                    <a:pt x="702" y="1569"/>
                  </a:lnTo>
                  <a:lnTo>
                    <a:pt x="702" y="1567"/>
                  </a:lnTo>
                  <a:lnTo>
                    <a:pt x="704" y="1560"/>
                  </a:lnTo>
                  <a:lnTo>
                    <a:pt x="702" y="1556"/>
                  </a:lnTo>
                  <a:lnTo>
                    <a:pt x="699" y="1549"/>
                  </a:lnTo>
                  <a:lnTo>
                    <a:pt x="697" y="1545"/>
                  </a:lnTo>
                  <a:lnTo>
                    <a:pt x="697" y="1540"/>
                  </a:lnTo>
                  <a:lnTo>
                    <a:pt x="699" y="1536"/>
                  </a:lnTo>
                  <a:lnTo>
                    <a:pt x="699" y="1532"/>
                  </a:lnTo>
                  <a:lnTo>
                    <a:pt x="702" y="1529"/>
                  </a:lnTo>
                  <a:lnTo>
                    <a:pt x="702" y="1527"/>
                  </a:lnTo>
                  <a:lnTo>
                    <a:pt x="702" y="1525"/>
                  </a:lnTo>
                  <a:lnTo>
                    <a:pt x="702" y="1523"/>
                  </a:lnTo>
                  <a:lnTo>
                    <a:pt x="697" y="1523"/>
                  </a:lnTo>
                  <a:lnTo>
                    <a:pt x="695" y="1520"/>
                  </a:lnTo>
                  <a:lnTo>
                    <a:pt x="693" y="1516"/>
                  </a:lnTo>
                  <a:lnTo>
                    <a:pt x="686" y="1505"/>
                  </a:lnTo>
                  <a:lnTo>
                    <a:pt x="682" y="1494"/>
                  </a:lnTo>
                  <a:lnTo>
                    <a:pt x="682" y="1492"/>
                  </a:lnTo>
                  <a:lnTo>
                    <a:pt x="682" y="1487"/>
                  </a:lnTo>
                  <a:lnTo>
                    <a:pt x="679" y="1480"/>
                  </a:lnTo>
                  <a:lnTo>
                    <a:pt x="682" y="1474"/>
                  </a:lnTo>
                  <a:lnTo>
                    <a:pt x="682" y="1463"/>
                  </a:lnTo>
                  <a:lnTo>
                    <a:pt x="682" y="1454"/>
                  </a:lnTo>
                  <a:lnTo>
                    <a:pt x="677" y="1445"/>
                  </a:lnTo>
                  <a:lnTo>
                    <a:pt x="677" y="1440"/>
                  </a:lnTo>
                  <a:lnTo>
                    <a:pt x="677" y="1436"/>
                  </a:lnTo>
                  <a:lnTo>
                    <a:pt x="679" y="1431"/>
                  </a:lnTo>
                  <a:lnTo>
                    <a:pt x="688" y="1411"/>
                  </a:lnTo>
                  <a:lnTo>
                    <a:pt x="688" y="1389"/>
                  </a:lnTo>
                  <a:lnTo>
                    <a:pt x="688" y="1383"/>
                  </a:lnTo>
                  <a:lnTo>
                    <a:pt x="691" y="1363"/>
                  </a:lnTo>
                  <a:lnTo>
                    <a:pt x="697" y="1345"/>
                  </a:lnTo>
                  <a:lnTo>
                    <a:pt x="708" y="1327"/>
                  </a:lnTo>
                  <a:lnTo>
                    <a:pt x="715" y="1305"/>
                  </a:lnTo>
                  <a:lnTo>
                    <a:pt x="722" y="1283"/>
                  </a:lnTo>
                  <a:lnTo>
                    <a:pt x="731" y="1263"/>
                  </a:lnTo>
                  <a:lnTo>
                    <a:pt x="737" y="1240"/>
                  </a:lnTo>
                  <a:lnTo>
                    <a:pt x="737" y="1220"/>
                  </a:lnTo>
                  <a:lnTo>
                    <a:pt x="737" y="1202"/>
                  </a:lnTo>
                  <a:lnTo>
                    <a:pt x="737" y="1185"/>
                  </a:lnTo>
                  <a:lnTo>
                    <a:pt x="739" y="1178"/>
                  </a:lnTo>
                  <a:lnTo>
                    <a:pt x="742" y="1174"/>
                  </a:lnTo>
                  <a:lnTo>
                    <a:pt x="746" y="1171"/>
                  </a:lnTo>
                  <a:lnTo>
                    <a:pt x="751" y="1169"/>
                  </a:lnTo>
                  <a:lnTo>
                    <a:pt x="748" y="1167"/>
                  </a:lnTo>
                  <a:lnTo>
                    <a:pt x="751" y="1167"/>
                  </a:lnTo>
                  <a:lnTo>
                    <a:pt x="746" y="1165"/>
                  </a:lnTo>
                  <a:lnTo>
                    <a:pt x="744" y="1162"/>
                  </a:lnTo>
                  <a:lnTo>
                    <a:pt x="726" y="1140"/>
                  </a:lnTo>
                  <a:lnTo>
                    <a:pt x="708" y="1118"/>
                  </a:lnTo>
                  <a:lnTo>
                    <a:pt x="704" y="1111"/>
                  </a:lnTo>
                  <a:lnTo>
                    <a:pt x="697" y="1102"/>
                  </a:lnTo>
                  <a:lnTo>
                    <a:pt x="695" y="1100"/>
                  </a:lnTo>
                  <a:lnTo>
                    <a:pt x="695" y="1096"/>
                  </a:lnTo>
                  <a:lnTo>
                    <a:pt x="695" y="1087"/>
                  </a:lnTo>
                  <a:lnTo>
                    <a:pt x="693" y="1080"/>
                  </a:lnTo>
                  <a:lnTo>
                    <a:pt x="693" y="1078"/>
                  </a:lnTo>
                  <a:lnTo>
                    <a:pt x="695" y="1076"/>
                  </a:lnTo>
                  <a:lnTo>
                    <a:pt x="697" y="1076"/>
                  </a:lnTo>
                  <a:lnTo>
                    <a:pt x="702" y="1076"/>
                  </a:lnTo>
                  <a:lnTo>
                    <a:pt x="706" y="1076"/>
                  </a:lnTo>
                  <a:lnTo>
                    <a:pt x="711" y="1080"/>
                  </a:lnTo>
                  <a:lnTo>
                    <a:pt x="717" y="1085"/>
                  </a:lnTo>
                  <a:lnTo>
                    <a:pt x="722" y="1089"/>
                  </a:lnTo>
                  <a:lnTo>
                    <a:pt x="728" y="1094"/>
                  </a:lnTo>
                  <a:lnTo>
                    <a:pt x="735" y="1096"/>
                  </a:lnTo>
                  <a:lnTo>
                    <a:pt x="742" y="1098"/>
                  </a:lnTo>
                  <a:lnTo>
                    <a:pt x="746" y="1102"/>
                  </a:lnTo>
                  <a:lnTo>
                    <a:pt x="751" y="1107"/>
                  </a:lnTo>
                  <a:lnTo>
                    <a:pt x="753" y="1114"/>
                  </a:lnTo>
                  <a:lnTo>
                    <a:pt x="755" y="1120"/>
                  </a:lnTo>
                  <a:lnTo>
                    <a:pt x="757" y="1127"/>
                  </a:lnTo>
                  <a:lnTo>
                    <a:pt x="759" y="1131"/>
                  </a:lnTo>
                  <a:lnTo>
                    <a:pt x="762" y="1134"/>
                  </a:lnTo>
                  <a:lnTo>
                    <a:pt x="766" y="1136"/>
                  </a:lnTo>
                  <a:lnTo>
                    <a:pt x="768" y="1145"/>
                  </a:lnTo>
                  <a:lnTo>
                    <a:pt x="771" y="1156"/>
                  </a:lnTo>
                  <a:lnTo>
                    <a:pt x="771" y="1167"/>
                  </a:lnTo>
                  <a:lnTo>
                    <a:pt x="771" y="1171"/>
                  </a:lnTo>
                  <a:lnTo>
                    <a:pt x="766" y="1174"/>
                  </a:lnTo>
                  <a:lnTo>
                    <a:pt x="762" y="1174"/>
                  </a:lnTo>
                  <a:lnTo>
                    <a:pt x="755" y="1174"/>
                  </a:lnTo>
                  <a:lnTo>
                    <a:pt x="755" y="1174"/>
                  </a:lnTo>
                  <a:lnTo>
                    <a:pt x="755" y="1174"/>
                  </a:lnTo>
                  <a:lnTo>
                    <a:pt x="759" y="1178"/>
                  </a:lnTo>
                  <a:lnTo>
                    <a:pt x="764" y="1180"/>
                  </a:lnTo>
                  <a:lnTo>
                    <a:pt x="771" y="1180"/>
                  </a:lnTo>
                  <a:lnTo>
                    <a:pt x="777" y="1182"/>
                  </a:lnTo>
                  <a:lnTo>
                    <a:pt x="779" y="1182"/>
                  </a:lnTo>
                  <a:lnTo>
                    <a:pt x="782" y="1180"/>
                  </a:lnTo>
                  <a:lnTo>
                    <a:pt x="784" y="1180"/>
                  </a:lnTo>
                  <a:lnTo>
                    <a:pt x="786" y="1178"/>
                  </a:lnTo>
                  <a:lnTo>
                    <a:pt x="786" y="1176"/>
                  </a:lnTo>
                  <a:lnTo>
                    <a:pt x="788" y="1171"/>
                  </a:lnTo>
                  <a:lnTo>
                    <a:pt x="791" y="1169"/>
                  </a:lnTo>
                  <a:lnTo>
                    <a:pt x="791" y="1165"/>
                  </a:lnTo>
                  <a:lnTo>
                    <a:pt x="788" y="1160"/>
                  </a:lnTo>
                  <a:lnTo>
                    <a:pt x="784" y="1151"/>
                  </a:lnTo>
                  <a:lnTo>
                    <a:pt x="782" y="1142"/>
                  </a:lnTo>
                  <a:lnTo>
                    <a:pt x="779" y="1140"/>
                  </a:lnTo>
                  <a:lnTo>
                    <a:pt x="777" y="1138"/>
                  </a:lnTo>
                  <a:lnTo>
                    <a:pt x="773" y="1136"/>
                  </a:lnTo>
                  <a:lnTo>
                    <a:pt x="766" y="1136"/>
                  </a:lnTo>
                  <a:lnTo>
                    <a:pt x="766" y="1129"/>
                  </a:lnTo>
                  <a:lnTo>
                    <a:pt x="766" y="1129"/>
                  </a:lnTo>
                  <a:lnTo>
                    <a:pt x="766" y="1129"/>
                  </a:lnTo>
                  <a:lnTo>
                    <a:pt x="766" y="1129"/>
                  </a:lnTo>
                  <a:lnTo>
                    <a:pt x="766" y="1129"/>
                  </a:lnTo>
                  <a:lnTo>
                    <a:pt x="764" y="1127"/>
                  </a:lnTo>
                  <a:lnTo>
                    <a:pt x="762" y="1125"/>
                  </a:lnTo>
                  <a:lnTo>
                    <a:pt x="762" y="1116"/>
                  </a:lnTo>
                  <a:lnTo>
                    <a:pt x="762" y="1107"/>
                  </a:lnTo>
                  <a:lnTo>
                    <a:pt x="762" y="1105"/>
                  </a:lnTo>
                  <a:lnTo>
                    <a:pt x="759" y="1100"/>
                  </a:lnTo>
                  <a:lnTo>
                    <a:pt x="753" y="1098"/>
                  </a:lnTo>
                  <a:lnTo>
                    <a:pt x="748" y="1096"/>
                  </a:lnTo>
                  <a:lnTo>
                    <a:pt x="739" y="1091"/>
                  </a:lnTo>
                  <a:lnTo>
                    <a:pt x="735" y="1085"/>
                  </a:lnTo>
                  <a:lnTo>
                    <a:pt x="728" y="1080"/>
                  </a:lnTo>
                  <a:lnTo>
                    <a:pt x="722" y="1076"/>
                  </a:lnTo>
                  <a:lnTo>
                    <a:pt x="715" y="1060"/>
                  </a:lnTo>
                  <a:lnTo>
                    <a:pt x="715" y="1058"/>
                  </a:lnTo>
                  <a:lnTo>
                    <a:pt x="717" y="1054"/>
                  </a:lnTo>
                  <a:lnTo>
                    <a:pt x="717" y="1049"/>
                  </a:lnTo>
                  <a:lnTo>
                    <a:pt x="717" y="1045"/>
                  </a:lnTo>
                  <a:lnTo>
                    <a:pt x="717" y="1040"/>
                  </a:lnTo>
                  <a:lnTo>
                    <a:pt x="717" y="1038"/>
                  </a:lnTo>
                  <a:lnTo>
                    <a:pt x="717" y="1038"/>
                  </a:lnTo>
                  <a:lnTo>
                    <a:pt x="717" y="1036"/>
                  </a:lnTo>
                  <a:lnTo>
                    <a:pt x="717" y="1038"/>
                  </a:lnTo>
                  <a:lnTo>
                    <a:pt x="719" y="1033"/>
                  </a:lnTo>
                  <a:lnTo>
                    <a:pt x="722" y="1029"/>
                  </a:lnTo>
                  <a:lnTo>
                    <a:pt x="722" y="1025"/>
                  </a:lnTo>
                  <a:lnTo>
                    <a:pt x="719" y="1020"/>
                  </a:lnTo>
                  <a:lnTo>
                    <a:pt x="706" y="1005"/>
                  </a:lnTo>
                  <a:lnTo>
                    <a:pt x="706" y="1005"/>
                  </a:lnTo>
                  <a:lnTo>
                    <a:pt x="708" y="1005"/>
                  </a:lnTo>
                  <a:lnTo>
                    <a:pt x="708" y="1002"/>
                  </a:lnTo>
                  <a:lnTo>
                    <a:pt x="706" y="1005"/>
                  </a:lnTo>
                  <a:lnTo>
                    <a:pt x="706" y="1005"/>
                  </a:lnTo>
                  <a:lnTo>
                    <a:pt x="706" y="1005"/>
                  </a:lnTo>
                  <a:lnTo>
                    <a:pt x="704" y="1002"/>
                  </a:lnTo>
                  <a:lnTo>
                    <a:pt x="704" y="1000"/>
                  </a:lnTo>
                  <a:lnTo>
                    <a:pt x="704" y="993"/>
                  </a:lnTo>
                  <a:lnTo>
                    <a:pt x="706" y="989"/>
                  </a:lnTo>
                  <a:lnTo>
                    <a:pt x="711" y="985"/>
                  </a:lnTo>
                  <a:lnTo>
                    <a:pt x="713" y="980"/>
                  </a:lnTo>
                  <a:lnTo>
                    <a:pt x="717" y="976"/>
                  </a:lnTo>
                  <a:lnTo>
                    <a:pt x="717" y="976"/>
                  </a:lnTo>
                  <a:lnTo>
                    <a:pt x="717" y="971"/>
                  </a:lnTo>
                  <a:lnTo>
                    <a:pt x="717" y="971"/>
                  </a:lnTo>
                  <a:lnTo>
                    <a:pt x="715" y="971"/>
                  </a:lnTo>
                  <a:lnTo>
                    <a:pt x="711" y="971"/>
                  </a:lnTo>
                  <a:lnTo>
                    <a:pt x="704" y="973"/>
                  </a:lnTo>
                  <a:lnTo>
                    <a:pt x="697" y="976"/>
                  </a:lnTo>
                  <a:lnTo>
                    <a:pt x="693" y="976"/>
                  </a:lnTo>
                  <a:lnTo>
                    <a:pt x="688" y="971"/>
                  </a:lnTo>
                  <a:lnTo>
                    <a:pt x="686" y="967"/>
                  </a:lnTo>
                  <a:lnTo>
                    <a:pt x="686" y="965"/>
                  </a:lnTo>
                  <a:lnTo>
                    <a:pt x="688" y="965"/>
                  </a:lnTo>
                  <a:lnTo>
                    <a:pt x="688" y="962"/>
                  </a:lnTo>
                  <a:lnTo>
                    <a:pt x="693" y="960"/>
                  </a:lnTo>
                  <a:lnTo>
                    <a:pt x="695" y="958"/>
                  </a:lnTo>
                  <a:lnTo>
                    <a:pt x="695" y="956"/>
                  </a:lnTo>
                  <a:lnTo>
                    <a:pt x="691" y="951"/>
                  </a:lnTo>
                  <a:lnTo>
                    <a:pt x="691" y="949"/>
                  </a:lnTo>
                  <a:lnTo>
                    <a:pt x="691" y="947"/>
                  </a:lnTo>
                  <a:lnTo>
                    <a:pt x="693" y="945"/>
                  </a:lnTo>
                  <a:lnTo>
                    <a:pt x="695" y="945"/>
                  </a:lnTo>
                  <a:lnTo>
                    <a:pt x="697" y="942"/>
                  </a:lnTo>
                  <a:lnTo>
                    <a:pt x="697" y="942"/>
                  </a:lnTo>
                  <a:lnTo>
                    <a:pt x="699" y="940"/>
                  </a:lnTo>
                  <a:lnTo>
                    <a:pt x="699" y="933"/>
                  </a:lnTo>
                  <a:lnTo>
                    <a:pt x="704" y="927"/>
                  </a:lnTo>
                  <a:lnTo>
                    <a:pt x="708" y="920"/>
                  </a:lnTo>
                  <a:lnTo>
                    <a:pt x="708" y="918"/>
                  </a:lnTo>
                  <a:lnTo>
                    <a:pt x="708" y="918"/>
                  </a:lnTo>
                  <a:lnTo>
                    <a:pt x="706" y="916"/>
                  </a:lnTo>
                  <a:lnTo>
                    <a:pt x="702" y="916"/>
                  </a:lnTo>
                  <a:lnTo>
                    <a:pt x="697" y="913"/>
                  </a:lnTo>
                  <a:lnTo>
                    <a:pt x="693" y="911"/>
                  </a:lnTo>
                  <a:lnTo>
                    <a:pt x="691" y="905"/>
                  </a:lnTo>
                  <a:lnTo>
                    <a:pt x="691" y="902"/>
                  </a:lnTo>
                  <a:lnTo>
                    <a:pt x="693" y="898"/>
                  </a:lnTo>
                  <a:lnTo>
                    <a:pt x="695" y="896"/>
                  </a:lnTo>
                  <a:lnTo>
                    <a:pt x="695" y="896"/>
                  </a:lnTo>
                  <a:lnTo>
                    <a:pt x="697" y="896"/>
                  </a:lnTo>
                  <a:lnTo>
                    <a:pt x="697" y="898"/>
                  </a:lnTo>
                  <a:lnTo>
                    <a:pt x="697" y="900"/>
                  </a:lnTo>
                  <a:lnTo>
                    <a:pt x="697" y="902"/>
                  </a:lnTo>
                  <a:lnTo>
                    <a:pt x="697" y="902"/>
                  </a:lnTo>
                  <a:lnTo>
                    <a:pt x="697" y="900"/>
                  </a:lnTo>
                  <a:lnTo>
                    <a:pt x="697" y="896"/>
                  </a:lnTo>
                  <a:lnTo>
                    <a:pt x="697" y="893"/>
                  </a:lnTo>
                  <a:lnTo>
                    <a:pt x="695" y="896"/>
                  </a:lnTo>
                  <a:lnTo>
                    <a:pt x="691" y="885"/>
                  </a:lnTo>
                  <a:lnTo>
                    <a:pt x="691" y="885"/>
                  </a:lnTo>
                  <a:lnTo>
                    <a:pt x="691" y="885"/>
                  </a:lnTo>
                  <a:lnTo>
                    <a:pt x="688" y="885"/>
                  </a:lnTo>
                  <a:lnTo>
                    <a:pt x="691" y="885"/>
                  </a:lnTo>
                  <a:lnTo>
                    <a:pt x="684" y="885"/>
                  </a:lnTo>
                  <a:lnTo>
                    <a:pt x="684" y="885"/>
                  </a:lnTo>
                  <a:lnTo>
                    <a:pt x="684" y="885"/>
                  </a:lnTo>
                  <a:lnTo>
                    <a:pt x="684" y="882"/>
                  </a:lnTo>
                  <a:lnTo>
                    <a:pt x="684" y="882"/>
                  </a:lnTo>
                  <a:lnTo>
                    <a:pt x="682" y="882"/>
                  </a:lnTo>
                  <a:lnTo>
                    <a:pt x="684" y="885"/>
                  </a:lnTo>
                  <a:lnTo>
                    <a:pt x="684" y="885"/>
                  </a:lnTo>
                  <a:lnTo>
                    <a:pt x="684" y="885"/>
                  </a:lnTo>
                  <a:lnTo>
                    <a:pt x="684" y="893"/>
                  </a:lnTo>
                  <a:lnTo>
                    <a:pt x="679" y="902"/>
                  </a:lnTo>
                  <a:lnTo>
                    <a:pt x="677" y="909"/>
                  </a:lnTo>
                  <a:lnTo>
                    <a:pt x="675" y="911"/>
                  </a:lnTo>
                  <a:lnTo>
                    <a:pt x="673" y="913"/>
                  </a:lnTo>
                  <a:lnTo>
                    <a:pt x="671" y="911"/>
                  </a:lnTo>
                  <a:lnTo>
                    <a:pt x="668" y="911"/>
                  </a:lnTo>
                  <a:lnTo>
                    <a:pt x="666" y="905"/>
                  </a:lnTo>
                  <a:lnTo>
                    <a:pt x="666" y="900"/>
                  </a:lnTo>
                  <a:lnTo>
                    <a:pt x="664" y="896"/>
                  </a:lnTo>
                  <a:lnTo>
                    <a:pt x="662" y="891"/>
                  </a:lnTo>
                  <a:lnTo>
                    <a:pt x="662" y="889"/>
                  </a:lnTo>
                  <a:lnTo>
                    <a:pt x="662" y="885"/>
                  </a:lnTo>
                  <a:lnTo>
                    <a:pt x="662" y="882"/>
                  </a:lnTo>
                  <a:lnTo>
                    <a:pt x="664" y="871"/>
                  </a:lnTo>
                  <a:lnTo>
                    <a:pt x="666" y="867"/>
                  </a:lnTo>
                  <a:lnTo>
                    <a:pt x="664" y="865"/>
                  </a:lnTo>
                  <a:lnTo>
                    <a:pt x="662" y="860"/>
                  </a:lnTo>
                  <a:lnTo>
                    <a:pt x="662" y="858"/>
                  </a:lnTo>
                  <a:lnTo>
                    <a:pt x="662" y="856"/>
                  </a:lnTo>
                  <a:lnTo>
                    <a:pt x="662" y="853"/>
                  </a:lnTo>
                  <a:lnTo>
                    <a:pt x="664" y="853"/>
                  </a:lnTo>
                  <a:lnTo>
                    <a:pt x="664" y="851"/>
                  </a:lnTo>
                  <a:lnTo>
                    <a:pt x="666" y="849"/>
                  </a:lnTo>
                  <a:lnTo>
                    <a:pt x="666" y="849"/>
                  </a:lnTo>
                  <a:lnTo>
                    <a:pt x="666" y="847"/>
                  </a:lnTo>
                  <a:lnTo>
                    <a:pt x="664" y="851"/>
                  </a:lnTo>
                  <a:lnTo>
                    <a:pt x="662" y="851"/>
                  </a:lnTo>
                  <a:lnTo>
                    <a:pt x="662" y="853"/>
                  </a:lnTo>
                  <a:lnTo>
                    <a:pt x="657" y="851"/>
                  </a:lnTo>
                  <a:lnTo>
                    <a:pt x="655" y="851"/>
                  </a:lnTo>
                  <a:lnTo>
                    <a:pt x="653" y="847"/>
                  </a:lnTo>
                  <a:lnTo>
                    <a:pt x="653" y="845"/>
                  </a:lnTo>
                  <a:lnTo>
                    <a:pt x="655" y="838"/>
                  </a:lnTo>
                  <a:lnTo>
                    <a:pt x="655" y="829"/>
                  </a:lnTo>
                  <a:lnTo>
                    <a:pt x="655" y="822"/>
                  </a:lnTo>
                  <a:lnTo>
                    <a:pt x="657" y="820"/>
                  </a:lnTo>
                  <a:lnTo>
                    <a:pt x="657" y="818"/>
                  </a:lnTo>
                  <a:lnTo>
                    <a:pt x="662" y="818"/>
                  </a:lnTo>
                  <a:lnTo>
                    <a:pt x="664" y="818"/>
                  </a:lnTo>
                  <a:lnTo>
                    <a:pt x="668" y="816"/>
                  </a:lnTo>
                  <a:lnTo>
                    <a:pt x="668" y="816"/>
                  </a:lnTo>
                  <a:lnTo>
                    <a:pt x="668" y="813"/>
                  </a:lnTo>
                  <a:lnTo>
                    <a:pt x="675" y="813"/>
                  </a:lnTo>
                  <a:lnTo>
                    <a:pt x="682" y="816"/>
                  </a:lnTo>
                  <a:lnTo>
                    <a:pt x="686" y="818"/>
                  </a:lnTo>
                  <a:lnTo>
                    <a:pt x="691" y="818"/>
                  </a:lnTo>
                  <a:lnTo>
                    <a:pt x="691" y="818"/>
                  </a:lnTo>
                  <a:lnTo>
                    <a:pt x="691" y="820"/>
                  </a:lnTo>
                  <a:lnTo>
                    <a:pt x="691" y="822"/>
                  </a:lnTo>
                  <a:lnTo>
                    <a:pt x="693" y="827"/>
                  </a:lnTo>
                  <a:lnTo>
                    <a:pt x="695" y="829"/>
                  </a:lnTo>
                  <a:lnTo>
                    <a:pt x="695" y="831"/>
                  </a:lnTo>
                  <a:lnTo>
                    <a:pt x="695" y="831"/>
                  </a:lnTo>
                  <a:lnTo>
                    <a:pt x="695" y="829"/>
                  </a:lnTo>
                  <a:lnTo>
                    <a:pt x="695" y="829"/>
                  </a:lnTo>
                  <a:lnTo>
                    <a:pt x="693" y="825"/>
                  </a:lnTo>
                  <a:lnTo>
                    <a:pt x="691" y="820"/>
                  </a:lnTo>
                  <a:lnTo>
                    <a:pt x="691" y="818"/>
                  </a:lnTo>
                  <a:lnTo>
                    <a:pt x="691" y="818"/>
                  </a:lnTo>
                  <a:lnTo>
                    <a:pt x="688" y="816"/>
                  </a:lnTo>
                  <a:lnTo>
                    <a:pt x="686" y="811"/>
                  </a:lnTo>
                  <a:lnTo>
                    <a:pt x="686" y="807"/>
                  </a:lnTo>
                  <a:lnTo>
                    <a:pt x="693" y="789"/>
                  </a:lnTo>
                  <a:lnTo>
                    <a:pt x="695" y="787"/>
                  </a:lnTo>
                  <a:lnTo>
                    <a:pt x="695" y="782"/>
                  </a:lnTo>
                  <a:lnTo>
                    <a:pt x="693" y="780"/>
                  </a:lnTo>
                  <a:lnTo>
                    <a:pt x="693" y="780"/>
                  </a:lnTo>
                  <a:lnTo>
                    <a:pt x="691" y="780"/>
                  </a:lnTo>
                  <a:lnTo>
                    <a:pt x="688" y="780"/>
                  </a:lnTo>
                  <a:lnTo>
                    <a:pt x="684" y="791"/>
                  </a:lnTo>
                  <a:lnTo>
                    <a:pt x="677" y="802"/>
                  </a:lnTo>
                  <a:lnTo>
                    <a:pt x="668" y="811"/>
                  </a:lnTo>
                  <a:lnTo>
                    <a:pt x="668" y="813"/>
                  </a:lnTo>
                  <a:lnTo>
                    <a:pt x="668" y="813"/>
                  </a:lnTo>
                  <a:lnTo>
                    <a:pt x="668" y="816"/>
                  </a:lnTo>
                  <a:lnTo>
                    <a:pt x="664" y="816"/>
                  </a:lnTo>
                  <a:lnTo>
                    <a:pt x="659" y="816"/>
                  </a:lnTo>
                  <a:lnTo>
                    <a:pt x="657" y="818"/>
                  </a:lnTo>
                  <a:lnTo>
                    <a:pt x="657" y="818"/>
                  </a:lnTo>
                  <a:lnTo>
                    <a:pt x="655" y="822"/>
                  </a:lnTo>
                  <a:lnTo>
                    <a:pt x="646" y="838"/>
                  </a:lnTo>
                  <a:lnTo>
                    <a:pt x="646" y="840"/>
                  </a:lnTo>
                  <a:lnTo>
                    <a:pt x="642" y="840"/>
                  </a:lnTo>
                  <a:lnTo>
                    <a:pt x="642" y="840"/>
                  </a:lnTo>
                  <a:lnTo>
                    <a:pt x="642" y="838"/>
                  </a:lnTo>
                  <a:lnTo>
                    <a:pt x="642" y="825"/>
                  </a:lnTo>
                  <a:lnTo>
                    <a:pt x="644" y="811"/>
                  </a:lnTo>
                  <a:lnTo>
                    <a:pt x="644" y="807"/>
                  </a:lnTo>
                  <a:lnTo>
                    <a:pt x="644" y="802"/>
                  </a:lnTo>
                  <a:lnTo>
                    <a:pt x="639" y="798"/>
                  </a:lnTo>
                  <a:lnTo>
                    <a:pt x="639" y="798"/>
                  </a:lnTo>
                  <a:lnTo>
                    <a:pt x="639" y="796"/>
                  </a:lnTo>
                  <a:lnTo>
                    <a:pt x="642" y="798"/>
                  </a:lnTo>
                  <a:lnTo>
                    <a:pt x="637" y="780"/>
                  </a:lnTo>
                  <a:lnTo>
                    <a:pt x="637" y="776"/>
                  </a:lnTo>
                  <a:lnTo>
                    <a:pt x="639" y="771"/>
                  </a:lnTo>
                  <a:lnTo>
                    <a:pt x="642" y="764"/>
                  </a:lnTo>
                  <a:lnTo>
                    <a:pt x="644" y="762"/>
                  </a:lnTo>
                  <a:lnTo>
                    <a:pt x="648" y="760"/>
                  </a:lnTo>
                  <a:lnTo>
                    <a:pt x="655" y="760"/>
                  </a:lnTo>
                  <a:lnTo>
                    <a:pt x="659" y="762"/>
                  </a:lnTo>
                  <a:lnTo>
                    <a:pt x="662" y="762"/>
                  </a:lnTo>
                  <a:lnTo>
                    <a:pt x="664" y="760"/>
                  </a:lnTo>
                  <a:lnTo>
                    <a:pt x="664" y="760"/>
                  </a:lnTo>
                  <a:lnTo>
                    <a:pt x="664" y="758"/>
                  </a:lnTo>
                  <a:lnTo>
                    <a:pt x="659" y="756"/>
                  </a:lnTo>
                  <a:lnTo>
                    <a:pt x="657" y="751"/>
                  </a:lnTo>
                  <a:lnTo>
                    <a:pt x="655" y="744"/>
                  </a:lnTo>
                  <a:lnTo>
                    <a:pt x="655" y="740"/>
                  </a:lnTo>
                  <a:lnTo>
                    <a:pt x="653" y="736"/>
                  </a:lnTo>
                  <a:lnTo>
                    <a:pt x="651" y="733"/>
                  </a:lnTo>
                  <a:lnTo>
                    <a:pt x="648" y="733"/>
                  </a:lnTo>
                  <a:lnTo>
                    <a:pt x="648" y="736"/>
                  </a:lnTo>
                  <a:lnTo>
                    <a:pt x="648" y="736"/>
                  </a:lnTo>
                  <a:lnTo>
                    <a:pt x="651" y="744"/>
                  </a:lnTo>
                  <a:lnTo>
                    <a:pt x="651" y="747"/>
                  </a:lnTo>
                  <a:lnTo>
                    <a:pt x="648" y="749"/>
                  </a:lnTo>
                  <a:lnTo>
                    <a:pt x="644" y="751"/>
                  </a:lnTo>
                  <a:lnTo>
                    <a:pt x="639" y="751"/>
                  </a:lnTo>
                  <a:lnTo>
                    <a:pt x="635" y="749"/>
                  </a:lnTo>
                  <a:lnTo>
                    <a:pt x="633" y="747"/>
                  </a:lnTo>
                  <a:lnTo>
                    <a:pt x="628" y="740"/>
                  </a:lnTo>
                  <a:lnTo>
                    <a:pt x="624" y="733"/>
                  </a:lnTo>
                  <a:lnTo>
                    <a:pt x="622" y="724"/>
                  </a:lnTo>
                  <a:lnTo>
                    <a:pt x="622" y="720"/>
                  </a:lnTo>
                  <a:lnTo>
                    <a:pt x="619" y="716"/>
                  </a:lnTo>
                  <a:lnTo>
                    <a:pt x="619" y="711"/>
                  </a:lnTo>
                  <a:lnTo>
                    <a:pt x="619" y="709"/>
                  </a:lnTo>
                  <a:lnTo>
                    <a:pt x="615" y="707"/>
                  </a:lnTo>
                  <a:lnTo>
                    <a:pt x="613" y="704"/>
                  </a:lnTo>
                  <a:lnTo>
                    <a:pt x="611" y="702"/>
                  </a:lnTo>
                  <a:lnTo>
                    <a:pt x="608" y="700"/>
                  </a:lnTo>
                  <a:lnTo>
                    <a:pt x="606" y="698"/>
                  </a:lnTo>
                  <a:lnTo>
                    <a:pt x="604" y="693"/>
                  </a:lnTo>
                  <a:lnTo>
                    <a:pt x="602" y="689"/>
                  </a:lnTo>
                  <a:lnTo>
                    <a:pt x="602" y="684"/>
                  </a:lnTo>
                  <a:lnTo>
                    <a:pt x="606" y="680"/>
                  </a:lnTo>
                  <a:lnTo>
                    <a:pt x="606" y="680"/>
                  </a:lnTo>
                  <a:lnTo>
                    <a:pt x="606" y="678"/>
                  </a:lnTo>
                  <a:lnTo>
                    <a:pt x="604" y="676"/>
                  </a:lnTo>
                  <a:lnTo>
                    <a:pt x="604" y="676"/>
                  </a:lnTo>
                  <a:lnTo>
                    <a:pt x="602" y="676"/>
                  </a:lnTo>
                  <a:lnTo>
                    <a:pt x="595" y="676"/>
                  </a:lnTo>
                  <a:lnTo>
                    <a:pt x="591" y="676"/>
                  </a:lnTo>
                  <a:lnTo>
                    <a:pt x="584" y="671"/>
                  </a:lnTo>
                  <a:lnTo>
                    <a:pt x="579" y="669"/>
                  </a:lnTo>
                  <a:lnTo>
                    <a:pt x="575" y="662"/>
                  </a:lnTo>
                  <a:lnTo>
                    <a:pt x="575" y="662"/>
                  </a:lnTo>
                  <a:lnTo>
                    <a:pt x="575" y="660"/>
                  </a:lnTo>
                  <a:lnTo>
                    <a:pt x="575" y="662"/>
                  </a:lnTo>
                  <a:lnTo>
                    <a:pt x="575" y="662"/>
                  </a:lnTo>
                  <a:lnTo>
                    <a:pt x="573" y="660"/>
                  </a:lnTo>
                  <a:lnTo>
                    <a:pt x="568" y="658"/>
                  </a:lnTo>
                  <a:lnTo>
                    <a:pt x="562" y="653"/>
                  </a:lnTo>
                  <a:lnTo>
                    <a:pt x="555" y="651"/>
                  </a:lnTo>
                  <a:lnTo>
                    <a:pt x="546" y="649"/>
                  </a:lnTo>
                  <a:lnTo>
                    <a:pt x="542" y="649"/>
                  </a:lnTo>
                  <a:lnTo>
                    <a:pt x="535" y="649"/>
                  </a:lnTo>
                  <a:lnTo>
                    <a:pt x="531" y="647"/>
                  </a:lnTo>
                  <a:lnTo>
                    <a:pt x="526" y="642"/>
                  </a:lnTo>
                  <a:lnTo>
                    <a:pt x="526" y="638"/>
                  </a:lnTo>
                  <a:lnTo>
                    <a:pt x="524" y="636"/>
                  </a:lnTo>
                  <a:lnTo>
                    <a:pt x="522" y="629"/>
                  </a:lnTo>
                  <a:lnTo>
                    <a:pt x="517" y="624"/>
                  </a:lnTo>
                  <a:lnTo>
                    <a:pt x="511" y="622"/>
                  </a:lnTo>
                  <a:lnTo>
                    <a:pt x="506" y="618"/>
                  </a:lnTo>
                  <a:lnTo>
                    <a:pt x="502" y="616"/>
                  </a:lnTo>
                  <a:lnTo>
                    <a:pt x="497" y="611"/>
                  </a:lnTo>
                  <a:lnTo>
                    <a:pt x="495" y="604"/>
                  </a:lnTo>
                  <a:lnTo>
                    <a:pt x="493" y="600"/>
                  </a:lnTo>
                  <a:lnTo>
                    <a:pt x="493" y="595"/>
                  </a:lnTo>
                  <a:lnTo>
                    <a:pt x="493" y="591"/>
                  </a:lnTo>
                  <a:lnTo>
                    <a:pt x="493" y="591"/>
                  </a:lnTo>
                  <a:lnTo>
                    <a:pt x="495" y="591"/>
                  </a:lnTo>
                  <a:lnTo>
                    <a:pt x="493" y="591"/>
                  </a:lnTo>
                  <a:lnTo>
                    <a:pt x="493" y="591"/>
                  </a:lnTo>
                  <a:lnTo>
                    <a:pt x="486" y="591"/>
                  </a:lnTo>
                  <a:lnTo>
                    <a:pt x="482" y="593"/>
                  </a:lnTo>
                  <a:lnTo>
                    <a:pt x="477" y="593"/>
                  </a:lnTo>
                  <a:lnTo>
                    <a:pt x="473" y="591"/>
                  </a:lnTo>
                  <a:lnTo>
                    <a:pt x="471" y="589"/>
                  </a:lnTo>
                  <a:lnTo>
                    <a:pt x="468" y="584"/>
                  </a:lnTo>
                  <a:lnTo>
                    <a:pt x="468" y="582"/>
                  </a:lnTo>
                  <a:lnTo>
                    <a:pt x="466" y="582"/>
                  </a:lnTo>
                  <a:lnTo>
                    <a:pt x="464" y="584"/>
                  </a:lnTo>
                  <a:lnTo>
                    <a:pt x="459" y="589"/>
                  </a:lnTo>
                  <a:lnTo>
                    <a:pt x="457" y="593"/>
                  </a:lnTo>
                  <a:lnTo>
                    <a:pt x="459" y="598"/>
                  </a:lnTo>
                  <a:lnTo>
                    <a:pt x="462" y="602"/>
                  </a:lnTo>
                  <a:lnTo>
                    <a:pt x="464" y="607"/>
                  </a:lnTo>
                  <a:lnTo>
                    <a:pt x="468" y="611"/>
                  </a:lnTo>
                  <a:lnTo>
                    <a:pt x="468" y="613"/>
                  </a:lnTo>
                  <a:lnTo>
                    <a:pt x="466" y="618"/>
                  </a:lnTo>
                  <a:lnTo>
                    <a:pt x="462" y="618"/>
                  </a:lnTo>
                  <a:lnTo>
                    <a:pt x="457" y="616"/>
                  </a:lnTo>
                  <a:lnTo>
                    <a:pt x="455" y="616"/>
                  </a:lnTo>
                  <a:lnTo>
                    <a:pt x="453" y="618"/>
                  </a:lnTo>
                  <a:lnTo>
                    <a:pt x="451" y="620"/>
                  </a:lnTo>
                  <a:lnTo>
                    <a:pt x="446" y="624"/>
                  </a:lnTo>
                  <a:lnTo>
                    <a:pt x="442" y="627"/>
                  </a:lnTo>
                  <a:lnTo>
                    <a:pt x="439" y="627"/>
                  </a:lnTo>
                  <a:lnTo>
                    <a:pt x="437" y="629"/>
                  </a:lnTo>
                  <a:lnTo>
                    <a:pt x="435" y="629"/>
                  </a:lnTo>
                  <a:lnTo>
                    <a:pt x="428" y="629"/>
                  </a:lnTo>
                  <a:lnTo>
                    <a:pt x="422" y="631"/>
                  </a:lnTo>
                  <a:lnTo>
                    <a:pt x="415" y="633"/>
                  </a:lnTo>
                  <a:lnTo>
                    <a:pt x="411" y="636"/>
                  </a:lnTo>
                  <a:lnTo>
                    <a:pt x="404" y="638"/>
                  </a:lnTo>
                  <a:lnTo>
                    <a:pt x="399" y="640"/>
                  </a:lnTo>
                  <a:lnTo>
                    <a:pt x="386" y="644"/>
                  </a:lnTo>
                  <a:lnTo>
                    <a:pt x="375" y="649"/>
                  </a:lnTo>
                  <a:lnTo>
                    <a:pt x="368" y="651"/>
                  </a:lnTo>
                  <a:lnTo>
                    <a:pt x="362" y="653"/>
                  </a:lnTo>
                  <a:lnTo>
                    <a:pt x="359" y="651"/>
                  </a:lnTo>
                  <a:lnTo>
                    <a:pt x="357" y="651"/>
                  </a:lnTo>
                  <a:lnTo>
                    <a:pt x="355" y="649"/>
                  </a:lnTo>
                  <a:lnTo>
                    <a:pt x="355" y="647"/>
                  </a:lnTo>
                  <a:lnTo>
                    <a:pt x="355" y="642"/>
                  </a:lnTo>
                  <a:lnTo>
                    <a:pt x="357" y="640"/>
                  </a:lnTo>
                  <a:lnTo>
                    <a:pt x="373" y="633"/>
                  </a:lnTo>
                  <a:lnTo>
                    <a:pt x="373" y="631"/>
                  </a:lnTo>
                  <a:lnTo>
                    <a:pt x="373" y="629"/>
                  </a:lnTo>
                  <a:lnTo>
                    <a:pt x="368" y="624"/>
                  </a:lnTo>
                  <a:lnTo>
                    <a:pt x="368" y="622"/>
                  </a:lnTo>
                  <a:lnTo>
                    <a:pt x="371" y="618"/>
                  </a:lnTo>
                  <a:lnTo>
                    <a:pt x="379" y="609"/>
                  </a:lnTo>
                  <a:lnTo>
                    <a:pt x="386" y="602"/>
                  </a:lnTo>
                  <a:lnTo>
                    <a:pt x="391" y="593"/>
                  </a:lnTo>
                  <a:lnTo>
                    <a:pt x="395" y="584"/>
                  </a:lnTo>
                  <a:lnTo>
                    <a:pt x="397" y="582"/>
                  </a:lnTo>
                  <a:lnTo>
                    <a:pt x="402" y="580"/>
                  </a:lnTo>
                  <a:lnTo>
                    <a:pt x="408" y="575"/>
                  </a:lnTo>
                  <a:lnTo>
                    <a:pt x="417" y="573"/>
                  </a:lnTo>
                  <a:lnTo>
                    <a:pt x="424" y="575"/>
                  </a:lnTo>
                  <a:lnTo>
                    <a:pt x="433" y="578"/>
                  </a:lnTo>
                  <a:lnTo>
                    <a:pt x="433" y="578"/>
                  </a:lnTo>
                  <a:lnTo>
                    <a:pt x="435" y="575"/>
                  </a:lnTo>
                  <a:lnTo>
                    <a:pt x="435" y="575"/>
                  </a:lnTo>
                  <a:lnTo>
                    <a:pt x="435" y="571"/>
                  </a:lnTo>
                  <a:lnTo>
                    <a:pt x="435" y="567"/>
                  </a:lnTo>
                  <a:lnTo>
                    <a:pt x="435" y="562"/>
                  </a:lnTo>
                  <a:lnTo>
                    <a:pt x="433" y="560"/>
                  </a:lnTo>
                  <a:lnTo>
                    <a:pt x="428" y="558"/>
                  </a:lnTo>
                  <a:lnTo>
                    <a:pt x="424" y="560"/>
                  </a:lnTo>
                  <a:lnTo>
                    <a:pt x="408" y="567"/>
                  </a:lnTo>
                  <a:lnTo>
                    <a:pt x="395" y="575"/>
                  </a:lnTo>
                  <a:lnTo>
                    <a:pt x="384" y="589"/>
                  </a:lnTo>
                  <a:lnTo>
                    <a:pt x="382" y="591"/>
                  </a:lnTo>
                  <a:lnTo>
                    <a:pt x="377" y="593"/>
                  </a:lnTo>
                  <a:lnTo>
                    <a:pt x="375" y="593"/>
                  </a:lnTo>
                  <a:lnTo>
                    <a:pt x="371" y="593"/>
                  </a:lnTo>
                  <a:lnTo>
                    <a:pt x="366" y="598"/>
                  </a:lnTo>
                  <a:lnTo>
                    <a:pt x="364" y="600"/>
                  </a:lnTo>
                  <a:lnTo>
                    <a:pt x="362" y="607"/>
                  </a:lnTo>
                  <a:lnTo>
                    <a:pt x="359" y="611"/>
                  </a:lnTo>
                  <a:lnTo>
                    <a:pt x="355" y="613"/>
                  </a:lnTo>
                  <a:lnTo>
                    <a:pt x="351" y="618"/>
                  </a:lnTo>
                  <a:lnTo>
                    <a:pt x="346" y="620"/>
                  </a:lnTo>
                  <a:lnTo>
                    <a:pt x="342" y="620"/>
                  </a:lnTo>
                  <a:lnTo>
                    <a:pt x="337" y="620"/>
                  </a:lnTo>
                  <a:lnTo>
                    <a:pt x="331" y="620"/>
                  </a:lnTo>
                  <a:lnTo>
                    <a:pt x="324" y="622"/>
                  </a:lnTo>
                  <a:lnTo>
                    <a:pt x="319" y="627"/>
                  </a:lnTo>
                  <a:lnTo>
                    <a:pt x="317" y="629"/>
                  </a:lnTo>
                  <a:lnTo>
                    <a:pt x="315" y="633"/>
                  </a:lnTo>
                  <a:lnTo>
                    <a:pt x="317" y="636"/>
                  </a:lnTo>
                  <a:lnTo>
                    <a:pt x="319" y="640"/>
                  </a:lnTo>
                  <a:lnTo>
                    <a:pt x="322" y="644"/>
                  </a:lnTo>
                  <a:lnTo>
                    <a:pt x="322" y="649"/>
                  </a:lnTo>
                  <a:lnTo>
                    <a:pt x="322" y="653"/>
                  </a:lnTo>
                  <a:lnTo>
                    <a:pt x="317" y="658"/>
                  </a:lnTo>
                  <a:lnTo>
                    <a:pt x="313" y="660"/>
                  </a:lnTo>
                  <a:lnTo>
                    <a:pt x="308" y="662"/>
                  </a:lnTo>
                  <a:lnTo>
                    <a:pt x="304" y="664"/>
                  </a:lnTo>
                  <a:lnTo>
                    <a:pt x="299" y="667"/>
                  </a:lnTo>
                  <a:lnTo>
                    <a:pt x="297" y="671"/>
                  </a:lnTo>
                  <a:lnTo>
                    <a:pt x="291" y="678"/>
                  </a:lnTo>
                  <a:lnTo>
                    <a:pt x="282" y="682"/>
                  </a:lnTo>
                  <a:lnTo>
                    <a:pt x="273" y="687"/>
                  </a:lnTo>
                  <a:lnTo>
                    <a:pt x="253" y="693"/>
                  </a:lnTo>
                  <a:lnTo>
                    <a:pt x="235" y="704"/>
                  </a:lnTo>
                  <a:lnTo>
                    <a:pt x="231" y="709"/>
                  </a:lnTo>
                  <a:lnTo>
                    <a:pt x="228" y="711"/>
                  </a:lnTo>
                  <a:lnTo>
                    <a:pt x="226" y="718"/>
                  </a:lnTo>
                  <a:lnTo>
                    <a:pt x="222" y="720"/>
                  </a:lnTo>
                  <a:lnTo>
                    <a:pt x="215" y="724"/>
                  </a:lnTo>
                  <a:lnTo>
                    <a:pt x="211" y="727"/>
                  </a:lnTo>
                  <a:lnTo>
                    <a:pt x="204" y="729"/>
                  </a:lnTo>
                  <a:lnTo>
                    <a:pt x="197" y="731"/>
                  </a:lnTo>
                  <a:lnTo>
                    <a:pt x="197" y="733"/>
                  </a:lnTo>
                  <a:lnTo>
                    <a:pt x="195" y="736"/>
                  </a:lnTo>
                  <a:lnTo>
                    <a:pt x="195" y="738"/>
                  </a:lnTo>
                  <a:lnTo>
                    <a:pt x="191" y="738"/>
                  </a:lnTo>
                  <a:lnTo>
                    <a:pt x="188" y="736"/>
                  </a:lnTo>
                  <a:lnTo>
                    <a:pt x="186" y="736"/>
                  </a:lnTo>
                  <a:lnTo>
                    <a:pt x="177" y="742"/>
                  </a:lnTo>
                  <a:lnTo>
                    <a:pt x="168" y="747"/>
                  </a:lnTo>
                  <a:lnTo>
                    <a:pt x="164" y="753"/>
                  </a:lnTo>
                  <a:lnTo>
                    <a:pt x="162" y="756"/>
                  </a:lnTo>
                  <a:lnTo>
                    <a:pt x="157" y="758"/>
                  </a:lnTo>
                  <a:lnTo>
                    <a:pt x="151" y="760"/>
                  </a:lnTo>
                  <a:lnTo>
                    <a:pt x="146" y="762"/>
                  </a:lnTo>
                  <a:lnTo>
                    <a:pt x="142" y="764"/>
                  </a:lnTo>
                  <a:lnTo>
                    <a:pt x="137" y="767"/>
                  </a:lnTo>
                  <a:lnTo>
                    <a:pt x="133" y="769"/>
                  </a:lnTo>
                  <a:lnTo>
                    <a:pt x="128" y="771"/>
                  </a:lnTo>
                  <a:lnTo>
                    <a:pt x="126" y="771"/>
                  </a:lnTo>
                  <a:lnTo>
                    <a:pt x="122" y="771"/>
                  </a:lnTo>
                  <a:lnTo>
                    <a:pt x="115" y="771"/>
                  </a:lnTo>
                  <a:lnTo>
                    <a:pt x="106" y="773"/>
                  </a:lnTo>
                  <a:lnTo>
                    <a:pt x="100" y="776"/>
                  </a:lnTo>
                  <a:lnTo>
                    <a:pt x="97" y="776"/>
                  </a:lnTo>
                  <a:lnTo>
                    <a:pt x="97" y="780"/>
                  </a:lnTo>
                  <a:lnTo>
                    <a:pt x="95" y="782"/>
                  </a:lnTo>
                  <a:lnTo>
                    <a:pt x="93" y="784"/>
                  </a:lnTo>
                  <a:lnTo>
                    <a:pt x="93" y="782"/>
                  </a:lnTo>
                  <a:lnTo>
                    <a:pt x="93" y="782"/>
                  </a:lnTo>
                  <a:lnTo>
                    <a:pt x="86" y="771"/>
                  </a:lnTo>
                  <a:lnTo>
                    <a:pt x="86" y="771"/>
                  </a:lnTo>
                  <a:lnTo>
                    <a:pt x="86" y="769"/>
                  </a:lnTo>
                  <a:lnTo>
                    <a:pt x="84" y="771"/>
                  </a:lnTo>
                  <a:lnTo>
                    <a:pt x="86" y="771"/>
                  </a:lnTo>
                  <a:lnTo>
                    <a:pt x="80" y="778"/>
                  </a:lnTo>
                  <a:lnTo>
                    <a:pt x="75" y="782"/>
                  </a:lnTo>
                  <a:lnTo>
                    <a:pt x="68" y="787"/>
                  </a:lnTo>
                  <a:lnTo>
                    <a:pt x="60" y="787"/>
                  </a:lnTo>
                  <a:lnTo>
                    <a:pt x="51" y="789"/>
                  </a:lnTo>
                  <a:lnTo>
                    <a:pt x="44" y="791"/>
                  </a:lnTo>
                  <a:lnTo>
                    <a:pt x="37" y="796"/>
                  </a:lnTo>
                  <a:lnTo>
                    <a:pt x="35" y="798"/>
                  </a:lnTo>
                  <a:lnTo>
                    <a:pt x="31" y="800"/>
                  </a:lnTo>
                  <a:lnTo>
                    <a:pt x="28" y="800"/>
                  </a:lnTo>
                  <a:lnTo>
                    <a:pt x="22" y="800"/>
                  </a:lnTo>
                  <a:lnTo>
                    <a:pt x="17" y="800"/>
                  </a:lnTo>
                  <a:lnTo>
                    <a:pt x="13" y="802"/>
                  </a:lnTo>
                  <a:lnTo>
                    <a:pt x="8" y="802"/>
                  </a:lnTo>
                  <a:lnTo>
                    <a:pt x="4" y="804"/>
                  </a:lnTo>
                  <a:lnTo>
                    <a:pt x="2" y="802"/>
                  </a:lnTo>
                  <a:lnTo>
                    <a:pt x="0" y="800"/>
                  </a:lnTo>
                  <a:lnTo>
                    <a:pt x="0" y="798"/>
                  </a:lnTo>
                  <a:lnTo>
                    <a:pt x="0" y="796"/>
                  </a:lnTo>
                  <a:lnTo>
                    <a:pt x="4" y="791"/>
                  </a:lnTo>
                  <a:lnTo>
                    <a:pt x="6" y="787"/>
                  </a:lnTo>
                  <a:lnTo>
                    <a:pt x="13" y="784"/>
                  </a:lnTo>
                  <a:lnTo>
                    <a:pt x="17" y="782"/>
                  </a:lnTo>
                  <a:lnTo>
                    <a:pt x="24" y="782"/>
                  </a:lnTo>
                  <a:lnTo>
                    <a:pt x="33" y="780"/>
                  </a:lnTo>
                  <a:lnTo>
                    <a:pt x="44" y="778"/>
                  </a:lnTo>
                  <a:lnTo>
                    <a:pt x="53" y="773"/>
                  </a:lnTo>
                  <a:lnTo>
                    <a:pt x="64" y="767"/>
                  </a:lnTo>
                  <a:lnTo>
                    <a:pt x="73" y="760"/>
                  </a:lnTo>
                  <a:lnTo>
                    <a:pt x="82" y="756"/>
                  </a:lnTo>
                  <a:lnTo>
                    <a:pt x="88" y="751"/>
                  </a:lnTo>
                  <a:lnTo>
                    <a:pt x="97" y="749"/>
                  </a:lnTo>
                  <a:lnTo>
                    <a:pt x="104" y="751"/>
                  </a:lnTo>
                  <a:lnTo>
                    <a:pt x="108" y="751"/>
                  </a:lnTo>
                  <a:lnTo>
                    <a:pt x="111" y="751"/>
                  </a:lnTo>
                  <a:lnTo>
                    <a:pt x="113" y="749"/>
                  </a:lnTo>
                  <a:lnTo>
                    <a:pt x="120" y="742"/>
                  </a:lnTo>
                  <a:lnTo>
                    <a:pt x="124" y="738"/>
                  </a:lnTo>
                  <a:lnTo>
                    <a:pt x="131" y="733"/>
                  </a:lnTo>
                  <a:lnTo>
                    <a:pt x="140" y="729"/>
                  </a:lnTo>
                  <a:lnTo>
                    <a:pt x="151" y="722"/>
                  </a:lnTo>
                  <a:lnTo>
                    <a:pt x="162" y="718"/>
                  </a:lnTo>
                  <a:lnTo>
                    <a:pt x="168" y="716"/>
                  </a:lnTo>
                  <a:lnTo>
                    <a:pt x="173" y="711"/>
                  </a:lnTo>
                  <a:lnTo>
                    <a:pt x="180" y="707"/>
                  </a:lnTo>
                  <a:lnTo>
                    <a:pt x="197" y="696"/>
                  </a:lnTo>
                  <a:lnTo>
                    <a:pt x="211" y="680"/>
                  </a:lnTo>
                  <a:lnTo>
                    <a:pt x="222" y="662"/>
                  </a:lnTo>
                  <a:lnTo>
                    <a:pt x="226" y="653"/>
                  </a:lnTo>
                  <a:lnTo>
                    <a:pt x="231" y="647"/>
                  </a:lnTo>
                  <a:lnTo>
                    <a:pt x="237" y="640"/>
                  </a:lnTo>
                  <a:lnTo>
                    <a:pt x="239" y="638"/>
                  </a:lnTo>
                  <a:lnTo>
                    <a:pt x="237" y="638"/>
                  </a:lnTo>
                  <a:lnTo>
                    <a:pt x="235" y="636"/>
                  </a:lnTo>
                  <a:lnTo>
                    <a:pt x="231" y="638"/>
                  </a:lnTo>
                  <a:lnTo>
                    <a:pt x="228" y="638"/>
                  </a:lnTo>
                  <a:lnTo>
                    <a:pt x="224" y="638"/>
                  </a:lnTo>
                  <a:lnTo>
                    <a:pt x="219" y="636"/>
                  </a:lnTo>
                  <a:lnTo>
                    <a:pt x="215" y="636"/>
                  </a:lnTo>
                  <a:lnTo>
                    <a:pt x="213" y="633"/>
                  </a:lnTo>
                  <a:lnTo>
                    <a:pt x="211" y="636"/>
                  </a:lnTo>
                  <a:lnTo>
                    <a:pt x="208" y="638"/>
                  </a:lnTo>
                  <a:lnTo>
                    <a:pt x="206" y="640"/>
                  </a:lnTo>
                  <a:lnTo>
                    <a:pt x="204" y="642"/>
                  </a:lnTo>
                  <a:lnTo>
                    <a:pt x="202" y="642"/>
                  </a:lnTo>
                  <a:lnTo>
                    <a:pt x="199" y="640"/>
                  </a:lnTo>
                  <a:lnTo>
                    <a:pt x="197" y="633"/>
                  </a:lnTo>
                  <a:lnTo>
                    <a:pt x="195" y="629"/>
                  </a:lnTo>
                  <a:lnTo>
                    <a:pt x="191" y="624"/>
                  </a:lnTo>
                  <a:lnTo>
                    <a:pt x="186" y="622"/>
                  </a:lnTo>
                  <a:lnTo>
                    <a:pt x="182" y="618"/>
                  </a:lnTo>
                  <a:lnTo>
                    <a:pt x="180" y="618"/>
                  </a:lnTo>
                  <a:lnTo>
                    <a:pt x="180" y="618"/>
                  </a:lnTo>
                  <a:lnTo>
                    <a:pt x="175" y="624"/>
                  </a:lnTo>
                  <a:lnTo>
                    <a:pt x="171" y="627"/>
                  </a:lnTo>
                  <a:lnTo>
                    <a:pt x="166" y="627"/>
                  </a:lnTo>
                  <a:lnTo>
                    <a:pt x="162" y="624"/>
                  </a:lnTo>
                  <a:lnTo>
                    <a:pt x="157" y="624"/>
                  </a:lnTo>
                  <a:lnTo>
                    <a:pt x="155" y="622"/>
                  </a:lnTo>
                  <a:lnTo>
                    <a:pt x="155" y="620"/>
                  </a:lnTo>
                  <a:lnTo>
                    <a:pt x="155" y="618"/>
                  </a:lnTo>
                  <a:lnTo>
                    <a:pt x="160" y="616"/>
                  </a:lnTo>
                  <a:lnTo>
                    <a:pt x="160" y="611"/>
                  </a:lnTo>
                  <a:lnTo>
                    <a:pt x="162" y="609"/>
                  </a:lnTo>
                  <a:lnTo>
                    <a:pt x="162" y="604"/>
                  </a:lnTo>
                  <a:lnTo>
                    <a:pt x="162" y="600"/>
                  </a:lnTo>
                  <a:lnTo>
                    <a:pt x="160" y="595"/>
                  </a:lnTo>
                  <a:lnTo>
                    <a:pt x="160" y="593"/>
                  </a:lnTo>
                  <a:lnTo>
                    <a:pt x="164" y="589"/>
                  </a:lnTo>
                  <a:lnTo>
                    <a:pt x="168" y="584"/>
                  </a:lnTo>
                  <a:lnTo>
                    <a:pt x="171" y="578"/>
                  </a:lnTo>
                  <a:lnTo>
                    <a:pt x="171" y="573"/>
                  </a:lnTo>
                  <a:lnTo>
                    <a:pt x="173" y="567"/>
                  </a:lnTo>
                  <a:lnTo>
                    <a:pt x="173" y="560"/>
                  </a:lnTo>
                  <a:lnTo>
                    <a:pt x="173" y="560"/>
                  </a:lnTo>
                  <a:lnTo>
                    <a:pt x="175" y="558"/>
                  </a:lnTo>
                  <a:lnTo>
                    <a:pt x="177" y="551"/>
                  </a:lnTo>
                  <a:lnTo>
                    <a:pt x="177" y="549"/>
                  </a:lnTo>
                  <a:lnTo>
                    <a:pt x="175" y="549"/>
                  </a:lnTo>
                  <a:lnTo>
                    <a:pt x="175" y="549"/>
                  </a:lnTo>
                  <a:lnTo>
                    <a:pt x="175" y="551"/>
                  </a:lnTo>
                  <a:lnTo>
                    <a:pt x="175" y="551"/>
                  </a:lnTo>
                  <a:lnTo>
                    <a:pt x="175" y="558"/>
                  </a:lnTo>
                  <a:lnTo>
                    <a:pt x="173" y="560"/>
                  </a:lnTo>
                  <a:lnTo>
                    <a:pt x="173" y="560"/>
                  </a:lnTo>
                  <a:lnTo>
                    <a:pt x="166" y="560"/>
                  </a:lnTo>
                  <a:lnTo>
                    <a:pt x="160" y="560"/>
                  </a:lnTo>
                  <a:lnTo>
                    <a:pt x="153" y="562"/>
                  </a:lnTo>
                  <a:lnTo>
                    <a:pt x="148" y="562"/>
                  </a:lnTo>
                  <a:lnTo>
                    <a:pt x="142" y="560"/>
                  </a:lnTo>
                  <a:lnTo>
                    <a:pt x="140" y="560"/>
                  </a:lnTo>
                  <a:lnTo>
                    <a:pt x="135" y="555"/>
                  </a:lnTo>
                  <a:lnTo>
                    <a:pt x="135" y="553"/>
                  </a:lnTo>
                  <a:lnTo>
                    <a:pt x="133" y="544"/>
                  </a:lnTo>
                  <a:lnTo>
                    <a:pt x="131" y="535"/>
                  </a:lnTo>
                  <a:lnTo>
                    <a:pt x="128" y="527"/>
                  </a:lnTo>
                  <a:lnTo>
                    <a:pt x="128" y="520"/>
                  </a:lnTo>
                  <a:lnTo>
                    <a:pt x="131" y="513"/>
                  </a:lnTo>
                  <a:lnTo>
                    <a:pt x="135" y="507"/>
                  </a:lnTo>
                  <a:lnTo>
                    <a:pt x="137" y="504"/>
                  </a:lnTo>
                  <a:lnTo>
                    <a:pt x="140" y="500"/>
                  </a:lnTo>
                  <a:lnTo>
                    <a:pt x="137" y="495"/>
                  </a:lnTo>
                  <a:lnTo>
                    <a:pt x="135" y="482"/>
                  </a:lnTo>
                  <a:lnTo>
                    <a:pt x="133" y="473"/>
                  </a:lnTo>
                  <a:lnTo>
                    <a:pt x="135" y="467"/>
                  </a:lnTo>
                  <a:lnTo>
                    <a:pt x="140" y="460"/>
                  </a:lnTo>
                  <a:lnTo>
                    <a:pt x="144" y="453"/>
                  </a:lnTo>
                  <a:lnTo>
                    <a:pt x="164" y="435"/>
                  </a:lnTo>
                  <a:lnTo>
                    <a:pt x="186" y="418"/>
                  </a:lnTo>
                  <a:lnTo>
                    <a:pt x="188" y="418"/>
                  </a:lnTo>
                  <a:lnTo>
                    <a:pt x="188" y="415"/>
                  </a:lnTo>
                  <a:lnTo>
                    <a:pt x="193" y="407"/>
                  </a:lnTo>
                  <a:lnTo>
                    <a:pt x="197" y="402"/>
                  </a:lnTo>
                  <a:lnTo>
                    <a:pt x="202" y="398"/>
                  </a:lnTo>
                  <a:lnTo>
                    <a:pt x="208" y="393"/>
                  </a:lnTo>
                  <a:lnTo>
                    <a:pt x="213" y="391"/>
                  </a:lnTo>
                  <a:lnTo>
                    <a:pt x="219" y="389"/>
                  </a:lnTo>
                  <a:lnTo>
                    <a:pt x="224" y="391"/>
                  </a:lnTo>
                  <a:lnTo>
                    <a:pt x="228" y="395"/>
                  </a:lnTo>
                  <a:lnTo>
                    <a:pt x="231" y="398"/>
                  </a:lnTo>
                  <a:lnTo>
                    <a:pt x="233" y="400"/>
                  </a:lnTo>
                  <a:lnTo>
                    <a:pt x="235" y="402"/>
                  </a:lnTo>
                  <a:lnTo>
                    <a:pt x="237" y="402"/>
                  </a:lnTo>
                  <a:lnTo>
                    <a:pt x="244" y="400"/>
                  </a:lnTo>
                  <a:lnTo>
                    <a:pt x="251" y="395"/>
                  </a:lnTo>
                  <a:lnTo>
                    <a:pt x="255" y="391"/>
                  </a:lnTo>
                  <a:lnTo>
                    <a:pt x="259" y="384"/>
                  </a:lnTo>
                  <a:lnTo>
                    <a:pt x="259" y="382"/>
                  </a:lnTo>
                  <a:lnTo>
                    <a:pt x="259" y="380"/>
                  </a:lnTo>
                  <a:lnTo>
                    <a:pt x="262" y="380"/>
                  </a:lnTo>
                  <a:lnTo>
                    <a:pt x="264" y="378"/>
                  </a:lnTo>
                  <a:lnTo>
                    <a:pt x="264" y="380"/>
                  </a:lnTo>
                  <a:lnTo>
                    <a:pt x="266" y="382"/>
                  </a:lnTo>
                  <a:lnTo>
                    <a:pt x="268" y="384"/>
                  </a:lnTo>
                  <a:lnTo>
                    <a:pt x="277" y="391"/>
                  </a:lnTo>
                  <a:lnTo>
                    <a:pt x="279" y="391"/>
                  </a:lnTo>
                  <a:lnTo>
                    <a:pt x="282" y="391"/>
                  </a:lnTo>
                  <a:lnTo>
                    <a:pt x="288" y="391"/>
                  </a:lnTo>
                  <a:lnTo>
                    <a:pt x="295" y="389"/>
                  </a:lnTo>
                  <a:lnTo>
                    <a:pt x="299" y="384"/>
                  </a:lnTo>
                  <a:lnTo>
                    <a:pt x="304" y="380"/>
                  </a:lnTo>
                  <a:lnTo>
                    <a:pt x="306" y="373"/>
                  </a:lnTo>
                  <a:lnTo>
                    <a:pt x="308" y="366"/>
                  </a:lnTo>
                  <a:lnTo>
                    <a:pt x="311" y="358"/>
                  </a:lnTo>
                  <a:lnTo>
                    <a:pt x="315" y="351"/>
                  </a:lnTo>
                  <a:lnTo>
                    <a:pt x="315" y="346"/>
                  </a:lnTo>
                  <a:lnTo>
                    <a:pt x="315" y="342"/>
                  </a:lnTo>
                  <a:lnTo>
                    <a:pt x="315" y="340"/>
                  </a:lnTo>
                  <a:lnTo>
                    <a:pt x="317" y="338"/>
                  </a:lnTo>
                  <a:lnTo>
                    <a:pt x="319" y="335"/>
                  </a:lnTo>
                  <a:lnTo>
                    <a:pt x="322" y="333"/>
                  </a:lnTo>
                  <a:lnTo>
                    <a:pt x="324" y="333"/>
                  </a:lnTo>
                  <a:lnTo>
                    <a:pt x="326" y="331"/>
                  </a:lnTo>
                  <a:lnTo>
                    <a:pt x="328" y="331"/>
                  </a:lnTo>
                  <a:lnTo>
                    <a:pt x="326" y="329"/>
                  </a:lnTo>
                  <a:lnTo>
                    <a:pt x="326" y="329"/>
                  </a:lnTo>
                  <a:lnTo>
                    <a:pt x="326" y="326"/>
                  </a:lnTo>
                  <a:lnTo>
                    <a:pt x="322" y="326"/>
                  </a:lnTo>
                  <a:lnTo>
                    <a:pt x="317" y="326"/>
                  </a:lnTo>
                  <a:lnTo>
                    <a:pt x="304" y="331"/>
                  </a:lnTo>
                  <a:lnTo>
                    <a:pt x="291" y="338"/>
                  </a:lnTo>
                  <a:lnTo>
                    <a:pt x="284" y="340"/>
                  </a:lnTo>
                  <a:lnTo>
                    <a:pt x="279" y="340"/>
                  </a:lnTo>
                  <a:lnTo>
                    <a:pt x="275" y="338"/>
                  </a:lnTo>
                  <a:lnTo>
                    <a:pt x="266" y="331"/>
                  </a:lnTo>
                  <a:lnTo>
                    <a:pt x="257" y="329"/>
                  </a:lnTo>
                  <a:lnTo>
                    <a:pt x="246" y="331"/>
                  </a:lnTo>
                  <a:lnTo>
                    <a:pt x="239" y="331"/>
                  </a:lnTo>
                  <a:lnTo>
                    <a:pt x="235" y="329"/>
                  </a:lnTo>
                  <a:lnTo>
                    <a:pt x="228" y="326"/>
                  </a:lnTo>
                  <a:lnTo>
                    <a:pt x="224" y="320"/>
                  </a:lnTo>
                  <a:lnTo>
                    <a:pt x="219" y="315"/>
                  </a:lnTo>
                  <a:lnTo>
                    <a:pt x="219" y="313"/>
                  </a:lnTo>
                  <a:lnTo>
                    <a:pt x="219" y="309"/>
                  </a:lnTo>
                  <a:lnTo>
                    <a:pt x="219" y="304"/>
                  </a:lnTo>
                  <a:lnTo>
                    <a:pt x="222" y="298"/>
                  </a:lnTo>
                  <a:lnTo>
                    <a:pt x="226" y="289"/>
                  </a:lnTo>
                  <a:lnTo>
                    <a:pt x="228" y="280"/>
                  </a:lnTo>
                  <a:lnTo>
                    <a:pt x="231" y="278"/>
                  </a:lnTo>
                  <a:lnTo>
                    <a:pt x="233" y="278"/>
                  </a:lnTo>
                  <a:lnTo>
                    <a:pt x="235" y="275"/>
                  </a:lnTo>
                  <a:lnTo>
                    <a:pt x="237" y="273"/>
                  </a:lnTo>
                  <a:lnTo>
                    <a:pt x="237" y="273"/>
                  </a:lnTo>
                  <a:lnTo>
                    <a:pt x="224" y="255"/>
                  </a:lnTo>
                  <a:lnTo>
                    <a:pt x="222" y="251"/>
                  </a:lnTo>
                  <a:lnTo>
                    <a:pt x="222" y="249"/>
                  </a:lnTo>
                  <a:lnTo>
                    <a:pt x="224" y="246"/>
                  </a:lnTo>
                  <a:lnTo>
                    <a:pt x="226" y="244"/>
                  </a:lnTo>
                  <a:lnTo>
                    <a:pt x="235" y="240"/>
                  </a:lnTo>
                  <a:lnTo>
                    <a:pt x="244" y="235"/>
                  </a:lnTo>
                  <a:lnTo>
                    <a:pt x="253" y="231"/>
                  </a:lnTo>
                  <a:lnTo>
                    <a:pt x="262" y="229"/>
                  </a:lnTo>
                  <a:lnTo>
                    <a:pt x="268" y="226"/>
                  </a:lnTo>
                  <a:lnTo>
                    <a:pt x="275" y="226"/>
                  </a:lnTo>
                  <a:lnTo>
                    <a:pt x="279" y="226"/>
                  </a:lnTo>
                  <a:lnTo>
                    <a:pt x="284" y="226"/>
                  </a:lnTo>
                  <a:lnTo>
                    <a:pt x="288" y="222"/>
                  </a:lnTo>
                  <a:lnTo>
                    <a:pt x="293" y="220"/>
                  </a:lnTo>
                  <a:lnTo>
                    <a:pt x="297" y="218"/>
                  </a:lnTo>
                  <a:lnTo>
                    <a:pt x="302" y="215"/>
                  </a:lnTo>
                  <a:lnTo>
                    <a:pt x="311" y="215"/>
                  </a:lnTo>
                  <a:lnTo>
                    <a:pt x="322" y="215"/>
                  </a:lnTo>
                  <a:lnTo>
                    <a:pt x="326" y="218"/>
                  </a:lnTo>
                  <a:lnTo>
                    <a:pt x="331" y="220"/>
                  </a:lnTo>
                  <a:lnTo>
                    <a:pt x="331" y="224"/>
                  </a:lnTo>
                  <a:lnTo>
                    <a:pt x="331" y="229"/>
                  </a:lnTo>
                  <a:lnTo>
                    <a:pt x="324" y="238"/>
                  </a:lnTo>
                  <a:lnTo>
                    <a:pt x="324" y="242"/>
                  </a:lnTo>
                  <a:lnTo>
                    <a:pt x="324" y="244"/>
                  </a:lnTo>
                  <a:lnTo>
                    <a:pt x="326" y="246"/>
                  </a:lnTo>
                  <a:lnTo>
                    <a:pt x="344" y="255"/>
                  </a:lnTo>
                  <a:lnTo>
                    <a:pt x="348" y="258"/>
                  </a:lnTo>
                  <a:lnTo>
                    <a:pt x="353" y="258"/>
                  </a:lnTo>
                  <a:lnTo>
                    <a:pt x="359" y="255"/>
                  </a:lnTo>
                  <a:lnTo>
                    <a:pt x="366" y="251"/>
                  </a:lnTo>
                  <a:lnTo>
                    <a:pt x="373" y="251"/>
                  </a:lnTo>
                  <a:lnTo>
                    <a:pt x="375" y="249"/>
                  </a:lnTo>
                  <a:lnTo>
                    <a:pt x="377" y="246"/>
                  </a:lnTo>
                  <a:lnTo>
                    <a:pt x="377" y="244"/>
                  </a:lnTo>
                  <a:lnTo>
                    <a:pt x="379" y="242"/>
                  </a:lnTo>
                  <a:lnTo>
                    <a:pt x="379" y="242"/>
                  </a:lnTo>
                  <a:lnTo>
                    <a:pt x="379" y="242"/>
                  </a:lnTo>
                  <a:lnTo>
                    <a:pt x="386" y="244"/>
                  </a:lnTo>
                  <a:lnTo>
                    <a:pt x="393" y="246"/>
                  </a:lnTo>
                  <a:lnTo>
                    <a:pt x="402" y="249"/>
                  </a:lnTo>
                  <a:lnTo>
                    <a:pt x="404" y="249"/>
                  </a:lnTo>
                  <a:lnTo>
                    <a:pt x="404" y="246"/>
                  </a:lnTo>
                  <a:lnTo>
                    <a:pt x="406" y="244"/>
                  </a:lnTo>
                  <a:lnTo>
                    <a:pt x="404" y="240"/>
                  </a:lnTo>
                  <a:lnTo>
                    <a:pt x="404" y="240"/>
                  </a:lnTo>
                  <a:lnTo>
                    <a:pt x="395" y="238"/>
                  </a:lnTo>
                  <a:lnTo>
                    <a:pt x="388" y="235"/>
                  </a:lnTo>
                  <a:lnTo>
                    <a:pt x="379" y="238"/>
                  </a:lnTo>
                  <a:lnTo>
                    <a:pt x="379" y="238"/>
                  </a:lnTo>
                  <a:lnTo>
                    <a:pt x="379" y="235"/>
                  </a:lnTo>
                  <a:lnTo>
                    <a:pt x="379" y="238"/>
                  </a:lnTo>
                  <a:lnTo>
                    <a:pt x="379" y="238"/>
                  </a:lnTo>
                  <a:lnTo>
                    <a:pt x="379" y="242"/>
                  </a:lnTo>
                  <a:lnTo>
                    <a:pt x="379" y="242"/>
                  </a:lnTo>
                  <a:lnTo>
                    <a:pt x="379" y="242"/>
                  </a:lnTo>
                  <a:lnTo>
                    <a:pt x="375" y="242"/>
                  </a:lnTo>
                  <a:lnTo>
                    <a:pt x="371" y="242"/>
                  </a:lnTo>
                  <a:lnTo>
                    <a:pt x="371" y="242"/>
                  </a:lnTo>
                  <a:lnTo>
                    <a:pt x="368" y="240"/>
                  </a:lnTo>
                  <a:lnTo>
                    <a:pt x="368" y="238"/>
                  </a:lnTo>
                  <a:lnTo>
                    <a:pt x="368" y="218"/>
                  </a:lnTo>
                  <a:lnTo>
                    <a:pt x="371" y="215"/>
                  </a:lnTo>
                  <a:lnTo>
                    <a:pt x="373" y="213"/>
                  </a:lnTo>
                  <a:lnTo>
                    <a:pt x="375" y="213"/>
                  </a:lnTo>
                  <a:lnTo>
                    <a:pt x="377" y="213"/>
                  </a:lnTo>
                  <a:lnTo>
                    <a:pt x="377" y="211"/>
                  </a:lnTo>
                  <a:lnTo>
                    <a:pt x="377" y="209"/>
                  </a:lnTo>
                  <a:lnTo>
                    <a:pt x="377" y="206"/>
                  </a:lnTo>
                  <a:lnTo>
                    <a:pt x="371" y="204"/>
                  </a:lnTo>
                  <a:lnTo>
                    <a:pt x="362" y="200"/>
                  </a:lnTo>
                  <a:lnTo>
                    <a:pt x="359" y="198"/>
                  </a:lnTo>
                  <a:lnTo>
                    <a:pt x="359" y="193"/>
                  </a:lnTo>
                  <a:lnTo>
                    <a:pt x="357" y="191"/>
                  </a:lnTo>
                  <a:lnTo>
                    <a:pt x="359" y="186"/>
                  </a:lnTo>
                  <a:lnTo>
                    <a:pt x="366" y="162"/>
                  </a:lnTo>
                  <a:lnTo>
                    <a:pt x="359" y="137"/>
                  </a:lnTo>
                  <a:lnTo>
                    <a:pt x="357" y="129"/>
                  </a:lnTo>
                  <a:lnTo>
                    <a:pt x="355" y="120"/>
                  </a:lnTo>
                  <a:lnTo>
                    <a:pt x="353" y="113"/>
                  </a:lnTo>
                  <a:lnTo>
                    <a:pt x="353" y="106"/>
                  </a:lnTo>
                  <a:lnTo>
                    <a:pt x="355" y="102"/>
                  </a:lnTo>
                  <a:lnTo>
                    <a:pt x="359" y="97"/>
                  </a:lnTo>
                  <a:lnTo>
                    <a:pt x="364" y="93"/>
                  </a:lnTo>
                  <a:lnTo>
                    <a:pt x="368" y="89"/>
                  </a:lnTo>
                  <a:lnTo>
                    <a:pt x="373" y="84"/>
                  </a:lnTo>
                  <a:lnTo>
                    <a:pt x="377" y="80"/>
                  </a:lnTo>
                  <a:lnTo>
                    <a:pt x="382" y="77"/>
                  </a:lnTo>
                  <a:lnTo>
                    <a:pt x="386" y="75"/>
                  </a:lnTo>
                  <a:lnTo>
                    <a:pt x="391" y="77"/>
                  </a:lnTo>
                  <a:lnTo>
                    <a:pt x="395" y="80"/>
                  </a:lnTo>
                  <a:lnTo>
                    <a:pt x="413" y="84"/>
                  </a:lnTo>
                  <a:lnTo>
                    <a:pt x="433" y="80"/>
                  </a:lnTo>
                  <a:lnTo>
                    <a:pt x="451" y="71"/>
                  </a:lnTo>
                  <a:lnTo>
                    <a:pt x="453" y="69"/>
                  </a:lnTo>
                  <a:lnTo>
                    <a:pt x="457" y="66"/>
                  </a:lnTo>
                  <a:lnTo>
                    <a:pt x="479" y="49"/>
                  </a:lnTo>
                  <a:lnTo>
                    <a:pt x="504" y="33"/>
                  </a:lnTo>
                  <a:lnTo>
                    <a:pt x="508" y="31"/>
                  </a:lnTo>
                  <a:lnTo>
                    <a:pt x="517" y="29"/>
                  </a:lnTo>
                  <a:lnTo>
                    <a:pt x="524" y="26"/>
                  </a:lnTo>
                  <a:lnTo>
                    <a:pt x="531" y="29"/>
                  </a:lnTo>
                  <a:lnTo>
                    <a:pt x="539" y="29"/>
                  </a:lnTo>
                  <a:lnTo>
                    <a:pt x="546" y="26"/>
                  </a:lnTo>
                  <a:lnTo>
                    <a:pt x="553" y="26"/>
                  </a:lnTo>
                  <a:lnTo>
                    <a:pt x="555" y="24"/>
                  </a:lnTo>
                  <a:lnTo>
                    <a:pt x="559" y="20"/>
                  </a:lnTo>
                  <a:lnTo>
                    <a:pt x="562" y="17"/>
                  </a:lnTo>
                  <a:lnTo>
                    <a:pt x="564" y="13"/>
                  </a:lnTo>
                  <a:lnTo>
                    <a:pt x="568" y="11"/>
                  </a:lnTo>
                  <a:lnTo>
                    <a:pt x="573" y="6"/>
                  </a:lnTo>
                  <a:lnTo>
                    <a:pt x="579" y="6"/>
                  </a:lnTo>
                  <a:lnTo>
                    <a:pt x="584" y="6"/>
                  </a:lnTo>
                  <a:lnTo>
                    <a:pt x="599" y="11"/>
                  </a:lnTo>
                  <a:lnTo>
                    <a:pt x="606" y="13"/>
                  </a:lnTo>
                  <a:lnTo>
                    <a:pt x="613" y="13"/>
                  </a:lnTo>
                  <a:lnTo>
                    <a:pt x="619" y="11"/>
                  </a:lnTo>
                  <a:lnTo>
                    <a:pt x="626" y="6"/>
                  </a:lnTo>
                  <a:lnTo>
                    <a:pt x="631" y="4"/>
                  </a:lnTo>
                  <a:lnTo>
                    <a:pt x="637" y="2"/>
                  </a:lnTo>
                  <a:lnTo>
                    <a:pt x="644" y="0"/>
                  </a:lnTo>
                  <a:lnTo>
                    <a:pt x="64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8">
              <a:extLst>
                <a:ext uri="{FF2B5EF4-FFF2-40B4-BE49-F238E27FC236}">
                  <a16:creationId xmlns:a16="http://schemas.microsoft.com/office/drawing/2014/main" id="{279504E2-0010-44CB-8F2A-CE3761BDC1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76400" y="2382838"/>
              <a:ext cx="1588" cy="15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5BFDEFBE-B03A-4EFD-85AA-85B485EEC8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75" y="1474788"/>
              <a:ext cx="4763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20D8F4F6-354E-4A8E-A0B9-3D5A08BE900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08438" y="106363"/>
              <a:ext cx="1484313" cy="1919288"/>
            </a:xfrm>
            <a:custGeom>
              <a:avLst/>
              <a:gdLst>
                <a:gd name="T0" fmla="*/ 811 w 935"/>
                <a:gd name="T1" fmla="*/ 309 h 1209"/>
                <a:gd name="T2" fmla="*/ 548 w 935"/>
                <a:gd name="T3" fmla="*/ 71 h 1209"/>
                <a:gd name="T4" fmla="*/ 666 w 935"/>
                <a:gd name="T5" fmla="*/ 2 h 1209"/>
                <a:gd name="T6" fmla="*/ 664 w 935"/>
                <a:gd name="T7" fmla="*/ 55 h 1209"/>
                <a:gd name="T8" fmla="*/ 713 w 935"/>
                <a:gd name="T9" fmla="*/ 53 h 1209"/>
                <a:gd name="T10" fmla="*/ 784 w 935"/>
                <a:gd name="T11" fmla="*/ 84 h 1209"/>
                <a:gd name="T12" fmla="*/ 682 w 935"/>
                <a:gd name="T13" fmla="*/ 144 h 1209"/>
                <a:gd name="T14" fmla="*/ 757 w 935"/>
                <a:gd name="T15" fmla="*/ 169 h 1209"/>
                <a:gd name="T16" fmla="*/ 788 w 935"/>
                <a:gd name="T17" fmla="*/ 160 h 1209"/>
                <a:gd name="T18" fmla="*/ 764 w 935"/>
                <a:gd name="T19" fmla="*/ 235 h 1209"/>
                <a:gd name="T20" fmla="*/ 846 w 935"/>
                <a:gd name="T21" fmla="*/ 200 h 1209"/>
                <a:gd name="T22" fmla="*/ 913 w 935"/>
                <a:gd name="T23" fmla="*/ 242 h 1209"/>
                <a:gd name="T24" fmla="*/ 851 w 935"/>
                <a:gd name="T25" fmla="*/ 271 h 1209"/>
                <a:gd name="T26" fmla="*/ 824 w 935"/>
                <a:gd name="T27" fmla="*/ 349 h 1209"/>
                <a:gd name="T28" fmla="*/ 804 w 935"/>
                <a:gd name="T29" fmla="*/ 460 h 1209"/>
                <a:gd name="T30" fmla="*/ 806 w 935"/>
                <a:gd name="T31" fmla="*/ 540 h 1209"/>
                <a:gd name="T32" fmla="*/ 768 w 935"/>
                <a:gd name="T33" fmla="*/ 520 h 1209"/>
                <a:gd name="T34" fmla="*/ 786 w 935"/>
                <a:gd name="T35" fmla="*/ 560 h 1209"/>
                <a:gd name="T36" fmla="*/ 784 w 935"/>
                <a:gd name="T37" fmla="*/ 631 h 1209"/>
                <a:gd name="T38" fmla="*/ 762 w 935"/>
                <a:gd name="T39" fmla="*/ 662 h 1209"/>
                <a:gd name="T40" fmla="*/ 691 w 935"/>
                <a:gd name="T41" fmla="*/ 673 h 1209"/>
                <a:gd name="T42" fmla="*/ 720 w 935"/>
                <a:gd name="T43" fmla="*/ 738 h 1209"/>
                <a:gd name="T44" fmla="*/ 706 w 935"/>
                <a:gd name="T45" fmla="*/ 742 h 1209"/>
                <a:gd name="T46" fmla="*/ 688 w 935"/>
                <a:gd name="T47" fmla="*/ 818 h 1209"/>
                <a:gd name="T48" fmla="*/ 646 w 935"/>
                <a:gd name="T49" fmla="*/ 827 h 1209"/>
                <a:gd name="T50" fmla="*/ 575 w 935"/>
                <a:gd name="T51" fmla="*/ 911 h 1209"/>
                <a:gd name="T52" fmla="*/ 475 w 935"/>
                <a:gd name="T53" fmla="*/ 976 h 1209"/>
                <a:gd name="T54" fmla="*/ 362 w 935"/>
                <a:gd name="T55" fmla="*/ 1022 h 1209"/>
                <a:gd name="T56" fmla="*/ 322 w 935"/>
                <a:gd name="T57" fmla="*/ 1098 h 1209"/>
                <a:gd name="T58" fmla="*/ 286 w 935"/>
                <a:gd name="T59" fmla="*/ 1163 h 1209"/>
                <a:gd name="T60" fmla="*/ 224 w 935"/>
                <a:gd name="T61" fmla="*/ 1176 h 1209"/>
                <a:gd name="T62" fmla="*/ 164 w 935"/>
                <a:gd name="T63" fmla="*/ 1131 h 1209"/>
                <a:gd name="T64" fmla="*/ 140 w 935"/>
                <a:gd name="T65" fmla="*/ 1058 h 1209"/>
                <a:gd name="T66" fmla="*/ 135 w 935"/>
                <a:gd name="T67" fmla="*/ 1031 h 1209"/>
                <a:gd name="T68" fmla="*/ 135 w 935"/>
                <a:gd name="T69" fmla="*/ 938 h 1209"/>
                <a:gd name="T70" fmla="*/ 164 w 935"/>
                <a:gd name="T71" fmla="*/ 878 h 1209"/>
                <a:gd name="T72" fmla="*/ 209 w 935"/>
                <a:gd name="T73" fmla="*/ 818 h 1209"/>
                <a:gd name="T74" fmla="*/ 186 w 935"/>
                <a:gd name="T75" fmla="*/ 822 h 1209"/>
                <a:gd name="T76" fmla="*/ 153 w 935"/>
                <a:gd name="T77" fmla="*/ 760 h 1209"/>
                <a:gd name="T78" fmla="*/ 200 w 935"/>
                <a:gd name="T79" fmla="*/ 753 h 1209"/>
                <a:gd name="T80" fmla="*/ 189 w 935"/>
                <a:gd name="T81" fmla="*/ 716 h 1209"/>
                <a:gd name="T82" fmla="*/ 164 w 935"/>
                <a:gd name="T83" fmla="*/ 689 h 1209"/>
                <a:gd name="T84" fmla="*/ 177 w 935"/>
                <a:gd name="T85" fmla="*/ 653 h 1209"/>
                <a:gd name="T86" fmla="*/ 169 w 935"/>
                <a:gd name="T87" fmla="*/ 578 h 1209"/>
                <a:gd name="T88" fmla="*/ 166 w 935"/>
                <a:gd name="T89" fmla="*/ 502 h 1209"/>
                <a:gd name="T90" fmla="*/ 57 w 935"/>
                <a:gd name="T91" fmla="*/ 451 h 1209"/>
                <a:gd name="T92" fmla="*/ 22 w 935"/>
                <a:gd name="T93" fmla="*/ 411 h 1209"/>
                <a:gd name="T94" fmla="*/ 75 w 935"/>
                <a:gd name="T95" fmla="*/ 369 h 1209"/>
                <a:gd name="T96" fmla="*/ 24 w 935"/>
                <a:gd name="T97" fmla="*/ 338 h 1209"/>
                <a:gd name="T98" fmla="*/ 89 w 935"/>
                <a:gd name="T99" fmla="*/ 262 h 1209"/>
                <a:gd name="T100" fmla="*/ 169 w 935"/>
                <a:gd name="T101" fmla="*/ 213 h 1209"/>
                <a:gd name="T102" fmla="*/ 215 w 935"/>
                <a:gd name="T103" fmla="*/ 140 h 1209"/>
                <a:gd name="T104" fmla="*/ 284 w 935"/>
                <a:gd name="T105" fmla="*/ 91 h 1209"/>
                <a:gd name="T106" fmla="*/ 389 w 935"/>
                <a:gd name="T107" fmla="*/ 75 h 1209"/>
                <a:gd name="T108" fmla="*/ 386 w 935"/>
                <a:gd name="T109" fmla="*/ 115 h 1209"/>
                <a:gd name="T110" fmla="*/ 402 w 935"/>
                <a:gd name="T111" fmla="*/ 124 h 1209"/>
                <a:gd name="T112" fmla="*/ 437 w 935"/>
                <a:gd name="T113" fmla="*/ 75 h 1209"/>
                <a:gd name="T114" fmla="*/ 493 w 935"/>
                <a:gd name="T115" fmla="*/ 151 h 1209"/>
                <a:gd name="T116" fmla="*/ 522 w 935"/>
                <a:gd name="T117" fmla="*/ 64 h 1209"/>
                <a:gd name="T118" fmla="*/ 588 w 935"/>
                <a:gd name="T119" fmla="*/ 24 h 1209"/>
                <a:gd name="T120" fmla="*/ 635 w 935"/>
                <a:gd name="T121" fmla="*/ 4 h 1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935" h="1209">
                  <a:moveTo>
                    <a:pt x="404" y="994"/>
                  </a:moveTo>
                  <a:lnTo>
                    <a:pt x="402" y="994"/>
                  </a:lnTo>
                  <a:lnTo>
                    <a:pt x="402" y="996"/>
                  </a:lnTo>
                  <a:lnTo>
                    <a:pt x="404" y="996"/>
                  </a:lnTo>
                  <a:lnTo>
                    <a:pt x="406" y="996"/>
                  </a:lnTo>
                  <a:lnTo>
                    <a:pt x="404" y="994"/>
                  </a:lnTo>
                  <a:close/>
                  <a:moveTo>
                    <a:pt x="622" y="800"/>
                  </a:moveTo>
                  <a:lnTo>
                    <a:pt x="624" y="802"/>
                  </a:lnTo>
                  <a:lnTo>
                    <a:pt x="624" y="800"/>
                  </a:lnTo>
                  <a:lnTo>
                    <a:pt x="622" y="800"/>
                  </a:lnTo>
                  <a:close/>
                  <a:moveTo>
                    <a:pt x="631" y="756"/>
                  </a:moveTo>
                  <a:lnTo>
                    <a:pt x="631" y="758"/>
                  </a:lnTo>
                  <a:lnTo>
                    <a:pt x="633" y="758"/>
                  </a:lnTo>
                  <a:lnTo>
                    <a:pt x="633" y="758"/>
                  </a:lnTo>
                  <a:lnTo>
                    <a:pt x="631" y="756"/>
                  </a:lnTo>
                  <a:close/>
                  <a:moveTo>
                    <a:pt x="815" y="300"/>
                  </a:moveTo>
                  <a:lnTo>
                    <a:pt x="813" y="302"/>
                  </a:lnTo>
                  <a:lnTo>
                    <a:pt x="811" y="302"/>
                  </a:lnTo>
                  <a:lnTo>
                    <a:pt x="811" y="307"/>
                  </a:lnTo>
                  <a:lnTo>
                    <a:pt x="811" y="309"/>
                  </a:lnTo>
                  <a:lnTo>
                    <a:pt x="813" y="309"/>
                  </a:lnTo>
                  <a:lnTo>
                    <a:pt x="815" y="309"/>
                  </a:lnTo>
                  <a:lnTo>
                    <a:pt x="817" y="307"/>
                  </a:lnTo>
                  <a:lnTo>
                    <a:pt x="817" y="304"/>
                  </a:lnTo>
                  <a:lnTo>
                    <a:pt x="817" y="302"/>
                  </a:lnTo>
                  <a:lnTo>
                    <a:pt x="815" y="300"/>
                  </a:lnTo>
                  <a:lnTo>
                    <a:pt x="815" y="300"/>
                  </a:lnTo>
                  <a:close/>
                  <a:moveTo>
                    <a:pt x="833" y="295"/>
                  </a:moveTo>
                  <a:lnTo>
                    <a:pt x="831" y="295"/>
                  </a:lnTo>
                  <a:lnTo>
                    <a:pt x="831" y="295"/>
                  </a:lnTo>
                  <a:lnTo>
                    <a:pt x="831" y="295"/>
                  </a:lnTo>
                  <a:lnTo>
                    <a:pt x="831" y="298"/>
                  </a:lnTo>
                  <a:lnTo>
                    <a:pt x="831" y="298"/>
                  </a:lnTo>
                  <a:lnTo>
                    <a:pt x="833" y="298"/>
                  </a:lnTo>
                  <a:lnTo>
                    <a:pt x="835" y="298"/>
                  </a:lnTo>
                  <a:lnTo>
                    <a:pt x="835" y="295"/>
                  </a:lnTo>
                  <a:lnTo>
                    <a:pt x="833" y="295"/>
                  </a:lnTo>
                  <a:lnTo>
                    <a:pt x="833" y="295"/>
                  </a:lnTo>
                  <a:close/>
                  <a:moveTo>
                    <a:pt x="548" y="71"/>
                  </a:moveTo>
                  <a:lnTo>
                    <a:pt x="548" y="71"/>
                  </a:lnTo>
                  <a:lnTo>
                    <a:pt x="551" y="73"/>
                  </a:lnTo>
                  <a:lnTo>
                    <a:pt x="551" y="73"/>
                  </a:lnTo>
                  <a:lnTo>
                    <a:pt x="551" y="75"/>
                  </a:lnTo>
                  <a:lnTo>
                    <a:pt x="551" y="75"/>
                  </a:lnTo>
                  <a:lnTo>
                    <a:pt x="553" y="78"/>
                  </a:lnTo>
                  <a:lnTo>
                    <a:pt x="553" y="75"/>
                  </a:lnTo>
                  <a:lnTo>
                    <a:pt x="553" y="75"/>
                  </a:lnTo>
                  <a:lnTo>
                    <a:pt x="551" y="73"/>
                  </a:lnTo>
                  <a:lnTo>
                    <a:pt x="551" y="71"/>
                  </a:lnTo>
                  <a:lnTo>
                    <a:pt x="548" y="71"/>
                  </a:lnTo>
                  <a:close/>
                  <a:moveTo>
                    <a:pt x="544" y="66"/>
                  </a:moveTo>
                  <a:lnTo>
                    <a:pt x="544" y="66"/>
                  </a:lnTo>
                  <a:lnTo>
                    <a:pt x="544" y="66"/>
                  </a:lnTo>
                  <a:lnTo>
                    <a:pt x="544" y="66"/>
                  </a:lnTo>
                  <a:lnTo>
                    <a:pt x="546" y="69"/>
                  </a:lnTo>
                  <a:lnTo>
                    <a:pt x="544" y="66"/>
                  </a:lnTo>
                  <a:lnTo>
                    <a:pt x="544" y="66"/>
                  </a:lnTo>
                  <a:close/>
                  <a:moveTo>
                    <a:pt x="651" y="0"/>
                  </a:moveTo>
                  <a:lnTo>
                    <a:pt x="657" y="0"/>
                  </a:lnTo>
                  <a:lnTo>
                    <a:pt x="666" y="2"/>
                  </a:lnTo>
                  <a:lnTo>
                    <a:pt x="675" y="4"/>
                  </a:lnTo>
                  <a:lnTo>
                    <a:pt x="684" y="6"/>
                  </a:lnTo>
                  <a:lnTo>
                    <a:pt x="713" y="15"/>
                  </a:lnTo>
                  <a:lnTo>
                    <a:pt x="742" y="24"/>
                  </a:lnTo>
                  <a:lnTo>
                    <a:pt x="748" y="26"/>
                  </a:lnTo>
                  <a:lnTo>
                    <a:pt x="755" y="31"/>
                  </a:lnTo>
                  <a:lnTo>
                    <a:pt x="762" y="35"/>
                  </a:lnTo>
                  <a:lnTo>
                    <a:pt x="766" y="42"/>
                  </a:lnTo>
                  <a:lnTo>
                    <a:pt x="766" y="44"/>
                  </a:lnTo>
                  <a:lnTo>
                    <a:pt x="766" y="46"/>
                  </a:lnTo>
                  <a:lnTo>
                    <a:pt x="766" y="46"/>
                  </a:lnTo>
                  <a:lnTo>
                    <a:pt x="760" y="51"/>
                  </a:lnTo>
                  <a:lnTo>
                    <a:pt x="753" y="53"/>
                  </a:lnTo>
                  <a:lnTo>
                    <a:pt x="744" y="55"/>
                  </a:lnTo>
                  <a:lnTo>
                    <a:pt x="737" y="53"/>
                  </a:lnTo>
                  <a:lnTo>
                    <a:pt x="726" y="51"/>
                  </a:lnTo>
                  <a:lnTo>
                    <a:pt x="715" y="49"/>
                  </a:lnTo>
                  <a:lnTo>
                    <a:pt x="704" y="51"/>
                  </a:lnTo>
                  <a:lnTo>
                    <a:pt x="684" y="51"/>
                  </a:lnTo>
                  <a:lnTo>
                    <a:pt x="664" y="55"/>
                  </a:lnTo>
                  <a:lnTo>
                    <a:pt x="657" y="58"/>
                  </a:lnTo>
                  <a:lnTo>
                    <a:pt x="651" y="58"/>
                  </a:lnTo>
                  <a:lnTo>
                    <a:pt x="644" y="58"/>
                  </a:lnTo>
                  <a:lnTo>
                    <a:pt x="637" y="60"/>
                  </a:lnTo>
                  <a:lnTo>
                    <a:pt x="633" y="62"/>
                  </a:lnTo>
                  <a:lnTo>
                    <a:pt x="633" y="62"/>
                  </a:lnTo>
                  <a:lnTo>
                    <a:pt x="633" y="64"/>
                  </a:lnTo>
                  <a:lnTo>
                    <a:pt x="635" y="64"/>
                  </a:lnTo>
                  <a:lnTo>
                    <a:pt x="635" y="64"/>
                  </a:lnTo>
                  <a:lnTo>
                    <a:pt x="640" y="64"/>
                  </a:lnTo>
                  <a:lnTo>
                    <a:pt x="644" y="64"/>
                  </a:lnTo>
                  <a:lnTo>
                    <a:pt x="648" y="60"/>
                  </a:lnTo>
                  <a:lnTo>
                    <a:pt x="655" y="60"/>
                  </a:lnTo>
                  <a:lnTo>
                    <a:pt x="662" y="60"/>
                  </a:lnTo>
                  <a:lnTo>
                    <a:pt x="671" y="60"/>
                  </a:lnTo>
                  <a:lnTo>
                    <a:pt x="680" y="60"/>
                  </a:lnTo>
                  <a:lnTo>
                    <a:pt x="688" y="58"/>
                  </a:lnTo>
                  <a:lnTo>
                    <a:pt x="697" y="55"/>
                  </a:lnTo>
                  <a:lnTo>
                    <a:pt x="706" y="53"/>
                  </a:lnTo>
                  <a:lnTo>
                    <a:pt x="713" y="53"/>
                  </a:lnTo>
                  <a:lnTo>
                    <a:pt x="717" y="55"/>
                  </a:lnTo>
                  <a:lnTo>
                    <a:pt x="722" y="55"/>
                  </a:lnTo>
                  <a:lnTo>
                    <a:pt x="748" y="62"/>
                  </a:lnTo>
                  <a:lnTo>
                    <a:pt x="773" y="58"/>
                  </a:lnTo>
                  <a:lnTo>
                    <a:pt x="775" y="58"/>
                  </a:lnTo>
                  <a:lnTo>
                    <a:pt x="780" y="60"/>
                  </a:lnTo>
                  <a:lnTo>
                    <a:pt x="782" y="62"/>
                  </a:lnTo>
                  <a:lnTo>
                    <a:pt x="784" y="69"/>
                  </a:lnTo>
                  <a:lnTo>
                    <a:pt x="784" y="73"/>
                  </a:lnTo>
                  <a:lnTo>
                    <a:pt x="782" y="78"/>
                  </a:lnTo>
                  <a:lnTo>
                    <a:pt x="777" y="82"/>
                  </a:lnTo>
                  <a:lnTo>
                    <a:pt x="775" y="82"/>
                  </a:lnTo>
                  <a:lnTo>
                    <a:pt x="771" y="84"/>
                  </a:lnTo>
                  <a:lnTo>
                    <a:pt x="768" y="84"/>
                  </a:lnTo>
                  <a:lnTo>
                    <a:pt x="768" y="86"/>
                  </a:lnTo>
                  <a:lnTo>
                    <a:pt x="771" y="86"/>
                  </a:lnTo>
                  <a:lnTo>
                    <a:pt x="771" y="86"/>
                  </a:lnTo>
                  <a:lnTo>
                    <a:pt x="775" y="89"/>
                  </a:lnTo>
                  <a:lnTo>
                    <a:pt x="777" y="86"/>
                  </a:lnTo>
                  <a:lnTo>
                    <a:pt x="784" y="84"/>
                  </a:lnTo>
                  <a:lnTo>
                    <a:pt x="791" y="84"/>
                  </a:lnTo>
                  <a:lnTo>
                    <a:pt x="800" y="86"/>
                  </a:lnTo>
                  <a:lnTo>
                    <a:pt x="806" y="89"/>
                  </a:lnTo>
                  <a:lnTo>
                    <a:pt x="813" y="93"/>
                  </a:lnTo>
                  <a:lnTo>
                    <a:pt x="831" y="106"/>
                  </a:lnTo>
                  <a:lnTo>
                    <a:pt x="835" y="111"/>
                  </a:lnTo>
                  <a:lnTo>
                    <a:pt x="835" y="115"/>
                  </a:lnTo>
                  <a:lnTo>
                    <a:pt x="833" y="120"/>
                  </a:lnTo>
                  <a:lnTo>
                    <a:pt x="831" y="124"/>
                  </a:lnTo>
                  <a:lnTo>
                    <a:pt x="824" y="129"/>
                  </a:lnTo>
                  <a:lnTo>
                    <a:pt x="817" y="133"/>
                  </a:lnTo>
                  <a:lnTo>
                    <a:pt x="808" y="138"/>
                  </a:lnTo>
                  <a:lnTo>
                    <a:pt x="800" y="140"/>
                  </a:lnTo>
                  <a:lnTo>
                    <a:pt x="784" y="142"/>
                  </a:lnTo>
                  <a:lnTo>
                    <a:pt x="768" y="144"/>
                  </a:lnTo>
                  <a:lnTo>
                    <a:pt x="755" y="144"/>
                  </a:lnTo>
                  <a:lnTo>
                    <a:pt x="744" y="144"/>
                  </a:lnTo>
                  <a:lnTo>
                    <a:pt x="733" y="140"/>
                  </a:lnTo>
                  <a:lnTo>
                    <a:pt x="706" y="138"/>
                  </a:lnTo>
                  <a:lnTo>
                    <a:pt x="682" y="144"/>
                  </a:lnTo>
                  <a:lnTo>
                    <a:pt x="668" y="151"/>
                  </a:lnTo>
                  <a:lnTo>
                    <a:pt x="655" y="155"/>
                  </a:lnTo>
                  <a:lnTo>
                    <a:pt x="651" y="158"/>
                  </a:lnTo>
                  <a:lnTo>
                    <a:pt x="646" y="160"/>
                  </a:lnTo>
                  <a:lnTo>
                    <a:pt x="644" y="162"/>
                  </a:lnTo>
                  <a:lnTo>
                    <a:pt x="644" y="162"/>
                  </a:lnTo>
                  <a:lnTo>
                    <a:pt x="646" y="164"/>
                  </a:lnTo>
                  <a:lnTo>
                    <a:pt x="646" y="166"/>
                  </a:lnTo>
                  <a:lnTo>
                    <a:pt x="648" y="166"/>
                  </a:lnTo>
                  <a:lnTo>
                    <a:pt x="664" y="162"/>
                  </a:lnTo>
                  <a:lnTo>
                    <a:pt x="668" y="160"/>
                  </a:lnTo>
                  <a:lnTo>
                    <a:pt x="673" y="158"/>
                  </a:lnTo>
                  <a:lnTo>
                    <a:pt x="695" y="149"/>
                  </a:lnTo>
                  <a:lnTo>
                    <a:pt x="713" y="146"/>
                  </a:lnTo>
                  <a:lnTo>
                    <a:pt x="737" y="151"/>
                  </a:lnTo>
                  <a:lnTo>
                    <a:pt x="755" y="155"/>
                  </a:lnTo>
                  <a:lnTo>
                    <a:pt x="757" y="158"/>
                  </a:lnTo>
                  <a:lnTo>
                    <a:pt x="760" y="160"/>
                  </a:lnTo>
                  <a:lnTo>
                    <a:pt x="760" y="164"/>
                  </a:lnTo>
                  <a:lnTo>
                    <a:pt x="757" y="169"/>
                  </a:lnTo>
                  <a:lnTo>
                    <a:pt x="755" y="171"/>
                  </a:lnTo>
                  <a:lnTo>
                    <a:pt x="751" y="173"/>
                  </a:lnTo>
                  <a:lnTo>
                    <a:pt x="735" y="180"/>
                  </a:lnTo>
                  <a:lnTo>
                    <a:pt x="735" y="180"/>
                  </a:lnTo>
                  <a:lnTo>
                    <a:pt x="735" y="182"/>
                  </a:lnTo>
                  <a:lnTo>
                    <a:pt x="735" y="182"/>
                  </a:lnTo>
                  <a:lnTo>
                    <a:pt x="735" y="184"/>
                  </a:lnTo>
                  <a:lnTo>
                    <a:pt x="744" y="182"/>
                  </a:lnTo>
                  <a:lnTo>
                    <a:pt x="751" y="182"/>
                  </a:lnTo>
                  <a:lnTo>
                    <a:pt x="757" y="182"/>
                  </a:lnTo>
                  <a:lnTo>
                    <a:pt x="764" y="184"/>
                  </a:lnTo>
                  <a:lnTo>
                    <a:pt x="766" y="184"/>
                  </a:lnTo>
                  <a:lnTo>
                    <a:pt x="768" y="184"/>
                  </a:lnTo>
                  <a:lnTo>
                    <a:pt x="773" y="184"/>
                  </a:lnTo>
                  <a:lnTo>
                    <a:pt x="777" y="180"/>
                  </a:lnTo>
                  <a:lnTo>
                    <a:pt x="780" y="175"/>
                  </a:lnTo>
                  <a:lnTo>
                    <a:pt x="782" y="169"/>
                  </a:lnTo>
                  <a:lnTo>
                    <a:pt x="784" y="162"/>
                  </a:lnTo>
                  <a:lnTo>
                    <a:pt x="786" y="162"/>
                  </a:lnTo>
                  <a:lnTo>
                    <a:pt x="788" y="160"/>
                  </a:lnTo>
                  <a:lnTo>
                    <a:pt x="791" y="160"/>
                  </a:lnTo>
                  <a:lnTo>
                    <a:pt x="791" y="160"/>
                  </a:lnTo>
                  <a:lnTo>
                    <a:pt x="797" y="160"/>
                  </a:lnTo>
                  <a:lnTo>
                    <a:pt x="804" y="160"/>
                  </a:lnTo>
                  <a:lnTo>
                    <a:pt x="808" y="162"/>
                  </a:lnTo>
                  <a:lnTo>
                    <a:pt x="811" y="164"/>
                  </a:lnTo>
                  <a:lnTo>
                    <a:pt x="813" y="169"/>
                  </a:lnTo>
                  <a:lnTo>
                    <a:pt x="813" y="175"/>
                  </a:lnTo>
                  <a:lnTo>
                    <a:pt x="811" y="182"/>
                  </a:lnTo>
                  <a:lnTo>
                    <a:pt x="806" y="191"/>
                  </a:lnTo>
                  <a:lnTo>
                    <a:pt x="804" y="198"/>
                  </a:lnTo>
                  <a:lnTo>
                    <a:pt x="800" y="204"/>
                  </a:lnTo>
                  <a:lnTo>
                    <a:pt x="793" y="209"/>
                  </a:lnTo>
                  <a:lnTo>
                    <a:pt x="786" y="211"/>
                  </a:lnTo>
                  <a:lnTo>
                    <a:pt x="780" y="213"/>
                  </a:lnTo>
                  <a:lnTo>
                    <a:pt x="775" y="218"/>
                  </a:lnTo>
                  <a:lnTo>
                    <a:pt x="771" y="222"/>
                  </a:lnTo>
                  <a:lnTo>
                    <a:pt x="766" y="229"/>
                  </a:lnTo>
                  <a:lnTo>
                    <a:pt x="764" y="231"/>
                  </a:lnTo>
                  <a:lnTo>
                    <a:pt x="764" y="235"/>
                  </a:lnTo>
                  <a:lnTo>
                    <a:pt x="764" y="235"/>
                  </a:lnTo>
                  <a:lnTo>
                    <a:pt x="757" y="240"/>
                  </a:lnTo>
                  <a:lnTo>
                    <a:pt x="751" y="246"/>
                  </a:lnTo>
                  <a:lnTo>
                    <a:pt x="751" y="246"/>
                  </a:lnTo>
                  <a:lnTo>
                    <a:pt x="753" y="246"/>
                  </a:lnTo>
                  <a:lnTo>
                    <a:pt x="757" y="240"/>
                  </a:lnTo>
                  <a:lnTo>
                    <a:pt x="764" y="235"/>
                  </a:lnTo>
                  <a:lnTo>
                    <a:pt x="764" y="235"/>
                  </a:lnTo>
                  <a:lnTo>
                    <a:pt x="771" y="231"/>
                  </a:lnTo>
                  <a:lnTo>
                    <a:pt x="780" y="226"/>
                  </a:lnTo>
                  <a:lnTo>
                    <a:pt x="788" y="224"/>
                  </a:lnTo>
                  <a:lnTo>
                    <a:pt x="802" y="218"/>
                  </a:lnTo>
                  <a:lnTo>
                    <a:pt x="815" y="209"/>
                  </a:lnTo>
                  <a:lnTo>
                    <a:pt x="826" y="198"/>
                  </a:lnTo>
                  <a:lnTo>
                    <a:pt x="828" y="195"/>
                  </a:lnTo>
                  <a:lnTo>
                    <a:pt x="831" y="193"/>
                  </a:lnTo>
                  <a:lnTo>
                    <a:pt x="833" y="195"/>
                  </a:lnTo>
                  <a:lnTo>
                    <a:pt x="837" y="198"/>
                  </a:lnTo>
                  <a:lnTo>
                    <a:pt x="842" y="200"/>
                  </a:lnTo>
                  <a:lnTo>
                    <a:pt x="846" y="200"/>
                  </a:lnTo>
                  <a:lnTo>
                    <a:pt x="848" y="200"/>
                  </a:lnTo>
                  <a:lnTo>
                    <a:pt x="851" y="195"/>
                  </a:lnTo>
                  <a:lnTo>
                    <a:pt x="853" y="193"/>
                  </a:lnTo>
                  <a:lnTo>
                    <a:pt x="853" y="189"/>
                  </a:lnTo>
                  <a:lnTo>
                    <a:pt x="855" y="186"/>
                  </a:lnTo>
                  <a:lnTo>
                    <a:pt x="857" y="184"/>
                  </a:lnTo>
                  <a:lnTo>
                    <a:pt x="866" y="182"/>
                  </a:lnTo>
                  <a:lnTo>
                    <a:pt x="875" y="180"/>
                  </a:lnTo>
                  <a:lnTo>
                    <a:pt x="884" y="180"/>
                  </a:lnTo>
                  <a:lnTo>
                    <a:pt x="906" y="184"/>
                  </a:lnTo>
                  <a:lnTo>
                    <a:pt x="924" y="198"/>
                  </a:lnTo>
                  <a:lnTo>
                    <a:pt x="928" y="202"/>
                  </a:lnTo>
                  <a:lnTo>
                    <a:pt x="933" y="209"/>
                  </a:lnTo>
                  <a:lnTo>
                    <a:pt x="935" y="215"/>
                  </a:lnTo>
                  <a:lnTo>
                    <a:pt x="935" y="220"/>
                  </a:lnTo>
                  <a:lnTo>
                    <a:pt x="933" y="224"/>
                  </a:lnTo>
                  <a:lnTo>
                    <a:pt x="926" y="231"/>
                  </a:lnTo>
                  <a:lnTo>
                    <a:pt x="922" y="233"/>
                  </a:lnTo>
                  <a:lnTo>
                    <a:pt x="917" y="238"/>
                  </a:lnTo>
                  <a:lnTo>
                    <a:pt x="913" y="242"/>
                  </a:lnTo>
                  <a:lnTo>
                    <a:pt x="906" y="242"/>
                  </a:lnTo>
                  <a:lnTo>
                    <a:pt x="900" y="242"/>
                  </a:lnTo>
                  <a:lnTo>
                    <a:pt x="897" y="244"/>
                  </a:lnTo>
                  <a:lnTo>
                    <a:pt x="895" y="244"/>
                  </a:lnTo>
                  <a:lnTo>
                    <a:pt x="895" y="249"/>
                  </a:lnTo>
                  <a:lnTo>
                    <a:pt x="897" y="253"/>
                  </a:lnTo>
                  <a:lnTo>
                    <a:pt x="897" y="255"/>
                  </a:lnTo>
                  <a:lnTo>
                    <a:pt x="895" y="260"/>
                  </a:lnTo>
                  <a:lnTo>
                    <a:pt x="895" y="260"/>
                  </a:lnTo>
                  <a:lnTo>
                    <a:pt x="891" y="262"/>
                  </a:lnTo>
                  <a:lnTo>
                    <a:pt x="886" y="264"/>
                  </a:lnTo>
                  <a:lnTo>
                    <a:pt x="880" y="267"/>
                  </a:lnTo>
                  <a:lnTo>
                    <a:pt x="873" y="269"/>
                  </a:lnTo>
                  <a:lnTo>
                    <a:pt x="866" y="267"/>
                  </a:lnTo>
                  <a:lnTo>
                    <a:pt x="862" y="264"/>
                  </a:lnTo>
                  <a:lnTo>
                    <a:pt x="857" y="264"/>
                  </a:lnTo>
                  <a:lnTo>
                    <a:pt x="853" y="264"/>
                  </a:lnTo>
                  <a:lnTo>
                    <a:pt x="851" y="267"/>
                  </a:lnTo>
                  <a:lnTo>
                    <a:pt x="851" y="269"/>
                  </a:lnTo>
                  <a:lnTo>
                    <a:pt x="851" y="271"/>
                  </a:lnTo>
                  <a:lnTo>
                    <a:pt x="851" y="271"/>
                  </a:lnTo>
                  <a:lnTo>
                    <a:pt x="862" y="271"/>
                  </a:lnTo>
                  <a:lnTo>
                    <a:pt x="871" y="275"/>
                  </a:lnTo>
                  <a:lnTo>
                    <a:pt x="871" y="275"/>
                  </a:lnTo>
                  <a:lnTo>
                    <a:pt x="873" y="280"/>
                  </a:lnTo>
                  <a:lnTo>
                    <a:pt x="873" y="282"/>
                  </a:lnTo>
                  <a:lnTo>
                    <a:pt x="873" y="284"/>
                  </a:lnTo>
                  <a:lnTo>
                    <a:pt x="868" y="289"/>
                  </a:lnTo>
                  <a:lnTo>
                    <a:pt x="866" y="293"/>
                  </a:lnTo>
                  <a:lnTo>
                    <a:pt x="862" y="295"/>
                  </a:lnTo>
                  <a:lnTo>
                    <a:pt x="855" y="298"/>
                  </a:lnTo>
                  <a:lnTo>
                    <a:pt x="853" y="298"/>
                  </a:lnTo>
                  <a:lnTo>
                    <a:pt x="851" y="298"/>
                  </a:lnTo>
                  <a:lnTo>
                    <a:pt x="851" y="300"/>
                  </a:lnTo>
                  <a:lnTo>
                    <a:pt x="851" y="304"/>
                  </a:lnTo>
                  <a:lnTo>
                    <a:pt x="851" y="309"/>
                  </a:lnTo>
                  <a:lnTo>
                    <a:pt x="851" y="313"/>
                  </a:lnTo>
                  <a:lnTo>
                    <a:pt x="844" y="322"/>
                  </a:lnTo>
                  <a:lnTo>
                    <a:pt x="837" y="331"/>
                  </a:lnTo>
                  <a:lnTo>
                    <a:pt x="824" y="349"/>
                  </a:lnTo>
                  <a:lnTo>
                    <a:pt x="815" y="371"/>
                  </a:lnTo>
                  <a:lnTo>
                    <a:pt x="811" y="393"/>
                  </a:lnTo>
                  <a:lnTo>
                    <a:pt x="811" y="402"/>
                  </a:lnTo>
                  <a:lnTo>
                    <a:pt x="808" y="409"/>
                  </a:lnTo>
                  <a:lnTo>
                    <a:pt x="806" y="415"/>
                  </a:lnTo>
                  <a:lnTo>
                    <a:pt x="804" y="422"/>
                  </a:lnTo>
                  <a:lnTo>
                    <a:pt x="802" y="427"/>
                  </a:lnTo>
                  <a:lnTo>
                    <a:pt x="797" y="431"/>
                  </a:lnTo>
                  <a:lnTo>
                    <a:pt x="793" y="431"/>
                  </a:lnTo>
                  <a:lnTo>
                    <a:pt x="788" y="429"/>
                  </a:lnTo>
                  <a:lnTo>
                    <a:pt x="788" y="431"/>
                  </a:lnTo>
                  <a:lnTo>
                    <a:pt x="786" y="431"/>
                  </a:lnTo>
                  <a:lnTo>
                    <a:pt x="786" y="433"/>
                  </a:lnTo>
                  <a:lnTo>
                    <a:pt x="786" y="433"/>
                  </a:lnTo>
                  <a:lnTo>
                    <a:pt x="788" y="438"/>
                  </a:lnTo>
                  <a:lnTo>
                    <a:pt x="793" y="440"/>
                  </a:lnTo>
                  <a:lnTo>
                    <a:pt x="797" y="447"/>
                  </a:lnTo>
                  <a:lnTo>
                    <a:pt x="802" y="451"/>
                  </a:lnTo>
                  <a:lnTo>
                    <a:pt x="804" y="455"/>
                  </a:lnTo>
                  <a:lnTo>
                    <a:pt x="804" y="460"/>
                  </a:lnTo>
                  <a:lnTo>
                    <a:pt x="800" y="460"/>
                  </a:lnTo>
                  <a:lnTo>
                    <a:pt x="795" y="462"/>
                  </a:lnTo>
                  <a:lnTo>
                    <a:pt x="793" y="464"/>
                  </a:lnTo>
                  <a:lnTo>
                    <a:pt x="791" y="464"/>
                  </a:lnTo>
                  <a:lnTo>
                    <a:pt x="791" y="467"/>
                  </a:lnTo>
                  <a:lnTo>
                    <a:pt x="793" y="469"/>
                  </a:lnTo>
                  <a:lnTo>
                    <a:pt x="795" y="471"/>
                  </a:lnTo>
                  <a:lnTo>
                    <a:pt x="800" y="473"/>
                  </a:lnTo>
                  <a:lnTo>
                    <a:pt x="804" y="473"/>
                  </a:lnTo>
                  <a:lnTo>
                    <a:pt x="808" y="473"/>
                  </a:lnTo>
                  <a:lnTo>
                    <a:pt x="813" y="476"/>
                  </a:lnTo>
                  <a:lnTo>
                    <a:pt x="815" y="480"/>
                  </a:lnTo>
                  <a:lnTo>
                    <a:pt x="817" y="484"/>
                  </a:lnTo>
                  <a:lnTo>
                    <a:pt x="817" y="493"/>
                  </a:lnTo>
                  <a:lnTo>
                    <a:pt x="815" y="500"/>
                  </a:lnTo>
                  <a:lnTo>
                    <a:pt x="811" y="509"/>
                  </a:lnTo>
                  <a:lnTo>
                    <a:pt x="806" y="518"/>
                  </a:lnTo>
                  <a:lnTo>
                    <a:pt x="806" y="527"/>
                  </a:lnTo>
                  <a:lnTo>
                    <a:pt x="806" y="538"/>
                  </a:lnTo>
                  <a:lnTo>
                    <a:pt x="806" y="540"/>
                  </a:lnTo>
                  <a:lnTo>
                    <a:pt x="804" y="544"/>
                  </a:lnTo>
                  <a:lnTo>
                    <a:pt x="804" y="544"/>
                  </a:lnTo>
                  <a:lnTo>
                    <a:pt x="802" y="544"/>
                  </a:lnTo>
                  <a:lnTo>
                    <a:pt x="800" y="536"/>
                  </a:lnTo>
                  <a:lnTo>
                    <a:pt x="800" y="529"/>
                  </a:lnTo>
                  <a:lnTo>
                    <a:pt x="800" y="520"/>
                  </a:lnTo>
                  <a:lnTo>
                    <a:pt x="800" y="516"/>
                  </a:lnTo>
                  <a:lnTo>
                    <a:pt x="797" y="511"/>
                  </a:lnTo>
                  <a:lnTo>
                    <a:pt x="795" y="507"/>
                  </a:lnTo>
                  <a:lnTo>
                    <a:pt x="791" y="504"/>
                  </a:lnTo>
                  <a:lnTo>
                    <a:pt x="788" y="500"/>
                  </a:lnTo>
                  <a:lnTo>
                    <a:pt x="786" y="498"/>
                  </a:lnTo>
                  <a:lnTo>
                    <a:pt x="782" y="498"/>
                  </a:lnTo>
                  <a:lnTo>
                    <a:pt x="777" y="498"/>
                  </a:lnTo>
                  <a:lnTo>
                    <a:pt x="775" y="500"/>
                  </a:lnTo>
                  <a:lnTo>
                    <a:pt x="762" y="513"/>
                  </a:lnTo>
                  <a:lnTo>
                    <a:pt x="762" y="513"/>
                  </a:lnTo>
                  <a:lnTo>
                    <a:pt x="768" y="518"/>
                  </a:lnTo>
                  <a:lnTo>
                    <a:pt x="768" y="520"/>
                  </a:lnTo>
                  <a:lnTo>
                    <a:pt x="768" y="520"/>
                  </a:lnTo>
                  <a:lnTo>
                    <a:pt x="762" y="513"/>
                  </a:lnTo>
                  <a:lnTo>
                    <a:pt x="760" y="516"/>
                  </a:lnTo>
                  <a:lnTo>
                    <a:pt x="757" y="520"/>
                  </a:lnTo>
                  <a:lnTo>
                    <a:pt x="757" y="524"/>
                  </a:lnTo>
                  <a:lnTo>
                    <a:pt x="760" y="527"/>
                  </a:lnTo>
                  <a:lnTo>
                    <a:pt x="764" y="529"/>
                  </a:lnTo>
                  <a:lnTo>
                    <a:pt x="768" y="529"/>
                  </a:lnTo>
                  <a:lnTo>
                    <a:pt x="771" y="533"/>
                  </a:lnTo>
                  <a:lnTo>
                    <a:pt x="775" y="533"/>
                  </a:lnTo>
                  <a:lnTo>
                    <a:pt x="777" y="536"/>
                  </a:lnTo>
                  <a:lnTo>
                    <a:pt x="782" y="536"/>
                  </a:lnTo>
                  <a:lnTo>
                    <a:pt x="784" y="538"/>
                  </a:lnTo>
                  <a:lnTo>
                    <a:pt x="784" y="540"/>
                  </a:lnTo>
                  <a:lnTo>
                    <a:pt x="782" y="544"/>
                  </a:lnTo>
                  <a:lnTo>
                    <a:pt x="782" y="547"/>
                  </a:lnTo>
                  <a:lnTo>
                    <a:pt x="780" y="549"/>
                  </a:lnTo>
                  <a:lnTo>
                    <a:pt x="780" y="551"/>
                  </a:lnTo>
                  <a:lnTo>
                    <a:pt x="782" y="553"/>
                  </a:lnTo>
                  <a:lnTo>
                    <a:pt x="784" y="558"/>
                  </a:lnTo>
                  <a:lnTo>
                    <a:pt x="786" y="560"/>
                  </a:lnTo>
                  <a:lnTo>
                    <a:pt x="786" y="567"/>
                  </a:lnTo>
                  <a:lnTo>
                    <a:pt x="784" y="584"/>
                  </a:lnTo>
                  <a:lnTo>
                    <a:pt x="784" y="589"/>
                  </a:lnTo>
                  <a:lnTo>
                    <a:pt x="782" y="591"/>
                  </a:lnTo>
                  <a:lnTo>
                    <a:pt x="780" y="593"/>
                  </a:lnTo>
                  <a:lnTo>
                    <a:pt x="775" y="593"/>
                  </a:lnTo>
                  <a:lnTo>
                    <a:pt x="773" y="593"/>
                  </a:lnTo>
                  <a:lnTo>
                    <a:pt x="768" y="593"/>
                  </a:lnTo>
                  <a:lnTo>
                    <a:pt x="768" y="596"/>
                  </a:lnTo>
                  <a:lnTo>
                    <a:pt x="768" y="598"/>
                  </a:lnTo>
                  <a:lnTo>
                    <a:pt x="768" y="598"/>
                  </a:lnTo>
                  <a:lnTo>
                    <a:pt x="771" y="600"/>
                  </a:lnTo>
                  <a:lnTo>
                    <a:pt x="773" y="602"/>
                  </a:lnTo>
                  <a:lnTo>
                    <a:pt x="775" y="607"/>
                  </a:lnTo>
                  <a:lnTo>
                    <a:pt x="775" y="611"/>
                  </a:lnTo>
                  <a:lnTo>
                    <a:pt x="777" y="616"/>
                  </a:lnTo>
                  <a:lnTo>
                    <a:pt x="782" y="620"/>
                  </a:lnTo>
                  <a:lnTo>
                    <a:pt x="784" y="622"/>
                  </a:lnTo>
                  <a:lnTo>
                    <a:pt x="786" y="627"/>
                  </a:lnTo>
                  <a:lnTo>
                    <a:pt x="784" y="631"/>
                  </a:lnTo>
                  <a:lnTo>
                    <a:pt x="782" y="636"/>
                  </a:lnTo>
                  <a:lnTo>
                    <a:pt x="780" y="638"/>
                  </a:lnTo>
                  <a:lnTo>
                    <a:pt x="775" y="640"/>
                  </a:lnTo>
                  <a:lnTo>
                    <a:pt x="773" y="640"/>
                  </a:lnTo>
                  <a:lnTo>
                    <a:pt x="768" y="640"/>
                  </a:lnTo>
                  <a:lnTo>
                    <a:pt x="766" y="642"/>
                  </a:lnTo>
                  <a:lnTo>
                    <a:pt x="760" y="644"/>
                  </a:lnTo>
                  <a:lnTo>
                    <a:pt x="755" y="647"/>
                  </a:lnTo>
                  <a:lnTo>
                    <a:pt x="748" y="644"/>
                  </a:lnTo>
                  <a:lnTo>
                    <a:pt x="742" y="642"/>
                  </a:lnTo>
                  <a:lnTo>
                    <a:pt x="740" y="642"/>
                  </a:lnTo>
                  <a:lnTo>
                    <a:pt x="737" y="644"/>
                  </a:lnTo>
                  <a:lnTo>
                    <a:pt x="737" y="644"/>
                  </a:lnTo>
                  <a:lnTo>
                    <a:pt x="737" y="647"/>
                  </a:lnTo>
                  <a:lnTo>
                    <a:pt x="744" y="649"/>
                  </a:lnTo>
                  <a:lnTo>
                    <a:pt x="751" y="653"/>
                  </a:lnTo>
                  <a:lnTo>
                    <a:pt x="757" y="656"/>
                  </a:lnTo>
                  <a:lnTo>
                    <a:pt x="762" y="656"/>
                  </a:lnTo>
                  <a:lnTo>
                    <a:pt x="762" y="660"/>
                  </a:lnTo>
                  <a:lnTo>
                    <a:pt x="762" y="662"/>
                  </a:lnTo>
                  <a:lnTo>
                    <a:pt x="762" y="669"/>
                  </a:lnTo>
                  <a:lnTo>
                    <a:pt x="760" y="673"/>
                  </a:lnTo>
                  <a:lnTo>
                    <a:pt x="757" y="678"/>
                  </a:lnTo>
                  <a:lnTo>
                    <a:pt x="753" y="678"/>
                  </a:lnTo>
                  <a:lnTo>
                    <a:pt x="746" y="680"/>
                  </a:lnTo>
                  <a:lnTo>
                    <a:pt x="740" y="682"/>
                  </a:lnTo>
                  <a:lnTo>
                    <a:pt x="733" y="687"/>
                  </a:lnTo>
                  <a:lnTo>
                    <a:pt x="728" y="689"/>
                  </a:lnTo>
                  <a:lnTo>
                    <a:pt x="722" y="689"/>
                  </a:lnTo>
                  <a:lnTo>
                    <a:pt x="715" y="684"/>
                  </a:lnTo>
                  <a:lnTo>
                    <a:pt x="708" y="682"/>
                  </a:lnTo>
                  <a:lnTo>
                    <a:pt x="708" y="682"/>
                  </a:lnTo>
                  <a:lnTo>
                    <a:pt x="706" y="680"/>
                  </a:lnTo>
                  <a:lnTo>
                    <a:pt x="704" y="676"/>
                  </a:lnTo>
                  <a:lnTo>
                    <a:pt x="700" y="671"/>
                  </a:lnTo>
                  <a:lnTo>
                    <a:pt x="697" y="671"/>
                  </a:lnTo>
                  <a:lnTo>
                    <a:pt x="695" y="671"/>
                  </a:lnTo>
                  <a:lnTo>
                    <a:pt x="693" y="673"/>
                  </a:lnTo>
                  <a:lnTo>
                    <a:pt x="691" y="673"/>
                  </a:lnTo>
                  <a:lnTo>
                    <a:pt x="691" y="673"/>
                  </a:lnTo>
                  <a:lnTo>
                    <a:pt x="697" y="678"/>
                  </a:lnTo>
                  <a:lnTo>
                    <a:pt x="702" y="680"/>
                  </a:lnTo>
                  <a:lnTo>
                    <a:pt x="706" y="680"/>
                  </a:lnTo>
                  <a:lnTo>
                    <a:pt x="708" y="682"/>
                  </a:lnTo>
                  <a:lnTo>
                    <a:pt x="708" y="682"/>
                  </a:lnTo>
                  <a:lnTo>
                    <a:pt x="711" y="687"/>
                  </a:lnTo>
                  <a:lnTo>
                    <a:pt x="711" y="689"/>
                  </a:lnTo>
                  <a:lnTo>
                    <a:pt x="720" y="696"/>
                  </a:lnTo>
                  <a:lnTo>
                    <a:pt x="728" y="700"/>
                  </a:lnTo>
                  <a:lnTo>
                    <a:pt x="731" y="705"/>
                  </a:lnTo>
                  <a:lnTo>
                    <a:pt x="733" y="707"/>
                  </a:lnTo>
                  <a:lnTo>
                    <a:pt x="731" y="711"/>
                  </a:lnTo>
                  <a:lnTo>
                    <a:pt x="728" y="716"/>
                  </a:lnTo>
                  <a:lnTo>
                    <a:pt x="726" y="718"/>
                  </a:lnTo>
                  <a:lnTo>
                    <a:pt x="728" y="722"/>
                  </a:lnTo>
                  <a:lnTo>
                    <a:pt x="726" y="727"/>
                  </a:lnTo>
                  <a:lnTo>
                    <a:pt x="724" y="731"/>
                  </a:lnTo>
                  <a:lnTo>
                    <a:pt x="724" y="736"/>
                  </a:lnTo>
                  <a:lnTo>
                    <a:pt x="722" y="738"/>
                  </a:lnTo>
                  <a:lnTo>
                    <a:pt x="720" y="738"/>
                  </a:lnTo>
                  <a:lnTo>
                    <a:pt x="717" y="738"/>
                  </a:lnTo>
                  <a:lnTo>
                    <a:pt x="713" y="736"/>
                  </a:lnTo>
                  <a:lnTo>
                    <a:pt x="708" y="733"/>
                  </a:lnTo>
                  <a:lnTo>
                    <a:pt x="706" y="731"/>
                  </a:lnTo>
                  <a:lnTo>
                    <a:pt x="702" y="729"/>
                  </a:lnTo>
                  <a:lnTo>
                    <a:pt x="695" y="725"/>
                  </a:lnTo>
                  <a:lnTo>
                    <a:pt x="693" y="718"/>
                  </a:lnTo>
                  <a:lnTo>
                    <a:pt x="691" y="713"/>
                  </a:lnTo>
                  <a:lnTo>
                    <a:pt x="688" y="705"/>
                  </a:lnTo>
                  <a:lnTo>
                    <a:pt x="688" y="702"/>
                  </a:lnTo>
                  <a:lnTo>
                    <a:pt x="686" y="698"/>
                  </a:lnTo>
                  <a:lnTo>
                    <a:pt x="684" y="698"/>
                  </a:lnTo>
                  <a:lnTo>
                    <a:pt x="682" y="698"/>
                  </a:lnTo>
                  <a:lnTo>
                    <a:pt x="680" y="700"/>
                  </a:lnTo>
                  <a:lnTo>
                    <a:pt x="680" y="702"/>
                  </a:lnTo>
                  <a:lnTo>
                    <a:pt x="684" y="720"/>
                  </a:lnTo>
                  <a:lnTo>
                    <a:pt x="684" y="725"/>
                  </a:lnTo>
                  <a:lnTo>
                    <a:pt x="688" y="727"/>
                  </a:lnTo>
                  <a:lnTo>
                    <a:pt x="697" y="736"/>
                  </a:lnTo>
                  <a:lnTo>
                    <a:pt x="706" y="742"/>
                  </a:lnTo>
                  <a:lnTo>
                    <a:pt x="713" y="751"/>
                  </a:lnTo>
                  <a:lnTo>
                    <a:pt x="720" y="760"/>
                  </a:lnTo>
                  <a:lnTo>
                    <a:pt x="720" y="762"/>
                  </a:lnTo>
                  <a:lnTo>
                    <a:pt x="722" y="765"/>
                  </a:lnTo>
                  <a:lnTo>
                    <a:pt x="722" y="767"/>
                  </a:lnTo>
                  <a:lnTo>
                    <a:pt x="722" y="771"/>
                  </a:lnTo>
                  <a:lnTo>
                    <a:pt x="724" y="776"/>
                  </a:lnTo>
                  <a:lnTo>
                    <a:pt x="724" y="780"/>
                  </a:lnTo>
                  <a:lnTo>
                    <a:pt x="726" y="785"/>
                  </a:lnTo>
                  <a:lnTo>
                    <a:pt x="726" y="789"/>
                  </a:lnTo>
                  <a:lnTo>
                    <a:pt x="726" y="802"/>
                  </a:lnTo>
                  <a:lnTo>
                    <a:pt x="726" y="813"/>
                  </a:lnTo>
                  <a:lnTo>
                    <a:pt x="726" y="820"/>
                  </a:lnTo>
                  <a:lnTo>
                    <a:pt x="724" y="822"/>
                  </a:lnTo>
                  <a:lnTo>
                    <a:pt x="720" y="825"/>
                  </a:lnTo>
                  <a:lnTo>
                    <a:pt x="715" y="825"/>
                  </a:lnTo>
                  <a:lnTo>
                    <a:pt x="704" y="825"/>
                  </a:lnTo>
                  <a:lnTo>
                    <a:pt x="697" y="825"/>
                  </a:lnTo>
                  <a:lnTo>
                    <a:pt x="693" y="822"/>
                  </a:lnTo>
                  <a:lnTo>
                    <a:pt x="688" y="818"/>
                  </a:lnTo>
                  <a:lnTo>
                    <a:pt x="686" y="813"/>
                  </a:lnTo>
                  <a:lnTo>
                    <a:pt x="680" y="805"/>
                  </a:lnTo>
                  <a:lnTo>
                    <a:pt x="675" y="796"/>
                  </a:lnTo>
                  <a:lnTo>
                    <a:pt x="673" y="785"/>
                  </a:lnTo>
                  <a:lnTo>
                    <a:pt x="671" y="782"/>
                  </a:lnTo>
                  <a:lnTo>
                    <a:pt x="668" y="782"/>
                  </a:lnTo>
                  <a:lnTo>
                    <a:pt x="666" y="782"/>
                  </a:lnTo>
                  <a:lnTo>
                    <a:pt x="664" y="785"/>
                  </a:lnTo>
                  <a:lnTo>
                    <a:pt x="662" y="787"/>
                  </a:lnTo>
                  <a:lnTo>
                    <a:pt x="664" y="802"/>
                  </a:lnTo>
                  <a:lnTo>
                    <a:pt x="664" y="809"/>
                  </a:lnTo>
                  <a:lnTo>
                    <a:pt x="662" y="813"/>
                  </a:lnTo>
                  <a:lnTo>
                    <a:pt x="657" y="816"/>
                  </a:lnTo>
                  <a:lnTo>
                    <a:pt x="651" y="818"/>
                  </a:lnTo>
                  <a:lnTo>
                    <a:pt x="644" y="820"/>
                  </a:lnTo>
                  <a:lnTo>
                    <a:pt x="644" y="822"/>
                  </a:lnTo>
                  <a:lnTo>
                    <a:pt x="644" y="822"/>
                  </a:lnTo>
                  <a:lnTo>
                    <a:pt x="644" y="825"/>
                  </a:lnTo>
                  <a:lnTo>
                    <a:pt x="644" y="827"/>
                  </a:lnTo>
                  <a:lnTo>
                    <a:pt x="646" y="827"/>
                  </a:lnTo>
                  <a:lnTo>
                    <a:pt x="648" y="827"/>
                  </a:lnTo>
                  <a:lnTo>
                    <a:pt x="651" y="827"/>
                  </a:lnTo>
                  <a:lnTo>
                    <a:pt x="660" y="825"/>
                  </a:lnTo>
                  <a:lnTo>
                    <a:pt x="666" y="825"/>
                  </a:lnTo>
                  <a:lnTo>
                    <a:pt x="675" y="829"/>
                  </a:lnTo>
                  <a:lnTo>
                    <a:pt x="682" y="831"/>
                  </a:lnTo>
                  <a:lnTo>
                    <a:pt x="691" y="833"/>
                  </a:lnTo>
                  <a:lnTo>
                    <a:pt x="697" y="836"/>
                  </a:lnTo>
                  <a:lnTo>
                    <a:pt x="706" y="836"/>
                  </a:lnTo>
                  <a:lnTo>
                    <a:pt x="706" y="838"/>
                  </a:lnTo>
                  <a:lnTo>
                    <a:pt x="708" y="838"/>
                  </a:lnTo>
                  <a:lnTo>
                    <a:pt x="708" y="840"/>
                  </a:lnTo>
                  <a:lnTo>
                    <a:pt x="706" y="842"/>
                  </a:lnTo>
                  <a:lnTo>
                    <a:pt x="682" y="862"/>
                  </a:lnTo>
                  <a:lnTo>
                    <a:pt x="655" y="882"/>
                  </a:lnTo>
                  <a:lnTo>
                    <a:pt x="633" y="893"/>
                  </a:lnTo>
                  <a:lnTo>
                    <a:pt x="611" y="900"/>
                  </a:lnTo>
                  <a:lnTo>
                    <a:pt x="595" y="902"/>
                  </a:lnTo>
                  <a:lnTo>
                    <a:pt x="582" y="909"/>
                  </a:lnTo>
                  <a:lnTo>
                    <a:pt x="575" y="911"/>
                  </a:lnTo>
                  <a:lnTo>
                    <a:pt x="566" y="911"/>
                  </a:lnTo>
                  <a:lnTo>
                    <a:pt x="562" y="911"/>
                  </a:lnTo>
                  <a:lnTo>
                    <a:pt x="560" y="911"/>
                  </a:lnTo>
                  <a:lnTo>
                    <a:pt x="553" y="914"/>
                  </a:lnTo>
                  <a:lnTo>
                    <a:pt x="548" y="916"/>
                  </a:lnTo>
                  <a:lnTo>
                    <a:pt x="544" y="916"/>
                  </a:lnTo>
                  <a:lnTo>
                    <a:pt x="540" y="916"/>
                  </a:lnTo>
                  <a:lnTo>
                    <a:pt x="535" y="916"/>
                  </a:lnTo>
                  <a:lnTo>
                    <a:pt x="531" y="918"/>
                  </a:lnTo>
                  <a:lnTo>
                    <a:pt x="524" y="922"/>
                  </a:lnTo>
                  <a:lnTo>
                    <a:pt x="520" y="927"/>
                  </a:lnTo>
                  <a:lnTo>
                    <a:pt x="513" y="929"/>
                  </a:lnTo>
                  <a:lnTo>
                    <a:pt x="508" y="934"/>
                  </a:lnTo>
                  <a:lnTo>
                    <a:pt x="504" y="940"/>
                  </a:lnTo>
                  <a:lnTo>
                    <a:pt x="497" y="947"/>
                  </a:lnTo>
                  <a:lnTo>
                    <a:pt x="493" y="954"/>
                  </a:lnTo>
                  <a:lnTo>
                    <a:pt x="486" y="960"/>
                  </a:lnTo>
                  <a:lnTo>
                    <a:pt x="482" y="967"/>
                  </a:lnTo>
                  <a:lnTo>
                    <a:pt x="480" y="974"/>
                  </a:lnTo>
                  <a:lnTo>
                    <a:pt x="475" y="976"/>
                  </a:lnTo>
                  <a:lnTo>
                    <a:pt x="468" y="980"/>
                  </a:lnTo>
                  <a:lnTo>
                    <a:pt x="464" y="982"/>
                  </a:lnTo>
                  <a:lnTo>
                    <a:pt x="462" y="982"/>
                  </a:lnTo>
                  <a:lnTo>
                    <a:pt x="457" y="985"/>
                  </a:lnTo>
                  <a:lnTo>
                    <a:pt x="442" y="996"/>
                  </a:lnTo>
                  <a:lnTo>
                    <a:pt x="422" y="1000"/>
                  </a:lnTo>
                  <a:lnTo>
                    <a:pt x="420" y="1002"/>
                  </a:lnTo>
                  <a:lnTo>
                    <a:pt x="415" y="1005"/>
                  </a:lnTo>
                  <a:lnTo>
                    <a:pt x="413" y="1007"/>
                  </a:lnTo>
                  <a:lnTo>
                    <a:pt x="411" y="1007"/>
                  </a:lnTo>
                  <a:lnTo>
                    <a:pt x="408" y="1007"/>
                  </a:lnTo>
                  <a:lnTo>
                    <a:pt x="402" y="1007"/>
                  </a:lnTo>
                  <a:lnTo>
                    <a:pt x="393" y="1007"/>
                  </a:lnTo>
                  <a:lnTo>
                    <a:pt x="386" y="1009"/>
                  </a:lnTo>
                  <a:lnTo>
                    <a:pt x="380" y="1009"/>
                  </a:lnTo>
                  <a:lnTo>
                    <a:pt x="375" y="1009"/>
                  </a:lnTo>
                  <a:lnTo>
                    <a:pt x="371" y="1011"/>
                  </a:lnTo>
                  <a:lnTo>
                    <a:pt x="366" y="1014"/>
                  </a:lnTo>
                  <a:lnTo>
                    <a:pt x="364" y="1018"/>
                  </a:lnTo>
                  <a:lnTo>
                    <a:pt x="362" y="1022"/>
                  </a:lnTo>
                  <a:lnTo>
                    <a:pt x="360" y="1025"/>
                  </a:lnTo>
                  <a:lnTo>
                    <a:pt x="353" y="1025"/>
                  </a:lnTo>
                  <a:lnTo>
                    <a:pt x="351" y="1027"/>
                  </a:lnTo>
                  <a:lnTo>
                    <a:pt x="349" y="1027"/>
                  </a:lnTo>
                  <a:lnTo>
                    <a:pt x="349" y="1029"/>
                  </a:lnTo>
                  <a:lnTo>
                    <a:pt x="349" y="1034"/>
                  </a:lnTo>
                  <a:lnTo>
                    <a:pt x="351" y="1036"/>
                  </a:lnTo>
                  <a:lnTo>
                    <a:pt x="351" y="1038"/>
                  </a:lnTo>
                  <a:lnTo>
                    <a:pt x="351" y="1042"/>
                  </a:lnTo>
                  <a:lnTo>
                    <a:pt x="349" y="1045"/>
                  </a:lnTo>
                  <a:lnTo>
                    <a:pt x="344" y="1049"/>
                  </a:lnTo>
                  <a:lnTo>
                    <a:pt x="342" y="1051"/>
                  </a:lnTo>
                  <a:lnTo>
                    <a:pt x="340" y="1054"/>
                  </a:lnTo>
                  <a:lnTo>
                    <a:pt x="342" y="1056"/>
                  </a:lnTo>
                  <a:lnTo>
                    <a:pt x="344" y="1065"/>
                  </a:lnTo>
                  <a:lnTo>
                    <a:pt x="342" y="1071"/>
                  </a:lnTo>
                  <a:lnTo>
                    <a:pt x="340" y="1078"/>
                  </a:lnTo>
                  <a:lnTo>
                    <a:pt x="335" y="1085"/>
                  </a:lnTo>
                  <a:lnTo>
                    <a:pt x="326" y="1091"/>
                  </a:lnTo>
                  <a:lnTo>
                    <a:pt x="322" y="1098"/>
                  </a:lnTo>
                  <a:lnTo>
                    <a:pt x="317" y="1107"/>
                  </a:lnTo>
                  <a:lnTo>
                    <a:pt x="315" y="1111"/>
                  </a:lnTo>
                  <a:lnTo>
                    <a:pt x="311" y="1116"/>
                  </a:lnTo>
                  <a:lnTo>
                    <a:pt x="306" y="1118"/>
                  </a:lnTo>
                  <a:lnTo>
                    <a:pt x="306" y="1118"/>
                  </a:lnTo>
                  <a:lnTo>
                    <a:pt x="304" y="1116"/>
                  </a:lnTo>
                  <a:lnTo>
                    <a:pt x="304" y="1114"/>
                  </a:lnTo>
                  <a:lnTo>
                    <a:pt x="302" y="1111"/>
                  </a:lnTo>
                  <a:lnTo>
                    <a:pt x="300" y="1114"/>
                  </a:lnTo>
                  <a:lnTo>
                    <a:pt x="300" y="1114"/>
                  </a:lnTo>
                  <a:lnTo>
                    <a:pt x="302" y="1116"/>
                  </a:lnTo>
                  <a:lnTo>
                    <a:pt x="304" y="1116"/>
                  </a:lnTo>
                  <a:lnTo>
                    <a:pt x="304" y="1118"/>
                  </a:lnTo>
                  <a:lnTo>
                    <a:pt x="306" y="1118"/>
                  </a:lnTo>
                  <a:lnTo>
                    <a:pt x="304" y="1125"/>
                  </a:lnTo>
                  <a:lnTo>
                    <a:pt x="302" y="1134"/>
                  </a:lnTo>
                  <a:lnTo>
                    <a:pt x="300" y="1143"/>
                  </a:lnTo>
                  <a:lnTo>
                    <a:pt x="293" y="1149"/>
                  </a:lnTo>
                  <a:lnTo>
                    <a:pt x="289" y="1156"/>
                  </a:lnTo>
                  <a:lnTo>
                    <a:pt x="286" y="1163"/>
                  </a:lnTo>
                  <a:lnTo>
                    <a:pt x="284" y="1171"/>
                  </a:lnTo>
                  <a:lnTo>
                    <a:pt x="280" y="1178"/>
                  </a:lnTo>
                  <a:lnTo>
                    <a:pt x="277" y="1187"/>
                  </a:lnTo>
                  <a:lnTo>
                    <a:pt x="275" y="1196"/>
                  </a:lnTo>
                  <a:lnTo>
                    <a:pt x="271" y="1203"/>
                  </a:lnTo>
                  <a:lnTo>
                    <a:pt x="269" y="1207"/>
                  </a:lnTo>
                  <a:lnTo>
                    <a:pt x="264" y="1209"/>
                  </a:lnTo>
                  <a:lnTo>
                    <a:pt x="260" y="1209"/>
                  </a:lnTo>
                  <a:lnTo>
                    <a:pt x="255" y="1209"/>
                  </a:lnTo>
                  <a:lnTo>
                    <a:pt x="249" y="1207"/>
                  </a:lnTo>
                  <a:lnTo>
                    <a:pt x="242" y="1207"/>
                  </a:lnTo>
                  <a:lnTo>
                    <a:pt x="240" y="1205"/>
                  </a:lnTo>
                  <a:lnTo>
                    <a:pt x="237" y="1205"/>
                  </a:lnTo>
                  <a:lnTo>
                    <a:pt x="235" y="1203"/>
                  </a:lnTo>
                  <a:lnTo>
                    <a:pt x="235" y="1200"/>
                  </a:lnTo>
                  <a:lnTo>
                    <a:pt x="233" y="1198"/>
                  </a:lnTo>
                  <a:lnTo>
                    <a:pt x="231" y="1196"/>
                  </a:lnTo>
                  <a:lnTo>
                    <a:pt x="226" y="1189"/>
                  </a:lnTo>
                  <a:lnTo>
                    <a:pt x="224" y="1183"/>
                  </a:lnTo>
                  <a:lnTo>
                    <a:pt x="224" y="1176"/>
                  </a:lnTo>
                  <a:lnTo>
                    <a:pt x="222" y="1174"/>
                  </a:lnTo>
                  <a:lnTo>
                    <a:pt x="220" y="1171"/>
                  </a:lnTo>
                  <a:lnTo>
                    <a:pt x="217" y="1171"/>
                  </a:lnTo>
                  <a:lnTo>
                    <a:pt x="213" y="1171"/>
                  </a:lnTo>
                  <a:lnTo>
                    <a:pt x="206" y="1174"/>
                  </a:lnTo>
                  <a:lnTo>
                    <a:pt x="189" y="1176"/>
                  </a:lnTo>
                  <a:lnTo>
                    <a:pt x="189" y="1176"/>
                  </a:lnTo>
                  <a:lnTo>
                    <a:pt x="186" y="1176"/>
                  </a:lnTo>
                  <a:lnTo>
                    <a:pt x="186" y="1176"/>
                  </a:lnTo>
                  <a:lnTo>
                    <a:pt x="184" y="1169"/>
                  </a:lnTo>
                  <a:lnTo>
                    <a:pt x="182" y="1165"/>
                  </a:lnTo>
                  <a:lnTo>
                    <a:pt x="180" y="1163"/>
                  </a:lnTo>
                  <a:lnTo>
                    <a:pt x="173" y="1160"/>
                  </a:lnTo>
                  <a:lnTo>
                    <a:pt x="169" y="1154"/>
                  </a:lnTo>
                  <a:lnTo>
                    <a:pt x="162" y="1149"/>
                  </a:lnTo>
                  <a:lnTo>
                    <a:pt x="162" y="1147"/>
                  </a:lnTo>
                  <a:lnTo>
                    <a:pt x="164" y="1143"/>
                  </a:lnTo>
                  <a:lnTo>
                    <a:pt x="164" y="1138"/>
                  </a:lnTo>
                  <a:lnTo>
                    <a:pt x="164" y="1136"/>
                  </a:lnTo>
                  <a:lnTo>
                    <a:pt x="164" y="1131"/>
                  </a:lnTo>
                  <a:lnTo>
                    <a:pt x="162" y="1125"/>
                  </a:lnTo>
                  <a:lnTo>
                    <a:pt x="160" y="1120"/>
                  </a:lnTo>
                  <a:lnTo>
                    <a:pt x="157" y="1116"/>
                  </a:lnTo>
                  <a:lnTo>
                    <a:pt x="155" y="1111"/>
                  </a:lnTo>
                  <a:lnTo>
                    <a:pt x="155" y="1109"/>
                  </a:lnTo>
                  <a:lnTo>
                    <a:pt x="155" y="1105"/>
                  </a:lnTo>
                  <a:lnTo>
                    <a:pt x="155" y="1102"/>
                  </a:lnTo>
                  <a:lnTo>
                    <a:pt x="157" y="1098"/>
                  </a:lnTo>
                  <a:lnTo>
                    <a:pt x="155" y="1096"/>
                  </a:lnTo>
                  <a:lnTo>
                    <a:pt x="153" y="1091"/>
                  </a:lnTo>
                  <a:lnTo>
                    <a:pt x="151" y="1089"/>
                  </a:lnTo>
                  <a:lnTo>
                    <a:pt x="149" y="1085"/>
                  </a:lnTo>
                  <a:lnTo>
                    <a:pt x="149" y="1085"/>
                  </a:lnTo>
                  <a:lnTo>
                    <a:pt x="149" y="1087"/>
                  </a:lnTo>
                  <a:lnTo>
                    <a:pt x="149" y="1085"/>
                  </a:lnTo>
                  <a:lnTo>
                    <a:pt x="149" y="1085"/>
                  </a:lnTo>
                  <a:lnTo>
                    <a:pt x="144" y="1078"/>
                  </a:lnTo>
                  <a:lnTo>
                    <a:pt x="142" y="1071"/>
                  </a:lnTo>
                  <a:lnTo>
                    <a:pt x="140" y="1065"/>
                  </a:lnTo>
                  <a:lnTo>
                    <a:pt x="140" y="1058"/>
                  </a:lnTo>
                  <a:lnTo>
                    <a:pt x="137" y="1054"/>
                  </a:lnTo>
                  <a:lnTo>
                    <a:pt x="140" y="1051"/>
                  </a:lnTo>
                  <a:lnTo>
                    <a:pt x="142" y="1047"/>
                  </a:lnTo>
                  <a:lnTo>
                    <a:pt x="144" y="1042"/>
                  </a:lnTo>
                  <a:lnTo>
                    <a:pt x="149" y="1040"/>
                  </a:lnTo>
                  <a:lnTo>
                    <a:pt x="153" y="1036"/>
                  </a:lnTo>
                  <a:lnTo>
                    <a:pt x="157" y="1031"/>
                  </a:lnTo>
                  <a:lnTo>
                    <a:pt x="157" y="1031"/>
                  </a:lnTo>
                  <a:lnTo>
                    <a:pt x="160" y="1029"/>
                  </a:lnTo>
                  <a:lnTo>
                    <a:pt x="160" y="1029"/>
                  </a:lnTo>
                  <a:lnTo>
                    <a:pt x="162" y="1029"/>
                  </a:lnTo>
                  <a:lnTo>
                    <a:pt x="162" y="1027"/>
                  </a:lnTo>
                  <a:lnTo>
                    <a:pt x="160" y="1029"/>
                  </a:lnTo>
                  <a:lnTo>
                    <a:pt x="157" y="1029"/>
                  </a:lnTo>
                  <a:lnTo>
                    <a:pt x="157" y="1029"/>
                  </a:lnTo>
                  <a:lnTo>
                    <a:pt x="157" y="1031"/>
                  </a:lnTo>
                  <a:lnTo>
                    <a:pt x="140" y="1036"/>
                  </a:lnTo>
                  <a:lnTo>
                    <a:pt x="137" y="1036"/>
                  </a:lnTo>
                  <a:lnTo>
                    <a:pt x="135" y="1034"/>
                  </a:lnTo>
                  <a:lnTo>
                    <a:pt x="135" y="1031"/>
                  </a:lnTo>
                  <a:lnTo>
                    <a:pt x="133" y="1027"/>
                  </a:lnTo>
                  <a:lnTo>
                    <a:pt x="133" y="1007"/>
                  </a:lnTo>
                  <a:lnTo>
                    <a:pt x="129" y="989"/>
                  </a:lnTo>
                  <a:lnTo>
                    <a:pt x="129" y="982"/>
                  </a:lnTo>
                  <a:lnTo>
                    <a:pt x="129" y="978"/>
                  </a:lnTo>
                  <a:lnTo>
                    <a:pt x="126" y="974"/>
                  </a:lnTo>
                  <a:lnTo>
                    <a:pt x="126" y="969"/>
                  </a:lnTo>
                  <a:lnTo>
                    <a:pt x="124" y="967"/>
                  </a:lnTo>
                  <a:lnTo>
                    <a:pt x="120" y="960"/>
                  </a:lnTo>
                  <a:lnTo>
                    <a:pt x="122" y="954"/>
                  </a:lnTo>
                  <a:lnTo>
                    <a:pt x="124" y="949"/>
                  </a:lnTo>
                  <a:lnTo>
                    <a:pt x="131" y="942"/>
                  </a:lnTo>
                  <a:lnTo>
                    <a:pt x="135" y="938"/>
                  </a:lnTo>
                  <a:lnTo>
                    <a:pt x="137" y="938"/>
                  </a:lnTo>
                  <a:lnTo>
                    <a:pt x="137" y="936"/>
                  </a:lnTo>
                  <a:lnTo>
                    <a:pt x="142" y="936"/>
                  </a:lnTo>
                  <a:lnTo>
                    <a:pt x="140" y="936"/>
                  </a:lnTo>
                  <a:lnTo>
                    <a:pt x="140" y="936"/>
                  </a:lnTo>
                  <a:lnTo>
                    <a:pt x="137" y="936"/>
                  </a:lnTo>
                  <a:lnTo>
                    <a:pt x="135" y="938"/>
                  </a:lnTo>
                  <a:lnTo>
                    <a:pt x="135" y="938"/>
                  </a:lnTo>
                  <a:lnTo>
                    <a:pt x="131" y="934"/>
                  </a:lnTo>
                  <a:lnTo>
                    <a:pt x="126" y="929"/>
                  </a:lnTo>
                  <a:lnTo>
                    <a:pt x="126" y="925"/>
                  </a:lnTo>
                  <a:lnTo>
                    <a:pt x="126" y="918"/>
                  </a:lnTo>
                  <a:lnTo>
                    <a:pt x="129" y="914"/>
                  </a:lnTo>
                  <a:lnTo>
                    <a:pt x="133" y="907"/>
                  </a:lnTo>
                  <a:lnTo>
                    <a:pt x="135" y="898"/>
                  </a:lnTo>
                  <a:lnTo>
                    <a:pt x="137" y="896"/>
                  </a:lnTo>
                  <a:lnTo>
                    <a:pt x="142" y="891"/>
                  </a:lnTo>
                  <a:lnTo>
                    <a:pt x="144" y="887"/>
                  </a:lnTo>
                  <a:lnTo>
                    <a:pt x="146" y="885"/>
                  </a:lnTo>
                  <a:lnTo>
                    <a:pt x="149" y="880"/>
                  </a:lnTo>
                  <a:lnTo>
                    <a:pt x="149" y="878"/>
                  </a:lnTo>
                  <a:lnTo>
                    <a:pt x="151" y="876"/>
                  </a:lnTo>
                  <a:lnTo>
                    <a:pt x="153" y="876"/>
                  </a:lnTo>
                  <a:lnTo>
                    <a:pt x="155" y="876"/>
                  </a:lnTo>
                  <a:lnTo>
                    <a:pt x="162" y="878"/>
                  </a:lnTo>
                  <a:lnTo>
                    <a:pt x="164" y="878"/>
                  </a:lnTo>
                  <a:lnTo>
                    <a:pt x="164" y="878"/>
                  </a:lnTo>
                  <a:lnTo>
                    <a:pt x="164" y="878"/>
                  </a:lnTo>
                  <a:lnTo>
                    <a:pt x="162" y="878"/>
                  </a:lnTo>
                  <a:lnTo>
                    <a:pt x="160" y="869"/>
                  </a:lnTo>
                  <a:lnTo>
                    <a:pt x="160" y="862"/>
                  </a:lnTo>
                  <a:lnTo>
                    <a:pt x="166" y="860"/>
                  </a:lnTo>
                  <a:lnTo>
                    <a:pt x="171" y="860"/>
                  </a:lnTo>
                  <a:lnTo>
                    <a:pt x="177" y="860"/>
                  </a:lnTo>
                  <a:lnTo>
                    <a:pt x="184" y="858"/>
                  </a:lnTo>
                  <a:lnTo>
                    <a:pt x="189" y="856"/>
                  </a:lnTo>
                  <a:lnTo>
                    <a:pt x="191" y="851"/>
                  </a:lnTo>
                  <a:lnTo>
                    <a:pt x="193" y="845"/>
                  </a:lnTo>
                  <a:lnTo>
                    <a:pt x="193" y="842"/>
                  </a:lnTo>
                  <a:lnTo>
                    <a:pt x="195" y="842"/>
                  </a:lnTo>
                  <a:lnTo>
                    <a:pt x="200" y="842"/>
                  </a:lnTo>
                  <a:lnTo>
                    <a:pt x="202" y="840"/>
                  </a:lnTo>
                  <a:lnTo>
                    <a:pt x="204" y="838"/>
                  </a:lnTo>
                  <a:lnTo>
                    <a:pt x="202" y="836"/>
                  </a:lnTo>
                  <a:lnTo>
                    <a:pt x="202" y="831"/>
                  </a:lnTo>
                  <a:lnTo>
                    <a:pt x="204" y="827"/>
                  </a:lnTo>
                  <a:lnTo>
                    <a:pt x="209" y="818"/>
                  </a:lnTo>
                  <a:lnTo>
                    <a:pt x="206" y="818"/>
                  </a:lnTo>
                  <a:lnTo>
                    <a:pt x="206" y="818"/>
                  </a:lnTo>
                  <a:lnTo>
                    <a:pt x="209" y="818"/>
                  </a:lnTo>
                  <a:lnTo>
                    <a:pt x="215" y="811"/>
                  </a:lnTo>
                  <a:lnTo>
                    <a:pt x="215" y="809"/>
                  </a:lnTo>
                  <a:lnTo>
                    <a:pt x="213" y="807"/>
                  </a:lnTo>
                  <a:lnTo>
                    <a:pt x="211" y="805"/>
                  </a:lnTo>
                  <a:lnTo>
                    <a:pt x="193" y="800"/>
                  </a:lnTo>
                  <a:lnTo>
                    <a:pt x="175" y="791"/>
                  </a:lnTo>
                  <a:lnTo>
                    <a:pt x="175" y="791"/>
                  </a:lnTo>
                  <a:lnTo>
                    <a:pt x="173" y="789"/>
                  </a:lnTo>
                  <a:lnTo>
                    <a:pt x="175" y="791"/>
                  </a:lnTo>
                  <a:lnTo>
                    <a:pt x="175" y="791"/>
                  </a:lnTo>
                  <a:lnTo>
                    <a:pt x="175" y="796"/>
                  </a:lnTo>
                  <a:lnTo>
                    <a:pt x="177" y="802"/>
                  </a:lnTo>
                  <a:lnTo>
                    <a:pt x="182" y="805"/>
                  </a:lnTo>
                  <a:lnTo>
                    <a:pt x="186" y="811"/>
                  </a:lnTo>
                  <a:lnTo>
                    <a:pt x="189" y="813"/>
                  </a:lnTo>
                  <a:lnTo>
                    <a:pt x="186" y="818"/>
                  </a:lnTo>
                  <a:lnTo>
                    <a:pt x="186" y="822"/>
                  </a:lnTo>
                  <a:lnTo>
                    <a:pt x="182" y="825"/>
                  </a:lnTo>
                  <a:lnTo>
                    <a:pt x="173" y="829"/>
                  </a:lnTo>
                  <a:lnTo>
                    <a:pt x="164" y="829"/>
                  </a:lnTo>
                  <a:lnTo>
                    <a:pt x="153" y="829"/>
                  </a:lnTo>
                  <a:lnTo>
                    <a:pt x="151" y="827"/>
                  </a:lnTo>
                  <a:lnTo>
                    <a:pt x="144" y="820"/>
                  </a:lnTo>
                  <a:lnTo>
                    <a:pt x="140" y="813"/>
                  </a:lnTo>
                  <a:lnTo>
                    <a:pt x="137" y="802"/>
                  </a:lnTo>
                  <a:lnTo>
                    <a:pt x="140" y="796"/>
                  </a:lnTo>
                  <a:lnTo>
                    <a:pt x="142" y="787"/>
                  </a:lnTo>
                  <a:lnTo>
                    <a:pt x="144" y="782"/>
                  </a:lnTo>
                  <a:lnTo>
                    <a:pt x="149" y="780"/>
                  </a:lnTo>
                  <a:lnTo>
                    <a:pt x="151" y="778"/>
                  </a:lnTo>
                  <a:lnTo>
                    <a:pt x="153" y="778"/>
                  </a:lnTo>
                  <a:lnTo>
                    <a:pt x="155" y="776"/>
                  </a:lnTo>
                  <a:lnTo>
                    <a:pt x="155" y="773"/>
                  </a:lnTo>
                  <a:lnTo>
                    <a:pt x="153" y="771"/>
                  </a:lnTo>
                  <a:lnTo>
                    <a:pt x="153" y="767"/>
                  </a:lnTo>
                  <a:lnTo>
                    <a:pt x="153" y="765"/>
                  </a:lnTo>
                  <a:lnTo>
                    <a:pt x="153" y="760"/>
                  </a:lnTo>
                  <a:lnTo>
                    <a:pt x="157" y="756"/>
                  </a:lnTo>
                  <a:lnTo>
                    <a:pt x="162" y="756"/>
                  </a:lnTo>
                  <a:lnTo>
                    <a:pt x="175" y="758"/>
                  </a:lnTo>
                  <a:lnTo>
                    <a:pt x="186" y="762"/>
                  </a:lnTo>
                  <a:lnTo>
                    <a:pt x="195" y="762"/>
                  </a:lnTo>
                  <a:lnTo>
                    <a:pt x="195" y="765"/>
                  </a:lnTo>
                  <a:lnTo>
                    <a:pt x="197" y="765"/>
                  </a:lnTo>
                  <a:lnTo>
                    <a:pt x="204" y="776"/>
                  </a:lnTo>
                  <a:lnTo>
                    <a:pt x="206" y="776"/>
                  </a:lnTo>
                  <a:lnTo>
                    <a:pt x="206" y="776"/>
                  </a:lnTo>
                  <a:lnTo>
                    <a:pt x="209" y="776"/>
                  </a:lnTo>
                  <a:lnTo>
                    <a:pt x="209" y="773"/>
                  </a:lnTo>
                  <a:lnTo>
                    <a:pt x="206" y="771"/>
                  </a:lnTo>
                  <a:lnTo>
                    <a:pt x="204" y="767"/>
                  </a:lnTo>
                  <a:lnTo>
                    <a:pt x="202" y="765"/>
                  </a:lnTo>
                  <a:lnTo>
                    <a:pt x="197" y="765"/>
                  </a:lnTo>
                  <a:lnTo>
                    <a:pt x="195" y="762"/>
                  </a:lnTo>
                  <a:lnTo>
                    <a:pt x="195" y="762"/>
                  </a:lnTo>
                  <a:lnTo>
                    <a:pt x="200" y="758"/>
                  </a:lnTo>
                  <a:lnTo>
                    <a:pt x="200" y="753"/>
                  </a:lnTo>
                  <a:lnTo>
                    <a:pt x="200" y="751"/>
                  </a:lnTo>
                  <a:lnTo>
                    <a:pt x="197" y="749"/>
                  </a:lnTo>
                  <a:lnTo>
                    <a:pt x="193" y="747"/>
                  </a:lnTo>
                  <a:lnTo>
                    <a:pt x="189" y="745"/>
                  </a:lnTo>
                  <a:lnTo>
                    <a:pt x="189" y="742"/>
                  </a:lnTo>
                  <a:lnTo>
                    <a:pt x="186" y="740"/>
                  </a:lnTo>
                  <a:lnTo>
                    <a:pt x="189" y="738"/>
                  </a:lnTo>
                  <a:lnTo>
                    <a:pt x="197" y="725"/>
                  </a:lnTo>
                  <a:lnTo>
                    <a:pt x="197" y="725"/>
                  </a:lnTo>
                  <a:lnTo>
                    <a:pt x="200" y="725"/>
                  </a:lnTo>
                  <a:lnTo>
                    <a:pt x="200" y="725"/>
                  </a:lnTo>
                  <a:lnTo>
                    <a:pt x="200" y="722"/>
                  </a:lnTo>
                  <a:lnTo>
                    <a:pt x="200" y="720"/>
                  </a:lnTo>
                  <a:lnTo>
                    <a:pt x="197" y="720"/>
                  </a:lnTo>
                  <a:lnTo>
                    <a:pt x="195" y="720"/>
                  </a:lnTo>
                  <a:lnTo>
                    <a:pt x="197" y="720"/>
                  </a:lnTo>
                  <a:lnTo>
                    <a:pt x="195" y="720"/>
                  </a:lnTo>
                  <a:lnTo>
                    <a:pt x="195" y="720"/>
                  </a:lnTo>
                  <a:lnTo>
                    <a:pt x="193" y="718"/>
                  </a:lnTo>
                  <a:lnTo>
                    <a:pt x="189" y="716"/>
                  </a:lnTo>
                  <a:lnTo>
                    <a:pt x="186" y="718"/>
                  </a:lnTo>
                  <a:lnTo>
                    <a:pt x="182" y="718"/>
                  </a:lnTo>
                  <a:lnTo>
                    <a:pt x="180" y="722"/>
                  </a:lnTo>
                  <a:lnTo>
                    <a:pt x="177" y="725"/>
                  </a:lnTo>
                  <a:lnTo>
                    <a:pt x="171" y="731"/>
                  </a:lnTo>
                  <a:lnTo>
                    <a:pt x="164" y="731"/>
                  </a:lnTo>
                  <a:lnTo>
                    <a:pt x="157" y="729"/>
                  </a:lnTo>
                  <a:lnTo>
                    <a:pt x="151" y="725"/>
                  </a:lnTo>
                  <a:lnTo>
                    <a:pt x="149" y="720"/>
                  </a:lnTo>
                  <a:lnTo>
                    <a:pt x="149" y="718"/>
                  </a:lnTo>
                  <a:lnTo>
                    <a:pt x="149" y="713"/>
                  </a:lnTo>
                  <a:lnTo>
                    <a:pt x="149" y="711"/>
                  </a:lnTo>
                  <a:lnTo>
                    <a:pt x="153" y="705"/>
                  </a:lnTo>
                  <a:lnTo>
                    <a:pt x="157" y="700"/>
                  </a:lnTo>
                  <a:lnTo>
                    <a:pt x="160" y="693"/>
                  </a:lnTo>
                  <a:lnTo>
                    <a:pt x="157" y="693"/>
                  </a:lnTo>
                  <a:lnTo>
                    <a:pt x="157" y="691"/>
                  </a:lnTo>
                  <a:lnTo>
                    <a:pt x="160" y="693"/>
                  </a:lnTo>
                  <a:lnTo>
                    <a:pt x="164" y="689"/>
                  </a:lnTo>
                  <a:lnTo>
                    <a:pt x="164" y="689"/>
                  </a:lnTo>
                  <a:lnTo>
                    <a:pt x="166" y="687"/>
                  </a:lnTo>
                  <a:lnTo>
                    <a:pt x="164" y="687"/>
                  </a:lnTo>
                  <a:lnTo>
                    <a:pt x="164" y="689"/>
                  </a:lnTo>
                  <a:lnTo>
                    <a:pt x="160" y="687"/>
                  </a:lnTo>
                  <a:lnTo>
                    <a:pt x="160" y="682"/>
                  </a:lnTo>
                  <a:lnTo>
                    <a:pt x="160" y="678"/>
                  </a:lnTo>
                  <a:lnTo>
                    <a:pt x="162" y="673"/>
                  </a:lnTo>
                  <a:lnTo>
                    <a:pt x="166" y="671"/>
                  </a:lnTo>
                  <a:lnTo>
                    <a:pt x="169" y="669"/>
                  </a:lnTo>
                  <a:lnTo>
                    <a:pt x="169" y="669"/>
                  </a:lnTo>
                  <a:lnTo>
                    <a:pt x="169" y="667"/>
                  </a:lnTo>
                  <a:lnTo>
                    <a:pt x="166" y="667"/>
                  </a:lnTo>
                  <a:lnTo>
                    <a:pt x="166" y="667"/>
                  </a:lnTo>
                  <a:lnTo>
                    <a:pt x="164" y="664"/>
                  </a:lnTo>
                  <a:lnTo>
                    <a:pt x="162" y="662"/>
                  </a:lnTo>
                  <a:lnTo>
                    <a:pt x="164" y="660"/>
                  </a:lnTo>
                  <a:lnTo>
                    <a:pt x="169" y="658"/>
                  </a:lnTo>
                  <a:lnTo>
                    <a:pt x="173" y="656"/>
                  </a:lnTo>
                  <a:lnTo>
                    <a:pt x="177" y="656"/>
                  </a:lnTo>
                  <a:lnTo>
                    <a:pt x="177" y="653"/>
                  </a:lnTo>
                  <a:lnTo>
                    <a:pt x="180" y="651"/>
                  </a:lnTo>
                  <a:lnTo>
                    <a:pt x="177" y="647"/>
                  </a:lnTo>
                  <a:lnTo>
                    <a:pt x="175" y="647"/>
                  </a:lnTo>
                  <a:lnTo>
                    <a:pt x="173" y="644"/>
                  </a:lnTo>
                  <a:lnTo>
                    <a:pt x="173" y="642"/>
                  </a:lnTo>
                  <a:lnTo>
                    <a:pt x="173" y="640"/>
                  </a:lnTo>
                  <a:lnTo>
                    <a:pt x="175" y="633"/>
                  </a:lnTo>
                  <a:lnTo>
                    <a:pt x="175" y="629"/>
                  </a:lnTo>
                  <a:lnTo>
                    <a:pt x="175" y="624"/>
                  </a:lnTo>
                  <a:lnTo>
                    <a:pt x="175" y="616"/>
                  </a:lnTo>
                  <a:lnTo>
                    <a:pt x="173" y="607"/>
                  </a:lnTo>
                  <a:lnTo>
                    <a:pt x="171" y="602"/>
                  </a:lnTo>
                  <a:lnTo>
                    <a:pt x="169" y="598"/>
                  </a:lnTo>
                  <a:lnTo>
                    <a:pt x="171" y="596"/>
                  </a:lnTo>
                  <a:lnTo>
                    <a:pt x="171" y="593"/>
                  </a:lnTo>
                  <a:lnTo>
                    <a:pt x="173" y="591"/>
                  </a:lnTo>
                  <a:lnTo>
                    <a:pt x="173" y="589"/>
                  </a:lnTo>
                  <a:lnTo>
                    <a:pt x="171" y="587"/>
                  </a:lnTo>
                  <a:lnTo>
                    <a:pt x="169" y="582"/>
                  </a:lnTo>
                  <a:lnTo>
                    <a:pt x="169" y="578"/>
                  </a:lnTo>
                  <a:lnTo>
                    <a:pt x="171" y="573"/>
                  </a:lnTo>
                  <a:lnTo>
                    <a:pt x="175" y="569"/>
                  </a:lnTo>
                  <a:lnTo>
                    <a:pt x="175" y="567"/>
                  </a:lnTo>
                  <a:lnTo>
                    <a:pt x="173" y="564"/>
                  </a:lnTo>
                  <a:lnTo>
                    <a:pt x="171" y="564"/>
                  </a:lnTo>
                  <a:lnTo>
                    <a:pt x="169" y="562"/>
                  </a:lnTo>
                  <a:lnTo>
                    <a:pt x="164" y="560"/>
                  </a:lnTo>
                  <a:lnTo>
                    <a:pt x="162" y="560"/>
                  </a:lnTo>
                  <a:lnTo>
                    <a:pt x="164" y="558"/>
                  </a:lnTo>
                  <a:lnTo>
                    <a:pt x="166" y="553"/>
                  </a:lnTo>
                  <a:lnTo>
                    <a:pt x="169" y="549"/>
                  </a:lnTo>
                  <a:lnTo>
                    <a:pt x="169" y="544"/>
                  </a:lnTo>
                  <a:lnTo>
                    <a:pt x="166" y="540"/>
                  </a:lnTo>
                  <a:lnTo>
                    <a:pt x="164" y="536"/>
                  </a:lnTo>
                  <a:lnTo>
                    <a:pt x="162" y="531"/>
                  </a:lnTo>
                  <a:lnTo>
                    <a:pt x="160" y="524"/>
                  </a:lnTo>
                  <a:lnTo>
                    <a:pt x="160" y="520"/>
                  </a:lnTo>
                  <a:lnTo>
                    <a:pt x="162" y="516"/>
                  </a:lnTo>
                  <a:lnTo>
                    <a:pt x="164" y="509"/>
                  </a:lnTo>
                  <a:lnTo>
                    <a:pt x="166" y="502"/>
                  </a:lnTo>
                  <a:lnTo>
                    <a:pt x="164" y="498"/>
                  </a:lnTo>
                  <a:lnTo>
                    <a:pt x="164" y="496"/>
                  </a:lnTo>
                  <a:lnTo>
                    <a:pt x="160" y="491"/>
                  </a:lnTo>
                  <a:lnTo>
                    <a:pt x="157" y="487"/>
                  </a:lnTo>
                  <a:lnTo>
                    <a:pt x="144" y="478"/>
                  </a:lnTo>
                  <a:lnTo>
                    <a:pt x="133" y="469"/>
                  </a:lnTo>
                  <a:lnTo>
                    <a:pt x="122" y="462"/>
                  </a:lnTo>
                  <a:lnTo>
                    <a:pt x="113" y="458"/>
                  </a:lnTo>
                  <a:lnTo>
                    <a:pt x="102" y="451"/>
                  </a:lnTo>
                  <a:lnTo>
                    <a:pt x="100" y="451"/>
                  </a:lnTo>
                  <a:lnTo>
                    <a:pt x="100" y="453"/>
                  </a:lnTo>
                  <a:lnTo>
                    <a:pt x="93" y="455"/>
                  </a:lnTo>
                  <a:lnTo>
                    <a:pt x="86" y="455"/>
                  </a:lnTo>
                  <a:lnTo>
                    <a:pt x="80" y="455"/>
                  </a:lnTo>
                  <a:lnTo>
                    <a:pt x="71" y="455"/>
                  </a:lnTo>
                  <a:lnTo>
                    <a:pt x="64" y="455"/>
                  </a:lnTo>
                  <a:lnTo>
                    <a:pt x="64" y="455"/>
                  </a:lnTo>
                  <a:lnTo>
                    <a:pt x="62" y="455"/>
                  </a:lnTo>
                  <a:lnTo>
                    <a:pt x="60" y="453"/>
                  </a:lnTo>
                  <a:lnTo>
                    <a:pt x="57" y="451"/>
                  </a:lnTo>
                  <a:lnTo>
                    <a:pt x="55" y="449"/>
                  </a:lnTo>
                  <a:lnTo>
                    <a:pt x="53" y="449"/>
                  </a:lnTo>
                  <a:lnTo>
                    <a:pt x="49" y="447"/>
                  </a:lnTo>
                  <a:lnTo>
                    <a:pt x="46" y="447"/>
                  </a:lnTo>
                  <a:lnTo>
                    <a:pt x="46" y="449"/>
                  </a:lnTo>
                  <a:lnTo>
                    <a:pt x="44" y="451"/>
                  </a:lnTo>
                  <a:lnTo>
                    <a:pt x="40" y="455"/>
                  </a:lnTo>
                  <a:lnTo>
                    <a:pt x="37" y="458"/>
                  </a:lnTo>
                  <a:lnTo>
                    <a:pt x="33" y="458"/>
                  </a:lnTo>
                  <a:lnTo>
                    <a:pt x="29" y="455"/>
                  </a:lnTo>
                  <a:lnTo>
                    <a:pt x="20" y="447"/>
                  </a:lnTo>
                  <a:lnTo>
                    <a:pt x="13" y="438"/>
                  </a:lnTo>
                  <a:lnTo>
                    <a:pt x="6" y="429"/>
                  </a:lnTo>
                  <a:lnTo>
                    <a:pt x="6" y="427"/>
                  </a:lnTo>
                  <a:lnTo>
                    <a:pt x="9" y="422"/>
                  </a:lnTo>
                  <a:lnTo>
                    <a:pt x="9" y="420"/>
                  </a:lnTo>
                  <a:lnTo>
                    <a:pt x="13" y="418"/>
                  </a:lnTo>
                  <a:lnTo>
                    <a:pt x="20" y="415"/>
                  </a:lnTo>
                  <a:lnTo>
                    <a:pt x="22" y="413"/>
                  </a:lnTo>
                  <a:lnTo>
                    <a:pt x="22" y="411"/>
                  </a:lnTo>
                  <a:lnTo>
                    <a:pt x="20" y="411"/>
                  </a:lnTo>
                  <a:lnTo>
                    <a:pt x="13" y="407"/>
                  </a:lnTo>
                  <a:lnTo>
                    <a:pt x="11" y="402"/>
                  </a:lnTo>
                  <a:lnTo>
                    <a:pt x="6" y="398"/>
                  </a:lnTo>
                  <a:lnTo>
                    <a:pt x="2" y="393"/>
                  </a:lnTo>
                  <a:lnTo>
                    <a:pt x="0" y="389"/>
                  </a:lnTo>
                  <a:lnTo>
                    <a:pt x="0" y="384"/>
                  </a:lnTo>
                  <a:lnTo>
                    <a:pt x="0" y="380"/>
                  </a:lnTo>
                  <a:lnTo>
                    <a:pt x="4" y="375"/>
                  </a:lnTo>
                  <a:lnTo>
                    <a:pt x="6" y="373"/>
                  </a:lnTo>
                  <a:lnTo>
                    <a:pt x="15" y="371"/>
                  </a:lnTo>
                  <a:lnTo>
                    <a:pt x="22" y="371"/>
                  </a:lnTo>
                  <a:lnTo>
                    <a:pt x="26" y="371"/>
                  </a:lnTo>
                  <a:lnTo>
                    <a:pt x="31" y="371"/>
                  </a:lnTo>
                  <a:lnTo>
                    <a:pt x="35" y="369"/>
                  </a:lnTo>
                  <a:lnTo>
                    <a:pt x="46" y="367"/>
                  </a:lnTo>
                  <a:lnTo>
                    <a:pt x="57" y="367"/>
                  </a:lnTo>
                  <a:lnTo>
                    <a:pt x="69" y="369"/>
                  </a:lnTo>
                  <a:lnTo>
                    <a:pt x="71" y="369"/>
                  </a:lnTo>
                  <a:lnTo>
                    <a:pt x="75" y="369"/>
                  </a:lnTo>
                  <a:lnTo>
                    <a:pt x="77" y="367"/>
                  </a:lnTo>
                  <a:lnTo>
                    <a:pt x="77" y="364"/>
                  </a:lnTo>
                  <a:lnTo>
                    <a:pt x="77" y="362"/>
                  </a:lnTo>
                  <a:lnTo>
                    <a:pt x="75" y="360"/>
                  </a:lnTo>
                  <a:lnTo>
                    <a:pt x="73" y="360"/>
                  </a:lnTo>
                  <a:lnTo>
                    <a:pt x="71" y="358"/>
                  </a:lnTo>
                  <a:lnTo>
                    <a:pt x="66" y="360"/>
                  </a:lnTo>
                  <a:lnTo>
                    <a:pt x="60" y="360"/>
                  </a:lnTo>
                  <a:lnTo>
                    <a:pt x="55" y="358"/>
                  </a:lnTo>
                  <a:lnTo>
                    <a:pt x="51" y="358"/>
                  </a:lnTo>
                  <a:lnTo>
                    <a:pt x="46" y="360"/>
                  </a:lnTo>
                  <a:lnTo>
                    <a:pt x="42" y="360"/>
                  </a:lnTo>
                  <a:lnTo>
                    <a:pt x="37" y="360"/>
                  </a:lnTo>
                  <a:lnTo>
                    <a:pt x="31" y="358"/>
                  </a:lnTo>
                  <a:lnTo>
                    <a:pt x="29" y="353"/>
                  </a:lnTo>
                  <a:lnTo>
                    <a:pt x="24" y="347"/>
                  </a:lnTo>
                  <a:lnTo>
                    <a:pt x="22" y="338"/>
                  </a:lnTo>
                  <a:lnTo>
                    <a:pt x="22" y="338"/>
                  </a:lnTo>
                  <a:lnTo>
                    <a:pt x="22" y="340"/>
                  </a:lnTo>
                  <a:lnTo>
                    <a:pt x="24" y="338"/>
                  </a:lnTo>
                  <a:lnTo>
                    <a:pt x="24" y="338"/>
                  </a:lnTo>
                  <a:lnTo>
                    <a:pt x="26" y="338"/>
                  </a:lnTo>
                  <a:lnTo>
                    <a:pt x="26" y="335"/>
                  </a:lnTo>
                  <a:lnTo>
                    <a:pt x="24" y="338"/>
                  </a:lnTo>
                  <a:lnTo>
                    <a:pt x="22" y="338"/>
                  </a:lnTo>
                  <a:lnTo>
                    <a:pt x="17" y="333"/>
                  </a:lnTo>
                  <a:lnTo>
                    <a:pt x="13" y="327"/>
                  </a:lnTo>
                  <a:lnTo>
                    <a:pt x="11" y="320"/>
                  </a:lnTo>
                  <a:lnTo>
                    <a:pt x="6" y="313"/>
                  </a:lnTo>
                  <a:lnTo>
                    <a:pt x="4" y="309"/>
                  </a:lnTo>
                  <a:lnTo>
                    <a:pt x="4" y="302"/>
                  </a:lnTo>
                  <a:lnTo>
                    <a:pt x="6" y="298"/>
                  </a:lnTo>
                  <a:lnTo>
                    <a:pt x="11" y="291"/>
                  </a:lnTo>
                  <a:lnTo>
                    <a:pt x="15" y="284"/>
                  </a:lnTo>
                  <a:lnTo>
                    <a:pt x="22" y="282"/>
                  </a:lnTo>
                  <a:lnTo>
                    <a:pt x="29" y="280"/>
                  </a:lnTo>
                  <a:lnTo>
                    <a:pt x="64" y="273"/>
                  </a:lnTo>
                  <a:lnTo>
                    <a:pt x="75" y="271"/>
                  </a:lnTo>
                  <a:lnTo>
                    <a:pt x="82" y="267"/>
                  </a:lnTo>
                  <a:lnTo>
                    <a:pt x="89" y="262"/>
                  </a:lnTo>
                  <a:lnTo>
                    <a:pt x="95" y="262"/>
                  </a:lnTo>
                  <a:lnTo>
                    <a:pt x="104" y="262"/>
                  </a:lnTo>
                  <a:lnTo>
                    <a:pt x="113" y="262"/>
                  </a:lnTo>
                  <a:lnTo>
                    <a:pt x="122" y="262"/>
                  </a:lnTo>
                  <a:lnTo>
                    <a:pt x="131" y="267"/>
                  </a:lnTo>
                  <a:lnTo>
                    <a:pt x="133" y="267"/>
                  </a:lnTo>
                  <a:lnTo>
                    <a:pt x="137" y="267"/>
                  </a:lnTo>
                  <a:lnTo>
                    <a:pt x="140" y="264"/>
                  </a:lnTo>
                  <a:lnTo>
                    <a:pt x="155" y="246"/>
                  </a:lnTo>
                  <a:lnTo>
                    <a:pt x="160" y="242"/>
                  </a:lnTo>
                  <a:lnTo>
                    <a:pt x="162" y="235"/>
                  </a:lnTo>
                  <a:lnTo>
                    <a:pt x="162" y="231"/>
                  </a:lnTo>
                  <a:lnTo>
                    <a:pt x="166" y="229"/>
                  </a:lnTo>
                  <a:lnTo>
                    <a:pt x="169" y="226"/>
                  </a:lnTo>
                  <a:lnTo>
                    <a:pt x="171" y="222"/>
                  </a:lnTo>
                  <a:lnTo>
                    <a:pt x="171" y="220"/>
                  </a:lnTo>
                  <a:lnTo>
                    <a:pt x="169" y="215"/>
                  </a:lnTo>
                  <a:lnTo>
                    <a:pt x="169" y="215"/>
                  </a:lnTo>
                  <a:lnTo>
                    <a:pt x="171" y="213"/>
                  </a:lnTo>
                  <a:lnTo>
                    <a:pt x="169" y="213"/>
                  </a:lnTo>
                  <a:lnTo>
                    <a:pt x="169" y="215"/>
                  </a:lnTo>
                  <a:lnTo>
                    <a:pt x="149" y="209"/>
                  </a:lnTo>
                  <a:lnTo>
                    <a:pt x="144" y="206"/>
                  </a:lnTo>
                  <a:lnTo>
                    <a:pt x="142" y="202"/>
                  </a:lnTo>
                  <a:lnTo>
                    <a:pt x="142" y="198"/>
                  </a:lnTo>
                  <a:lnTo>
                    <a:pt x="144" y="193"/>
                  </a:lnTo>
                  <a:lnTo>
                    <a:pt x="149" y="186"/>
                  </a:lnTo>
                  <a:lnTo>
                    <a:pt x="153" y="180"/>
                  </a:lnTo>
                  <a:lnTo>
                    <a:pt x="157" y="175"/>
                  </a:lnTo>
                  <a:lnTo>
                    <a:pt x="164" y="169"/>
                  </a:lnTo>
                  <a:lnTo>
                    <a:pt x="166" y="166"/>
                  </a:lnTo>
                  <a:lnTo>
                    <a:pt x="169" y="164"/>
                  </a:lnTo>
                  <a:lnTo>
                    <a:pt x="175" y="164"/>
                  </a:lnTo>
                  <a:lnTo>
                    <a:pt x="182" y="160"/>
                  </a:lnTo>
                  <a:lnTo>
                    <a:pt x="189" y="158"/>
                  </a:lnTo>
                  <a:lnTo>
                    <a:pt x="193" y="153"/>
                  </a:lnTo>
                  <a:lnTo>
                    <a:pt x="197" y="146"/>
                  </a:lnTo>
                  <a:lnTo>
                    <a:pt x="204" y="144"/>
                  </a:lnTo>
                  <a:lnTo>
                    <a:pt x="209" y="142"/>
                  </a:lnTo>
                  <a:lnTo>
                    <a:pt x="215" y="140"/>
                  </a:lnTo>
                  <a:lnTo>
                    <a:pt x="224" y="140"/>
                  </a:lnTo>
                  <a:lnTo>
                    <a:pt x="229" y="140"/>
                  </a:lnTo>
                  <a:lnTo>
                    <a:pt x="235" y="144"/>
                  </a:lnTo>
                  <a:lnTo>
                    <a:pt x="240" y="146"/>
                  </a:lnTo>
                  <a:lnTo>
                    <a:pt x="242" y="146"/>
                  </a:lnTo>
                  <a:lnTo>
                    <a:pt x="244" y="144"/>
                  </a:lnTo>
                  <a:lnTo>
                    <a:pt x="249" y="140"/>
                  </a:lnTo>
                  <a:lnTo>
                    <a:pt x="253" y="135"/>
                  </a:lnTo>
                  <a:lnTo>
                    <a:pt x="255" y="131"/>
                  </a:lnTo>
                  <a:lnTo>
                    <a:pt x="260" y="126"/>
                  </a:lnTo>
                  <a:lnTo>
                    <a:pt x="260" y="122"/>
                  </a:lnTo>
                  <a:lnTo>
                    <a:pt x="262" y="118"/>
                  </a:lnTo>
                  <a:lnTo>
                    <a:pt x="262" y="111"/>
                  </a:lnTo>
                  <a:lnTo>
                    <a:pt x="262" y="104"/>
                  </a:lnTo>
                  <a:lnTo>
                    <a:pt x="264" y="100"/>
                  </a:lnTo>
                  <a:lnTo>
                    <a:pt x="269" y="95"/>
                  </a:lnTo>
                  <a:lnTo>
                    <a:pt x="271" y="93"/>
                  </a:lnTo>
                  <a:lnTo>
                    <a:pt x="275" y="91"/>
                  </a:lnTo>
                  <a:lnTo>
                    <a:pt x="280" y="91"/>
                  </a:lnTo>
                  <a:lnTo>
                    <a:pt x="284" y="91"/>
                  </a:lnTo>
                  <a:lnTo>
                    <a:pt x="286" y="93"/>
                  </a:lnTo>
                  <a:lnTo>
                    <a:pt x="289" y="98"/>
                  </a:lnTo>
                  <a:lnTo>
                    <a:pt x="291" y="100"/>
                  </a:lnTo>
                  <a:lnTo>
                    <a:pt x="293" y="100"/>
                  </a:lnTo>
                  <a:lnTo>
                    <a:pt x="293" y="100"/>
                  </a:lnTo>
                  <a:lnTo>
                    <a:pt x="295" y="100"/>
                  </a:lnTo>
                  <a:lnTo>
                    <a:pt x="295" y="100"/>
                  </a:lnTo>
                  <a:lnTo>
                    <a:pt x="295" y="91"/>
                  </a:lnTo>
                  <a:lnTo>
                    <a:pt x="295" y="86"/>
                  </a:lnTo>
                  <a:lnTo>
                    <a:pt x="300" y="82"/>
                  </a:lnTo>
                  <a:lnTo>
                    <a:pt x="302" y="82"/>
                  </a:lnTo>
                  <a:lnTo>
                    <a:pt x="340" y="78"/>
                  </a:lnTo>
                  <a:lnTo>
                    <a:pt x="349" y="78"/>
                  </a:lnTo>
                  <a:lnTo>
                    <a:pt x="357" y="75"/>
                  </a:lnTo>
                  <a:lnTo>
                    <a:pt x="366" y="71"/>
                  </a:lnTo>
                  <a:lnTo>
                    <a:pt x="373" y="71"/>
                  </a:lnTo>
                  <a:lnTo>
                    <a:pt x="380" y="69"/>
                  </a:lnTo>
                  <a:lnTo>
                    <a:pt x="382" y="69"/>
                  </a:lnTo>
                  <a:lnTo>
                    <a:pt x="386" y="71"/>
                  </a:lnTo>
                  <a:lnTo>
                    <a:pt x="389" y="75"/>
                  </a:lnTo>
                  <a:lnTo>
                    <a:pt x="389" y="80"/>
                  </a:lnTo>
                  <a:lnTo>
                    <a:pt x="389" y="86"/>
                  </a:lnTo>
                  <a:lnTo>
                    <a:pt x="386" y="93"/>
                  </a:lnTo>
                  <a:lnTo>
                    <a:pt x="384" y="102"/>
                  </a:lnTo>
                  <a:lnTo>
                    <a:pt x="380" y="111"/>
                  </a:lnTo>
                  <a:lnTo>
                    <a:pt x="380" y="115"/>
                  </a:lnTo>
                  <a:lnTo>
                    <a:pt x="382" y="120"/>
                  </a:lnTo>
                  <a:lnTo>
                    <a:pt x="382" y="120"/>
                  </a:lnTo>
                  <a:lnTo>
                    <a:pt x="375" y="124"/>
                  </a:lnTo>
                  <a:lnTo>
                    <a:pt x="369" y="131"/>
                  </a:lnTo>
                  <a:lnTo>
                    <a:pt x="369" y="133"/>
                  </a:lnTo>
                  <a:lnTo>
                    <a:pt x="369" y="135"/>
                  </a:lnTo>
                  <a:lnTo>
                    <a:pt x="369" y="135"/>
                  </a:lnTo>
                  <a:lnTo>
                    <a:pt x="369" y="133"/>
                  </a:lnTo>
                  <a:lnTo>
                    <a:pt x="371" y="131"/>
                  </a:lnTo>
                  <a:lnTo>
                    <a:pt x="377" y="126"/>
                  </a:lnTo>
                  <a:lnTo>
                    <a:pt x="382" y="122"/>
                  </a:lnTo>
                  <a:lnTo>
                    <a:pt x="382" y="120"/>
                  </a:lnTo>
                  <a:lnTo>
                    <a:pt x="384" y="118"/>
                  </a:lnTo>
                  <a:lnTo>
                    <a:pt x="386" y="115"/>
                  </a:lnTo>
                  <a:lnTo>
                    <a:pt x="391" y="111"/>
                  </a:lnTo>
                  <a:lnTo>
                    <a:pt x="391" y="109"/>
                  </a:lnTo>
                  <a:lnTo>
                    <a:pt x="393" y="104"/>
                  </a:lnTo>
                  <a:lnTo>
                    <a:pt x="393" y="100"/>
                  </a:lnTo>
                  <a:lnTo>
                    <a:pt x="393" y="95"/>
                  </a:lnTo>
                  <a:lnTo>
                    <a:pt x="393" y="91"/>
                  </a:lnTo>
                  <a:lnTo>
                    <a:pt x="393" y="86"/>
                  </a:lnTo>
                  <a:lnTo>
                    <a:pt x="395" y="82"/>
                  </a:lnTo>
                  <a:lnTo>
                    <a:pt x="397" y="80"/>
                  </a:lnTo>
                  <a:lnTo>
                    <a:pt x="400" y="80"/>
                  </a:lnTo>
                  <a:lnTo>
                    <a:pt x="402" y="80"/>
                  </a:lnTo>
                  <a:lnTo>
                    <a:pt x="402" y="82"/>
                  </a:lnTo>
                  <a:lnTo>
                    <a:pt x="404" y="86"/>
                  </a:lnTo>
                  <a:lnTo>
                    <a:pt x="404" y="89"/>
                  </a:lnTo>
                  <a:lnTo>
                    <a:pt x="404" y="98"/>
                  </a:lnTo>
                  <a:lnTo>
                    <a:pt x="404" y="106"/>
                  </a:lnTo>
                  <a:lnTo>
                    <a:pt x="406" y="115"/>
                  </a:lnTo>
                  <a:lnTo>
                    <a:pt x="406" y="120"/>
                  </a:lnTo>
                  <a:lnTo>
                    <a:pt x="404" y="122"/>
                  </a:lnTo>
                  <a:lnTo>
                    <a:pt x="402" y="124"/>
                  </a:lnTo>
                  <a:lnTo>
                    <a:pt x="402" y="129"/>
                  </a:lnTo>
                  <a:lnTo>
                    <a:pt x="404" y="131"/>
                  </a:lnTo>
                  <a:lnTo>
                    <a:pt x="406" y="133"/>
                  </a:lnTo>
                  <a:lnTo>
                    <a:pt x="408" y="133"/>
                  </a:lnTo>
                  <a:lnTo>
                    <a:pt x="411" y="131"/>
                  </a:lnTo>
                  <a:lnTo>
                    <a:pt x="413" y="129"/>
                  </a:lnTo>
                  <a:lnTo>
                    <a:pt x="413" y="129"/>
                  </a:lnTo>
                  <a:lnTo>
                    <a:pt x="415" y="129"/>
                  </a:lnTo>
                  <a:lnTo>
                    <a:pt x="417" y="131"/>
                  </a:lnTo>
                  <a:lnTo>
                    <a:pt x="422" y="131"/>
                  </a:lnTo>
                  <a:lnTo>
                    <a:pt x="424" y="131"/>
                  </a:lnTo>
                  <a:lnTo>
                    <a:pt x="426" y="129"/>
                  </a:lnTo>
                  <a:lnTo>
                    <a:pt x="428" y="124"/>
                  </a:lnTo>
                  <a:lnTo>
                    <a:pt x="431" y="120"/>
                  </a:lnTo>
                  <a:lnTo>
                    <a:pt x="431" y="115"/>
                  </a:lnTo>
                  <a:lnTo>
                    <a:pt x="431" y="104"/>
                  </a:lnTo>
                  <a:lnTo>
                    <a:pt x="431" y="93"/>
                  </a:lnTo>
                  <a:lnTo>
                    <a:pt x="433" y="82"/>
                  </a:lnTo>
                  <a:lnTo>
                    <a:pt x="435" y="78"/>
                  </a:lnTo>
                  <a:lnTo>
                    <a:pt x="437" y="75"/>
                  </a:lnTo>
                  <a:lnTo>
                    <a:pt x="442" y="73"/>
                  </a:lnTo>
                  <a:lnTo>
                    <a:pt x="446" y="75"/>
                  </a:lnTo>
                  <a:lnTo>
                    <a:pt x="453" y="80"/>
                  </a:lnTo>
                  <a:lnTo>
                    <a:pt x="457" y="86"/>
                  </a:lnTo>
                  <a:lnTo>
                    <a:pt x="464" y="98"/>
                  </a:lnTo>
                  <a:lnTo>
                    <a:pt x="468" y="111"/>
                  </a:lnTo>
                  <a:lnTo>
                    <a:pt x="471" y="115"/>
                  </a:lnTo>
                  <a:lnTo>
                    <a:pt x="473" y="120"/>
                  </a:lnTo>
                  <a:lnTo>
                    <a:pt x="477" y="122"/>
                  </a:lnTo>
                  <a:lnTo>
                    <a:pt x="482" y="124"/>
                  </a:lnTo>
                  <a:lnTo>
                    <a:pt x="480" y="129"/>
                  </a:lnTo>
                  <a:lnTo>
                    <a:pt x="477" y="133"/>
                  </a:lnTo>
                  <a:lnTo>
                    <a:pt x="475" y="135"/>
                  </a:lnTo>
                  <a:lnTo>
                    <a:pt x="475" y="135"/>
                  </a:lnTo>
                  <a:lnTo>
                    <a:pt x="480" y="138"/>
                  </a:lnTo>
                  <a:lnTo>
                    <a:pt x="484" y="142"/>
                  </a:lnTo>
                  <a:lnTo>
                    <a:pt x="484" y="144"/>
                  </a:lnTo>
                  <a:lnTo>
                    <a:pt x="486" y="149"/>
                  </a:lnTo>
                  <a:lnTo>
                    <a:pt x="488" y="151"/>
                  </a:lnTo>
                  <a:lnTo>
                    <a:pt x="493" y="151"/>
                  </a:lnTo>
                  <a:lnTo>
                    <a:pt x="495" y="151"/>
                  </a:lnTo>
                  <a:lnTo>
                    <a:pt x="497" y="151"/>
                  </a:lnTo>
                  <a:lnTo>
                    <a:pt x="500" y="149"/>
                  </a:lnTo>
                  <a:lnTo>
                    <a:pt x="500" y="146"/>
                  </a:lnTo>
                  <a:lnTo>
                    <a:pt x="495" y="129"/>
                  </a:lnTo>
                  <a:lnTo>
                    <a:pt x="491" y="109"/>
                  </a:lnTo>
                  <a:lnTo>
                    <a:pt x="488" y="95"/>
                  </a:lnTo>
                  <a:lnTo>
                    <a:pt x="484" y="80"/>
                  </a:lnTo>
                  <a:lnTo>
                    <a:pt x="484" y="75"/>
                  </a:lnTo>
                  <a:lnTo>
                    <a:pt x="486" y="73"/>
                  </a:lnTo>
                  <a:lnTo>
                    <a:pt x="486" y="71"/>
                  </a:lnTo>
                  <a:lnTo>
                    <a:pt x="488" y="69"/>
                  </a:lnTo>
                  <a:lnTo>
                    <a:pt x="491" y="66"/>
                  </a:lnTo>
                  <a:lnTo>
                    <a:pt x="497" y="69"/>
                  </a:lnTo>
                  <a:lnTo>
                    <a:pt x="504" y="71"/>
                  </a:lnTo>
                  <a:lnTo>
                    <a:pt x="508" y="73"/>
                  </a:lnTo>
                  <a:lnTo>
                    <a:pt x="511" y="73"/>
                  </a:lnTo>
                  <a:lnTo>
                    <a:pt x="513" y="73"/>
                  </a:lnTo>
                  <a:lnTo>
                    <a:pt x="517" y="69"/>
                  </a:lnTo>
                  <a:lnTo>
                    <a:pt x="522" y="64"/>
                  </a:lnTo>
                  <a:lnTo>
                    <a:pt x="524" y="62"/>
                  </a:lnTo>
                  <a:lnTo>
                    <a:pt x="526" y="55"/>
                  </a:lnTo>
                  <a:lnTo>
                    <a:pt x="528" y="37"/>
                  </a:lnTo>
                  <a:lnTo>
                    <a:pt x="528" y="35"/>
                  </a:lnTo>
                  <a:lnTo>
                    <a:pt x="531" y="33"/>
                  </a:lnTo>
                  <a:lnTo>
                    <a:pt x="533" y="33"/>
                  </a:lnTo>
                  <a:lnTo>
                    <a:pt x="537" y="31"/>
                  </a:lnTo>
                  <a:lnTo>
                    <a:pt x="544" y="29"/>
                  </a:lnTo>
                  <a:lnTo>
                    <a:pt x="548" y="26"/>
                  </a:lnTo>
                  <a:lnTo>
                    <a:pt x="553" y="24"/>
                  </a:lnTo>
                  <a:lnTo>
                    <a:pt x="557" y="24"/>
                  </a:lnTo>
                  <a:lnTo>
                    <a:pt x="562" y="26"/>
                  </a:lnTo>
                  <a:lnTo>
                    <a:pt x="573" y="33"/>
                  </a:lnTo>
                  <a:lnTo>
                    <a:pt x="584" y="37"/>
                  </a:lnTo>
                  <a:lnTo>
                    <a:pt x="586" y="37"/>
                  </a:lnTo>
                  <a:lnTo>
                    <a:pt x="588" y="37"/>
                  </a:lnTo>
                  <a:lnTo>
                    <a:pt x="591" y="35"/>
                  </a:lnTo>
                  <a:lnTo>
                    <a:pt x="591" y="33"/>
                  </a:lnTo>
                  <a:lnTo>
                    <a:pt x="588" y="24"/>
                  </a:lnTo>
                  <a:lnTo>
                    <a:pt x="588" y="24"/>
                  </a:lnTo>
                  <a:lnTo>
                    <a:pt x="588" y="22"/>
                  </a:lnTo>
                  <a:lnTo>
                    <a:pt x="591" y="20"/>
                  </a:lnTo>
                  <a:lnTo>
                    <a:pt x="593" y="22"/>
                  </a:lnTo>
                  <a:lnTo>
                    <a:pt x="597" y="24"/>
                  </a:lnTo>
                  <a:lnTo>
                    <a:pt x="604" y="26"/>
                  </a:lnTo>
                  <a:lnTo>
                    <a:pt x="611" y="29"/>
                  </a:lnTo>
                  <a:lnTo>
                    <a:pt x="608" y="29"/>
                  </a:lnTo>
                  <a:lnTo>
                    <a:pt x="611" y="29"/>
                  </a:lnTo>
                  <a:lnTo>
                    <a:pt x="611" y="29"/>
                  </a:lnTo>
                  <a:lnTo>
                    <a:pt x="611" y="29"/>
                  </a:lnTo>
                  <a:lnTo>
                    <a:pt x="611" y="22"/>
                  </a:lnTo>
                  <a:lnTo>
                    <a:pt x="611" y="24"/>
                  </a:lnTo>
                  <a:lnTo>
                    <a:pt x="608" y="22"/>
                  </a:lnTo>
                  <a:lnTo>
                    <a:pt x="611" y="22"/>
                  </a:lnTo>
                  <a:lnTo>
                    <a:pt x="611" y="22"/>
                  </a:lnTo>
                  <a:lnTo>
                    <a:pt x="615" y="15"/>
                  </a:lnTo>
                  <a:lnTo>
                    <a:pt x="620" y="11"/>
                  </a:lnTo>
                  <a:lnTo>
                    <a:pt x="622" y="6"/>
                  </a:lnTo>
                  <a:lnTo>
                    <a:pt x="628" y="4"/>
                  </a:lnTo>
                  <a:lnTo>
                    <a:pt x="635" y="4"/>
                  </a:lnTo>
                  <a:lnTo>
                    <a:pt x="642" y="2"/>
                  </a:lnTo>
                  <a:lnTo>
                    <a:pt x="6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21">
              <a:extLst>
                <a:ext uri="{FF2B5EF4-FFF2-40B4-BE49-F238E27FC236}">
                  <a16:creationId xmlns:a16="http://schemas.microsoft.com/office/drawing/2014/main" id="{24059150-00B7-4F6A-821B-150B2E8516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57675" y="1196975"/>
              <a:ext cx="4763" cy="15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22">
              <a:extLst>
                <a:ext uri="{FF2B5EF4-FFF2-40B4-BE49-F238E27FC236}">
                  <a16:creationId xmlns:a16="http://schemas.microsoft.com/office/drawing/2014/main" id="{8AD2F69C-32C6-4D33-A83F-EAE3FD63A5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7638" y="946150"/>
              <a:ext cx="1588" cy="15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Rectangle 23">
              <a:extLst>
                <a:ext uri="{FF2B5EF4-FFF2-40B4-BE49-F238E27FC236}">
                  <a16:creationId xmlns:a16="http://schemas.microsoft.com/office/drawing/2014/main" id="{45052E4C-84CE-4EF5-9735-893BDB87B4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53600" y="5556250"/>
              <a:ext cx="1588" cy="15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22D8AF22-CB6A-447D-BE01-E817851160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736138" y="4951413"/>
              <a:ext cx="1431925" cy="1263650"/>
            </a:xfrm>
            <a:custGeom>
              <a:avLst/>
              <a:gdLst>
                <a:gd name="T0" fmla="*/ 720 w 902"/>
                <a:gd name="T1" fmla="*/ 58 h 796"/>
                <a:gd name="T2" fmla="*/ 740 w 902"/>
                <a:gd name="T3" fmla="*/ 83 h 796"/>
                <a:gd name="T4" fmla="*/ 755 w 902"/>
                <a:gd name="T5" fmla="*/ 143 h 796"/>
                <a:gd name="T6" fmla="*/ 771 w 902"/>
                <a:gd name="T7" fmla="*/ 205 h 796"/>
                <a:gd name="T8" fmla="*/ 824 w 902"/>
                <a:gd name="T9" fmla="*/ 261 h 796"/>
                <a:gd name="T10" fmla="*/ 851 w 902"/>
                <a:gd name="T11" fmla="*/ 296 h 796"/>
                <a:gd name="T12" fmla="*/ 864 w 902"/>
                <a:gd name="T13" fmla="*/ 334 h 796"/>
                <a:gd name="T14" fmla="*/ 889 w 902"/>
                <a:gd name="T15" fmla="*/ 369 h 796"/>
                <a:gd name="T16" fmla="*/ 902 w 902"/>
                <a:gd name="T17" fmla="*/ 372 h 796"/>
                <a:gd name="T18" fmla="*/ 893 w 902"/>
                <a:gd name="T19" fmla="*/ 456 h 796"/>
                <a:gd name="T20" fmla="*/ 866 w 902"/>
                <a:gd name="T21" fmla="*/ 547 h 796"/>
                <a:gd name="T22" fmla="*/ 838 w 902"/>
                <a:gd name="T23" fmla="*/ 594 h 796"/>
                <a:gd name="T24" fmla="*/ 766 w 902"/>
                <a:gd name="T25" fmla="*/ 699 h 796"/>
                <a:gd name="T26" fmla="*/ 744 w 902"/>
                <a:gd name="T27" fmla="*/ 756 h 796"/>
                <a:gd name="T28" fmla="*/ 666 w 902"/>
                <a:gd name="T29" fmla="*/ 787 h 796"/>
                <a:gd name="T30" fmla="*/ 633 w 902"/>
                <a:gd name="T31" fmla="*/ 770 h 796"/>
                <a:gd name="T32" fmla="*/ 629 w 902"/>
                <a:gd name="T33" fmla="*/ 761 h 796"/>
                <a:gd name="T34" fmla="*/ 584 w 902"/>
                <a:gd name="T35" fmla="*/ 776 h 796"/>
                <a:gd name="T36" fmla="*/ 533 w 902"/>
                <a:gd name="T37" fmla="*/ 739 h 796"/>
                <a:gd name="T38" fmla="*/ 522 w 902"/>
                <a:gd name="T39" fmla="*/ 670 h 796"/>
                <a:gd name="T40" fmla="*/ 506 w 902"/>
                <a:gd name="T41" fmla="*/ 663 h 796"/>
                <a:gd name="T42" fmla="*/ 504 w 902"/>
                <a:gd name="T43" fmla="*/ 643 h 796"/>
                <a:gd name="T44" fmla="*/ 478 w 902"/>
                <a:gd name="T45" fmla="*/ 650 h 796"/>
                <a:gd name="T46" fmla="*/ 509 w 902"/>
                <a:gd name="T47" fmla="*/ 603 h 796"/>
                <a:gd name="T48" fmla="*/ 500 w 902"/>
                <a:gd name="T49" fmla="*/ 598 h 796"/>
                <a:gd name="T50" fmla="*/ 455 w 902"/>
                <a:gd name="T51" fmla="*/ 641 h 796"/>
                <a:gd name="T52" fmla="*/ 442 w 902"/>
                <a:gd name="T53" fmla="*/ 594 h 796"/>
                <a:gd name="T54" fmla="*/ 415 w 902"/>
                <a:gd name="T55" fmla="*/ 558 h 796"/>
                <a:gd name="T56" fmla="*/ 327 w 902"/>
                <a:gd name="T57" fmla="*/ 541 h 796"/>
                <a:gd name="T58" fmla="*/ 211 w 902"/>
                <a:gd name="T59" fmla="*/ 578 h 796"/>
                <a:gd name="T60" fmla="*/ 111 w 902"/>
                <a:gd name="T61" fmla="*/ 598 h 796"/>
                <a:gd name="T62" fmla="*/ 38 w 902"/>
                <a:gd name="T63" fmla="*/ 625 h 796"/>
                <a:gd name="T64" fmla="*/ 0 w 902"/>
                <a:gd name="T65" fmla="*/ 590 h 796"/>
                <a:gd name="T66" fmla="*/ 27 w 902"/>
                <a:gd name="T67" fmla="*/ 530 h 796"/>
                <a:gd name="T68" fmla="*/ 11 w 902"/>
                <a:gd name="T69" fmla="*/ 418 h 796"/>
                <a:gd name="T70" fmla="*/ 7 w 902"/>
                <a:gd name="T71" fmla="*/ 392 h 796"/>
                <a:gd name="T72" fmla="*/ 11 w 902"/>
                <a:gd name="T73" fmla="*/ 343 h 796"/>
                <a:gd name="T74" fmla="*/ 22 w 902"/>
                <a:gd name="T75" fmla="*/ 285 h 796"/>
                <a:gd name="T76" fmla="*/ 35 w 902"/>
                <a:gd name="T77" fmla="*/ 272 h 796"/>
                <a:gd name="T78" fmla="*/ 80 w 902"/>
                <a:gd name="T79" fmla="*/ 243 h 796"/>
                <a:gd name="T80" fmla="*/ 140 w 902"/>
                <a:gd name="T81" fmla="*/ 225 h 796"/>
                <a:gd name="T82" fmla="*/ 207 w 902"/>
                <a:gd name="T83" fmla="*/ 194 h 796"/>
                <a:gd name="T84" fmla="*/ 240 w 902"/>
                <a:gd name="T85" fmla="*/ 138 h 796"/>
                <a:gd name="T86" fmla="*/ 260 w 902"/>
                <a:gd name="T87" fmla="*/ 149 h 796"/>
                <a:gd name="T88" fmla="*/ 278 w 902"/>
                <a:gd name="T89" fmla="*/ 123 h 796"/>
                <a:gd name="T90" fmla="*/ 298 w 902"/>
                <a:gd name="T91" fmla="*/ 96 h 796"/>
                <a:gd name="T92" fmla="*/ 331 w 902"/>
                <a:gd name="T93" fmla="*/ 74 h 796"/>
                <a:gd name="T94" fmla="*/ 369 w 902"/>
                <a:gd name="T95" fmla="*/ 94 h 796"/>
                <a:gd name="T96" fmla="*/ 395 w 902"/>
                <a:gd name="T97" fmla="*/ 89 h 796"/>
                <a:gd name="T98" fmla="*/ 438 w 902"/>
                <a:gd name="T99" fmla="*/ 32 h 796"/>
                <a:gd name="T100" fmla="*/ 469 w 902"/>
                <a:gd name="T101" fmla="*/ 18 h 796"/>
                <a:gd name="T102" fmla="*/ 486 w 902"/>
                <a:gd name="T103" fmla="*/ 14 h 796"/>
                <a:gd name="T104" fmla="*/ 544 w 902"/>
                <a:gd name="T105" fmla="*/ 25 h 796"/>
                <a:gd name="T106" fmla="*/ 571 w 902"/>
                <a:gd name="T107" fmla="*/ 32 h 796"/>
                <a:gd name="T108" fmla="*/ 546 w 902"/>
                <a:gd name="T109" fmla="*/ 65 h 796"/>
                <a:gd name="T110" fmla="*/ 546 w 902"/>
                <a:gd name="T111" fmla="*/ 107 h 796"/>
                <a:gd name="T112" fmla="*/ 598 w 902"/>
                <a:gd name="T113" fmla="*/ 145 h 796"/>
                <a:gd name="T114" fmla="*/ 644 w 902"/>
                <a:gd name="T115" fmla="*/ 165 h 796"/>
                <a:gd name="T116" fmla="*/ 671 w 902"/>
                <a:gd name="T117" fmla="*/ 72 h 796"/>
                <a:gd name="T118" fmla="*/ 693 w 902"/>
                <a:gd name="T119" fmla="*/ 3 h 7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902" h="796">
                  <a:moveTo>
                    <a:pt x="698" y="0"/>
                  </a:moveTo>
                  <a:lnTo>
                    <a:pt x="700" y="3"/>
                  </a:lnTo>
                  <a:lnTo>
                    <a:pt x="702" y="5"/>
                  </a:lnTo>
                  <a:lnTo>
                    <a:pt x="704" y="5"/>
                  </a:lnTo>
                  <a:lnTo>
                    <a:pt x="709" y="23"/>
                  </a:lnTo>
                  <a:lnTo>
                    <a:pt x="715" y="43"/>
                  </a:lnTo>
                  <a:lnTo>
                    <a:pt x="718" y="49"/>
                  </a:lnTo>
                  <a:lnTo>
                    <a:pt x="720" y="58"/>
                  </a:lnTo>
                  <a:lnTo>
                    <a:pt x="720" y="69"/>
                  </a:lnTo>
                  <a:lnTo>
                    <a:pt x="720" y="72"/>
                  </a:lnTo>
                  <a:lnTo>
                    <a:pt x="722" y="76"/>
                  </a:lnTo>
                  <a:lnTo>
                    <a:pt x="722" y="78"/>
                  </a:lnTo>
                  <a:lnTo>
                    <a:pt x="726" y="80"/>
                  </a:lnTo>
                  <a:lnTo>
                    <a:pt x="729" y="80"/>
                  </a:lnTo>
                  <a:lnTo>
                    <a:pt x="735" y="80"/>
                  </a:lnTo>
                  <a:lnTo>
                    <a:pt x="740" y="83"/>
                  </a:lnTo>
                  <a:lnTo>
                    <a:pt x="744" y="87"/>
                  </a:lnTo>
                  <a:lnTo>
                    <a:pt x="749" y="92"/>
                  </a:lnTo>
                  <a:lnTo>
                    <a:pt x="753" y="100"/>
                  </a:lnTo>
                  <a:lnTo>
                    <a:pt x="753" y="107"/>
                  </a:lnTo>
                  <a:lnTo>
                    <a:pt x="753" y="118"/>
                  </a:lnTo>
                  <a:lnTo>
                    <a:pt x="753" y="127"/>
                  </a:lnTo>
                  <a:lnTo>
                    <a:pt x="755" y="134"/>
                  </a:lnTo>
                  <a:lnTo>
                    <a:pt x="755" y="143"/>
                  </a:lnTo>
                  <a:lnTo>
                    <a:pt x="760" y="149"/>
                  </a:lnTo>
                  <a:lnTo>
                    <a:pt x="764" y="158"/>
                  </a:lnTo>
                  <a:lnTo>
                    <a:pt x="766" y="167"/>
                  </a:lnTo>
                  <a:lnTo>
                    <a:pt x="766" y="178"/>
                  </a:lnTo>
                  <a:lnTo>
                    <a:pt x="766" y="185"/>
                  </a:lnTo>
                  <a:lnTo>
                    <a:pt x="769" y="192"/>
                  </a:lnTo>
                  <a:lnTo>
                    <a:pt x="769" y="200"/>
                  </a:lnTo>
                  <a:lnTo>
                    <a:pt x="771" y="205"/>
                  </a:lnTo>
                  <a:lnTo>
                    <a:pt x="775" y="207"/>
                  </a:lnTo>
                  <a:lnTo>
                    <a:pt x="795" y="220"/>
                  </a:lnTo>
                  <a:lnTo>
                    <a:pt x="813" y="234"/>
                  </a:lnTo>
                  <a:lnTo>
                    <a:pt x="815" y="236"/>
                  </a:lnTo>
                  <a:lnTo>
                    <a:pt x="818" y="241"/>
                  </a:lnTo>
                  <a:lnTo>
                    <a:pt x="818" y="247"/>
                  </a:lnTo>
                  <a:lnTo>
                    <a:pt x="822" y="254"/>
                  </a:lnTo>
                  <a:lnTo>
                    <a:pt x="824" y="261"/>
                  </a:lnTo>
                  <a:lnTo>
                    <a:pt x="826" y="269"/>
                  </a:lnTo>
                  <a:lnTo>
                    <a:pt x="829" y="276"/>
                  </a:lnTo>
                  <a:lnTo>
                    <a:pt x="831" y="285"/>
                  </a:lnTo>
                  <a:lnTo>
                    <a:pt x="831" y="287"/>
                  </a:lnTo>
                  <a:lnTo>
                    <a:pt x="833" y="289"/>
                  </a:lnTo>
                  <a:lnTo>
                    <a:pt x="840" y="292"/>
                  </a:lnTo>
                  <a:lnTo>
                    <a:pt x="846" y="294"/>
                  </a:lnTo>
                  <a:lnTo>
                    <a:pt x="851" y="296"/>
                  </a:lnTo>
                  <a:lnTo>
                    <a:pt x="855" y="301"/>
                  </a:lnTo>
                  <a:lnTo>
                    <a:pt x="855" y="303"/>
                  </a:lnTo>
                  <a:lnTo>
                    <a:pt x="855" y="307"/>
                  </a:lnTo>
                  <a:lnTo>
                    <a:pt x="855" y="314"/>
                  </a:lnTo>
                  <a:lnTo>
                    <a:pt x="855" y="318"/>
                  </a:lnTo>
                  <a:lnTo>
                    <a:pt x="858" y="323"/>
                  </a:lnTo>
                  <a:lnTo>
                    <a:pt x="862" y="329"/>
                  </a:lnTo>
                  <a:lnTo>
                    <a:pt x="864" y="334"/>
                  </a:lnTo>
                  <a:lnTo>
                    <a:pt x="866" y="338"/>
                  </a:lnTo>
                  <a:lnTo>
                    <a:pt x="871" y="343"/>
                  </a:lnTo>
                  <a:lnTo>
                    <a:pt x="875" y="345"/>
                  </a:lnTo>
                  <a:lnTo>
                    <a:pt x="878" y="352"/>
                  </a:lnTo>
                  <a:lnTo>
                    <a:pt x="880" y="356"/>
                  </a:lnTo>
                  <a:lnTo>
                    <a:pt x="882" y="361"/>
                  </a:lnTo>
                  <a:lnTo>
                    <a:pt x="884" y="365"/>
                  </a:lnTo>
                  <a:lnTo>
                    <a:pt x="889" y="369"/>
                  </a:lnTo>
                  <a:lnTo>
                    <a:pt x="891" y="372"/>
                  </a:lnTo>
                  <a:lnTo>
                    <a:pt x="891" y="372"/>
                  </a:lnTo>
                  <a:lnTo>
                    <a:pt x="895" y="369"/>
                  </a:lnTo>
                  <a:lnTo>
                    <a:pt x="900" y="365"/>
                  </a:lnTo>
                  <a:lnTo>
                    <a:pt x="900" y="365"/>
                  </a:lnTo>
                  <a:lnTo>
                    <a:pt x="902" y="367"/>
                  </a:lnTo>
                  <a:lnTo>
                    <a:pt x="902" y="367"/>
                  </a:lnTo>
                  <a:lnTo>
                    <a:pt x="902" y="372"/>
                  </a:lnTo>
                  <a:lnTo>
                    <a:pt x="902" y="374"/>
                  </a:lnTo>
                  <a:lnTo>
                    <a:pt x="895" y="392"/>
                  </a:lnTo>
                  <a:lnTo>
                    <a:pt x="893" y="409"/>
                  </a:lnTo>
                  <a:lnTo>
                    <a:pt x="893" y="416"/>
                  </a:lnTo>
                  <a:lnTo>
                    <a:pt x="891" y="423"/>
                  </a:lnTo>
                  <a:lnTo>
                    <a:pt x="889" y="434"/>
                  </a:lnTo>
                  <a:lnTo>
                    <a:pt x="891" y="443"/>
                  </a:lnTo>
                  <a:lnTo>
                    <a:pt x="893" y="456"/>
                  </a:lnTo>
                  <a:lnTo>
                    <a:pt x="893" y="470"/>
                  </a:lnTo>
                  <a:lnTo>
                    <a:pt x="893" y="476"/>
                  </a:lnTo>
                  <a:lnTo>
                    <a:pt x="889" y="483"/>
                  </a:lnTo>
                  <a:lnTo>
                    <a:pt x="880" y="501"/>
                  </a:lnTo>
                  <a:lnTo>
                    <a:pt x="873" y="521"/>
                  </a:lnTo>
                  <a:lnTo>
                    <a:pt x="869" y="530"/>
                  </a:lnTo>
                  <a:lnTo>
                    <a:pt x="866" y="538"/>
                  </a:lnTo>
                  <a:lnTo>
                    <a:pt x="866" y="547"/>
                  </a:lnTo>
                  <a:lnTo>
                    <a:pt x="864" y="556"/>
                  </a:lnTo>
                  <a:lnTo>
                    <a:pt x="860" y="563"/>
                  </a:lnTo>
                  <a:lnTo>
                    <a:pt x="858" y="567"/>
                  </a:lnTo>
                  <a:lnTo>
                    <a:pt x="853" y="574"/>
                  </a:lnTo>
                  <a:lnTo>
                    <a:pt x="849" y="578"/>
                  </a:lnTo>
                  <a:lnTo>
                    <a:pt x="844" y="585"/>
                  </a:lnTo>
                  <a:lnTo>
                    <a:pt x="842" y="590"/>
                  </a:lnTo>
                  <a:lnTo>
                    <a:pt x="838" y="594"/>
                  </a:lnTo>
                  <a:lnTo>
                    <a:pt x="820" y="610"/>
                  </a:lnTo>
                  <a:lnTo>
                    <a:pt x="806" y="630"/>
                  </a:lnTo>
                  <a:lnTo>
                    <a:pt x="793" y="656"/>
                  </a:lnTo>
                  <a:lnTo>
                    <a:pt x="789" y="663"/>
                  </a:lnTo>
                  <a:lnTo>
                    <a:pt x="784" y="670"/>
                  </a:lnTo>
                  <a:lnTo>
                    <a:pt x="780" y="676"/>
                  </a:lnTo>
                  <a:lnTo>
                    <a:pt x="771" y="687"/>
                  </a:lnTo>
                  <a:lnTo>
                    <a:pt x="766" y="699"/>
                  </a:lnTo>
                  <a:lnTo>
                    <a:pt x="762" y="710"/>
                  </a:lnTo>
                  <a:lnTo>
                    <a:pt x="760" y="719"/>
                  </a:lnTo>
                  <a:lnTo>
                    <a:pt x="755" y="727"/>
                  </a:lnTo>
                  <a:lnTo>
                    <a:pt x="753" y="734"/>
                  </a:lnTo>
                  <a:lnTo>
                    <a:pt x="753" y="743"/>
                  </a:lnTo>
                  <a:lnTo>
                    <a:pt x="751" y="747"/>
                  </a:lnTo>
                  <a:lnTo>
                    <a:pt x="749" y="752"/>
                  </a:lnTo>
                  <a:lnTo>
                    <a:pt x="744" y="756"/>
                  </a:lnTo>
                  <a:lnTo>
                    <a:pt x="738" y="761"/>
                  </a:lnTo>
                  <a:lnTo>
                    <a:pt x="733" y="761"/>
                  </a:lnTo>
                  <a:lnTo>
                    <a:pt x="720" y="761"/>
                  </a:lnTo>
                  <a:lnTo>
                    <a:pt x="709" y="763"/>
                  </a:lnTo>
                  <a:lnTo>
                    <a:pt x="698" y="767"/>
                  </a:lnTo>
                  <a:lnTo>
                    <a:pt x="689" y="774"/>
                  </a:lnTo>
                  <a:lnTo>
                    <a:pt x="678" y="781"/>
                  </a:lnTo>
                  <a:lnTo>
                    <a:pt x="666" y="787"/>
                  </a:lnTo>
                  <a:lnTo>
                    <a:pt x="658" y="796"/>
                  </a:lnTo>
                  <a:lnTo>
                    <a:pt x="655" y="796"/>
                  </a:lnTo>
                  <a:lnTo>
                    <a:pt x="653" y="796"/>
                  </a:lnTo>
                  <a:lnTo>
                    <a:pt x="651" y="794"/>
                  </a:lnTo>
                  <a:lnTo>
                    <a:pt x="644" y="790"/>
                  </a:lnTo>
                  <a:lnTo>
                    <a:pt x="642" y="783"/>
                  </a:lnTo>
                  <a:lnTo>
                    <a:pt x="638" y="776"/>
                  </a:lnTo>
                  <a:lnTo>
                    <a:pt x="633" y="770"/>
                  </a:lnTo>
                  <a:lnTo>
                    <a:pt x="633" y="767"/>
                  </a:lnTo>
                  <a:lnTo>
                    <a:pt x="633" y="765"/>
                  </a:lnTo>
                  <a:lnTo>
                    <a:pt x="635" y="763"/>
                  </a:lnTo>
                  <a:lnTo>
                    <a:pt x="635" y="761"/>
                  </a:lnTo>
                  <a:lnTo>
                    <a:pt x="633" y="761"/>
                  </a:lnTo>
                  <a:lnTo>
                    <a:pt x="631" y="759"/>
                  </a:lnTo>
                  <a:lnTo>
                    <a:pt x="631" y="759"/>
                  </a:lnTo>
                  <a:lnTo>
                    <a:pt x="629" y="761"/>
                  </a:lnTo>
                  <a:lnTo>
                    <a:pt x="624" y="767"/>
                  </a:lnTo>
                  <a:lnTo>
                    <a:pt x="620" y="772"/>
                  </a:lnTo>
                  <a:lnTo>
                    <a:pt x="613" y="776"/>
                  </a:lnTo>
                  <a:lnTo>
                    <a:pt x="606" y="779"/>
                  </a:lnTo>
                  <a:lnTo>
                    <a:pt x="600" y="783"/>
                  </a:lnTo>
                  <a:lnTo>
                    <a:pt x="595" y="783"/>
                  </a:lnTo>
                  <a:lnTo>
                    <a:pt x="589" y="781"/>
                  </a:lnTo>
                  <a:lnTo>
                    <a:pt x="584" y="776"/>
                  </a:lnTo>
                  <a:lnTo>
                    <a:pt x="580" y="772"/>
                  </a:lnTo>
                  <a:lnTo>
                    <a:pt x="573" y="767"/>
                  </a:lnTo>
                  <a:lnTo>
                    <a:pt x="566" y="765"/>
                  </a:lnTo>
                  <a:lnTo>
                    <a:pt x="560" y="763"/>
                  </a:lnTo>
                  <a:lnTo>
                    <a:pt x="551" y="759"/>
                  </a:lnTo>
                  <a:lnTo>
                    <a:pt x="544" y="754"/>
                  </a:lnTo>
                  <a:lnTo>
                    <a:pt x="538" y="747"/>
                  </a:lnTo>
                  <a:lnTo>
                    <a:pt x="533" y="739"/>
                  </a:lnTo>
                  <a:lnTo>
                    <a:pt x="529" y="734"/>
                  </a:lnTo>
                  <a:lnTo>
                    <a:pt x="526" y="727"/>
                  </a:lnTo>
                  <a:lnTo>
                    <a:pt x="526" y="723"/>
                  </a:lnTo>
                  <a:lnTo>
                    <a:pt x="524" y="721"/>
                  </a:lnTo>
                  <a:lnTo>
                    <a:pt x="524" y="716"/>
                  </a:lnTo>
                  <a:lnTo>
                    <a:pt x="529" y="694"/>
                  </a:lnTo>
                  <a:lnTo>
                    <a:pt x="524" y="672"/>
                  </a:lnTo>
                  <a:lnTo>
                    <a:pt x="522" y="670"/>
                  </a:lnTo>
                  <a:lnTo>
                    <a:pt x="524" y="670"/>
                  </a:lnTo>
                  <a:lnTo>
                    <a:pt x="524" y="667"/>
                  </a:lnTo>
                  <a:lnTo>
                    <a:pt x="522" y="670"/>
                  </a:lnTo>
                  <a:lnTo>
                    <a:pt x="522" y="670"/>
                  </a:lnTo>
                  <a:lnTo>
                    <a:pt x="511" y="670"/>
                  </a:lnTo>
                  <a:lnTo>
                    <a:pt x="509" y="667"/>
                  </a:lnTo>
                  <a:lnTo>
                    <a:pt x="506" y="665"/>
                  </a:lnTo>
                  <a:lnTo>
                    <a:pt x="506" y="663"/>
                  </a:lnTo>
                  <a:lnTo>
                    <a:pt x="511" y="658"/>
                  </a:lnTo>
                  <a:lnTo>
                    <a:pt x="513" y="652"/>
                  </a:lnTo>
                  <a:lnTo>
                    <a:pt x="513" y="645"/>
                  </a:lnTo>
                  <a:lnTo>
                    <a:pt x="513" y="641"/>
                  </a:lnTo>
                  <a:lnTo>
                    <a:pt x="511" y="638"/>
                  </a:lnTo>
                  <a:lnTo>
                    <a:pt x="509" y="636"/>
                  </a:lnTo>
                  <a:lnTo>
                    <a:pt x="509" y="638"/>
                  </a:lnTo>
                  <a:lnTo>
                    <a:pt x="504" y="643"/>
                  </a:lnTo>
                  <a:lnTo>
                    <a:pt x="502" y="647"/>
                  </a:lnTo>
                  <a:lnTo>
                    <a:pt x="498" y="652"/>
                  </a:lnTo>
                  <a:lnTo>
                    <a:pt x="493" y="654"/>
                  </a:lnTo>
                  <a:lnTo>
                    <a:pt x="489" y="654"/>
                  </a:lnTo>
                  <a:lnTo>
                    <a:pt x="484" y="654"/>
                  </a:lnTo>
                  <a:lnTo>
                    <a:pt x="480" y="654"/>
                  </a:lnTo>
                  <a:lnTo>
                    <a:pt x="480" y="652"/>
                  </a:lnTo>
                  <a:lnTo>
                    <a:pt x="478" y="650"/>
                  </a:lnTo>
                  <a:lnTo>
                    <a:pt x="480" y="647"/>
                  </a:lnTo>
                  <a:lnTo>
                    <a:pt x="482" y="645"/>
                  </a:lnTo>
                  <a:lnTo>
                    <a:pt x="489" y="641"/>
                  </a:lnTo>
                  <a:lnTo>
                    <a:pt x="493" y="634"/>
                  </a:lnTo>
                  <a:lnTo>
                    <a:pt x="495" y="627"/>
                  </a:lnTo>
                  <a:lnTo>
                    <a:pt x="500" y="618"/>
                  </a:lnTo>
                  <a:lnTo>
                    <a:pt x="502" y="612"/>
                  </a:lnTo>
                  <a:lnTo>
                    <a:pt x="509" y="603"/>
                  </a:lnTo>
                  <a:lnTo>
                    <a:pt x="511" y="601"/>
                  </a:lnTo>
                  <a:lnTo>
                    <a:pt x="511" y="596"/>
                  </a:lnTo>
                  <a:lnTo>
                    <a:pt x="511" y="594"/>
                  </a:lnTo>
                  <a:lnTo>
                    <a:pt x="511" y="592"/>
                  </a:lnTo>
                  <a:lnTo>
                    <a:pt x="509" y="592"/>
                  </a:lnTo>
                  <a:lnTo>
                    <a:pt x="509" y="592"/>
                  </a:lnTo>
                  <a:lnTo>
                    <a:pt x="506" y="592"/>
                  </a:lnTo>
                  <a:lnTo>
                    <a:pt x="500" y="598"/>
                  </a:lnTo>
                  <a:lnTo>
                    <a:pt x="495" y="605"/>
                  </a:lnTo>
                  <a:lnTo>
                    <a:pt x="491" y="610"/>
                  </a:lnTo>
                  <a:lnTo>
                    <a:pt x="486" y="612"/>
                  </a:lnTo>
                  <a:lnTo>
                    <a:pt x="482" y="616"/>
                  </a:lnTo>
                  <a:lnTo>
                    <a:pt x="471" y="627"/>
                  </a:lnTo>
                  <a:lnTo>
                    <a:pt x="460" y="638"/>
                  </a:lnTo>
                  <a:lnTo>
                    <a:pt x="458" y="641"/>
                  </a:lnTo>
                  <a:lnTo>
                    <a:pt x="455" y="641"/>
                  </a:lnTo>
                  <a:lnTo>
                    <a:pt x="451" y="638"/>
                  </a:lnTo>
                  <a:lnTo>
                    <a:pt x="449" y="636"/>
                  </a:lnTo>
                  <a:lnTo>
                    <a:pt x="449" y="634"/>
                  </a:lnTo>
                  <a:lnTo>
                    <a:pt x="447" y="632"/>
                  </a:lnTo>
                  <a:lnTo>
                    <a:pt x="447" y="625"/>
                  </a:lnTo>
                  <a:lnTo>
                    <a:pt x="447" y="605"/>
                  </a:lnTo>
                  <a:lnTo>
                    <a:pt x="444" y="598"/>
                  </a:lnTo>
                  <a:lnTo>
                    <a:pt x="442" y="594"/>
                  </a:lnTo>
                  <a:lnTo>
                    <a:pt x="438" y="590"/>
                  </a:lnTo>
                  <a:lnTo>
                    <a:pt x="435" y="585"/>
                  </a:lnTo>
                  <a:lnTo>
                    <a:pt x="433" y="578"/>
                  </a:lnTo>
                  <a:lnTo>
                    <a:pt x="433" y="574"/>
                  </a:lnTo>
                  <a:lnTo>
                    <a:pt x="433" y="570"/>
                  </a:lnTo>
                  <a:lnTo>
                    <a:pt x="429" y="565"/>
                  </a:lnTo>
                  <a:lnTo>
                    <a:pt x="427" y="563"/>
                  </a:lnTo>
                  <a:lnTo>
                    <a:pt x="415" y="558"/>
                  </a:lnTo>
                  <a:lnTo>
                    <a:pt x="404" y="554"/>
                  </a:lnTo>
                  <a:lnTo>
                    <a:pt x="395" y="554"/>
                  </a:lnTo>
                  <a:lnTo>
                    <a:pt x="391" y="550"/>
                  </a:lnTo>
                  <a:lnTo>
                    <a:pt x="384" y="545"/>
                  </a:lnTo>
                  <a:lnTo>
                    <a:pt x="380" y="541"/>
                  </a:lnTo>
                  <a:lnTo>
                    <a:pt x="373" y="538"/>
                  </a:lnTo>
                  <a:lnTo>
                    <a:pt x="347" y="538"/>
                  </a:lnTo>
                  <a:lnTo>
                    <a:pt x="327" y="541"/>
                  </a:lnTo>
                  <a:lnTo>
                    <a:pt x="309" y="547"/>
                  </a:lnTo>
                  <a:lnTo>
                    <a:pt x="287" y="554"/>
                  </a:lnTo>
                  <a:lnTo>
                    <a:pt x="262" y="554"/>
                  </a:lnTo>
                  <a:lnTo>
                    <a:pt x="255" y="554"/>
                  </a:lnTo>
                  <a:lnTo>
                    <a:pt x="249" y="556"/>
                  </a:lnTo>
                  <a:lnTo>
                    <a:pt x="244" y="561"/>
                  </a:lnTo>
                  <a:lnTo>
                    <a:pt x="231" y="567"/>
                  </a:lnTo>
                  <a:lnTo>
                    <a:pt x="211" y="578"/>
                  </a:lnTo>
                  <a:lnTo>
                    <a:pt x="195" y="592"/>
                  </a:lnTo>
                  <a:lnTo>
                    <a:pt x="189" y="596"/>
                  </a:lnTo>
                  <a:lnTo>
                    <a:pt x="182" y="598"/>
                  </a:lnTo>
                  <a:lnTo>
                    <a:pt x="171" y="598"/>
                  </a:lnTo>
                  <a:lnTo>
                    <a:pt x="160" y="598"/>
                  </a:lnTo>
                  <a:lnTo>
                    <a:pt x="149" y="596"/>
                  </a:lnTo>
                  <a:lnTo>
                    <a:pt x="129" y="596"/>
                  </a:lnTo>
                  <a:lnTo>
                    <a:pt x="111" y="598"/>
                  </a:lnTo>
                  <a:lnTo>
                    <a:pt x="109" y="601"/>
                  </a:lnTo>
                  <a:lnTo>
                    <a:pt x="107" y="601"/>
                  </a:lnTo>
                  <a:lnTo>
                    <a:pt x="93" y="612"/>
                  </a:lnTo>
                  <a:lnTo>
                    <a:pt x="80" y="616"/>
                  </a:lnTo>
                  <a:lnTo>
                    <a:pt x="67" y="623"/>
                  </a:lnTo>
                  <a:lnTo>
                    <a:pt x="62" y="625"/>
                  </a:lnTo>
                  <a:lnTo>
                    <a:pt x="55" y="627"/>
                  </a:lnTo>
                  <a:lnTo>
                    <a:pt x="38" y="625"/>
                  </a:lnTo>
                  <a:lnTo>
                    <a:pt x="29" y="623"/>
                  </a:lnTo>
                  <a:lnTo>
                    <a:pt x="22" y="621"/>
                  </a:lnTo>
                  <a:lnTo>
                    <a:pt x="15" y="614"/>
                  </a:lnTo>
                  <a:lnTo>
                    <a:pt x="11" y="607"/>
                  </a:lnTo>
                  <a:lnTo>
                    <a:pt x="4" y="603"/>
                  </a:lnTo>
                  <a:lnTo>
                    <a:pt x="2" y="598"/>
                  </a:lnTo>
                  <a:lnTo>
                    <a:pt x="0" y="594"/>
                  </a:lnTo>
                  <a:lnTo>
                    <a:pt x="0" y="590"/>
                  </a:lnTo>
                  <a:lnTo>
                    <a:pt x="2" y="585"/>
                  </a:lnTo>
                  <a:lnTo>
                    <a:pt x="7" y="581"/>
                  </a:lnTo>
                  <a:lnTo>
                    <a:pt x="13" y="574"/>
                  </a:lnTo>
                  <a:lnTo>
                    <a:pt x="18" y="565"/>
                  </a:lnTo>
                  <a:lnTo>
                    <a:pt x="22" y="556"/>
                  </a:lnTo>
                  <a:lnTo>
                    <a:pt x="24" y="545"/>
                  </a:lnTo>
                  <a:lnTo>
                    <a:pt x="27" y="534"/>
                  </a:lnTo>
                  <a:lnTo>
                    <a:pt x="27" y="530"/>
                  </a:lnTo>
                  <a:lnTo>
                    <a:pt x="27" y="525"/>
                  </a:lnTo>
                  <a:lnTo>
                    <a:pt x="22" y="505"/>
                  </a:lnTo>
                  <a:lnTo>
                    <a:pt x="22" y="483"/>
                  </a:lnTo>
                  <a:lnTo>
                    <a:pt x="20" y="467"/>
                  </a:lnTo>
                  <a:lnTo>
                    <a:pt x="18" y="450"/>
                  </a:lnTo>
                  <a:lnTo>
                    <a:pt x="13" y="438"/>
                  </a:lnTo>
                  <a:lnTo>
                    <a:pt x="11" y="427"/>
                  </a:lnTo>
                  <a:lnTo>
                    <a:pt x="11" y="418"/>
                  </a:lnTo>
                  <a:lnTo>
                    <a:pt x="11" y="412"/>
                  </a:lnTo>
                  <a:lnTo>
                    <a:pt x="9" y="405"/>
                  </a:lnTo>
                  <a:lnTo>
                    <a:pt x="7" y="398"/>
                  </a:lnTo>
                  <a:lnTo>
                    <a:pt x="7" y="394"/>
                  </a:lnTo>
                  <a:lnTo>
                    <a:pt x="7" y="392"/>
                  </a:lnTo>
                  <a:lnTo>
                    <a:pt x="7" y="392"/>
                  </a:lnTo>
                  <a:lnTo>
                    <a:pt x="7" y="392"/>
                  </a:lnTo>
                  <a:lnTo>
                    <a:pt x="7" y="392"/>
                  </a:lnTo>
                  <a:lnTo>
                    <a:pt x="11" y="381"/>
                  </a:lnTo>
                  <a:lnTo>
                    <a:pt x="15" y="376"/>
                  </a:lnTo>
                  <a:lnTo>
                    <a:pt x="18" y="374"/>
                  </a:lnTo>
                  <a:lnTo>
                    <a:pt x="18" y="369"/>
                  </a:lnTo>
                  <a:lnTo>
                    <a:pt x="18" y="365"/>
                  </a:lnTo>
                  <a:lnTo>
                    <a:pt x="15" y="363"/>
                  </a:lnTo>
                  <a:lnTo>
                    <a:pt x="11" y="352"/>
                  </a:lnTo>
                  <a:lnTo>
                    <a:pt x="11" y="343"/>
                  </a:lnTo>
                  <a:lnTo>
                    <a:pt x="11" y="334"/>
                  </a:lnTo>
                  <a:lnTo>
                    <a:pt x="11" y="325"/>
                  </a:lnTo>
                  <a:lnTo>
                    <a:pt x="11" y="318"/>
                  </a:lnTo>
                  <a:lnTo>
                    <a:pt x="15" y="312"/>
                  </a:lnTo>
                  <a:lnTo>
                    <a:pt x="20" y="305"/>
                  </a:lnTo>
                  <a:lnTo>
                    <a:pt x="20" y="298"/>
                  </a:lnTo>
                  <a:lnTo>
                    <a:pt x="22" y="292"/>
                  </a:lnTo>
                  <a:lnTo>
                    <a:pt x="22" y="285"/>
                  </a:lnTo>
                  <a:lnTo>
                    <a:pt x="22" y="278"/>
                  </a:lnTo>
                  <a:lnTo>
                    <a:pt x="24" y="274"/>
                  </a:lnTo>
                  <a:lnTo>
                    <a:pt x="27" y="269"/>
                  </a:lnTo>
                  <a:lnTo>
                    <a:pt x="29" y="267"/>
                  </a:lnTo>
                  <a:lnTo>
                    <a:pt x="33" y="267"/>
                  </a:lnTo>
                  <a:lnTo>
                    <a:pt x="33" y="269"/>
                  </a:lnTo>
                  <a:lnTo>
                    <a:pt x="33" y="269"/>
                  </a:lnTo>
                  <a:lnTo>
                    <a:pt x="35" y="272"/>
                  </a:lnTo>
                  <a:lnTo>
                    <a:pt x="35" y="272"/>
                  </a:lnTo>
                  <a:lnTo>
                    <a:pt x="38" y="269"/>
                  </a:lnTo>
                  <a:lnTo>
                    <a:pt x="42" y="265"/>
                  </a:lnTo>
                  <a:lnTo>
                    <a:pt x="44" y="261"/>
                  </a:lnTo>
                  <a:lnTo>
                    <a:pt x="49" y="258"/>
                  </a:lnTo>
                  <a:lnTo>
                    <a:pt x="60" y="254"/>
                  </a:lnTo>
                  <a:lnTo>
                    <a:pt x="71" y="247"/>
                  </a:lnTo>
                  <a:lnTo>
                    <a:pt x="80" y="243"/>
                  </a:lnTo>
                  <a:lnTo>
                    <a:pt x="87" y="238"/>
                  </a:lnTo>
                  <a:lnTo>
                    <a:pt x="93" y="236"/>
                  </a:lnTo>
                  <a:lnTo>
                    <a:pt x="100" y="236"/>
                  </a:lnTo>
                  <a:lnTo>
                    <a:pt x="107" y="236"/>
                  </a:lnTo>
                  <a:lnTo>
                    <a:pt x="111" y="236"/>
                  </a:lnTo>
                  <a:lnTo>
                    <a:pt x="113" y="234"/>
                  </a:lnTo>
                  <a:lnTo>
                    <a:pt x="127" y="227"/>
                  </a:lnTo>
                  <a:lnTo>
                    <a:pt x="140" y="225"/>
                  </a:lnTo>
                  <a:lnTo>
                    <a:pt x="151" y="220"/>
                  </a:lnTo>
                  <a:lnTo>
                    <a:pt x="164" y="218"/>
                  </a:lnTo>
                  <a:lnTo>
                    <a:pt x="175" y="216"/>
                  </a:lnTo>
                  <a:lnTo>
                    <a:pt x="184" y="214"/>
                  </a:lnTo>
                  <a:lnTo>
                    <a:pt x="193" y="212"/>
                  </a:lnTo>
                  <a:lnTo>
                    <a:pt x="200" y="205"/>
                  </a:lnTo>
                  <a:lnTo>
                    <a:pt x="204" y="198"/>
                  </a:lnTo>
                  <a:lnTo>
                    <a:pt x="207" y="194"/>
                  </a:lnTo>
                  <a:lnTo>
                    <a:pt x="211" y="189"/>
                  </a:lnTo>
                  <a:lnTo>
                    <a:pt x="218" y="183"/>
                  </a:lnTo>
                  <a:lnTo>
                    <a:pt x="220" y="176"/>
                  </a:lnTo>
                  <a:lnTo>
                    <a:pt x="222" y="167"/>
                  </a:lnTo>
                  <a:lnTo>
                    <a:pt x="224" y="158"/>
                  </a:lnTo>
                  <a:lnTo>
                    <a:pt x="224" y="154"/>
                  </a:lnTo>
                  <a:lnTo>
                    <a:pt x="229" y="149"/>
                  </a:lnTo>
                  <a:lnTo>
                    <a:pt x="240" y="138"/>
                  </a:lnTo>
                  <a:lnTo>
                    <a:pt x="242" y="136"/>
                  </a:lnTo>
                  <a:lnTo>
                    <a:pt x="244" y="138"/>
                  </a:lnTo>
                  <a:lnTo>
                    <a:pt x="247" y="140"/>
                  </a:lnTo>
                  <a:lnTo>
                    <a:pt x="255" y="149"/>
                  </a:lnTo>
                  <a:lnTo>
                    <a:pt x="258" y="152"/>
                  </a:lnTo>
                  <a:lnTo>
                    <a:pt x="260" y="152"/>
                  </a:lnTo>
                  <a:lnTo>
                    <a:pt x="260" y="149"/>
                  </a:lnTo>
                  <a:lnTo>
                    <a:pt x="260" y="149"/>
                  </a:lnTo>
                  <a:lnTo>
                    <a:pt x="258" y="138"/>
                  </a:lnTo>
                  <a:lnTo>
                    <a:pt x="260" y="134"/>
                  </a:lnTo>
                  <a:lnTo>
                    <a:pt x="262" y="132"/>
                  </a:lnTo>
                  <a:lnTo>
                    <a:pt x="264" y="129"/>
                  </a:lnTo>
                  <a:lnTo>
                    <a:pt x="273" y="132"/>
                  </a:lnTo>
                  <a:lnTo>
                    <a:pt x="275" y="129"/>
                  </a:lnTo>
                  <a:lnTo>
                    <a:pt x="278" y="127"/>
                  </a:lnTo>
                  <a:lnTo>
                    <a:pt x="278" y="123"/>
                  </a:lnTo>
                  <a:lnTo>
                    <a:pt x="280" y="120"/>
                  </a:lnTo>
                  <a:lnTo>
                    <a:pt x="278" y="116"/>
                  </a:lnTo>
                  <a:lnTo>
                    <a:pt x="280" y="109"/>
                  </a:lnTo>
                  <a:lnTo>
                    <a:pt x="282" y="107"/>
                  </a:lnTo>
                  <a:lnTo>
                    <a:pt x="289" y="105"/>
                  </a:lnTo>
                  <a:lnTo>
                    <a:pt x="291" y="103"/>
                  </a:lnTo>
                  <a:lnTo>
                    <a:pt x="295" y="98"/>
                  </a:lnTo>
                  <a:lnTo>
                    <a:pt x="298" y="96"/>
                  </a:lnTo>
                  <a:lnTo>
                    <a:pt x="298" y="92"/>
                  </a:lnTo>
                  <a:lnTo>
                    <a:pt x="300" y="89"/>
                  </a:lnTo>
                  <a:lnTo>
                    <a:pt x="302" y="87"/>
                  </a:lnTo>
                  <a:lnTo>
                    <a:pt x="307" y="85"/>
                  </a:lnTo>
                  <a:lnTo>
                    <a:pt x="313" y="83"/>
                  </a:lnTo>
                  <a:lnTo>
                    <a:pt x="320" y="78"/>
                  </a:lnTo>
                  <a:lnTo>
                    <a:pt x="327" y="76"/>
                  </a:lnTo>
                  <a:lnTo>
                    <a:pt x="331" y="74"/>
                  </a:lnTo>
                  <a:lnTo>
                    <a:pt x="338" y="72"/>
                  </a:lnTo>
                  <a:lnTo>
                    <a:pt x="344" y="69"/>
                  </a:lnTo>
                  <a:lnTo>
                    <a:pt x="349" y="72"/>
                  </a:lnTo>
                  <a:lnTo>
                    <a:pt x="353" y="76"/>
                  </a:lnTo>
                  <a:lnTo>
                    <a:pt x="358" y="83"/>
                  </a:lnTo>
                  <a:lnTo>
                    <a:pt x="364" y="92"/>
                  </a:lnTo>
                  <a:lnTo>
                    <a:pt x="367" y="94"/>
                  </a:lnTo>
                  <a:lnTo>
                    <a:pt x="369" y="94"/>
                  </a:lnTo>
                  <a:lnTo>
                    <a:pt x="373" y="94"/>
                  </a:lnTo>
                  <a:lnTo>
                    <a:pt x="378" y="94"/>
                  </a:lnTo>
                  <a:lnTo>
                    <a:pt x="382" y="94"/>
                  </a:lnTo>
                  <a:lnTo>
                    <a:pt x="384" y="96"/>
                  </a:lnTo>
                  <a:lnTo>
                    <a:pt x="389" y="96"/>
                  </a:lnTo>
                  <a:lnTo>
                    <a:pt x="393" y="96"/>
                  </a:lnTo>
                  <a:lnTo>
                    <a:pt x="395" y="92"/>
                  </a:lnTo>
                  <a:lnTo>
                    <a:pt x="395" y="89"/>
                  </a:lnTo>
                  <a:lnTo>
                    <a:pt x="393" y="85"/>
                  </a:lnTo>
                  <a:lnTo>
                    <a:pt x="395" y="78"/>
                  </a:lnTo>
                  <a:lnTo>
                    <a:pt x="398" y="74"/>
                  </a:lnTo>
                  <a:lnTo>
                    <a:pt x="407" y="60"/>
                  </a:lnTo>
                  <a:lnTo>
                    <a:pt x="418" y="45"/>
                  </a:lnTo>
                  <a:lnTo>
                    <a:pt x="424" y="40"/>
                  </a:lnTo>
                  <a:lnTo>
                    <a:pt x="431" y="36"/>
                  </a:lnTo>
                  <a:lnTo>
                    <a:pt x="438" y="32"/>
                  </a:lnTo>
                  <a:lnTo>
                    <a:pt x="442" y="29"/>
                  </a:lnTo>
                  <a:lnTo>
                    <a:pt x="449" y="29"/>
                  </a:lnTo>
                  <a:lnTo>
                    <a:pt x="453" y="29"/>
                  </a:lnTo>
                  <a:lnTo>
                    <a:pt x="460" y="29"/>
                  </a:lnTo>
                  <a:lnTo>
                    <a:pt x="466" y="27"/>
                  </a:lnTo>
                  <a:lnTo>
                    <a:pt x="469" y="25"/>
                  </a:lnTo>
                  <a:lnTo>
                    <a:pt x="469" y="20"/>
                  </a:lnTo>
                  <a:lnTo>
                    <a:pt x="469" y="18"/>
                  </a:lnTo>
                  <a:lnTo>
                    <a:pt x="460" y="11"/>
                  </a:lnTo>
                  <a:lnTo>
                    <a:pt x="460" y="9"/>
                  </a:lnTo>
                  <a:lnTo>
                    <a:pt x="460" y="7"/>
                  </a:lnTo>
                  <a:lnTo>
                    <a:pt x="462" y="7"/>
                  </a:lnTo>
                  <a:lnTo>
                    <a:pt x="464" y="5"/>
                  </a:lnTo>
                  <a:lnTo>
                    <a:pt x="469" y="5"/>
                  </a:lnTo>
                  <a:lnTo>
                    <a:pt x="478" y="9"/>
                  </a:lnTo>
                  <a:lnTo>
                    <a:pt x="486" y="14"/>
                  </a:lnTo>
                  <a:lnTo>
                    <a:pt x="506" y="23"/>
                  </a:lnTo>
                  <a:lnTo>
                    <a:pt x="529" y="29"/>
                  </a:lnTo>
                  <a:lnTo>
                    <a:pt x="531" y="29"/>
                  </a:lnTo>
                  <a:lnTo>
                    <a:pt x="533" y="27"/>
                  </a:lnTo>
                  <a:lnTo>
                    <a:pt x="535" y="27"/>
                  </a:lnTo>
                  <a:lnTo>
                    <a:pt x="538" y="25"/>
                  </a:lnTo>
                  <a:lnTo>
                    <a:pt x="540" y="25"/>
                  </a:lnTo>
                  <a:lnTo>
                    <a:pt x="544" y="25"/>
                  </a:lnTo>
                  <a:lnTo>
                    <a:pt x="546" y="27"/>
                  </a:lnTo>
                  <a:lnTo>
                    <a:pt x="551" y="27"/>
                  </a:lnTo>
                  <a:lnTo>
                    <a:pt x="555" y="27"/>
                  </a:lnTo>
                  <a:lnTo>
                    <a:pt x="560" y="25"/>
                  </a:lnTo>
                  <a:lnTo>
                    <a:pt x="564" y="27"/>
                  </a:lnTo>
                  <a:lnTo>
                    <a:pt x="569" y="29"/>
                  </a:lnTo>
                  <a:lnTo>
                    <a:pt x="569" y="32"/>
                  </a:lnTo>
                  <a:lnTo>
                    <a:pt x="571" y="32"/>
                  </a:lnTo>
                  <a:lnTo>
                    <a:pt x="571" y="34"/>
                  </a:lnTo>
                  <a:lnTo>
                    <a:pt x="564" y="45"/>
                  </a:lnTo>
                  <a:lnTo>
                    <a:pt x="560" y="56"/>
                  </a:lnTo>
                  <a:lnTo>
                    <a:pt x="555" y="58"/>
                  </a:lnTo>
                  <a:lnTo>
                    <a:pt x="553" y="60"/>
                  </a:lnTo>
                  <a:lnTo>
                    <a:pt x="549" y="60"/>
                  </a:lnTo>
                  <a:lnTo>
                    <a:pt x="546" y="63"/>
                  </a:lnTo>
                  <a:lnTo>
                    <a:pt x="546" y="65"/>
                  </a:lnTo>
                  <a:lnTo>
                    <a:pt x="546" y="72"/>
                  </a:lnTo>
                  <a:lnTo>
                    <a:pt x="544" y="78"/>
                  </a:lnTo>
                  <a:lnTo>
                    <a:pt x="542" y="85"/>
                  </a:lnTo>
                  <a:lnTo>
                    <a:pt x="538" y="92"/>
                  </a:lnTo>
                  <a:lnTo>
                    <a:pt x="538" y="96"/>
                  </a:lnTo>
                  <a:lnTo>
                    <a:pt x="538" y="98"/>
                  </a:lnTo>
                  <a:lnTo>
                    <a:pt x="542" y="103"/>
                  </a:lnTo>
                  <a:lnTo>
                    <a:pt x="546" y="107"/>
                  </a:lnTo>
                  <a:lnTo>
                    <a:pt x="551" y="112"/>
                  </a:lnTo>
                  <a:lnTo>
                    <a:pt x="555" y="118"/>
                  </a:lnTo>
                  <a:lnTo>
                    <a:pt x="564" y="123"/>
                  </a:lnTo>
                  <a:lnTo>
                    <a:pt x="571" y="127"/>
                  </a:lnTo>
                  <a:lnTo>
                    <a:pt x="580" y="132"/>
                  </a:lnTo>
                  <a:lnTo>
                    <a:pt x="586" y="136"/>
                  </a:lnTo>
                  <a:lnTo>
                    <a:pt x="591" y="143"/>
                  </a:lnTo>
                  <a:lnTo>
                    <a:pt x="598" y="145"/>
                  </a:lnTo>
                  <a:lnTo>
                    <a:pt x="604" y="145"/>
                  </a:lnTo>
                  <a:lnTo>
                    <a:pt x="609" y="147"/>
                  </a:lnTo>
                  <a:lnTo>
                    <a:pt x="613" y="154"/>
                  </a:lnTo>
                  <a:lnTo>
                    <a:pt x="618" y="160"/>
                  </a:lnTo>
                  <a:lnTo>
                    <a:pt x="624" y="165"/>
                  </a:lnTo>
                  <a:lnTo>
                    <a:pt x="631" y="167"/>
                  </a:lnTo>
                  <a:lnTo>
                    <a:pt x="640" y="167"/>
                  </a:lnTo>
                  <a:lnTo>
                    <a:pt x="644" y="165"/>
                  </a:lnTo>
                  <a:lnTo>
                    <a:pt x="649" y="163"/>
                  </a:lnTo>
                  <a:lnTo>
                    <a:pt x="651" y="158"/>
                  </a:lnTo>
                  <a:lnTo>
                    <a:pt x="655" y="147"/>
                  </a:lnTo>
                  <a:lnTo>
                    <a:pt x="660" y="136"/>
                  </a:lnTo>
                  <a:lnTo>
                    <a:pt x="669" y="105"/>
                  </a:lnTo>
                  <a:lnTo>
                    <a:pt x="669" y="98"/>
                  </a:lnTo>
                  <a:lnTo>
                    <a:pt x="671" y="92"/>
                  </a:lnTo>
                  <a:lnTo>
                    <a:pt x="671" y="72"/>
                  </a:lnTo>
                  <a:lnTo>
                    <a:pt x="675" y="52"/>
                  </a:lnTo>
                  <a:lnTo>
                    <a:pt x="678" y="45"/>
                  </a:lnTo>
                  <a:lnTo>
                    <a:pt x="680" y="36"/>
                  </a:lnTo>
                  <a:lnTo>
                    <a:pt x="682" y="29"/>
                  </a:lnTo>
                  <a:lnTo>
                    <a:pt x="686" y="18"/>
                  </a:lnTo>
                  <a:lnTo>
                    <a:pt x="689" y="7"/>
                  </a:lnTo>
                  <a:lnTo>
                    <a:pt x="691" y="5"/>
                  </a:lnTo>
                  <a:lnTo>
                    <a:pt x="693" y="3"/>
                  </a:lnTo>
                  <a:lnTo>
                    <a:pt x="695" y="0"/>
                  </a:lnTo>
                  <a:lnTo>
                    <a:pt x="69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25E09334-DA95-4FA4-880B-6ABA7F20FD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9675" y="444500"/>
              <a:ext cx="1588" cy="15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9531E10B-76E5-4FC5-8BBB-EAE353B15C5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2538" y="314325"/>
              <a:ext cx="0" cy="3175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93CC701C-67A5-4D69-8185-771F70E569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14725" y="3175"/>
              <a:ext cx="973138" cy="744538"/>
            </a:xfrm>
            <a:custGeom>
              <a:avLst/>
              <a:gdLst>
                <a:gd name="T0" fmla="*/ 162 w 613"/>
                <a:gd name="T1" fmla="*/ 394 h 469"/>
                <a:gd name="T2" fmla="*/ 133 w 613"/>
                <a:gd name="T3" fmla="*/ 334 h 469"/>
                <a:gd name="T4" fmla="*/ 497 w 613"/>
                <a:gd name="T5" fmla="*/ 178 h 469"/>
                <a:gd name="T6" fmla="*/ 388 w 613"/>
                <a:gd name="T7" fmla="*/ 0 h 469"/>
                <a:gd name="T8" fmla="*/ 417 w 613"/>
                <a:gd name="T9" fmla="*/ 18 h 469"/>
                <a:gd name="T10" fmla="*/ 428 w 613"/>
                <a:gd name="T11" fmla="*/ 2 h 469"/>
                <a:gd name="T12" fmla="*/ 475 w 613"/>
                <a:gd name="T13" fmla="*/ 20 h 469"/>
                <a:gd name="T14" fmla="*/ 526 w 613"/>
                <a:gd name="T15" fmla="*/ 22 h 469"/>
                <a:gd name="T16" fmla="*/ 560 w 613"/>
                <a:gd name="T17" fmla="*/ 45 h 469"/>
                <a:gd name="T18" fmla="*/ 555 w 613"/>
                <a:gd name="T19" fmla="*/ 67 h 469"/>
                <a:gd name="T20" fmla="*/ 564 w 613"/>
                <a:gd name="T21" fmla="*/ 62 h 469"/>
                <a:gd name="T22" fmla="*/ 602 w 613"/>
                <a:gd name="T23" fmla="*/ 96 h 469"/>
                <a:gd name="T24" fmla="*/ 600 w 613"/>
                <a:gd name="T25" fmla="*/ 138 h 469"/>
                <a:gd name="T26" fmla="*/ 513 w 613"/>
                <a:gd name="T27" fmla="*/ 169 h 469"/>
                <a:gd name="T28" fmla="*/ 488 w 613"/>
                <a:gd name="T29" fmla="*/ 207 h 469"/>
                <a:gd name="T30" fmla="*/ 408 w 613"/>
                <a:gd name="T31" fmla="*/ 249 h 469"/>
                <a:gd name="T32" fmla="*/ 351 w 613"/>
                <a:gd name="T33" fmla="*/ 274 h 469"/>
                <a:gd name="T34" fmla="*/ 306 w 613"/>
                <a:gd name="T35" fmla="*/ 287 h 469"/>
                <a:gd name="T36" fmla="*/ 313 w 613"/>
                <a:gd name="T37" fmla="*/ 311 h 469"/>
                <a:gd name="T38" fmla="*/ 308 w 613"/>
                <a:gd name="T39" fmla="*/ 323 h 469"/>
                <a:gd name="T40" fmla="*/ 275 w 613"/>
                <a:gd name="T41" fmla="*/ 360 h 469"/>
                <a:gd name="T42" fmla="*/ 268 w 613"/>
                <a:gd name="T43" fmla="*/ 360 h 469"/>
                <a:gd name="T44" fmla="*/ 235 w 613"/>
                <a:gd name="T45" fmla="*/ 374 h 469"/>
                <a:gd name="T46" fmla="*/ 195 w 613"/>
                <a:gd name="T47" fmla="*/ 412 h 469"/>
                <a:gd name="T48" fmla="*/ 202 w 613"/>
                <a:gd name="T49" fmla="*/ 440 h 469"/>
                <a:gd name="T50" fmla="*/ 171 w 613"/>
                <a:gd name="T51" fmla="*/ 463 h 469"/>
                <a:gd name="T52" fmla="*/ 135 w 613"/>
                <a:gd name="T53" fmla="*/ 454 h 469"/>
                <a:gd name="T54" fmla="*/ 89 w 613"/>
                <a:gd name="T55" fmla="*/ 440 h 469"/>
                <a:gd name="T56" fmla="*/ 69 w 613"/>
                <a:gd name="T57" fmla="*/ 449 h 469"/>
                <a:gd name="T58" fmla="*/ 0 w 613"/>
                <a:gd name="T59" fmla="*/ 405 h 469"/>
                <a:gd name="T60" fmla="*/ 17 w 613"/>
                <a:gd name="T61" fmla="*/ 398 h 469"/>
                <a:gd name="T62" fmla="*/ 77 w 613"/>
                <a:gd name="T63" fmla="*/ 380 h 469"/>
                <a:gd name="T64" fmla="*/ 91 w 613"/>
                <a:gd name="T65" fmla="*/ 338 h 469"/>
                <a:gd name="T66" fmla="*/ 115 w 613"/>
                <a:gd name="T67" fmla="*/ 363 h 469"/>
                <a:gd name="T68" fmla="*/ 102 w 613"/>
                <a:gd name="T69" fmla="*/ 332 h 469"/>
                <a:gd name="T70" fmla="*/ 122 w 613"/>
                <a:gd name="T71" fmla="*/ 285 h 469"/>
                <a:gd name="T72" fmla="*/ 180 w 613"/>
                <a:gd name="T73" fmla="*/ 289 h 469"/>
                <a:gd name="T74" fmla="*/ 186 w 613"/>
                <a:gd name="T75" fmla="*/ 291 h 469"/>
                <a:gd name="T76" fmla="*/ 164 w 613"/>
                <a:gd name="T77" fmla="*/ 269 h 469"/>
                <a:gd name="T78" fmla="*/ 175 w 613"/>
                <a:gd name="T79" fmla="*/ 223 h 469"/>
                <a:gd name="T80" fmla="*/ 200 w 613"/>
                <a:gd name="T81" fmla="*/ 176 h 469"/>
                <a:gd name="T82" fmla="*/ 242 w 613"/>
                <a:gd name="T83" fmla="*/ 196 h 469"/>
                <a:gd name="T84" fmla="*/ 315 w 613"/>
                <a:gd name="T85" fmla="*/ 185 h 469"/>
                <a:gd name="T86" fmla="*/ 328 w 613"/>
                <a:gd name="T87" fmla="*/ 180 h 469"/>
                <a:gd name="T88" fmla="*/ 322 w 613"/>
                <a:gd name="T89" fmla="*/ 167 h 469"/>
                <a:gd name="T90" fmla="*/ 255 w 613"/>
                <a:gd name="T91" fmla="*/ 178 h 469"/>
                <a:gd name="T92" fmla="*/ 244 w 613"/>
                <a:gd name="T93" fmla="*/ 174 h 469"/>
                <a:gd name="T94" fmla="*/ 204 w 613"/>
                <a:gd name="T95" fmla="*/ 151 h 469"/>
                <a:gd name="T96" fmla="*/ 177 w 613"/>
                <a:gd name="T97" fmla="*/ 125 h 469"/>
                <a:gd name="T98" fmla="*/ 180 w 613"/>
                <a:gd name="T99" fmla="*/ 105 h 469"/>
                <a:gd name="T100" fmla="*/ 186 w 613"/>
                <a:gd name="T101" fmla="*/ 76 h 469"/>
                <a:gd name="T102" fmla="*/ 186 w 613"/>
                <a:gd name="T103" fmla="*/ 76 h 469"/>
                <a:gd name="T104" fmla="*/ 184 w 613"/>
                <a:gd name="T105" fmla="*/ 56 h 469"/>
                <a:gd name="T106" fmla="*/ 237 w 613"/>
                <a:gd name="T107" fmla="*/ 42 h 469"/>
                <a:gd name="T108" fmla="*/ 264 w 613"/>
                <a:gd name="T109" fmla="*/ 54 h 469"/>
                <a:gd name="T110" fmla="*/ 271 w 613"/>
                <a:gd name="T111" fmla="*/ 40 h 469"/>
                <a:gd name="T112" fmla="*/ 288 w 613"/>
                <a:gd name="T113" fmla="*/ 22 h 469"/>
                <a:gd name="T114" fmla="*/ 320 w 613"/>
                <a:gd name="T115" fmla="*/ 47 h 469"/>
                <a:gd name="T116" fmla="*/ 337 w 613"/>
                <a:gd name="T117" fmla="*/ 20 h 469"/>
                <a:gd name="T118" fmla="*/ 355 w 613"/>
                <a:gd name="T119" fmla="*/ 11 h 469"/>
                <a:gd name="T120" fmla="*/ 380 w 613"/>
                <a:gd name="T121" fmla="*/ 25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13" h="469">
                  <a:moveTo>
                    <a:pt x="162" y="394"/>
                  </a:moveTo>
                  <a:lnTo>
                    <a:pt x="160" y="396"/>
                  </a:lnTo>
                  <a:lnTo>
                    <a:pt x="160" y="398"/>
                  </a:lnTo>
                  <a:lnTo>
                    <a:pt x="155" y="400"/>
                  </a:lnTo>
                  <a:lnTo>
                    <a:pt x="157" y="400"/>
                  </a:lnTo>
                  <a:lnTo>
                    <a:pt x="160" y="398"/>
                  </a:lnTo>
                  <a:lnTo>
                    <a:pt x="160" y="396"/>
                  </a:lnTo>
                  <a:lnTo>
                    <a:pt x="162" y="396"/>
                  </a:lnTo>
                  <a:lnTo>
                    <a:pt x="162" y="394"/>
                  </a:lnTo>
                  <a:close/>
                  <a:moveTo>
                    <a:pt x="120" y="376"/>
                  </a:moveTo>
                  <a:lnTo>
                    <a:pt x="120" y="376"/>
                  </a:lnTo>
                  <a:lnTo>
                    <a:pt x="122" y="376"/>
                  </a:lnTo>
                  <a:lnTo>
                    <a:pt x="122" y="376"/>
                  </a:lnTo>
                  <a:lnTo>
                    <a:pt x="120" y="376"/>
                  </a:lnTo>
                  <a:close/>
                  <a:moveTo>
                    <a:pt x="133" y="332"/>
                  </a:moveTo>
                  <a:lnTo>
                    <a:pt x="133" y="332"/>
                  </a:lnTo>
                  <a:lnTo>
                    <a:pt x="131" y="334"/>
                  </a:lnTo>
                  <a:lnTo>
                    <a:pt x="133" y="334"/>
                  </a:lnTo>
                  <a:lnTo>
                    <a:pt x="133" y="332"/>
                  </a:lnTo>
                  <a:close/>
                  <a:moveTo>
                    <a:pt x="291" y="280"/>
                  </a:moveTo>
                  <a:lnTo>
                    <a:pt x="288" y="280"/>
                  </a:lnTo>
                  <a:lnTo>
                    <a:pt x="291" y="283"/>
                  </a:lnTo>
                  <a:lnTo>
                    <a:pt x="291" y="280"/>
                  </a:lnTo>
                  <a:close/>
                  <a:moveTo>
                    <a:pt x="497" y="176"/>
                  </a:moveTo>
                  <a:lnTo>
                    <a:pt x="495" y="178"/>
                  </a:lnTo>
                  <a:lnTo>
                    <a:pt x="495" y="178"/>
                  </a:lnTo>
                  <a:lnTo>
                    <a:pt x="497" y="178"/>
                  </a:lnTo>
                  <a:lnTo>
                    <a:pt x="497" y="178"/>
                  </a:lnTo>
                  <a:lnTo>
                    <a:pt x="497" y="178"/>
                  </a:lnTo>
                  <a:lnTo>
                    <a:pt x="497" y="176"/>
                  </a:lnTo>
                  <a:close/>
                  <a:moveTo>
                    <a:pt x="208" y="147"/>
                  </a:moveTo>
                  <a:lnTo>
                    <a:pt x="208" y="147"/>
                  </a:lnTo>
                  <a:lnTo>
                    <a:pt x="206" y="149"/>
                  </a:lnTo>
                  <a:lnTo>
                    <a:pt x="208" y="147"/>
                  </a:lnTo>
                  <a:lnTo>
                    <a:pt x="208" y="147"/>
                  </a:lnTo>
                  <a:close/>
                  <a:moveTo>
                    <a:pt x="388" y="0"/>
                  </a:moveTo>
                  <a:lnTo>
                    <a:pt x="393" y="0"/>
                  </a:lnTo>
                  <a:lnTo>
                    <a:pt x="397" y="5"/>
                  </a:lnTo>
                  <a:lnTo>
                    <a:pt x="400" y="7"/>
                  </a:lnTo>
                  <a:lnTo>
                    <a:pt x="404" y="11"/>
                  </a:lnTo>
                  <a:lnTo>
                    <a:pt x="408" y="14"/>
                  </a:lnTo>
                  <a:lnTo>
                    <a:pt x="413" y="14"/>
                  </a:lnTo>
                  <a:lnTo>
                    <a:pt x="415" y="14"/>
                  </a:lnTo>
                  <a:lnTo>
                    <a:pt x="417" y="16"/>
                  </a:lnTo>
                  <a:lnTo>
                    <a:pt x="417" y="18"/>
                  </a:lnTo>
                  <a:lnTo>
                    <a:pt x="417" y="18"/>
                  </a:lnTo>
                  <a:lnTo>
                    <a:pt x="417" y="27"/>
                  </a:lnTo>
                  <a:lnTo>
                    <a:pt x="420" y="29"/>
                  </a:lnTo>
                  <a:lnTo>
                    <a:pt x="422" y="29"/>
                  </a:lnTo>
                  <a:lnTo>
                    <a:pt x="422" y="29"/>
                  </a:lnTo>
                  <a:lnTo>
                    <a:pt x="424" y="27"/>
                  </a:lnTo>
                  <a:lnTo>
                    <a:pt x="426" y="9"/>
                  </a:lnTo>
                  <a:lnTo>
                    <a:pt x="426" y="5"/>
                  </a:lnTo>
                  <a:lnTo>
                    <a:pt x="428" y="2"/>
                  </a:lnTo>
                  <a:lnTo>
                    <a:pt x="433" y="2"/>
                  </a:lnTo>
                  <a:lnTo>
                    <a:pt x="437" y="0"/>
                  </a:lnTo>
                  <a:lnTo>
                    <a:pt x="444" y="0"/>
                  </a:lnTo>
                  <a:lnTo>
                    <a:pt x="473" y="9"/>
                  </a:lnTo>
                  <a:lnTo>
                    <a:pt x="473" y="9"/>
                  </a:lnTo>
                  <a:lnTo>
                    <a:pt x="473" y="11"/>
                  </a:lnTo>
                  <a:lnTo>
                    <a:pt x="473" y="14"/>
                  </a:lnTo>
                  <a:lnTo>
                    <a:pt x="473" y="18"/>
                  </a:lnTo>
                  <a:lnTo>
                    <a:pt x="475" y="20"/>
                  </a:lnTo>
                  <a:lnTo>
                    <a:pt x="477" y="20"/>
                  </a:lnTo>
                  <a:lnTo>
                    <a:pt x="482" y="20"/>
                  </a:lnTo>
                  <a:lnTo>
                    <a:pt x="488" y="16"/>
                  </a:lnTo>
                  <a:lnTo>
                    <a:pt x="495" y="16"/>
                  </a:lnTo>
                  <a:lnTo>
                    <a:pt x="502" y="18"/>
                  </a:lnTo>
                  <a:lnTo>
                    <a:pt x="508" y="18"/>
                  </a:lnTo>
                  <a:lnTo>
                    <a:pt x="515" y="20"/>
                  </a:lnTo>
                  <a:lnTo>
                    <a:pt x="522" y="20"/>
                  </a:lnTo>
                  <a:lnTo>
                    <a:pt x="526" y="22"/>
                  </a:lnTo>
                  <a:lnTo>
                    <a:pt x="528" y="25"/>
                  </a:lnTo>
                  <a:lnTo>
                    <a:pt x="531" y="27"/>
                  </a:lnTo>
                  <a:lnTo>
                    <a:pt x="533" y="31"/>
                  </a:lnTo>
                  <a:lnTo>
                    <a:pt x="535" y="34"/>
                  </a:lnTo>
                  <a:lnTo>
                    <a:pt x="540" y="36"/>
                  </a:lnTo>
                  <a:lnTo>
                    <a:pt x="544" y="38"/>
                  </a:lnTo>
                  <a:lnTo>
                    <a:pt x="548" y="40"/>
                  </a:lnTo>
                  <a:lnTo>
                    <a:pt x="555" y="42"/>
                  </a:lnTo>
                  <a:lnTo>
                    <a:pt x="560" y="45"/>
                  </a:lnTo>
                  <a:lnTo>
                    <a:pt x="562" y="45"/>
                  </a:lnTo>
                  <a:lnTo>
                    <a:pt x="566" y="49"/>
                  </a:lnTo>
                  <a:lnTo>
                    <a:pt x="568" y="51"/>
                  </a:lnTo>
                  <a:lnTo>
                    <a:pt x="571" y="51"/>
                  </a:lnTo>
                  <a:lnTo>
                    <a:pt x="568" y="54"/>
                  </a:lnTo>
                  <a:lnTo>
                    <a:pt x="566" y="56"/>
                  </a:lnTo>
                  <a:lnTo>
                    <a:pt x="557" y="65"/>
                  </a:lnTo>
                  <a:lnTo>
                    <a:pt x="557" y="65"/>
                  </a:lnTo>
                  <a:lnTo>
                    <a:pt x="555" y="67"/>
                  </a:lnTo>
                  <a:lnTo>
                    <a:pt x="553" y="67"/>
                  </a:lnTo>
                  <a:lnTo>
                    <a:pt x="551" y="69"/>
                  </a:lnTo>
                  <a:lnTo>
                    <a:pt x="553" y="69"/>
                  </a:lnTo>
                  <a:lnTo>
                    <a:pt x="553" y="69"/>
                  </a:lnTo>
                  <a:lnTo>
                    <a:pt x="555" y="67"/>
                  </a:lnTo>
                  <a:lnTo>
                    <a:pt x="557" y="67"/>
                  </a:lnTo>
                  <a:lnTo>
                    <a:pt x="557" y="65"/>
                  </a:lnTo>
                  <a:lnTo>
                    <a:pt x="562" y="65"/>
                  </a:lnTo>
                  <a:lnTo>
                    <a:pt x="564" y="62"/>
                  </a:lnTo>
                  <a:lnTo>
                    <a:pt x="568" y="60"/>
                  </a:lnTo>
                  <a:lnTo>
                    <a:pt x="575" y="60"/>
                  </a:lnTo>
                  <a:lnTo>
                    <a:pt x="580" y="62"/>
                  </a:lnTo>
                  <a:lnTo>
                    <a:pt x="597" y="67"/>
                  </a:lnTo>
                  <a:lnTo>
                    <a:pt x="600" y="69"/>
                  </a:lnTo>
                  <a:lnTo>
                    <a:pt x="600" y="71"/>
                  </a:lnTo>
                  <a:lnTo>
                    <a:pt x="600" y="89"/>
                  </a:lnTo>
                  <a:lnTo>
                    <a:pt x="600" y="94"/>
                  </a:lnTo>
                  <a:lnTo>
                    <a:pt x="602" y="96"/>
                  </a:lnTo>
                  <a:lnTo>
                    <a:pt x="604" y="98"/>
                  </a:lnTo>
                  <a:lnTo>
                    <a:pt x="608" y="100"/>
                  </a:lnTo>
                  <a:lnTo>
                    <a:pt x="613" y="105"/>
                  </a:lnTo>
                  <a:lnTo>
                    <a:pt x="613" y="111"/>
                  </a:lnTo>
                  <a:lnTo>
                    <a:pt x="613" y="118"/>
                  </a:lnTo>
                  <a:lnTo>
                    <a:pt x="611" y="127"/>
                  </a:lnTo>
                  <a:lnTo>
                    <a:pt x="606" y="131"/>
                  </a:lnTo>
                  <a:lnTo>
                    <a:pt x="602" y="136"/>
                  </a:lnTo>
                  <a:lnTo>
                    <a:pt x="600" y="138"/>
                  </a:lnTo>
                  <a:lnTo>
                    <a:pt x="597" y="140"/>
                  </a:lnTo>
                  <a:lnTo>
                    <a:pt x="560" y="158"/>
                  </a:lnTo>
                  <a:lnTo>
                    <a:pt x="520" y="163"/>
                  </a:lnTo>
                  <a:lnTo>
                    <a:pt x="515" y="163"/>
                  </a:lnTo>
                  <a:lnTo>
                    <a:pt x="515" y="165"/>
                  </a:lnTo>
                  <a:lnTo>
                    <a:pt x="513" y="169"/>
                  </a:lnTo>
                  <a:lnTo>
                    <a:pt x="513" y="169"/>
                  </a:lnTo>
                  <a:lnTo>
                    <a:pt x="511" y="169"/>
                  </a:lnTo>
                  <a:lnTo>
                    <a:pt x="513" y="169"/>
                  </a:lnTo>
                  <a:lnTo>
                    <a:pt x="513" y="169"/>
                  </a:lnTo>
                  <a:lnTo>
                    <a:pt x="522" y="171"/>
                  </a:lnTo>
                  <a:lnTo>
                    <a:pt x="526" y="174"/>
                  </a:lnTo>
                  <a:lnTo>
                    <a:pt x="528" y="176"/>
                  </a:lnTo>
                  <a:lnTo>
                    <a:pt x="528" y="178"/>
                  </a:lnTo>
                  <a:lnTo>
                    <a:pt x="528" y="180"/>
                  </a:lnTo>
                  <a:lnTo>
                    <a:pt x="528" y="183"/>
                  </a:lnTo>
                  <a:lnTo>
                    <a:pt x="526" y="185"/>
                  </a:lnTo>
                  <a:lnTo>
                    <a:pt x="488" y="207"/>
                  </a:lnTo>
                  <a:lnTo>
                    <a:pt x="468" y="214"/>
                  </a:lnTo>
                  <a:lnTo>
                    <a:pt x="448" y="223"/>
                  </a:lnTo>
                  <a:lnTo>
                    <a:pt x="444" y="225"/>
                  </a:lnTo>
                  <a:lnTo>
                    <a:pt x="442" y="227"/>
                  </a:lnTo>
                  <a:lnTo>
                    <a:pt x="437" y="229"/>
                  </a:lnTo>
                  <a:lnTo>
                    <a:pt x="433" y="234"/>
                  </a:lnTo>
                  <a:lnTo>
                    <a:pt x="426" y="238"/>
                  </a:lnTo>
                  <a:lnTo>
                    <a:pt x="420" y="240"/>
                  </a:lnTo>
                  <a:lnTo>
                    <a:pt x="408" y="249"/>
                  </a:lnTo>
                  <a:lnTo>
                    <a:pt x="397" y="258"/>
                  </a:lnTo>
                  <a:lnTo>
                    <a:pt x="388" y="269"/>
                  </a:lnTo>
                  <a:lnTo>
                    <a:pt x="382" y="276"/>
                  </a:lnTo>
                  <a:lnTo>
                    <a:pt x="375" y="278"/>
                  </a:lnTo>
                  <a:lnTo>
                    <a:pt x="368" y="278"/>
                  </a:lnTo>
                  <a:lnTo>
                    <a:pt x="360" y="276"/>
                  </a:lnTo>
                  <a:lnTo>
                    <a:pt x="355" y="271"/>
                  </a:lnTo>
                  <a:lnTo>
                    <a:pt x="353" y="269"/>
                  </a:lnTo>
                  <a:lnTo>
                    <a:pt x="351" y="274"/>
                  </a:lnTo>
                  <a:lnTo>
                    <a:pt x="348" y="278"/>
                  </a:lnTo>
                  <a:lnTo>
                    <a:pt x="346" y="280"/>
                  </a:lnTo>
                  <a:lnTo>
                    <a:pt x="342" y="283"/>
                  </a:lnTo>
                  <a:lnTo>
                    <a:pt x="328" y="283"/>
                  </a:lnTo>
                  <a:lnTo>
                    <a:pt x="317" y="280"/>
                  </a:lnTo>
                  <a:lnTo>
                    <a:pt x="313" y="283"/>
                  </a:lnTo>
                  <a:lnTo>
                    <a:pt x="308" y="283"/>
                  </a:lnTo>
                  <a:lnTo>
                    <a:pt x="308" y="285"/>
                  </a:lnTo>
                  <a:lnTo>
                    <a:pt x="306" y="287"/>
                  </a:lnTo>
                  <a:lnTo>
                    <a:pt x="308" y="289"/>
                  </a:lnTo>
                  <a:lnTo>
                    <a:pt x="313" y="291"/>
                  </a:lnTo>
                  <a:lnTo>
                    <a:pt x="317" y="291"/>
                  </a:lnTo>
                  <a:lnTo>
                    <a:pt x="322" y="296"/>
                  </a:lnTo>
                  <a:lnTo>
                    <a:pt x="322" y="300"/>
                  </a:lnTo>
                  <a:lnTo>
                    <a:pt x="322" y="305"/>
                  </a:lnTo>
                  <a:lnTo>
                    <a:pt x="322" y="309"/>
                  </a:lnTo>
                  <a:lnTo>
                    <a:pt x="317" y="311"/>
                  </a:lnTo>
                  <a:lnTo>
                    <a:pt x="313" y="311"/>
                  </a:lnTo>
                  <a:lnTo>
                    <a:pt x="302" y="307"/>
                  </a:lnTo>
                  <a:lnTo>
                    <a:pt x="302" y="305"/>
                  </a:lnTo>
                  <a:lnTo>
                    <a:pt x="300" y="305"/>
                  </a:lnTo>
                  <a:lnTo>
                    <a:pt x="300" y="305"/>
                  </a:lnTo>
                  <a:lnTo>
                    <a:pt x="302" y="307"/>
                  </a:lnTo>
                  <a:lnTo>
                    <a:pt x="302" y="309"/>
                  </a:lnTo>
                  <a:lnTo>
                    <a:pt x="304" y="314"/>
                  </a:lnTo>
                  <a:lnTo>
                    <a:pt x="306" y="318"/>
                  </a:lnTo>
                  <a:lnTo>
                    <a:pt x="308" y="323"/>
                  </a:lnTo>
                  <a:lnTo>
                    <a:pt x="308" y="327"/>
                  </a:lnTo>
                  <a:lnTo>
                    <a:pt x="306" y="332"/>
                  </a:lnTo>
                  <a:lnTo>
                    <a:pt x="302" y="336"/>
                  </a:lnTo>
                  <a:lnTo>
                    <a:pt x="297" y="343"/>
                  </a:lnTo>
                  <a:lnTo>
                    <a:pt x="293" y="347"/>
                  </a:lnTo>
                  <a:lnTo>
                    <a:pt x="288" y="352"/>
                  </a:lnTo>
                  <a:lnTo>
                    <a:pt x="284" y="356"/>
                  </a:lnTo>
                  <a:lnTo>
                    <a:pt x="280" y="360"/>
                  </a:lnTo>
                  <a:lnTo>
                    <a:pt x="275" y="360"/>
                  </a:lnTo>
                  <a:lnTo>
                    <a:pt x="268" y="360"/>
                  </a:lnTo>
                  <a:lnTo>
                    <a:pt x="268" y="360"/>
                  </a:lnTo>
                  <a:lnTo>
                    <a:pt x="266" y="358"/>
                  </a:lnTo>
                  <a:lnTo>
                    <a:pt x="266" y="358"/>
                  </a:lnTo>
                  <a:lnTo>
                    <a:pt x="266" y="358"/>
                  </a:lnTo>
                  <a:lnTo>
                    <a:pt x="264" y="358"/>
                  </a:lnTo>
                  <a:lnTo>
                    <a:pt x="266" y="358"/>
                  </a:lnTo>
                  <a:lnTo>
                    <a:pt x="268" y="360"/>
                  </a:lnTo>
                  <a:lnTo>
                    <a:pt x="268" y="360"/>
                  </a:lnTo>
                  <a:lnTo>
                    <a:pt x="271" y="365"/>
                  </a:lnTo>
                  <a:lnTo>
                    <a:pt x="271" y="367"/>
                  </a:lnTo>
                  <a:lnTo>
                    <a:pt x="271" y="372"/>
                  </a:lnTo>
                  <a:lnTo>
                    <a:pt x="268" y="374"/>
                  </a:lnTo>
                  <a:lnTo>
                    <a:pt x="266" y="374"/>
                  </a:lnTo>
                  <a:lnTo>
                    <a:pt x="257" y="376"/>
                  </a:lnTo>
                  <a:lnTo>
                    <a:pt x="248" y="376"/>
                  </a:lnTo>
                  <a:lnTo>
                    <a:pt x="240" y="374"/>
                  </a:lnTo>
                  <a:lnTo>
                    <a:pt x="235" y="374"/>
                  </a:lnTo>
                  <a:lnTo>
                    <a:pt x="233" y="374"/>
                  </a:lnTo>
                  <a:lnTo>
                    <a:pt x="231" y="378"/>
                  </a:lnTo>
                  <a:lnTo>
                    <a:pt x="231" y="380"/>
                  </a:lnTo>
                  <a:lnTo>
                    <a:pt x="228" y="385"/>
                  </a:lnTo>
                  <a:lnTo>
                    <a:pt x="226" y="392"/>
                  </a:lnTo>
                  <a:lnTo>
                    <a:pt x="220" y="398"/>
                  </a:lnTo>
                  <a:lnTo>
                    <a:pt x="215" y="400"/>
                  </a:lnTo>
                  <a:lnTo>
                    <a:pt x="197" y="409"/>
                  </a:lnTo>
                  <a:lnTo>
                    <a:pt x="195" y="412"/>
                  </a:lnTo>
                  <a:lnTo>
                    <a:pt x="191" y="414"/>
                  </a:lnTo>
                  <a:lnTo>
                    <a:pt x="188" y="418"/>
                  </a:lnTo>
                  <a:lnTo>
                    <a:pt x="188" y="425"/>
                  </a:lnTo>
                  <a:lnTo>
                    <a:pt x="188" y="427"/>
                  </a:lnTo>
                  <a:lnTo>
                    <a:pt x="191" y="427"/>
                  </a:lnTo>
                  <a:lnTo>
                    <a:pt x="193" y="429"/>
                  </a:lnTo>
                  <a:lnTo>
                    <a:pt x="200" y="432"/>
                  </a:lnTo>
                  <a:lnTo>
                    <a:pt x="202" y="436"/>
                  </a:lnTo>
                  <a:lnTo>
                    <a:pt x="202" y="440"/>
                  </a:lnTo>
                  <a:lnTo>
                    <a:pt x="200" y="447"/>
                  </a:lnTo>
                  <a:lnTo>
                    <a:pt x="200" y="447"/>
                  </a:lnTo>
                  <a:lnTo>
                    <a:pt x="197" y="449"/>
                  </a:lnTo>
                  <a:lnTo>
                    <a:pt x="195" y="452"/>
                  </a:lnTo>
                  <a:lnTo>
                    <a:pt x="191" y="456"/>
                  </a:lnTo>
                  <a:lnTo>
                    <a:pt x="186" y="458"/>
                  </a:lnTo>
                  <a:lnTo>
                    <a:pt x="182" y="460"/>
                  </a:lnTo>
                  <a:lnTo>
                    <a:pt x="175" y="460"/>
                  </a:lnTo>
                  <a:lnTo>
                    <a:pt x="171" y="463"/>
                  </a:lnTo>
                  <a:lnTo>
                    <a:pt x="168" y="463"/>
                  </a:lnTo>
                  <a:lnTo>
                    <a:pt x="164" y="465"/>
                  </a:lnTo>
                  <a:lnTo>
                    <a:pt x="146" y="469"/>
                  </a:lnTo>
                  <a:lnTo>
                    <a:pt x="142" y="469"/>
                  </a:lnTo>
                  <a:lnTo>
                    <a:pt x="140" y="467"/>
                  </a:lnTo>
                  <a:lnTo>
                    <a:pt x="137" y="465"/>
                  </a:lnTo>
                  <a:lnTo>
                    <a:pt x="137" y="460"/>
                  </a:lnTo>
                  <a:lnTo>
                    <a:pt x="137" y="456"/>
                  </a:lnTo>
                  <a:lnTo>
                    <a:pt x="135" y="454"/>
                  </a:lnTo>
                  <a:lnTo>
                    <a:pt x="131" y="452"/>
                  </a:lnTo>
                  <a:lnTo>
                    <a:pt x="128" y="452"/>
                  </a:lnTo>
                  <a:lnTo>
                    <a:pt x="126" y="452"/>
                  </a:lnTo>
                  <a:lnTo>
                    <a:pt x="117" y="452"/>
                  </a:lnTo>
                  <a:lnTo>
                    <a:pt x="111" y="449"/>
                  </a:lnTo>
                  <a:lnTo>
                    <a:pt x="102" y="447"/>
                  </a:lnTo>
                  <a:lnTo>
                    <a:pt x="95" y="443"/>
                  </a:lnTo>
                  <a:lnTo>
                    <a:pt x="93" y="440"/>
                  </a:lnTo>
                  <a:lnTo>
                    <a:pt x="89" y="440"/>
                  </a:lnTo>
                  <a:lnTo>
                    <a:pt x="84" y="443"/>
                  </a:lnTo>
                  <a:lnTo>
                    <a:pt x="84" y="440"/>
                  </a:lnTo>
                  <a:lnTo>
                    <a:pt x="82" y="440"/>
                  </a:lnTo>
                  <a:lnTo>
                    <a:pt x="84" y="443"/>
                  </a:lnTo>
                  <a:lnTo>
                    <a:pt x="84" y="443"/>
                  </a:lnTo>
                  <a:lnTo>
                    <a:pt x="80" y="445"/>
                  </a:lnTo>
                  <a:lnTo>
                    <a:pt x="77" y="449"/>
                  </a:lnTo>
                  <a:lnTo>
                    <a:pt x="73" y="449"/>
                  </a:lnTo>
                  <a:lnTo>
                    <a:pt x="69" y="449"/>
                  </a:lnTo>
                  <a:lnTo>
                    <a:pt x="62" y="445"/>
                  </a:lnTo>
                  <a:lnTo>
                    <a:pt x="51" y="440"/>
                  </a:lnTo>
                  <a:lnTo>
                    <a:pt x="42" y="434"/>
                  </a:lnTo>
                  <a:lnTo>
                    <a:pt x="31" y="429"/>
                  </a:lnTo>
                  <a:lnTo>
                    <a:pt x="20" y="425"/>
                  </a:lnTo>
                  <a:lnTo>
                    <a:pt x="11" y="420"/>
                  </a:lnTo>
                  <a:lnTo>
                    <a:pt x="4" y="414"/>
                  </a:lnTo>
                  <a:lnTo>
                    <a:pt x="2" y="409"/>
                  </a:lnTo>
                  <a:lnTo>
                    <a:pt x="0" y="405"/>
                  </a:lnTo>
                  <a:lnTo>
                    <a:pt x="0" y="400"/>
                  </a:lnTo>
                  <a:lnTo>
                    <a:pt x="2" y="396"/>
                  </a:lnTo>
                  <a:lnTo>
                    <a:pt x="4" y="394"/>
                  </a:lnTo>
                  <a:lnTo>
                    <a:pt x="6" y="394"/>
                  </a:lnTo>
                  <a:lnTo>
                    <a:pt x="11" y="396"/>
                  </a:lnTo>
                  <a:lnTo>
                    <a:pt x="13" y="398"/>
                  </a:lnTo>
                  <a:lnTo>
                    <a:pt x="13" y="398"/>
                  </a:lnTo>
                  <a:lnTo>
                    <a:pt x="15" y="398"/>
                  </a:lnTo>
                  <a:lnTo>
                    <a:pt x="17" y="398"/>
                  </a:lnTo>
                  <a:lnTo>
                    <a:pt x="24" y="394"/>
                  </a:lnTo>
                  <a:lnTo>
                    <a:pt x="26" y="392"/>
                  </a:lnTo>
                  <a:lnTo>
                    <a:pt x="46" y="383"/>
                  </a:lnTo>
                  <a:lnTo>
                    <a:pt x="69" y="383"/>
                  </a:lnTo>
                  <a:lnTo>
                    <a:pt x="73" y="383"/>
                  </a:lnTo>
                  <a:lnTo>
                    <a:pt x="77" y="380"/>
                  </a:lnTo>
                  <a:lnTo>
                    <a:pt x="77" y="383"/>
                  </a:lnTo>
                  <a:lnTo>
                    <a:pt x="77" y="380"/>
                  </a:lnTo>
                  <a:lnTo>
                    <a:pt x="77" y="380"/>
                  </a:lnTo>
                  <a:lnTo>
                    <a:pt x="75" y="372"/>
                  </a:lnTo>
                  <a:lnTo>
                    <a:pt x="73" y="360"/>
                  </a:lnTo>
                  <a:lnTo>
                    <a:pt x="73" y="349"/>
                  </a:lnTo>
                  <a:lnTo>
                    <a:pt x="73" y="347"/>
                  </a:lnTo>
                  <a:lnTo>
                    <a:pt x="75" y="343"/>
                  </a:lnTo>
                  <a:lnTo>
                    <a:pt x="77" y="340"/>
                  </a:lnTo>
                  <a:lnTo>
                    <a:pt x="80" y="338"/>
                  </a:lnTo>
                  <a:lnTo>
                    <a:pt x="84" y="338"/>
                  </a:lnTo>
                  <a:lnTo>
                    <a:pt x="91" y="338"/>
                  </a:lnTo>
                  <a:lnTo>
                    <a:pt x="97" y="338"/>
                  </a:lnTo>
                  <a:lnTo>
                    <a:pt x="102" y="343"/>
                  </a:lnTo>
                  <a:lnTo>
                    <a:pt x="104" y="347"/>
                  </a:lnTo>
                  <a:lnTo>
                    <a:pt x="106" y="356"/>
                  </a:lnTo>
                  <a:lnTo>
                    <a:pt x="108" y="365"/>
                  </a:lnTo>
                  <a:lnTo>
                    <a:pt x="108" y="365"/>
                  </a:lnTo>
                  <a:lnTo>
                    <a:pt x="111" y="365"/>
                  </a:lnTo>
                  <a:lnTo>
                    <a:pt x="113" y="365"/>
                  </a:lnTo>
                  <a:lnTo>
                    <a:pt x="115" y="363"/>
                  </a:lnTo>
                  <a:lnTo>
                    <a:pt x="117" y="358"/>
                  </a:lnTo>
                  <a:lnTo>
                    <a:pt x="117" y="354"/>
                  </a:lnTo>
                  <a:lnTo>
                    <a:pt x="117" y="347"/>
                  </a:lnTo>
                  <a:lnTo>
                    <a:pt x="117" y="343"/>
                  </a:lnTo>
                  <a:lnTo>
                    <a:pt x="117" y="338"/>
                  </a:lnTo>
                  <a:lnTo>
                    <a:pt x="115" y="334"/>
                  </a:lnTo>
                  <a:lnTo>
                    <a:pt x="113" y="332"/>
                  </a:lnTo>
                  <a:lnTo>
                    <a:pt x="106" y="332"/>
                  </a:lnTo>
                  <a:lnTo>
                    <a:pt x="102" y="332"/>
                  </a:lnTo>
                  <a:lnTo>
                    <a:pt x="97" y="329"/>
                  </a:lnTo>
                  <a:lnTo>
                    <a:pt x="97" y="327"/>
                  </a:lnTo>
                  <a:lnTo>
                    <a:pt x="95" y="323"/>
                  </a:lnTo>
                  <a:lnTo>
                    <a:pt x="97" y="316"/>
                  </a:lnTo>
                  <a:lnTo>
                    <a:pt x="100" y="311"/>
                  </a:lnTo>
                  <a:lnTo>
                    <a:pt x="104" y="307"/>
                  </a:lnTo>
                  <a:lnTo>
                    <a:pt x="111" y="300"/>
                  </a:lnTo>
                  <a:lnTo>
                    <a:pt x="117" y="294"/>
                  </a:lnTo>
                  <a:lnTo>
                    <a:pt x="122" y="285"/>
                  </a:lnTo>
                  <a:lnTo>
                    <a:pt x="140" y="283"/>
                  </a:lnTo>
                  <a:lnTo>
                    <a:pt x="144" y="280"/>
                  </a:lnTo>
                  <a:lnTo>
                    <a:pt x="148" y="278"/>
                  </a:lnTo>
                  <a:lnTo>
                    <a:pt x="164" y="278"/>
                  </a:lnTo>
                  <a:lnTo>
                    <a:pt x="164" y="278"/>
                  </a:lnTo>
                  <a:lnTo>
                    <a:pt x="171" y="285"/>
                  </a:lnTo>
                  <a:lnTo>
                    <a:pt x="173" y="285"/>
                  </a:lnTo>
                  <a:lnTo>
                    <a:pt x="175" y="287"/>
                  </a:lnTo>
                  <a:lnTo>
                    <a:pt x="180" y="289"/>
                  </a:lnTo>
                  <a:lnTo>
                    <a:pt x="182" y="289"/>
                  </a:lnTo>
                  <a:lnTo>
                    <a:pt x="182" y="289"/>
                  </a:lnTo>
                  <a:lnTo>
                    <a:pt x="182" y="294"/>
                  </a:lnTo>
                  <a:lnTo>
                    <a:pt x="184" y="296"/>
                  </a:lnTo>
                  <a:lnTo>
                    <a:pt x="186" y="296"/>
                  </a:lnTo>
                  <a:lnTo>
                    <a:pt x="186" y="294"/>
                  </a:lnTo>
                  <a:lnTo>
                    <a:pt x="186" y="294"/>
                  </a:lnTo>
                  <a:lnTo>
                    <a:pt x="186" y="291"/>
                  </a:lnTo>
                  <a:lnTo>
                    <a:pt x="186" y="291"/>
                  </a:lnTo>
                  <a:lnTo>
                    <a:pt x="182" y="289"/>
                  </a:lnTo>
                  <a:lnTo>
                    <a:pt x="182" y="289"/>
                  </a:lnTo>
                  <a:lnTo>
                    <a:pt x="180" y="289"/>
                  </a:lnTo>
                  <a:lnTo>
                    <a:pt x="173" y="285"/>
                  </a:lnTo>
                  <a:lnTo>
                    <a:pt x="171" y="285"/>
                  </a:lnTo>
                  <a:lnTo>
                    <a:pt x="164" y="278"/>
                  </a:lnTo>
                  <a:lnTo>
                    <a:pt x="164" y="278"/>
                  </a:lnTo>
                  <a:lnTo>
                    <a:pt x="164" y="274"/>
                  </a:lnTo>
                  <a:lnTo>
                    <a:pt x="164" y="269"/>
                  </a:lnTo>
                  <a:lnTo>
                    <a:pt x="166" y="267"/>
                  </a:lnTo>
                  <a:lnTo>
                    <a:pt x="168" y="265"/>
                  </a:lnTo>
                  <a:lnTo>
                    <a:pt x="171" y="263"/>
                  </a:lnTo>
                  <a:lnTo>
                    <a:pt x="173" y="260"/>
                  </a:lnTo>
                  <a:lnTo>
                    <a:pt x="175" y="251"/>
                  </a:lnTo>
                  <a:lnTo>
                    <a:pt x="177" y="243"/>
                  </a:lnTo>
                  <a:lnTo>
                    <a:pt x="177" y="236"/>
                  </a:lnTo>
                  <a:lnTo>
                    <a:pt x="177" y="229"/>
                  </a:lnTo>
                  <a:lnTo>
                    <a:pt x="175" y="223"/>
                  </a:lnTo>
                  <a:lnTo>
                    <a:pt x="175" y="216"/>
                  </a:lnTo>
                  <a:lnTo>
                    <a:pt x="175" y="211"/>
                  </a:lnTo>
                  <a:lnTo>
                    <a:pt x="177" y="207"/>
                  </a:lnTo>
                  <a:lnTo>
                    <a:pt x="177" y="203"/>
                  </a:lnTo>
                  <a:lnTo>
                    <a:pt x="177" y="200"/>
                  </a:lnTo>
                  <a:lnTo>
                    <a:pt x="175" y="196"/>
                  </a:lnTo>
                  <a:lnTo>
                    <a:pt x="191" y="180"/>
                  </a:lnTo>
                  <a:lnTo>
                    <a:pt x="195" y="178"/>
                  </a:lnTo>
                  <a:lnTo>
                    <a:pt x="200" y="176"/>
                  </a:lnTo>
                  <a:lnTo>
                    <a:pt x="204" y="178"/>
                  </a:lnTo>
                  <a:lnTo>
                    <a:pt x="206" y="180"/>
                  </a:lnTo>
                  <a:lnTo>
                    <a:pt x="222" y="189"/>
                  </a:lnTo>
                  <a:lnTo>
                    <a:pt x="231" y="203"/>
                  </a:lnTo>
                  <a:lnTo>
                    <a:pt x="235" y="218"/>
                  </a:lnTo>
                  <a:lnTo>
                    <a:pt x="237" y="220"/>
                  </a:lnTo>
                  <a:lnTo>
                    <a:pt x="240" y="220"/>
                  </a:lnTo>
                  <a:lnTo>
                    <a:pt x="240" y="218"/>
                  </a:lnTo>
                  <a:lnTo>
                    <a:pt x="242" y="196"/>
                  </a:lnTo>
                  <a:lnTo>
                    <a:pt x="242" y="194"/>
                  </a:lnTo>
                  <a:lnTo>
                    <a:pt x="246" y="191"/>
                  </a:lnTo>
                  <a:lnTo>
                    <a:pt x="248" y="191"/>
                  </a:lnTo>
                  <a:lnTo>
                    <a:pt x="257" y="191"/>
                  </a:lnTo>
                  <a:lnTo>
                    <a:pt x="264" y="194"/>
                  </a:lnTo>
                  <a:lnTo>
                    <a:pt x="273" y="196"/>
                  </a:lnTo>
                  <a:lnTo>
                    <a:pt x="282" y="196"/>
                  </a:lnTo>
                  <a:lnTo>
                    <a:pt x="288" y="194"/>
                  </a:lnTo>
                  <a:lnTo>
                    <a:pt x="315" y="185"/>
                  </a:lnTo>
                  <a:lnTo>
                    <a:pt x="344" y="185"/>
                  </a:lnTo>
                  <a:lnTo>
                    <a:pt x="344" y="185"/>
                  </a:lnTo>
                  <a:lnTo>
                    <a:pt x="344" y="187"/>
                  </a:lnTo>
                  <a:lnTo>
                    <a:pt x="344" y="185"/>
                  </a:lnTo>
                  <a:lnTo>
                    <a:pt x="344" y="185"/>
                  </a:lnTo>
                  <a:lnTo>
                    <a:pt x="340" y="183"/>
                  </a:lnTo>
                  <a:lnTo>
                    <a:pt x="335" y="180"/>
                  </a:lnTo>
                  <a:lnTo>
                    <a:pt x="331" y="180"/>
                  </a:lnTo>
                  <a:lnTo>
                    <a:pt x="328" y="180"/>
                  </a:lnTo>
                  <a:lnTo>
                    <a:pt x="324" y="178"/>
                  </a:lnTo>
                  <a:lnTo>
                    <a:pt x="324" y="174"/>
                  </a:lnTo>
                  <a:lnTo>
                    <a:pt x="324" y="171"/>
                  </a:lnTo>
                  <a:lnTo>
                    <a:pt x="324" y="169"/>
                  </a:lnTo>
                  <a:lnTo>
                    <a:pt x="326" y="165"/>
                  </a:lnTo>
                  <a:lnTo>
                    <a:pt x="328" y="165"/>
                  </a:lnTo>
                  <a:lnTo>
                    <a:pt x="326" y="165"/>
                  </a:lnTo>
                  <a:lnTo>
                    <a:pt x="326" y="165"/>
                  </a:lnTo>
                  <a:lnTo>
                    <a:pt x="322" y="167"/>
                  </a:lnTo>
                  <a:lnTo>
                    <a:pt x="320" y="169"/>
                  </a:lnTo>
                  <a:lnTo>
                    <a:pt x="313" y="176"/>
                  </a:lnTo>
                  <a:lnTo>
                    <a:pt x="308" y="180"/>
                  </a:lnTo>
                  <a:lnTo>
                    <a:pt x="302" y="183"/>
                  </a:lnTo>
                  <a:lnTo>
                    <a:pt x="295" y="185"/>
                  </a:lnTo>
                  <a:lnTo>
                    <a:pt x="286" y="187"/>
                  </a:lnTo>
                  <a:lnTo>
                    <a:pt x="275" y="187"/>
                  </a:lnTo>
                  <a:lnTo>
                    <a:pt x="264" y="185"/>
                  </a:lnTo>
                  <a:lnTo>
                    <a:pt x="255" y="178"/>
                  </a:lnTo>
                  <a:lnTo>
                    <a:pt x="253" y="176"/>
                  </a:lnTo>
                  <a:lnTo>
                    <a:pt x="251" y="174"/>
                  </a:lnTo>
                  <a:lnTo>
                    <a:pt x="251" y="169"/>
                  </a:lnTo>
                  <a:lnTo>
                    <a:pt x="251" y="169"/>
                  </a:lnTo>
                  <a:lnTo>
                    <a:pt x="253" y="169"/>
                  </a:lnTo>
                  <a:lnTo>
                    <a:pt x="251" y="169"/>
                  </a:lnTo>
                  <a:lnTo>
                    <a:pt x="251" y="169"/>
                  </a:lnTo>
                  <a:lnTo>
                    <a:pt x="251" y="169"/>
                  </a:lnTo>
                  <a:lnTo>
                    <a:pt x="244" y="174"/>
                  </a:lnTo>
                  <a:lnTo>
                    <a:pt x="240" y="176"/>
                  </a:lnTo>
                  <a:lnTo>
                    <a:pt x="231" y="176"/>
                  </a:lnTo>
                  <a:lnTo>
                    <a:pt x="222" y="174"/>
                  </a:lnTo>
                  <a:lnTo>
                    <a:pt x="213" y="169"/>
                  </a:lnTo>
                  <a:lnTo>
                    <a:pt x="206" y="163"/>
                  </a:lnTo>
                  <a:lnTo>
                    <a:pt x="204" y="158"/>
                  </a:lnTo>
                  <a:lnTo>
                    <a:pt x="202" y="154"/>
                  </a:lnTo>
                  <a:lnTo>
                    <a:pt x="202" y="154"/>
                  </a:lnTo>
                  <a:lnTo>
                    <a:pt x="204" y="151"/>
                  </a:lnTo>
                  <a:lnTo>
                    <a:pt x="202" y="154"/>
                  </a:lnTo>
                  <a:lnTo>
                    <a:pt x="202" y="154"/>
                  </a:lnTo>
                  <a:lnTo>
                    <a:pt x="195" y="154"/>
                  </a:lnTo>
                  <a:lnTo>
                    <a:pt x="191" y="151"/>
                  </a:lnTo>
                  <a:lnTo>
                    <a:pt x="186" y="147"/>
                  </a:lnTo>
                  <a:lnTo>
                    <a:pt x="182" y="143"/>
                  </a:lnTo>
                  <a:lnTo>
                    <a:pt x="177" y="136"/>
                  </a:lnTo>
                  <a:lnTo>
                    <a:pt x="175" y="129"/>
                  </a:lnTo>
                  <a:lnTo>
                    <a:pt x="177" y="125"/>
                  </a:lnTo>
                  <a:lnTo>
                    <a:pt x="177" y="123"/>
                  </a:lnTo>
                  <a:lnTo>
                    <a:pt x="182" y="120"/>
                  </a:lnTo>
                  <a:lnTo>
                    <a:pt x="184" y="118"/>
                  </a:lnTo>
                  <a:lnTo>
                    <a:pt x="188" y="118"/>
                  </a:lnTo>
                  <a:lnTo>
                    <a:pt x="191" y="118"/>
                  </a:lnTo>
                  <a:lnTo>
                    <a:pt x="186" y="116"/>
                  </a:lnTo>
                  <a:lnTo>
                    <a:pt x="182" y="114"/>
                  </a:lnTo>
                  <a:lnTo>
                    <a:pt x="180" y="109"/>
                  </a:lnTo>
                  <a:lnTo>
                    <a:pt x="180" y="105"/>
                  </a:lnTo>
                  <a:lnTo>
                    <a:pt x="182" y="100"/>
                  </a:lnTo>
                  <a:lnTo>
                    <a:pt x="184" y="98"/>
                  </a:lnTo>
                  <a:lnTo>
                    <a:pt x="188" y="96"/>
                  </a:lnTo>
                  <a:lnTo>
                    <a:pt x="188" y="94"/>
                  </a:lnTo>
                  <a:lnTo>
                    <a:pt x="188" y="91"/>
                  </a:lnTo>
                  <a:lnTo>
                    <a:pt x="188" y="89"/>
                  </a:lnTo>
                  <a:lnTo>
                    <a:pt x="188" y="87"/>
                  </a:lnTo>
                  <a:lnTo>
                    <a:pt x="186" y="82"/>
                  </a:lnTo>
                  <a:lnTo>
                    <a:pt x="186" y="76"/>
                  </a:lnTo>
                  <a:lnTo>
                    <a:pt x="186" y="78"/>
                  </a:lnTo>
                  <a:lnTo>
                    <a:pt x="186" y="76"/>
                  </a:lnTo>
                  <a:lnTo>
                    <a:pt x="193" y="76"/>
                  </a:lnTo>
                  <a:lnTo>
                    <a:pt x="195" y="74"/>
                  </a:lnTo>
                  <a:lnTo>
                    <a:pt x="193" y="71"/>
                  </a:lnTo>
                  <a:lnTo>
                    <a:pt x="193" y="71"/>
                  </a:lnTo>
                  <a:lnTo>
                    <a:pt x="191" y="71"/>
                  </a:lnTo>
                  <a:lnTo>
                    <a:pt x="186" y="76"/>
                  </a:lnTo>
                  <a:lnTo>
                    <a:pt x="186" y="76"/>
                  </a:lnTo>
                  <a:lnTo>
                    <a:pt x="186" y="76"/>
                  </a:lnTo>
                  <a:lnTo>
                    <a:pt x="184" y="76"/>
                  </a:lnTo>
                  <a:lnTo>
                    <a:pt x="182" y="76"/>
                  </a:lnTo>
                  <a:lnTo>
                    <a:pt x="177" y="71"/>
                  </a:lnTo>
                  <a:lnTo>
                    <a:pt x="177" y="69"/>
                  </a:lnTo>
                  <a:lnTo>
                    <a:pt x="177" y="65"/>
                  </a:lnTo>
                  <a:lnTo>
                    <a:pt x="180" y="62"/>
                  </a:lnTo>
                  <a:lnTo>
                    <a:pt x="182" y="58"/>
                  </a:lnTo>
                  <a:lnTo>
                    <a:pt x="184" y="56"/>
                  </a:lnTo>
                  <a:lnTo>
                    <a:pt x="193" y="51"/>
                  </a:lnTo>
                  <a:lnTo>
                    <a:pt x="202" y="47"/>
                  </a:lnTo>
                  <a:lnTo>
                    <a:pt x="213" y="45"/>
                  </a:lnTo>
                  <a:lnTo>
                    <a:pt x="217" y="45"/>
                  </a:lnTo>
                  <a:lnTo>
                    <a:pt x="222" y="47"/>
                  </a:lnTo>
                  <a:lnTo>
                    <a:pt x="224" y="49"/>
                  </a:lnTo>
                  <a:lnTo>
                    <a:pt x="226" y="51"/>
                  </a:lnTo>
                  <a:lnTo>
                    <a:pt x="228" y="49"/>
                  </a:lnTo>
                  <a:lnTo>
                    <a:pt x="237" y="42"/>
                  </a:lnTo>
                  <a:lnTo>
                    <a:pt x="240" y="40"/>
                  </a:lnTo>
                  <a:lnTo>
                    <a:pt x="244" y="40"/>
                  </a:lnTo>
                  <a:lnTo>
                    <a:pt x="246" y="42"/>
                  </a:lnTo>
                  <a:lnTo>
                    <a:pt x="248" y="47"/>
                  </a:lnTo>
                  <a:lnTo>
                    <a:pt x="251" y="49"/>
                  </a:lnTo>
                  <a:lnTo>
                    <a:pt x="253" y="51"/>
                  </a:lnTo>
                  <a:lnTo>
                    <a:pt x="257" y="51"/>
                  </a:lnTo>
                  <a:lnTo>
                    <a:pt x="262" y="51"/>
                  </a:lnTo>
                  <a:lnTo>
                    <a:pt x="264" y="54"/>
                  </a:lnTo>
                  <a:lnTo>
                    <a:pt x="266" y="56"/>
                  </a:lnTo>
                  <a:lnTo>
                    <a:pt x="271" y="58"/>
                  </a:lnTo>
                  <a:lnTo>
                    <a:pt x="275" y="60"/>
                  </a:lnTo>
                  <a:lnTo>
                    <a:pt x="277" y="60"/>
                  </a:lnTo>
                  <a:lnTo>
                    <a:pt x="280" y="60"/>
                  </a:lnTo>
                  <a:lnTo>
                    <a:pt x="280" y="62"/>
                  </a:lnTo>
                  <a:lnTo>
                    <a:pt x="280" y="60"/>
                  </a:lnTo>
                  <a:lnTo>
                    <a:pt x="277" y="60"/>
                  </a:lnTo>
                  <a:lnTo>
                    <a:pt x="271" y="40"/>
                  </a:lnTo>
                  <a:lnTo>
                    <a:pt x="271" y="38"/>
                  </a:lnTo>
                  <a:lnTo>
                    <a:pt x="273" y="38"/>
                  </a:lnTo>
                  <a:lnTo>
                    <a:pt x="273" y="36"/>
                  </a:lnTo>
                  <a:lnTo>
                    <a:pt x="275" y="36"/>
                  </a:lnTo>
                  <a:lnTo>
                    <a:pt x="277" y="34"/>
                  </a:lnTo>
                  <a:lnTo>
                    <a:pt x="282" y="34"/>
                  </a:lnTo>
                  <a:lnTo>
                    <a:pt x="284" y="29"/>
                  </a:lnTo>
                  <a:lnTo>
                    <a:pt x="286" y="25"/>
                  </a:lnTo>
                  <a:lnTo>
                    <a:pt x="288" y="22"/>
                  </a:lnTo>
                  <a:lnTo>
                    <a:pt x="291" y="20"/>
                  </a:lnTo>
                  <a:lnTo>
                    <a:pt x="293" y="18"/>
                  </a:lnTo>
                  <a:lnTo>
                    <a:pt x="297" y="20"/>
                  </a:lnTo>
                  <a:lnTo>
                    <a:pt x="302" y="20"/>
                  </a:lnTo>
                  <a:lnTo>
                    <a:pt x="304" y="22"/>
                  </a:lnTo>
                  <a:lnTo>
                    <a:pt x="308" y="34"/>
                  </a:lnTo>
                  <a:lnTo>
                    <a:pt x="313" y="45"/>
                  </a:lnTo>
                  <a:lnTo>
                    <a:pt x="315" y="47"/>
                  </a:lnTo>
                  <a:lnTo>
                    <a:pt x="320" y="47"/>
                  </a:lnTo>
                  <a:lnTo>
                    <a:pt x="324" y="47"/>
                  </a:lnTo>
                  <a:lnTo>
                    <a:pt x="326" y="45"/>
                  </a:lnTo>
                  <a:lnTo>
                    <a:pt x="326" y="42"/>
                  </a:lnTo>
                  <a:lnTo>
                    <a:pt x="328" y="38"/>
                  </a:lnTo>
                  <a:lnTo>
                    <a:pt x="331" y="36"/>
                  </a:lnTo>
                  <a:lnTo>
                    <a:pt x="333" y="34"/>
                  </a:lnTo>
                  <a:lnTo>
                    <a:pt x="335" y="29"/>
                  </a:lnTo>
                  <a:lnTo>
                    <a:pt x="337" y="27"/>
                  </a:lnTo>
                  <a:lnTo>
                    <a:pt x="337" y="20"/>
                  </a:lnTo>
                  <a:lnTo>
                    <a:pt x="337" y="18"/>
                  </a:lnTo>
                  <a:lnTo>
                    <a:pt x="340" y="16"/>
                  </a:lnTo>
                  <a:lnTo>
                    <a:pt x="342" y="14"/>
                  </a:lnTo>
                  <a:lnTo>
                    <a:pt x="346" y="16"/>
                  </a:lnTo>
                  <a:lnTo>
                    <a:pt x="348" y="16"/>
                  </a:lnTo>
                  <a:lnTo>
                    <a:pt x="351" y="16"/>
                  </a:lnTo>
                  <a:lnTo>
                    <a:pt x="353" y="16"/>
                  </a:lnTo>
                  <a:lnTo>
                    <a:pt x="353" y="16"/>
                  </a:lnTo>
                  <a:lnTo>
                    <a:pt x="355" y="11"/>
                  </a:lnTo>
                  <a:lnTo>
                    <a:pt x="357" y="9"/>
                  </a:lnTo>
                  <a:lnTo>
                    <a:pt x="362" y="7"/>
                  </a:lnTo>
                  <a:lnTo>
                    <a:pt x="364" y="7"/>
                  </a:lnTo>
                  <a:lnTo>
                    <a:pt x="368" y="9"/>
                  </a:lnTo>
                  <a:lnTo>
                    <a:pt x="371" y="18"/>
                  </a:lnTo>
                  <a:lnTo>
                    <a:pt x="375" y="25"/>
                  </a:lnTo>
                  <a:lnTo>
                    <a:pt x="375" y="25"/>
                  </a:lnTo>
                  <a:lnTo>
                    <a:pt x="377" y="25"/>
                  </a:lnTo>
                  <a:lnTo>
                    <a:pt x="380" y="25"/>
                  </a:lnTo>
                  <a:lnTo>
                    <a:pt x="380" y="22"/>
                  </a:lnTo>
                  <a:lnTo>
                    <a:pt x="377" y="18"/>
                  </a:lnTo>
                  <a:lnTo>
                    <a:pt x="377" y="11"/>
                  </a:lnTo>
                  <a:lnTo>
                    <a:pt x="380" y="7"/>
                  </a:lnTo>
                  <a:lnTo>
                    <a:pt x="382" y="5"/>
                  </a:lnTo>
                  <a:lnTo>
                    <a:pt x="384" y="2"/>
                  </a:lnTo>
                  <a:lnTo>
                    <a:pt x="38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9E8E8432-1027-47FD-A822-AB0D78F4FA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2475" y="914400"/>
              <a:ext cx="690563" cy="946150"/>
            </a:xfrm>
            <a:custGeom>
              <a:avLst/>
              <a:gdLst>
                <a:gd name="T0" fmla="*/ 237 w 435"/>
                <a:gd name="T1" fmla="*/ 465 h 596"/>
                <a:gd name="T2" fmla="*/ 353 w 435"/>
                <a:gd name="T3" fmla="*/ 249 h 596"/>
                <a:gd name="T4" fmla="*/ 89 w 435"/>
                <a:gd name="T5" fmla="*/ 142 h 596"/>
                <a:gd name="T6" fmla="*/ 120 w 435"/>
                <a:gd name="T7" fmla="*/ 0 h 596"/>
                <a:gd name="T8" fmla="*/ 102 w 435"/>
                <a:gd name="T9" fmla="*/ 51 h 596"/>
                <a:gd name="T10" fmla="*/ 80 w 435"/>
                <a:gd name="T11" fmla="*/ 104 h 596"/>
                <a:gd name="T12" fmla="*/ 95 w 435"/>
                <a:gd name="T13" fmla="*/ 122 h 596"/>
                <a:gd name="T14" fmla="*/ 109 w 435"/>
                <a:gd name="T15" fmla="*/ 84 h 596"/>
                <a:gd name="T16" fmla="*/ 157 w 435"/>
                <a:gd name="T17" fmla="*/ 31 h 596"/>
                <a:gd name="T18" fmla="*/ 206 w 435"/>
                <a:gd name="T19" fmla="*/ 38 h 596"/>
                <a:gd name="T20" fmla="*/ 191 w 435"/>
                <a:gd name="T21" fmla="*/ 100 h 596"/>
                <a:gd name="T22" fmla="*/ 251 w 435"/>
                <a:gd name="T23" fmla="*/ 91 h 596"/>
                <a:gd name="T24" fmla="*/ 280 w 435"/>
                <a:gd name="T25" fmla="*/ 131 h 596"/>
                <a:gd name="T26" fmla="*/ 288 w 435"/>
                <a:gd name="T27" fmla="*/ 155 h 596"/>
                <a:gd name="T28" fmla="*/ 322 w 435"/>
                <a:gd name="T29" fmla="*/ 171 h 596"/>
                <a:gd name="T30" fmla="*/ 331 w 435"/>
                <a:gd name="T31" fmla="*/ 198 h 596"/>
                <a:gd name="T32" fmla="*/ 375 w 435"/>
                <a:gd name="T33" fmla="*/ 256 h 596"/>
                <a:gd name="T34" fmla="*/ 375 w 435"/>
                <a:gd name="T35" fmla="*/ 291 h 596"/>
                <a:gd name="T36" fmla="*/ 348 w 435"/>
                <a:gd name="T37" fmla="*/ 307 h 596"/>
                <a:gd name="T38" fmla="*/ 362 w 435"/>
                <a:gd name="T39" fmla="*/ 342 h 596"/>
                <a:gd name="T40" fmla="*/ 397 w 435"/>
                <a:gd name="T41" fmla="*/ 369 h 596"/>
                <a:gd name="T42" fmla="*/ 413 w 435"/>
                <a:gd name="T43" fmla="*/ 391 h 596"/>
                <a:gd name="T44" fmla="*/ 420 w 435"/>
                <a:gd name="T45" fmla="*/ 400 h 596"/>
                <a:gd name="T46" fmla="*/ 426 w 435"/>
                <a:gd name="T47" fmla="*/ 431 h 596"/>
                <a:gd name="T48" fmla="*/ 382 w 435"/>
                <a:gd name="T49" fmla="*/ 473 h 596"/>
                <a:gd name="T50" fmla="*/ 351 w 435"/>
                <a:gd name="T51" fmla="*/ 456 h 596"/>
                <a:gd name="T52" fmla="*/ 317 w 435"/>
                <a:gd name="T53" fmla="*/ 433 h 596"/>
                <a:gd name="T54" fmla="*/ 311 w 435"/>
                <a:gd name="T55" fmla="*/ 447 h 596"/>
                <a:gd name="T56" fmla="*/ 337 w 435"/>
                <a:gd name="T57" fmla="*/ 507 h 596"/>
                <a:gd name="T58" fmla="*/ 328 w 435"/>
                <a:gd name="T59" fmla="*/ 565 h 596"/>
                <a:gd name="T60" fmla="*/ 311 w 435"/>
                <a:gd name="T61" fmla="*/ 558 h 596"/>
                <a:gd name="T62" fmla="*/ 264 w 435"/>
                <a:gd name="T63" fmla="*/ 525 h 596"/>
                <a:gd name="T64" fmla="*/ 300 w 435"/>
                <a:gd name="T65" fmla="*/ 585 h 596"/>
                <a:gd name="T66" fmla="*/ 264 w 435"/>
                <a:gd name="T67" fmla="*/ 582 h 596"/>
                <a:gd name="T68" fmla="*/ 222 w 435"/>
                <a:gd name="T69" fmla="*/ 553 h 596"/>
                <a:gd name="T70" fmla="*/ 200 w 435"/>
                <a:gd name="T71" fmla="*/ 511 h 596"/>
                <a:gd name="T72" fmla="*/ 146 w 435"/>
                <a:gd name="T73" fmla="*/ 478 h 596"/>
                <a:gd name="T74" fmla="*/ 97 w 435"/>
                <a:gd name="T75" fmla="*/ 467 h 596"/>
                <a:gd name="T76" fmla="*/ 149 w 435"/>
                <a:gd name="T77" fmla="*/ 442 h 596"/>
                <a:gd name="T78" fmla="*/ 189 w 435"/>
                <a:gd name="T79" fmla="*/ 418 h 596"/>
                <a:gd name="T80" fmla="*/ 231 w 435"/>
                <a:gd name="T81" fmla="*/ 373 h 596"/>
                <a:gd name="T82" fmla="*/ 237 w 435"/>
                <a:gd name="T83" fmla="*/ 318 h 596"/>
                <a:gd name="T84" fmla="*/ 211 w 435"/>
                <a:gd name="T85" fmla="*/ 307 h 596"/>
                <a:gd name="T86" fmla="*/ 206 w 435"/>
                <a:gd name="T87" fmla="*/ 289 h 596"/>
                <a:gd name="T88" fmla="*/ 206 w 435"/>
                <a:gd name="T89" fmla="*/ 273 h 596"/>
                <a:gd name="T90" fmla="*/ 191 w 435"/>
                <a:gd name="T91" fmla="*/ 224 h 596"/>
                <a:gd name="T92" fmla="*/ 173 w 435"/>
                <a:gd name="T93" fmla="*/ 196 h 596"/>
                <a:gd name="T94" fmla="*/ 173 w 435"/>
                <a:gd name="T95" fmla="*/ 207 h 596"/>
                <a:gd name="T96" fmla="*/ 146 w 435"/>
                <a:gd name="T97" fmla="*/ 227 h 596"/>
                <a:gd name="T98" fmla="*/ 146 w 435"/>
                <a:gd name="T99" fmla="*/ 227 h 596"/>
                <a:gd name="T100" fmla="*/ 122 w 435"/>
                <a:gd name="T101" fmla="*/ 224 h 596"/>
                <a:gd name="T102" fmla="*/ 71 w 435"/>
                <a:gd name="T103" fmla="*/ 211 h 596"/>
                <a:gd name="T104" fmla="*/ 37 w 435"/>
                <a:gd name="T105" fmla="*/ 191 h 596"/>
                <a:gd name="T106" fmla="*/ 0 w 435"/>
                <a:gd name="T107" fmla="*/ 149 h 596"/>
                <a:gd name="T108" fmla="*/ 35 w 435"/>
                <a:gd name="T109" fmla="*/ 144 h 596"/>
                <a:gd name="T110" fmla="*/ 6 w 435"/>
                <a:gd name="T111" fmla="*/ 107 h 596"/>
                <a:gd name="T112" fmla="*/ 35 w 435"/>
                <a:gd name="T113" fmla="*/ 55 h 5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35" h="596">
                  <a:moveTo>
                    <a:pt x="231" y="458"/>
                  </a:moveTo>
                  <a:lnTo>
                    <a:pt x="231" y="458"/>
                  </a:lnTo>
                  <a:lnTo>
                    <a:pt x="222" y="473"/>
                  </a:lnTo>
                  <a:lnTo>
                    <a:pt x="222" y="473"/>
                  </a:lnTo>
                  <a:lnTo>
                    <a:pt x="222" y="476"/>
                  </a:lnTo>
                  <a:lnTo>
                    <a:pt x="226" y="476"/>
                  </a:lnTo>
                  <a:lnTo>
                    <a:pt x="229" y="476"/>
                  </a:lnTo>
                  <a:lnTo>
                    <a:pt x="233" y="473"/>
                  </a:lnTo>
                  <a:lnTo>
                    <a:pt x="237" y="471"/>
                  </a:lnTo>
                  <a:lnTo>
                    <a:pt x="237" y="465"/>
                  </a:lnTo>
                  <a:lnTo>
                    <a:pt x="237" y="462"/>
                  </a:lnTo>
                  <a:lnTo>
                    <a:pt x="235" y="458"/>
                  </a:lnTo>
                  <a:lnTo>
                    <a:pt x="235" y="458"/>
                  </a:lnTo>
                  <a:lnTo>
                    <a:pt x="233" y="458"/>
                  </a:lnTo>
                  <a:lnTo>
                    <a:pt x="231" y="458"/>
                  </a:lnTo>
                  <a:close/>
                  <a:moveTo>
                    <a:pt x="353" y="240"/>
                  </a:moveTo>
                  <a:lnTo>
                    <a:pt x="353" y="240"/>
                  </a:lnTo>
                  <a:lnTo>
                    <a:pt x="353" y="242"/>
                  </a:lnTo>
                  <a:lnTo>
                    <a:pt x="353" y="249"/>
                  </a:lnTo>
                  <a:lnTo>
                    <a:pt x="353" y="249"/>
                  </a:lnTo>
                  <a:lnTo>
                    <a:pt x="353" y="251"/>
                  </a:lnTo>
                  <a:lnTo>
                    <a:pt x="353" y="249"/>
                  </a:lnTo>
                  <a:lnTo>
                    <a:pt x="353" y="249"/>
                  </a:lnTo>
                  <a:lnTo>
                    <a:pt x="357" y="247"/>
                  </a:lnTo>
                  <a:lnTo>
                    <a:pt x="357" y="242"/>
                  </a:lnTo>
                  <a:lnTo>
                    <a:pt x="357" y="240"/>
                  </a:lnTo>
                  <a:lnTo>
                    <a:pt x="353" y="240"/>
                  </a:lnTo>
                  <a:close/>
                  <a:moveTo>
                    <a:pt x="86" y="142"/>
                  </a:moveTo>
                  <a:lnTo>
                    <a:pt x="86" y="144"/>
                  </a:lnTo>
                  <a:lnTo>
                    <a:pt x="89" y="142"/>
                  </a:lnTo>
                  <a:lnTo>
                    <a:pt x="86" y="142"/>
                  </a:lnTo>
                  <a:close/>
                  <a:moveTo>
                    <a:pt x="186" y="104"/>
                  </a:moveTo>
                  <a:lnTo>
                    <a:pt x="184" y="107"/>
                  </a:lnTo>
                  <a:lnTo>
                    <a:pt x="184" y="109"/>
                  </a:lnTo>
                  <a:lnTo>
                    <a:pt x="184" y="109"/>
                  </a:lnTo>
                  <a:lnTo>
                    <a:pt x="184" y="109"/>
                  </a:lnTo>
                  <a:lnTo>
                    <a:pt x="186" y="107"/>
                  </a:lnTo>
                  <a:lnTo>
                    <a:pt x="186" y="107"/>
                  </a:lnTo>
                  <a:lnTo>
                    <a:pt x="186" y="104"/>
                  </a:lnTo>
                  <a:close/>
                  <a:moveTo>
                    <a:pt x="120" y="0"/>
                  </a:moveTo>
                  <a:lnTo>
                    <a:pt x="137" y="4"/>
                  </a:lnTo>
                  <a:lnTo>
                    <a:pt x="142" y="7"/>
                  </a:lnTo>
                  <a:lnTo>
                    <a:pt x="144" y="11"/>
                  </a:lnTo>
                  <a:lnTo>
                    <a:pt x="146" y="13"/>
                  </a:lnTo>
                  <a:lnTo>
                    <a:pt x="144" y="15"/>
                  </a:lnTo>
                  <a:lnTo>
                    <a:pt x="144" y="18"/>
                  </a:lnTo>
                  <a:lnTo>
                    <a:pt x="142" y="20"/>
                  </a:lnTo>
                  <a:lnTo>
                    <a:pt x="122" y="31"/>
                  </a:lnTo>
                  <a:lnTo>
                    <a:pt x="104" y="47"/>
                  </a:lnTo>
                  <a:lnTo>
                    <a:pt x="102" y="51"/>
                  </a:lnTo>
                  <a:lnTo>
                    <a:pt x="97" y="55"/>
                  </a:lnTo>
                  <a:lnTo>
                    <a:pt x="93" y="60"/>
                  </a:lnTo>
                  <a:lnTo>
                    <a:pt x="93" y="67"/>
                  </a:lnTo>
                  <a:lnTo>
                    <a:pt x="93" y="73"/>
                  </a:lnTo>
                  <a:lnTo>
                    <a:pt x="91" y="80"/>
                  </a:lnTo>
                  <a:lnTo>
                    <a:pt x="86" y="87"/>
                  </a:lnTo>
                  <a:lnTo>
                    <a:pt x="84" y="91"/>
                  </a:lnTo>
                  <a:lnTo>
                    <a:pt x="82" y="95"/>
                  </a:lnTo>
                  <a:lnTo>
                    <a:pt x="80" y="100"/>
                  </a:lnTo>
                  <a:lnTo>
                    <a:pt x="80" y="104"/>
                  </a:lnTo>
                  <a:lnTo>
                    <a:pt x="80" y="111"/>
                  </a:lnTo>
                  <a:lnTo>
                    <a:pt x="82" y="120"/>
                  </a:lnTo>
                  <a:lnTo>
                    <a:pt x="84" y="127"/>
                  </a:lnTo>
                  <a:lnTo>
                    <a:pt x="89" y="131"/>
                  </a:lnTo>
                  <a:lnTo>
                    <a:pt x="91" y="131"/>
                  </a:lnTo>
                  <a:lnTo>
                    <a:pt x="93" y="131"/>
                  </a:lnTo>
                  <a:lnTo>
                    <a:pt x="93" y="131"/>
                  </a:lnTo>
                  <a:lnTo>
                    <a:pt x="95" y="129"/>
                  </a:lnTo>
                  <a:lnTo>
                    <a:pt x="95" y="129"/>
                  </a:lnTo>
                  <a:lnTo>
                    <a:pt x="95" y="122"/>
                  </a:lnTo>
                  <a:lnTo>
                    <a:pt x="89" y="107"/>
                  </a:lnTo>
                  <a:lnTo>
                    <a:pt x="89" y="102"/>
                  </a:lnTo>
                  <a:lnTo>
                    <a:pt x="91" y="100"/>
                  </a:lnTo>
                  <a:lnTo>
                    <a:pt x="95" y="95"/>
                  </a:lnTo>
                  <a:lnTo>
                    <a:pt x="97" y="93"/>
                  </a:lnTo>
                  <a:lnTo>
                    <a:pt x="102" y="91"/>
                  </a:lnTo>
                  <a:lnTo>
                    <a:pt x="106" y="89"/>
                  </a:lnTo>
                  <a:lnTo>
                    <a:pt x="109" y="89"/>
                  </a:lnTo>
                  <a:lnTo>
                    <a:pt x="109" y="87"/>
                  </a:lnTo>
                  <a:lnTo>
                    <a:pt x="109" y="84"/>
                  </a:lnTo>
                  <a:lnTo>
                    <a:pt x="106" y="75"/>
                  </a:lnTo>
                  <a:lnTo>
                    <a:pt x="106" y="67"/>
                  </a:lnTo>
                  <a:lnTo>
                    <a:pt x="111" y="58"/>
                  </a:lnTo>
                  <a:lnTo>
                    <a:pt x="115" y="51"/>
                  </a:lnTo>
                  <a:lnTo>
                    <a:pt x="120" y="47"/>
                  </a:lnTo>
                  <a:lnTo>
                    <a:pt x="126" y="42"/>
                  </a:lnTo>
                  <a:lnTo>
                    <a:pt x="133" y="35"/>
                  </a:lnTo>
                  <a:lnTo>
                    <a:pt x="140" y="33"/>
                  </a:lnTo>
                  <a:lnTo>
                    <a:pt x="149" y="31"/>
                  </a:lnTo>
                  <a:lnTo>
                    <a:pt x="157" y="31"/>
                  </a:lnTo>
                  <a:lnTo>
                    <a:pt x="164" y="27"/>
                  </a:lnTo>
                  <a:lnTo>
                    <a:pt x="173" y="24"/>
                  </a:lnTo>
                  <a:lnTo>
                    <a:pt x="180" y="22"/>
                  </a:lnTo>
                  <a:lnTo>
                    <a:pt x="186" y="22"/>
                  </a:lnTo>
                  <a:lnTo>
                    <a:pt x="193" y="22"/>
                  </a:lnTo>
                  <a:lnTo>
                    <a:pt x="197" y="24"/>
                  </a:lnTo>
                  <a:lnTo>
                    <a:pt x="202" y="27"/>
                  </a:lnTo>
                  <a:lnTo>
                    <a:pt x="204" y="29"/>
                  </a:lnTo>
                  <a:lnTo>
                    <a:pt x="206" y="31"/>
                  </a:lnTo>
                  <a:lnTo>
                    <a:pt x="206" y="38"/>
                  </a:lnTo>
                  <a:lnTo>
                    <a:pt x="206" y="42"/>
                  </a:lnTo>
                  <a:lnTo>
                    <a:pt x="204" y="47"/>
                  </a:lnTo>
                  <a:lnTo>
                    <a:pt x="202" y="51"/>
                  </a:lnTo>
                  <a:lnTo>
                    <a:pt x="200" y="69"/>
                  </a:lnTo>
                  <a:lnTo>
                    <a:pt x="195" y="87"/>
                  </a:lnTo>
                  <a:lnTo>
                    <a:pt x="191" y="100"/>
                  </a:lnTo>
                  <a:lnTo>
                    <a:pt x="191" y="102"/>
                  </a:lnTo>
                  <a:lnTo>
                    <a:pt x="189" y="104"/>
                  </a:lnTo>
                  <a:lnTo>
                    <a:pt x="191" y="102"/>
                  </a:lnTo>
                  <a:lnTo>
                    <a:pt x="191" y="100"/>
                  </a:lnTo>
                  <a:lnTo>
                    <a:pt x="195" y="98"/>
                  </a:lnTo>
                  <a:lnTo>
                    <a:pt x="197" y="98"/>
                  </a:lnTo>
                  <a:lnTo>
                    <a:pt x="202" y="98"/>
                  </a:lnTo>
                  <a:lnTo>
                    <a:pt x="206" y="100"/>
                  </a:lnTo>
                  <a:lnTo>
                    <a:pt x="213" y="102"/>
                  </a:lnTo>
                  <a:lnTo>
                    <a:pt x="220" y="100"/>
                  </a:lnTo>
                  <a:lnTo>
                    <a:pt x="229" y="98"/>
                  </a:lnTo>
                  <a:lnTo>
                    <a:pt x="235" y="93"/>
                  </a:lnTo>
                  <a:lnTo>
                    <a:pt x="242" y="91"/>
                  </a:lnTo>
                  <a:lnTo>
                    <a:pt x="251" y="91"/>
                  </a:lnTo>
                  <a:lnTo>
                    <a:pt x="251" y="91"/>
                  </a:lnTo>
                  <a:lnTo>
                    <a:pt x="251" y="91"/>
                  </a:lnTo>
                  <a:lnTo>
                    <a:pt x="251" y="91"/>
                  </a:lnTo>
                  <a:lnTo>
                    <a:pt x="275" y="111"/>
                  </a:lnTo>
                  <a:lnTo>
                    <a:pt x="280" y="113"/>
                  </a:lnTo>
                  <a:lnTo>
                    <a:pt x="282" y="118"/>
                  </a:lnTo>
                  <a:lnTo>
                    <a:pt x="282" y="122"/>
                  </a:lnTo>
                  <a:lnTo>
                    <a:pt x="280" y="124"/>
                  </a:lnTo>
                  <a:lnTo>
                    <a:pt x="280" y="129"/>
                  </a:lnTo>
                  <a:lnTo>
                    <a:pt x="280" y="131"/>
                  </a:lnTo>
                  <a:lnTo>
                    <a:pt x="282" y="135"/>
                  </a:lnTo>
                  <a:lnTo>
                    <a:pt x="286" y="138"/>
                  </a:lnTo>
                  <a:lnTo>
                    <a:pt x="286" y="140"/>
                  </a:lnTo>
                  <a:lnTo>
                    <a:pt x="286" y="142"/>
                  </a:lnTo>
                  <a:lnTo>
                    <a:pt x="280" y="151"/>
                  </a:lnTo>
                  <a:lnTo>
                    <a:pt x="277" y="153"/>
                  </a:lnTo>
                  <a:lnTo>
                    <a:pt x="280" y="155"/>
                  </a:lnTo>
                  <a:lnTo>
                    <a:pt x="282" y="155"/>
                  </a:lnTo>
                  <a:lnTo>
                    <a:pt x="286" y="155"/>
                  </a:lnTo>
                  <a:lnTo>
                    <a:pt x="288" y="155"/>
                  </a:lnTo>
                  <a:lnTo>
                    <a:pt x="293" y="158"/>
                  </a:lnTo>
                  <a:lnTo>
                    <a:pt x="295" y="160"/>
                  </a:lnTo>
                  <a:lnTo>
                    <a:pt x="297" y="164"/>
                  </a:lnTo>
                  <a:lnTo>
                    <a:pt x="300" y="164"/>
                  </a:lnTo>
                  <a:lnTo>
                    <a:pt x="304" y="162"/>
                  </a:lnTo>
                  <a:lnTo>
                    <a:pt x="308" y="160"/>
                  </a:lnTo>
                  <a:lnTo>
                    <a:pt x="313" y="160"/>
                  </a:lnTo>
                  <a:lnTo>
                    <a:pt x="315" y="162"/>
                  </a:lnTo>
                  <a:lnTo>
                    <a:pt x="317" y="164"/>
                  </a:lnTo>
                  <a:lnTo>
                    <a:pt x="322" y="171"/>
                  </a:lnTo>
                  <a:lnTo>
                    <a:pt x="326" y="175"/>
                  </a:lnTo>
                  <a:lnTo>
                    <a:pt x="328" y="182"/>
                  </a:lnTo>
                  <a:lnTo>
                    <a:pt x="328" y="189"/>
                  </a:lnTo>
                  <a:lnTo>
                    <a:pt x="326" y="193"/>
                  </a:lnTo>
                  <a:lnTo>
                    <a:pt x="326" y="193"/>
                  </a:lnTo>
                  <a:lnTo>
                    <a:pt x="326" y="196"/>
                  </a:lnTo>
                  <a:lnTo>
                    <a:pt x="326" y="193"/>
                  </a:lnTo>
                  <a:lnTo>
                    <a:pt x="326" y="193"/>
                  </a:lnTo>
                  <a:lnTo>
                    <a:pt x="328" y="196"/>
                  </a:lnTo>
                  <a:lnTo>
                    <a:pt x="331" y="198"/>
                  </a:lnTo>
                  <a:lnTo>
                    <a:pt x="333" y="198"/>
                  </a:lnTo>
                  <a:lnTo>
                    <a:pt x="335" y="204"/>
                  </a:lnTo>
                  <a:lnTo>
                    <a:pt x="337" y="207"/>
                  </a:lnTo>
                  <a:lnTo>
                    <a:pt x="344" y="209"/>
                  </a:lnTo>
                  <a:lnTo>
                    <a:pt x="351" y="213"/>
                  </a:lnTo>
                  <a:lnTo>
                    <a:pt x="357" y="218"/>
                  </a:lnTo>
                  <a:lnTo>
                    <a:pt x="362" y="224"/>
                  </a:lnTo>
                  <a:lnTo>
                    <a:pt x="366" y="233"/>
                  </a:lnTo>
                  <a:lnTo>
                    <a:pt x="368" y="244"/>
                  </a:lnTo>
                  <a:lnTo>
                    <a:pt x="375" y="256"/>
                  </a:lnTo>
                  <a:lnTo>
                    <a:pt x="375" y="260"/>
                  </a:lnTo>
                  <a:lnTo>
                    <a:pt x="375" y="267"/>
                  </a:lnTo>
                  <a:lnTo>
                    <a:pt x="371" y="271"/>
                  </a:lnTo>
                  <a:lnTo>
                    <a:pt x="368" y="273"/>
                  </a:lnTo>
                  <a:lnTo>
                    <a:pt x="368" y="278"/>
                  </a:lnTo>
                  <a:lnTo>
                    <a:pt x="371" y="280"/>
                  </a:lnTo>
                  <a:lnTo>
                    <a:pt x="373" y="284"/>
                  </a:lnTo>
                  <a:lnTo>
                    <a:pt x="375" y="287"/>
                  </a:lnTo>
                  <a:lnTo>
                    <a:pt x="375" y="289"/>
                  </a:lnTo>
                  <a:lnTo>
                    <a:pt x="375" y="291"/>
                  </a:lnTo>
                  <a:lnTo>
                    <a:pt x="375" y="293"/>
                  </a:lnTo>
                  <a:lnTo>
                    <a:pt x="371" y="296"/>
                  </a:lnTo>
                  <a:lnTo>
                    <a:pt x="368" y="298"/>
                  </a:lnTo>
                  <a:lnTo>
                    <a:pt x="362" y="296"/>
                  </a:lnTo>
                  <a:lnTo>
                    <a:pt x="355" y="293"/>
                  </a:lnTo>
                  <a:lnTo>
                    <a:pt x="353" y="293"/>
                  </a:lnTo>
                  <a:lnTo>
                    <a:pt x="351" y="293"/>
                  </a:lnTo>
                  <a:lnTo>
                    <a:pt x="351" y="296"/>
                  </a:lnTo>
                  <a:lnTo>
                    <a:pt x="351" y="302"/>
                  </a:lnTo>
                  <a:lnTo>
                    <a:pt x="348" y="307"/>
                  </a:lnTo>
                  <a:lnTo>
                    <a:pt x="346" y="311"/>
                  </a:lnTo>
                  <a:lnTo>
                    <a:pt x="342" y="316"/>
                  </a:lnTo>
                  <a:lnTo>
                    <a:pt x="342" y="320"/>
                  </a:lnTo>
                  <a:lnTo>
                    <a:pt x="342" y="322"/>
                  </a:lnTo>
                  <a:lnTo>
                    <a:pt x="344" y="322"/>
                  </a:lnTo>
                  <a:lnTo>
                    <a:pt x="351" y="324"/>
                  </a:lnTo>
                  <a:lnTo>
                    <a:pt x="355" y="329"/>
                  </a:lnTo>
                  <a:lnTo>
                    <a:pt x="357" y="333"/>
                  </a:lnTo>
                  <a:lnTo>
                    <a:pt x="360" y="338"/>
                  </a:lnTo>
                  <a:lnTo>
                    <a:pt x="362" y="342"/>
                  </a:lnTo>
                  <a:lnTo>
                    <a:pt x="364" y="347"/>
                  </a:lnTo>
                  <a:lnTo>
                    <a:pt x="368" y="349"/>
                  </a:lnTo>
                  <a:lnTo>
                    <a:pt x="377" y="351"/>
                  </a:lnTo>
                  <a:lnTo>
                    <a:pt x="384" y="353"/>
                  </a:lnTo>
                  <a:lnTo>
                    <a:pt x="384" y="358"/>
                  </a:lnTo>
                  <a:lnTo>
                    <a:pt x="386" y="362"/>
                  </a:lnTo>
                  <a:lnTo>
                    <a:pt x="388" y="364"/>
                  </a:lnTo>
                  <a:lnTo>
                    <a:pt x="393" y="367"/>
                  </a:lnTo>
                  <a:lnTo>
                    <a:pt x="395" y="367"/>
                  </a:lnTo>
                  <a:lnTo>
                    <a:pt x="397" y="369"/>
                  </a:lnTo>
                  <a:lnTo>
                    <a:pt x="395" y="373"/>
                  </a:lnTo>
                  <a:lnTo>
                    <a:pt x="395" y="378"/>
                  </a:lnTo>
                  <a:lnTo>
                    <a:pt x="395" y="382"/>
                  </a:lnTo>
                  <a:lnTo>
                    <a:pt x="395" y="384"/>
                  </a:lnTo>
                  <a:lnTo>
                    <a:pt x="400" y="387"/>
                  </a:lnTo>
                  <a:lnTo>
                    <a:pt x="404" y="387"/>
                  </a:lnTo>
                  <a:lnTo>
                    <a:pt x="406" y="387"/>
                  </a:lnTo>
                  <a:lnTo>
                    <a:pt x="408" y="387"/>
                  </a:lnTo>
                  <a:lnTo>
                    <a:pt x="411" y="389"/>
                  </a:lnTo>
                  <a:lnTo>
                    <a:pt x="413" y="391"/>
                  </a:lnTo>
                  <a:lnTo>
                    <a:pt x="413" y="389"/>
                  </a:lnTo>
                  <a:lnTo>
                    <a:pt x="413" y="391"/>
                  </a:lnTo>
                  <a:lnTo>
                    <a:pt x="413" y="391"/>
                  </a:lnTo>
                  <a:lnTo>
                    <a:pt x="411" y="393"/>
                  </a:lnTo>
                  <a:lnTo>
                    <a:pt x="413" y="396"/>
                  </a:lnTo>
                  <a:lnTo>
                    <a:pt x="413" y="396"/>
                  </a:lnTo>
                  <a:lnTo>
                    <a:pt x="413" y="396"/>
                  </a:lnTo>
                  <a:lnTo>
                    <a:pt x="413" y="396"/>
                  </a:lnTo>
                  <a:lnTo>
                    <a:pt x="415" y="398"/>
                  </a:lnTo>
                  <a:lnTo>
                    <a:pt x="420" y="400"/>
                  </a:lnTo>
                  <a:lnTo>
                    <a:pt x="422" y="400"/>
                  </a:lnTo>
                  <a:lnTo>
                    <a:pt x="426" y="402"/>
                  </a:lnTo>
                  <a:lnTo>
                    <a:pt x="431" y="405"/>
                  </a:lnTo>
                  <a:lnTo>
                    <a:pt x="433" y="409"/>
                  </a:lnTo>
                  <a:lnTo>
                    <a:pt x="435" y="413"/>
                  </a:lnTo>
                  <a:lnTo>
                    <a:pt x="435" y="418"/>
                  </a:lnTo>
                  <a:lnTo>
                    <a:pt x="435" y="420"/>
                  </a:lnTo>
                  <a:lnTo>
                    <a:pt x="433" y="425"/>
                  </a:lnTo>
                  <a:lnTo>
                    <a:pt x="428" y="429"/>
                  </a:lnTo>
                  <a:lnTo>
                    <a:pt x="426" y="431"/>
                  </a:lnTo>
                  <a:lnTo>
                    <a:pt x="420" y="436"/>
                  </a:lnTo>
                  <a:lnTo>
                    <a:pt x="415" y="440"/>
                  </a:lnTo>
                  <a:lnTo>
                    <a:pt x="408" y="447"/>
                  </a:lnTo>
                  <a:lnTo>
                    <a:pt x="404" y="451"/>
                  </a:lnTo>
                  <a:lnTo>
                    <a:pt x="397" y="456"/>
                  </a:lnTo>
                  <a:lnTo>
                    <a:pt x="388" y="458"/>
                  </a:lnTo>
                  <a:lnTo>
                    <a:pt x="386" y="458"/>
                  </a:lnTo>
                  <a:lnTo>
                    <a:pt x="384" y="462"/>
                  </a:lnTo>
                  <a:lnTo>
                    <a:pt x="382" y="465"/>
                  </a:lnTo>
                  <a:lnTo>
                    <a:pt x="382" y="473"/>
                  </a:lnTo>
                  <a:lnTo>
                    <a:pt x="377" y="480"/>
                  </a:lnTo>
                  <a:lnTo>
                    <a:pt x="377" y="482"/>
                  </a:lnTo>
                  <a:lnTo>
                    <a:pt x="375" y="482"/>
                  </a:lnTo>
                  <a:lnTo>
                    <a:pt x="375" y="482"/>
                  </a:lnTo>
                  <a:lnTo>
                    <a:pt x="366" y="480"/>
                  </a:lnTo>
                  <a:lnTo>
                    <a:pt x="362" y="476"/>
                  </a:lnTo>
                  <a:lnTo>
                    <a:pt x="355" y="471"/>
                  </a:lnTo>
                  <a:lnTo>
                    <a:pt x="355" y="469"/>
                  </a:lnTo>
                  <a:lnTo>
                    <a:pt x="353" y="467"/>
                  </a:lnTo>
                  <a:lnTo>
                    <a:pt x="351" y="456"/>
                  </a:lnTo>
                  <a:lnTo>
                    <a:pt x="348" y="449"/>
                  </a:lnTo>
                  <a:lnTo>
                    <a:pt x="346" y="440"/>
                  </a:lnTo>
                  <a:lnTo>
                    <a:pt x="342" y="433"/>
                  </a:lnTo>
                  <a:lnTo>
                    <a:pt x="331" y="418"/>
                  </a:lnTo>
                  <a:lnTo>
                    <a:pt x="328" y="418"/>
                  </a:lnTo>
                  <a:lnTo>
                    <a:pt x="326" y="418"/>
                  </a:lnTo>
                  <a:lnTo>
                    <a:pt x="324" y="420"/>
                  </a:lnTo>
                  <a:lnTo>
                    <a:pt x="322" y="427"/>
                  </a:lnTo>
                  <a:lnTo>
                    <a:pt x="320" y="431"/>
                  </a:lnTo>
                  <a:lnTo>
                    <a:pt x="317" y="433"/>
                  </a:lnTo>
                  <a:lnTo>
                    <a:pt x="315" y="436"/>
                  </a:lnTo>
                  <a:lnTo>
                    <a:pt x="311" y="436"/>
                  </a:lnTo>
                  <a:lnTo>
                    <a:pt x="306" y="433"/>
                  </a:lnTo>
                  <a:lnTo>
                    <a:pt x="306" y="433"/>
                  </a:lnTo>
                  <a:lnTo>
                    <a:pt x="304" y="433"/>
                  </a:lnTo>
                  <a:lnTo>
                    <a:pt x="304" y="433"/>
                  </a:lnTo>
                  <a:lnTo>
                    <a:pt x="306" y="433"/>
                  </a:lnTo>
                  <a:lnTo>
                    <a:pt x="306" y="438"/>
                  </a:lnTo>
                  <a:lnTo>
                    <a:pt x="306" y="440"/>
                  </a:lnTo>
                  <a:lnTo>
                    <a:pt x="311" y="447"/>
                  </a:lnTo>
                  <a:lnTo>
                    <a:pt x="313" y="453"/>
                  </a:lnTo>
                  <a:lnTo>
                    <a:pt x="313" y="462"/>
                  </a:lnTo>
                  <a:lnTo>
                    <a:pt x="313" y="467"/>
                  </a:lnTo>
                  <a:lnTo>
                    <a:pt x="317" y="471"/>
                  </a:lnTo>
                  <a:lnTo>
                    <a:pt x="324" y="478"/>
                  </a:lnTo>
                  <a:lnTo>
                    <a:pt x="331" y="482"/>
                  </a:lnTo>
                  <a:lnTo>
                    <a:pt x="335" y="487"/>
                  </a:lnTo>
                  <a:lnTo>
                    <a:pt x="337" y="491"/>
                  </a:lnTo>
                  <a:lnTo>
                    <a:pt x="337" y="496"/>
                  </a:lnTo>
                  <a:lnTo>
                    <a:pt x="337" y="507"/>
                  </a:lnTo>
                  <a:lnTo>
                    <a:pt x="340" y="516"/>
                  </a:lnTo>
                  <a:lnTo>
                    <a:pt x="344" y="525"/>
                  </a:lnTo>
                  <a:lnTo>
                    <a:pt x="344" y="529"/>
                  </a:lnTo>
                  <a:lnTo>
                    <a:pt x="346" y="533"/>
                  </a:lnTo>
                  <a:lnTo>
                    <a:pt x="346" y="538"/>
                  </a:lnTo>
                  <a:lnTo>
                    <a:pt x="344" y="542"/>
                  </a:lnTo>
                  <a:lnTo>
                    <a:pt x="342" y="545"/>
                  </a:lnTo>
                  <a:lnTo>
                    <a:pt x="335" y="551"/>
                  </a:lnTo>
                  <a:lnTo>
                    <a:pt x="331" y="558"/>
                  </a:lnTo>
                  <a:lnTo>
                    <a:pt x="328" y="565"/>
                  </a:lnTo>
                  <a:lnTo>
                    <a:pt x="328" y="571"/>
                  </a:lnTo>
                  <a:lnTo>
                    <a:pt x="331" y="578"/>
                  </a:lnTo>
                  <a:lnTo>
                    <a:pt x="331" y="580"/>
                  </a:lnTo>
                  <a:lnTo>
                    <a:pt x="331" y="582"/>
                  </a:lnTo>
                  <a:lnTo>
                    <a:pt x="328" y="582"/>
                  </a:lnTo>
                  <a:lnTo>
                    <a:pt x="326" y="582"/>
                  </a:lnTo>
                  <a:lnTo>
                    <a:pt x="324" y="580"/>
                  </a:lnTo>
                  <a:lnTo>
                    <a:pt x="317" y="567"/>
                  </a:lnTo>
                  <a:lnTo>
                    <a:pt x="313" y="562"/>
                  </a:lnTo>
                  <a:lnTo>
                    <a:pt x="311" y="558"/>
                  </a:lnTo>
                  <a:lnTo>
                    <a:pt x="306" y="556"/>
                  </a:lnTo>
                  <a:lnTo>
                    <a:pt x="295" y="549"/>
                  </a:lnTo>
                  <a:lnTo>
                    <a:pt x="288" y="542"/>
                  </a:lnTo>
                  <a:lnTo>
                    <a:pt x="282" y="536"/>
                  </a:lnTo>
                  <a:lnTo>
                    <a:pt x="275" y="531"/>
                  </a:lnTo>
                  <a:lnTo>
                    <a:pt x="266" y="527"/>
                  </a:lnTo>
                  <a:lnTo>
                    <a:pt x="266" y="527"/>
                  </a:lnTo>
                  <a:lnTo>
                    <a:pt x="266" y="525"/>
                  </a:lnTo>
                  <a:lnTo>
                    <a:pt x="266" y="525"/>
                  </a:lnTo>
                  <a:lnTo>
                    <a:pt x="264" y="525"/>
                  </a:lnTo>
                  <a:lnTo>
                    <a:pt x="264" y="525"/>
                  </a:lnTo>
                  <a:lnTo>
                    <a:pt x="266" y="525"/>
                  </a:lnTo>
                  <a:lnTo>
                    <a:pt x="266" y="527"/>
                  </a:lnTo>
                  <a:lnTo>
                    <a:pt x="266" y="527"/>
                  </a:lnTo>
                  <a:lnTo>
                    <a:pt x="266" y="533"/>
                  </a:lnTo>
                  <a:lnTo>
                    <a:pt x="268" y="538"/>
                  </a:lnTo>
                  <a:lnTo>
                    <a:pt x="271" y="540"/>
                  </a:lnTo>
                  <a:lnTo>
                    <a:pt x="286" y="558"/>
                  </a:lnTo>
                  <a:lnTo>
                    <a:pt x="297" y="578"/>
                  </a:lnTo>
                  <a:lnTo>
                    <a:pt x="300" y="585"/>
                  </a:lnTo>
                  <a:lnTo>
                    <a:pt x="300" y="589"/>
                  </a:lnTo>
                  <a:lnTo>
                    <a:pt x="297" y="593"/>
                  </a:lnTo>
                  <a:lnTo>
                    <a:pt x="295" y="596"/>
                  </a:lnTo>
                  <a:lnTo>
                    <a:pt x="293" y="596"/>
                  </a:lnTo>
                  <a:lnTo>
                    <a:pt x="293" y="596"/>
                  </a:lnTo>
                  <a:lnTo>
                    <a:pt x="284" y="593"/>
                  </a:lnTo>
                  <a:lnTo>
                    <a:pt x="277" y="591"/>
                  </a:lnTo>
                  <a:lnTo>
                    <a:pt x="273" y="589"/>
                  </a:lnTo>
                  <a:lnTo>
                    <a:pt x="268" y="585"/>
                  </a:lnTo>
                  <a:lnTo>
                    <a:pt x="264" y="582"/>
                  </a:lnTo>
                  <a:lnTo>
                    <a:pt x="255" y="580"/>
                  </a:lnTo>
                  <a:lnTo>
                    <a:pt x="248" y="576"/>
                  </a:lnTo>
                  <a:lnTo>
                    <a:pt x="244" y="571"/>
                  </a:lnTo>
                  <a:lnTo>
                    <a:pt x="237" y="565"/>
                  </a:lnTo>
                  <a:lnTo>
                    <a:pt x="233" y="560"/>
                  </a:lnTo>
                  <a:lnTo>
                    <a:pt x="229" y="556"/>
                  </a:lnTo>
                  <a:lnTo>
                    <a:pt x="222" y="553"/>
                  </a:lnTo>
                  <a:lnTo>
                    <a:pt x="224" y="553"/>
                  </a:lnTo>
                  <a:lnTo>
                    <a:pt x="222" y="553"/>
                  </a:lnTo>
                  <a:lnTo>
                    <a:pt x="222" y="553"/>
                  </a:lnTo>
                  <a:lnTo>
                    <a:pt x="215" y="549"/>
                  </a:lnTo>
                  <a:lnTo>
                    <a:pt x="209" y="542"/>
                  </a:lnTo>
                  <a:lnTo>
                    <a:pt x="204" y="536"/>
                  </a:lnTo>
                  <a:lnTo>
                    <a:pt x="202" y="533"/>
                  </a:lnTo>
                  <a:lnTo>
                    <a:pt x="202" y="529"/>
                  </a:lnTo>
                  <a:lnTo>
                    <a:pt x="202" y="527"/>
                  </a:lnTo>
                  <a:lnTo>
                    <a:pt x="204" y="522"/>
                  </a:lnTo>
                  <a:lnTo>
                    <a:pt x="204" y="518"/>
                  </a:lnTo>
                  <a:lnTo>
                    <a:pt x="202" y="516"/>
                  </a:lnTo>
                  <a:lnTo>
                    <a:pt x="200" y="511"/>
                  </a:lnTo>
                  <a:lnTo>
                    <a:pt x="195" y="505"/>
                  </a:lnTo>
                  <a:lnTo>
                    <a:pt x="191" y="496"/>
                  </a:lnTo>
                  <a:lnTo>
                    <a:pt x="186" y="489"/>
                  </a:lnTo>
                  <a:lnTo>
                    <a:pt x="184" y="485"/>
                  </a:lnTo>
                  <a:lnTo>
                    <a:pt x="180" y="482"/>
                  </a:lnTo>
                  <a:lnTo>
                    <a:pt x="175" y="480"/>
                  </a:lnTo>
                  <a:lnTo>
                    <a:pt x="169" y="480"/>
                  </a:lnTo>
                  <a:lnTo>
                    <a:pt x="162" y="480"/>
                  </a:lnTo>
                  <a:lnTo>
                    <a:pt x="153" y="480"/>
                  </a:lnTo>
                  <a:lnTo>
                    <a:pt x="146" y="478"/>
                  </a:lnTo>
                  <a:lnTo>
                    <a:pt x="144" y="476"/>
                  </a:lnTo>
                  <a:lnTo>
                    <a:pt x="142" y="478"/>
                  </a:lnTo>
                  <a:lnTo>
                    <a:pt x="137" y="478"/>
                  </a:lnTo>
                  <a:lnTo>
                    <a:pt x="131" y="480"/>
                  </a:lnTo>
                  <a:lnTo>
                    <a:pt x="124" y="482"/>
                  </a:lnTo>
                  <a:lnTo>
                    <a:pt x="117" y="482"/>
                  </a:lnTo>
                  <a:lnTo>
                    <a:pt x="111" y="480"/>
                  </a:lnTo>
                  <a:lnTo>
                    <a:pt x="106" y="478"/>
                  </a:lnTo>
                  <a:lnTo>
                    <a:pt x="100" y="471"/>
                  </a:lnTo>
                  <a:lnTo>
                    <a:pt x="97" y="467"/>
                  </a:lnTo>
                  <a:lnTo>
                    <a:pt x="97" y="462"/>
                  </a:lnTo>
                  <a:lnTo>
                    <a:pt x="97" y="456"/>
                  </a:lnTo>
                  <a:lnTo>
                    <a:pt x="102" y="451"/>
                  </a:lnTo>
                  <a:lnTo>
                    <a:pt x="104" y="447"/>
                  </a:lnTo>
                  <a:lnTo>
                    <a:pt x="113" y="440"/>
                  </a:lnTo>
                  <a:lnTo>
                    <a:pt x="120" y="433"/>
                  </a:lnTo>
                  <a:lnTo>
                    <a:pt x="122" y="431"/>
                  </a:lnTo>
                  <a:lnTo>
                    <a:pt x="124" y="431"/>
                  </a:lnTo>
                  <a:lnTo>
                    <a:pt x="140" y="440"/>
                  </a:lnTo>
                  <a:lnTo>
                    <a:pt x="149" y="442"/>
                  </a:lnTo>
                  <a:lnTo>
                    <a:pt x="155" y="442"/>
                  </a:lnTo>
                  <a:lnTo>
                    <a:pt x="164" y="442"/>
                  </a:lnTo>
                  <a:lnTo>
                    <a:pt x="173" y="438"/>
                  </a:lnTo>
                  <a:lnTo>
                    <a:pt x="182" y="436"/>
                  </a:lnTo>
                  <a:lnTo>
                    <a:pt x="191" y="436"/>
                  </a:lnTo>
                  <a:lnTo>
                    <a:pt x="193" y="436"/>
                  </a:lnTo>
                  <a:lnTo>
                    <a:pt x="193" y="433"/>
                  </a:lnTo>
                  <a:lnTo>
                    <a:pt x="193" y="431"/>
                  </a:lnTo>
                  <a:lnTo>
                    <a:pt x="191" y="422"/>
                  </a:lnTo>
                  <a:lnTo>
                    <a:pt x="189" y="418"/>
                  </a:lnTo>
                  <a:lnTo>
                    <a:pt x="189" y="413"/>
                  </a:lnTo>
                  <a:lnTo>
                    <a:pt x="191" y="409"/>
                  </a:lnTo>
                  <a:lnTo>
                    <a:pt x="193" y="405"/>
                  </a:lnTo>
                  <a:lnTo>
                    <a:pt x="197" y="402"/>
                  </a:lnTo>
                  <a:lnTo>
                    <a:pt x="204" y="398"/>
                  </a:lnTo>
                  <a:lnTo>
                    <a:pt x="211" y="393"/>
                  </a:lnTo>
                  <a:lnTo>
                    <a:pt x="217" y="387"/>
                  </a:lnTo>
                  <a:lnTo>
                    <a:pt x="224" y="380"/>
                  </a:lnTo>
                  <a:lnTo>
                    <a:pt x="226" y="376"/>
                  </a:lnTo>
                  <a:lnTo>
                    <a:pt x="231" y="373"/>
                  </a:lnTo>
                  <a:lnTo>
                    <a:pt x="237" y="371"/>
                  </a:lnTo>
                  <a:lnTo>
                    <a:pt x="240" y="371"/>
                  </a:lnTo>
                  <a:lnTo>
                    <a:pt x="242" y="367"/>
                  </a:lnTo>
                  <a:lnTo>
                    <a:pt x="242" y="364"/>
                  </a:lnTo>
                  <a:lnTo>
                    <a:pt x="244" y="351"/>
                  </a:lnTo>
                  <a:lnTo>
                    <a:pt x="244" y="336"/>
                  </a:lnTo>
                  <a:lnTo>
                    <a:pt x="246" y="331"/>
                  </a:lnTo>
                  <a:lnTo>
                    <a:pt x="244" y="327"/>
                  </a:lnTo>
                  <a:lnTo>
                    <a:pt x="242" y="322"/>
                  </a:lnTo>
                  <a:lnTo>
                    <a:pt x="237" y="318"/>
                  </a:lnTo>
                  <a:lnTo>
                    <a:pt x="235" y="318"/>
                  </a:lnTo>
                  <a:lnTo>
                    <a:pt x="235" y="316"/>
                  </a:lnTo>
                  <a:lnTo>
                    <a:pt x="233" y="309"/>
                  </a:lnTo>
                  <a:lnTo>
                    <a:pt x="229" y="307"/>
                  </a:lnTo>
                  <a:lnTo>
                    <a:pt x="224" y="307"/>
                  </a:lnTo>
                  <a:lnTo>
                    <a:pt x="220" y="307"/>
                  </a:lnTo>
                  <a:lnTo>
                    <a:pt x="217" y="307"/>
                  </a:lnTo>
                  <a:lnTo>
                    <a:pt x="215" y="309"/>
                  </a:lnTo>
                  <a:lnTo>
                    <a:pt x="213" y="307"/>
                  </a:lnTo>
                  <a:lnTo>
                    <a:pt x="211" y="307"/>
                  </a:lnTo>
                  <a:lnTo>
                    <a:pt x="209" y="304"/>
                  </a:lnTo>
                  <a:lnTo>
                    <a:pt x="209" y="300"/>
                  </a:lnTo>
                  <a:lnTo>
                    <a:pt x="211" y="298"/>
                  </a:lnTo>
                  <a:lnTo>
                    <a:pt x="215" y="296"/>
                  </a:lnTo>
                  <a:lnTo>
                    <a:pt x="217" y="296"/>
                  </a:lnTo>
                  <a:lnTo>
                    <a:pt x="220" y="293"/>
                  </a:lnTo>
                  <a:lnTo>
                    <a:pt x="220" y="291"/>
                  </a:lnTo>
                  <a:lnTo>
                    <a:pt x="217" y="289"/>
                  </a:lnTo>
                  <a:lnTo>
                    <a:pt x="211" y="287"/>
                  </a:lnTo>
                  <a:lnTo>
                    <a:pt x="206" y="289"/>
                  </a:lnTo>
                  <a:lnTo>
                    <a:pt x="202" y="289"/>
                  </a:lnTo>
                  <a:lnTo>
                    <a:pt x="195" y="289"/>
                  </a:lnTo>
                  <a:lnTo>
                    <a:pt x="195" y="289"/>
                  </a:lnTo>
                  <a:lnTo>
                    <a:pt x="193" y="287"/>
                  </a:lnTo>
                  <a:lnTo>
                    <a:pt x="193" y="284"/>
                  </a:lnTo>
                  <a:lnTo>
                    <a:pt x="195" y="282"/>
                  </a:lnTo>
                  <a:lnTo>
                    <a:pt x="197" y="278"/>
                  </a:lnTo>
                  <a:lnTo>
                    <a:pt x="200" y="278"/>
                  </a:lnTo>
                  <a:lnTo>
                    <a:pt x="204" y="276"/>
                  </a:lnTo>
                  <a:lnTo>
                    <a:pt x="206" y="273"/>
                  </a:lnTo>
                  <a:lnTo>
                    <a:pt x="206" y="271"/>
                  </a:lnTo>
                  <a:lnTo>
                    <a:pt x="206" y="269"/>
                  </a:lnTo>
                  <a:lnTo>
                    <a:pt x="202" y="262"/>
                  </a:lnTo>
                  <a:lnTo>
                    <a:pt x="197" y="253"/>
                  </a:lnTo>
                  <a:lnTo>
                    <a:pt x="193" y="244"/>
                  </a:lnTo>
                  <a:lnTo>
                    <a:pt x="193" y="242"/>
                  </a:lnTo>
                  <a:lnTo>
                    <a:pt x="189" y="238"/>
                  </a:lnTo>
                  <a:lnTo>
                    <a:pt x="189" y="233"/>
                  </a:lnTo>
                  <a:lnTo>
                    <a:pt x="189" y="229"/>
                  </a:lnTo>
                  <a:lnTo>
                    <a:pt x="191" y="224"/>
                  </a:lnTo>
                  <a:lnTo>
                    <a:pt x="193" y="220"/>
                  </a:lnTo>
                  <a:lnTo>
                    <a:pt x="193" y="220"/>
                  </a:lnTo>
                  <a:lnTo>
                    <a:pt x="193" y="218"/>
                  </a:lnTo>
                  <a:lnTo>
                    <a:pt x="191" y="216"/>
                  </a:lnTo>
                  <a:lnTo>
                    <a:pt x="191" y="213"/>
                  </a:lnTo>
                  <a:lnTo>
                    <a:pt x="173" y="207"/>
                  </a:lnTo>
                  <a:lnTo>
                    <a:pt x="173" y="207"/>
                  </a:lnTo>
                  <a:lnTo>
                    <a:pt x="173" y="204"/>
                  </a:lnTo>
                  <a:lnTo>
                    <a:pt x="173" y="196"/>
                  </a:lnTo>
                  <a:lnTo>
                    <a:pt x="173" y="196"/>
                  </a:lnTo>
                  <a:lnTo>
                    <a:pt x="175" y="196"/>
                  </a:lnTo>
                  <a:lnTo>
                    <a:pt x="175" y="193"/>
                  </a:lnTo>
                  <a:lnTo>
                    <a:pt x="173" y="193"/>
                  </a:lnTo>
                  <a:lnTo>
                    <a:pt x="173" y="196"/>
                  </a:lnTo>
                  <a:lnTo>
                    <a:pt x="173" y="196"/>
                  </a:lnTo>
                  <a:lnTo>
                    <a:pt x="171" y="198"/>
                  </a:lnTo>
                  <a:lnTo>
                    <a:pt x="171" y="200"/>
                  </a:lnTo>
                  <a:lnTo>
                    <a:pt x="171" y="202"/>
                  </a:lnTo>
                  <a:lnTo>
                    <a:pt x="173" y="204"/>
                  </a:lnTo>
                  <a:lnTo>
                    <a:pt x="173" y="207"/>
                  </a:lnTo>
                  <a:lnTo>
                    <a:pt x="173" y="207"/>
                  </a:lnTo>
                  <a:lnTo>
                    <a:pt x="175" y="216"/>
                  </a:lnTo>
                  <a:lnTo>
                    <a:pt x="175" y="222"/>
                  </a:lnTo>
                  <a:lnTo>
                    <a:pt x="173" y="227"/>
                  </a:lnTo>
                  <a:lnTo>
                    <a:pt x="169" y="229"/>
                  </a:lnTo>
                  <a:lnTo>
                    <a:pt x="164" y="231"/>
                  </a:lnTo>
                  <a:lnTo>
                    <a:pt x="151" y="233"/>
                  </a:lnTo>
                  <a:lnTo>
                    <a:pt x="153" y="233"/>
                  </a:lnTo>
                  <a:lnTo>
                    <a:pt x="146" y="227"/>
                  </a:lnTo>
                  <a:lnTo>
                    <a:pt x="146" y="227"/>
                  </a:lnTo>
                  <a:lnTo>
                    <a:pt x="144" y="224"/>
                  </a:lnTo>
                  <a:lnTo>
                    <a:pt x="140" y="222"/>
                  </a:lnTo>
                  <a:lnTo>
                    <a:pt x="137" y="222"/>
                  </a:lnTo>
                  <a:lnTo>
                    <a:pt x="137" y="222"/>
                  </a:lnTo>
                  <a:lnTo>
                    <a:pt x="135" y="220"/>
                  </a:lnTo>
                  <a:lnTo>
                    <a:pt x="135" y="222"/>
                  </a:lnTo>
                  <a:lnTo>
                    <a:pt x="137" y="222"/>
                  </a:lnTo>
                  <a:lnTo>
                    <a:pt x="140" y="224"/>
                  </a:lnTo>
                  <a:lnTo>
                    <a:pt x="142" y="227"/>
                  </a:lnTo>
                  <a:lnTo>
                    <a:pt x="146" y="227"/>
                  </a:lnTo>
                  <a:lnTo>
                    <a:pt x="146" y="227"/>
                  </a:lnTo>
                  <a:lnTo>
                    <a:pt x="151" y="233"/>
                  </a:lnTo>
                  <a:lnTo>
                    <a:pt x="149" y="236"/>
                  </a:lnTo>
                  <a:lnTo>
                    <a:pt x="146" y="238"/>
                  </a:lnTo>
                  <a:lnTo>
                    <a:pt x="142" y="238"/>
                  </a:lnTo>
                  <a:lnTo>
                    <a:pt x="140" y="238"/>
                  </a:lnTo>
                  <a:lnTo>
                    <a:pt x="133" y="233"/>
                  </a:lnTo>
                  <a:lnTo>
                    <a:pt x="126" y="227"/>
                  </a:lnTo>
                  <a:lnTo>
                    <a:pt x="122" y="224"/>
                  </a:lnTo>
                  <a:lnTo>
                    <a:pt x="122" y="224"/>
                  </a:lnTo>
                  <a:lnTo>
                    <a:pt x="120" y="222"/>
                  </a:lnTo>
                  <a:lnTo>
                    <a:pt x="113" y="222"/>
                  </a:lnTo>
                  <a:lnTo>
                    <a:pt x="106" y="222"/>
                  </a:lnTo>
                  <a:lnTo>
                    <a:pt x="102" y="220"/>
                  </a:lnTo>
                  <a:lnTo>
                    <a:pt x="95" y="216"/>
                  </a:lnTo>
                  <a:lnTo>
                    <a:pt x="89" y="216"/>
                  </a:lnTo>
                  <a:lnTo>
                    <a:pt x="84" y="216"/>
                  </a:lnTo>
                  <a:lnTo>
                    <a:pt x="82" y="216"/>
                  </a:lnTo>
                  <a:lnTo>
                    <a:pt x="75" y="213"/>
                  </a:lnTo>
                  <a:lnTo>
                    <a:pt x="71" y="211"/>
                  </a:lnTo>
                  <a:lnTo>
                    <a:pt x="64" y="211"/>
                  </a:lnTo>
                  <a:lnTo>
                    <a:pt x="64" y="207"/>
                  </a:lnTo>
                  <a:lnTo>
                    <a:pt x="62" y="204"/>
                  </a:lnTo>
                  <a:lnTo>
                    <a:pt x="60" y="202"/>
                  </a:lnTo>
                  <a:lnTo>
                    <a:pt x="55" y="202"/>
                  </a:lnTo>
                  <a:lnTo>
                    <a:pt x="51" y="202"/>
                  </a:lnTo>
                  <a:lnTo>
                    <a:pt x="46" y="200"/>
                  </a:lnTo>
                  <a:lnTo>
                    <a:pt x="42" y="198"/>
                  </a:lnTo>
                  <a:lnTo>
                    <a:pt x="37" y="196"/>
                  </a:lnTo>
                  <a:lnTo>
                    <a:pt x="37" y="191"/>
                  </a:lnTo>
                  <a:lnTo>
                    <a:pt x="33" y="187"/>
                  </a:lnTo>
                  <a:lnTo>
                    <a:pt x="31" y="184"/>
                  </a:lnTo>
                  <a:lnTo>
                    <a:pt x="22" y="184"/>
                  </a:lnTo>
                  <a:lnTo>
                    <a:pt x="17" y="184"/>
                  </a:lnTo>
                  <a:lnTo>
                    <a:pt x="13" y="182"/>
                  </a:lnTo>
                  <a:lnTo>
                    <a:pt x="9" y="180"/>
                  </a:lnTo>
                  <a:lnTo>
                    <a:pt x="6" y="175"/>
                  </a:lnTo>
                  <a:lnTo>
                    <a:pt x="2" y="169"/>
                  </a:lnTo>
                  <a:lnTo>
                    <a:pt x="0" y="164"/>
                  </a:lnTo>
                  <a:lnTo>
                    <a:pt x="0" y="149"/>
                  </a:lnTo>
                  <a:lnTo>
                    <a:pt x="2" y="144"/>
                  </a:lnTo>
                  <a:lnTo>
                    <a:pt x="6" y="140"/>
                  </a:lnTo>
                  <a:lnTo>
                    <a:pt x="11" y="140"/>
                  </a:lnTo>
                  <a:lnTo>
                    <a:pt x="15" y="140"/>
                  </a:lnTo>
                  <a:lnTo>
                    <a:pt x="22" y="144"/>
                  </a:lnTo>
                  <a:lnTo>
                    <a:pt x="29" y="149"/>
                  </a:lnTo>
                  <a:lnTo>
                    <a:pt x="31" y="149"/>
                  </a:lnTo>
                  <a:lnTo>
                    <a:pt x="33" y="149"/>
                  </a:lnTo>
                  <a:lnTo>
                    <a:pt x="35" y="147"/>
                  </a:lnTo>
                  <a:lnTo>
                    <a:pt x="35" y="144"/>
                  </a:lnTo>
                  <a:lnTo>
                    <a:pt x="35" y="142"/>
                  </a:lnTo>
                  <a:lnTo>
                    <a:pt x="33" y="140"/>
                  </a:lnTo>
                  <a:lnTo>
                    <a:pt x="29" y="138"/>
                  </a:lnTo>
                  <a:lnTo>
                    <a:pt x="20" y="133"/>
                  </a:lnTo>
                  <a:lnTo>
                    <a:pt x="9" y="129"/>
                  </a:lnTo>
                  <a:lnTo>
                    <a:pt x="4" y="127"/>
                  </a:lnTo>
                  <a:lnTo>
                    <a:pt x="2" y="122"/>
                  </a:lnTo>
                  <a:lnTo>
                    <a:pt x="2" y="118"/>
                  </a:lnTo>
                  <a:lnTo>
                    <a:pt x="2" y="113"/>
                  </a:lnTo>
                  <a:lnTo>
                    <a:pt x="6" y="107"/>
                  </a:lnTo>
                  <a:lnTo>
                    <a:pt x="9" y="98"/>
                  </a:lnTo>
                  <a:lnTo>
                    <a:pt x="13" y="91"/>
                  </a:lnTo>
                  <a:lnTo>
                    <a:pt x="15" y="84"/>
                  </a:lnTo>
                  <a:lnTo>
                    <a:pt x="22" y="78"/>
                  </a:lnTo>
                  <a:lnTo>
                    <a:pt x="24" y="75"/>
                  </a:lnTo>
                  <a:lnTo>
                    <a:pt x="26" y="71"/>
                  </a:lnTo>
                  <a:lnTo>
                    <a:pt x="26" y="69"/>
                  </a:lnTo>
                  <a:lnTo>
                    <a:pt x="33" y="60"/>
                  </a:lnTo>
                  <a:lnTo>
                    <a:pt x="33" y="58"/>
                  </a:lnTo>
                  <a:lnTo>
                    <a:pt x="35" y="55"/>
                  </a:lnTo>
                  <a:lnTo>
                    <a:pt x="42" y="51"/>
                  </a:lnTo>
                  <a:lnTo>
                    <a:pt x="49" y="44"/>
                  </a:lnTo>
                  <a:lnTo>
                    <a:pt x="53" y="38"/>
                  </a:lnTo>
                  <a:lnTo>
                    <a:pt x="57" y="31"/>
                  </a:lnTo>
                  <a:lnTo>
                    <a:pt x="64" y="27"/>
                  </a:lnTo>
                  <a:lnTo>
                    <a:pt x="75" y="18"/>
                  </a:lnTo>
                  <a:lnTo>
                    <a:pt x="86" y="9"/>
                  </a:lnTo>
                  <a:lnTo>
                    <a:pt x="102" y="2"/>
                  </a:lnTo>
                  <a:lnTo>
                    <a:pt x="1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94B4276A-CBC5-4E98-BCF7-93E440221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6050" y="773113"/>
              <a:ext cx="3175" cy="0"/>
            </a:xfrm>
            <a:custGeom>
              <a:avLst/>
              <a:gdLst>
                <a:gd name="T0" fmla="*/ 2 w 2"/>
                <a:gd name="T1" fmla="*/ 2 w 2"/>
                <a:gd name="T2" fmla="*/ 2 w 2"/>
                <a:gd name="T3" fmla="*/ 0 w 2"/>
                <a:gd name="T4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1BF92A6D-BC5A-4EEB-BEEE-1DAA41C99F1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6500" y="765175"/>
              <a:ext cx="530225" cy="460375"/>
            </a:xfrm>
            <a:custGeom>
              <a:avLst/>
              <a:gdLst>
                <a:gd name="T0" fmla="*/ 156 w 334"/>
                <a:gd name="T1" fmla="*/ 7 h 290"/>
                <a:gd name="T2" fmla="*/ 143 w 334"/>
                <a:gd name="T3" fmla="*/ 38 h 290"/>
                <a:gd name="T4" fmla="*/ 151 w 334"/>
                <a:gd name="T5" fmla="*/ 40 h 290"/>
                <a:gd name="T6" fmla="*/ 176 w 334"/>
                <a:gd name="T7" fmla="*/ 34 h 290"/>
                <a:gd name="T8" fmla="*/ 189 w 334"/>
                <a:gd name="T9" fmla="*/ 58 h 290"/>
                <a:gd name="T10" fmla="*/ 174 w 334"/>
                <a:gd name="T11" fmla="*/ 67 h 290"/>
                <a:gd name="T12" fmla="*/ 200 w 334"/>
                <a:gd name="T13" fmla="*/ 72 h 290"/>
                <a:gd name="T14" fmla="*/ 211 w 334"/>
                <a:gd name="T15" fmla="*/ 47 h 290"/>
                <a:gd name="T16" fmla="*/ 223 w 334"/>
                <a:gd name="T17" fmla="*/ 54 h 290"/>
                <a:gd name="T18" fmla="*/ 214 w 334"/>
                <a:gd name="T19" fmla="*/ 125 h 290"/>
                <a:gd name="T20" fmla="*/ 225 w 334"/>
                <a:gd name="T21" fmla="*/ 125 h 290"/>
                <a:gd name="T22" fmla="*/ 234 w 334"/>
                <a:gd name="T23" fmla="*/ 94 h 290"/>
                <a:gd name="T24" fmla="*/ 251 w 334"/>
                <a:gd name="T25" fmla="*/ 47 h 290"/>
                <a:gd name="T26" fmla="*/ 267 w 334"/>
                <a:gd name="T27" fmla="*/ 36 h 290"/>
                <a:gd name="T28" fmla="*/ 285 w 334"/>
                <a:gd name="T29" fmla="*/ 45 h 290"/>
                <a:gd name="T30" fmla="*/ 291 w 334"/>
                <a:gd name="T31" fmla="*/ 54 h 290"/>
                <a:gd name="T32" fmla="*/ 287 w 334"/>
                <a:gd name="T33" fmla="*/ 27 h 290"/>
                <a:gd name="T34" fmla="*/ 307 w 334"/>
                <a:gd name="T35" fmla="*/ 16 h 290"/>
                <a:gd name="T36" fmla="*/ 334 w 334"/>
                <a:gd name="T37" fmla="*/ 32 h 290"/>
                <a:gd name="T38" fmla="*/ 311 w 334"/>
                <a:gd name="T39" fmla="*/ 65 h 290"/>
                <a:gd name="T40" fmla="*/ 276 w 334"/>
                <a:gd name="T41" fmla="*/ 125 h 290"/>
                <a:gd name="T42" fmla="*/ 263 w 334"/>
                <a:gd name="T43" fmla="*/ 161 h 290"/>
                <a:gd name="T44" fmla="*/ 265 w 334"/>
                <a:gd name="T45" fmla="*/ 185 h 290"/>
                <a:gd name="T46" fmla="*/ 280 w 334"/>
                <a:gd name="T47" fmla="*/ 209 h 290"/>
                <a:gd name="T48" fmla="*/ 296 w 334"/>
                <a:gd name="T49" fmla="*/ 236 h 290"/>
                <a:gd name="T50" fmla="*/ 278 w 334"/>
                <a:gd name="T51" fmla="*/ 261 h 290"/>
                <a:gd name="T52" fmla="*/ 263 w 334"/>
                <a:gd name="T53" fmla="*/ 247 h 290"/>
                <a:gd name="T54" fmla="*/ 254 w 334"/>
                <a:gd name="T55" fmla="*/ 256 h 290"/>
                <a:gd name="T56" fmla="*/ 243 w 334"/>
                <a:gd name="T57" fmla="*/ 258 h 290"/>
                <a:gd name="T58" fmla="*/ 251 w 334"/>
                <a:gd name="T59" fmla="*/ 256 h 290"/>
                <a:gd name="T60" fmla="*/ 256 w 334"/>
                <a:gd name="T61" fmla="*/ 281 h 290"/>
                <a:gd name="T62" fmla="*/ 229 w 334"/>
                <a:gd name="T63" fmla="*/ 290 h 290"/>
                <a:gd name="T64" fmla="*/ 191 w 334"/>
                <a:gd name="T65" fmla="*/ 281 h 290"/>
                <a:gd name="T66" fmla="*/ 185 w 334"/>
                <a:gd name="T67" fmla="*/ 265 h 290"/>
                <a:gd name="T68" fmla="*/ 171 w 334"/>
                <a:gd name="T69" fmla="*/ 252 h 290"/>
                <a:gd name="T70" fmla="*/ 140 w 334"/>
                <a:gd name="T71" fmla="*/ 263 h 290"/>
                <a:gd name="T72" fmla="*/ 103 w 334"/>
                <a:gd name="T73" fmla="*/ 276 h 290"/>
                <a:gd name="T74" fmla="*/ 47 w 334"/>
                <a:gd name="T75" fmla="*/ 272 h 290"/>
                <a:gd name="T76" fmla="*/ 36 w 334"/>
                <a:gd name="T77" fmla="*/ 249 h 290"/>
                <a:gd name="T78" fmla="*/ 40 w 334"/>
                <a:gd name="T79" fmla="*/ 227 h 290"/>
                <a:gd name="T80" fmla="*/ 7 w 334"/>
                <a:gd name="T81" fmla="*/ 212 h 290"/>
                <a:gd name="T82" fmla="*/ 3 w 334"/>
                <a:gd name="T83" fmla="*/ 174 h 290"/>
                <a:gd name="T84" fmla="*/ 60 w 334"/>
                <a:gd name="T85" fmla="*/ 167 h 290"/>
                <a:gd name="T86" fmla="*/ 109 w 334"/>
                <a:gd name="T87" fmla="*/ 181 h 290"/>
                <a:gd name="T88" fmla="*/ 92 w 334"/>
                <a:gd name="T89" fmla="*/ 156 h 290"/>
                <a:gd name="T90" fmla="*/ 29 w 334"/>
                <a:gd name="T91" fmla="*/ 141 h 290"/>
                <a:gd name="T92" fmla="*/ 16 w 334"/>
                <a:gd name="T93" fmla="*/ 121 h 290"/>
                <a:gd name="T94" fmla="*/ 29 w 334"/>
                <a:gd name="T95" fmla="*/ 105 h 290"/>
                <a:gd name="T96" fmla="*/ 63 w 334"/>
                <a:gd name="T97" fmla="*/ 96 h 290"/>
                <a:gd name="T98" fmla="*/ 29 w 334"/>
                <a:gd name="T99" fmla="*/ 87 h 290"/>
                <a:gd name="T100" fmla="*/ 27 w 334"/>
                <a:gd name="T101" fmla="*/ 67 h 290"/>
                <a:gd name="T102" fmla="*/ 47 w 334"/>
                <a:gd name="T103" fmla="*/ 49 h 290"/>
                <a:gd name="T104" fmla="*/ 58 w 334"/>
                <a:gd name="T105" fmla="*/ 36 h 290"/>
                <a:gd name="T106" fmla="*/ 105 w 334"/>
                <a:gd name="T107" fmla="*/ 14 h 290"/>
                <a:gd name="T108" fmla="*/ 136 w 334"/>
                <a:gd name="T109" fmla="*/ 5 h 290"/>
                <a:gd name="T110" fmla="*/ 149 w 334"/>
                <a:gd name="T111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34" h="290">
                  <a:moveTo>
                    <a:pt x="149" y="0"/>
                  </a:moveTo>
                  <a:lnTo>
                    <a:pt x="149" y="0"/>
                  </a:lnTo>
                  <a:lnTo>
                    <a:pt x="151" y="3"/>
                  </a:lnTo>
                  <a:lnTo>
                    <a:pt x="154" y="3"/>
                  </a:lnTo>
                  <a:lnTo>
                    <a:pt x="156" y="7"/>
                  </a:lnTo>
                  <a:lnTo>
                    <a:pt x="158" y="9"/>
                  </a:lnTo>
                  <a:lnTo>
                    <a:pt x="158" y="14"/>
                  </a:lnTo>
                  <a:lnTo>
                    <a:pt x="158" y="18"/>
                  </a:lnTo>
                  <a:lnTo>
                    <a:pt x="145" y="36"/>
                  </a:lnTo>
                  <a:lnTo>
                    <a:pt x="143" y="38"/>
                  </a:lnTo>
                  <a:lnTo>
                    <a:pt x="143" y="40"/>
                  </a:lnTo>
                  <a:lnTo>
                    <a:pt x="143" y="40"/>
                  </a:lnTo>
                  <a:lnTo>
                    <a:pt x="145" y="43"/>
                  </a:lnTo>
                  <a:lnTo>
                    <a:pt x="149" y="40"/>
                  </a:lnTo>
                  <a:lnTo>
                    <a:pt x="151" y="40"/>
                  </a:lnTo>
                  <a:lnTo>
                    <a:pt x="156" y="36"/>
                  </a:lnTo>
                  <a:lnTo>
                    <a:pt x="160" y="32"/>
                  </a:lnTo>
                  <a:lnTo>
                    <a:pt x="165" y="29"/>
                  </a:lnTo>
                  <a:lnTo>
                    <a:pt x="171" y="29"/>
                  </a:lnTo>
                  <a:lnTo>
                    <a:pt x="176" y="34"/>
                  </a:lnTo>
                  <a:lnTo>
                    <a:pt x="183" y="38"/>
                  </a:lnTo>
                  <a:lnTo>
                    <a:pt x="187" y="45"/>
                  </a:lnTo>
                  <a:lnTo>
                    <a:pt x="189" y="49"/>
                  </a:lnTo>
                  <a:lnTo>
                    <a:pt x="191" y="54"/>
                  </a:lnTo>
                  <a:lnTo>
                    <a:pt x="189" y="58"/>
                  </a:lnTo>
                  <a:lnTo>
                    <a:pt x="187" y="61"/>
                  </a:lnTo>
                  <a:lnTo>
                    <a:pt x="183" y="63"/>
                  </a:lnTo>
                  <a:lnTo>
                    <a:pt x="176" y="67"/>
                  </a:lnTo>
                  <a:lnTo>
                    <a:pt x="176" y="67"/>
                  </a:lnTo>
                  <a:lnTo>
                    <a:pt x="174" y="67"/>
                  </a:lnTo>
                  <a:lnTo>
                    <a:pt x="174" y="69"/>
                  </a:lnTo>
                  <a:lnTo>
                    <a:pt x="176" y="69"/>
                  </a:lnTo>
                  <a:lnTo>
                    <a:pt x="185" y="69"/>
                  </a:lnTo>
                  <a:lnTo>
                    <a:pt x="194" y="69"/>
                  </a:lnTo>
                  <a:lnTo>
                    <a:pt x="200" y="72"/>
                  </a:lnTo>
                  <a:lnTo>
                    <a:pt x="203" y="72"/>
                  </a:lnTo>
                  <a:lnTo>
                    <a:pt x="205" y="69"/>
                  </a:lnTo>
                  <a:lnTo>
                    <a:pt x="207" y="67"/>
                  </a:lnTo>
                  <a:lnTo>
                    <a:pt x="209" y="49"/>
                  </a:lnTo>
                  <a:lnTo>
                    <a:pt x="211" y="47"/>
                  </a:lnTo>
                  <a:lnTo>
                    <a:pt x="214" y="45"/>
                  </a:lnTo>
                  <a:lnTo>
                    <a:pt x="216" y="45"/>
                  </a:lnTo>
                  <a:lnTo>
                    <a:pt x="218" y="47"/>
                  </a:lnTo>
                  <a:lnTo>
                    <a:pt x="220" y="49"/>
                  </a:lnTo>
                  <a:lnTo>
                    <a:pt x="223" y="54"/>
                  </a:lnTo>
                  <a:lnTo>
                    <a:pt x="227" y="74"/>
                  </a:lnTo>
                  <a:lnTo>
                    <a:pt x="223" y="94"/>
                  </a:lnTo>
                  <a:lnTo>
                    <a:pt x="216" y="107"/>
                  </a:lnTo>
                  <a:lnTo>
                    <a:pt x="214" y="123"/>
                  </a:lnTo>
                  <a:lnTo>
                    <a:pt x="214" y="125"/>
                  </a:lnTo>
                  <a:lnTo>
                    <a:pt x="214" y="127"/>
                  </a:lnTo>
                  <a:lnTo>
                    <a:pt x="216" y="127"/>
                  </a:lnTo>
                  <a:lnTo>
                    <a:pt x="220" y="127"/>
                  </a:lnTo>
                  <a:lnTo>
                    <a:pt x="223" y="127"/>
                  </a:lnTo>
                  <a:lnTo>
                    <a:pt x="225" y="125"/>
                  </a:lnTo>
                  <a:lnTo>
                    <a:pt x="225" y="123"/>
                  </a:lnTo>
                  <a:lnTo>
                    <a:pt x="227" y="121"/>
                  </a:lnTo>
                  <a:lnTo>
                    <a:pt x="229" y="112"/>
                  </a:lnTo>
                  <a:lnTo>
                    <a:pt x="231" y="103"/>
                  </a:lnTo>
                  <a:lnTo>
                    <a:pt x="234" y="94"/>
                  </a:lnTo>
                  <a:lnTo>
                    <a:pt x="236" y="87"/>
                  </a:lnTo>
                  <a:lnTo>
                    <a:pt x="240" y="76"/>
                  </a:lnTo>
                  <a:lnTo>
                    <a:pt x="245" y="65"/>
                  </a:lnTo>
                  <a:lnTo>
                    <a:pt x="249" y="54"/>
                  </a:lnTo>
                  <a:lnTo>
                    <a:pt x="251" y="47"/>
                  </a:lnTo>
                  <a:lnTo>
                    <a:pt x="256" y="43"/>
                  </a:lnTo>
                  <a:lnTo>
                    <a:pt x="258" y="38"/>
                  </a:lnTo>
                  <a:lnTo>
                    <a:pt x="260" y="36"/>
                  </a:lnTo>
                  <a:lnTo>
                    <a:pt x="263" y="36"/>
                  </a:lnTo>
                  <a:lnTo>
                    <a:pt x="267" y="36"/>
                  </a:lnTo>
                  <a:lnTo>
                    <a:pt x="271" y="36"/>
                  </a:lnTo>
                  <a:lnTo>
                    <a:pt x="276" y="38"/>
                  </a:lnTo>
                  <a:lnTo>
                    <a:pt x="278" y="40"/>
                  </a:lnTo>
                  <a:lnTo>
                    <a:pt x="283" y="43"/>
                  </a:lnTo>
                  <a:lnTo>
                    <a:pt x="285" y="45"/>
                  </a:lnTo>
                  <a:lnTo>
                    <a:pt x="287" y="49"/>
                  </a:lnTo>
                  <a:lnTo>
                    <a:pt x="289" y="54"/>
                  </a:lnTo>
                  <a:lnTo>
                    <a:pt x="289" y="54"/>
                  </a:lnTo>
                  <a:lnTo>
                    <a:pt x="291" y="56"/>
                  </a:lnTo>
                  <a:lnTo>
                    <a:pt x="291" y="54"/>
                  </a:lnTo>
                  <a:lnTo>
                    <a:pt x="289" y="54"/>
                  </a:lnTo>
                  <a:lnTo>
                    <a:pt x="289" y="45"/>
                  </a:lnTo>
                  <a:lnTo>
                    <a:pt x="289" y="36"/>
                  </a:lnTo>
                  <a:lnTo>
                    <a:pt x="287" y="32"/>
                  </a:lnTo>
                  <a:lnTo>
                    <a:pt x="287" y="27"/>
                  </a:lnTo>
                  <a:lnTo>
                    <a:pt x="289" y="23"/>
                  </a:lnTo>
                  <a:lnTo>
                    <a:pt x="294" y="20"/>
                  </a:lnTo>
                  <a:lnTo>
                    <a:pt x="298" y="18"/>
                  </a:lnTo>
                  <a:lnTo>
                    <a:pt x="303" y="16"/>
                  </a:lnTo>
                  <a:lnTo>
                    <a:pt x="307" y="16"/>
                  </a:lnTo>
                  <a:lnTo>
                    <a:pt x="314" y="18"/>
                  </a:lnTo>
                  <a:lnTo>
                    <a:pt x="323" y="20"/>
                  </a:lnTo>
                  <a:lnTo>
                    <a:pt x="329" y="23"/>
                  </a:lnTo>
                  <a:lnTo>
                    <a:pt x="331" y="27"/>
                  </a:lnTo>
                  <a:lnTo>
                    <a:pt x="334" y="32"/>
                  </a:lnTo>
                  <a:lnTo>
                    <a:pt x="334" y="38"/>
                  </a:lnTo>
                  <a:lnTo>
                    <a:pt x="334" y="43"/>
                  </a:lnTo>
                  <a:lnTo>
                    <a:pt x="331" y="47"/>
                  </a:lnTo>
                  <a:lnTo>
                    <a:pt x="320" y="56"/>
                  </a:lnTo>
                  <a:lnTo>
                    <a:pt x="311" y="65"/>
                  </a:lnTo>
                  <a:lnTo>
                    <a:pt x="300" y="72"/>
                  </a:lnTo>
                  <a:lnTo>
                    <a:pt x="296" y="76"/>
                  </a:lnTo>
                  <a:lnTo>
                    <a:pt x="291" y="81"/>
                  </a:lnTo>
                  <a:lnTo>
                    <a:pt x="276" y="118"/>
                  </a:lnTo>
                  <a:lnTo>
                    <a:pt x="276" y="125"/>
                  </a:lnTo>
                  <a:lnTo>
                    <a:pt x="274" y="132"/>
                  </a:lnTo>
                  <a:lnTo>
                    <a:pt x="274" y="141"/>
                  </a:lnTo>
                  <a:lnTo>
                    <a:pt x="271" y="147"/>
                  </a:lnTo>
                  <a:lnTo>
                    <a:pt x="269" y="156"/>
                  </a:lnTo>
                  <a:lnTo>
                    <a:pt x="263" y="161"/>
                  </a:lnTo>
                  <a:lnTo>
                    <a:pt x="260" y="165"/>
                  </a:lnTo>
                  <a:lnTo>
                    <a:pt x="260" y="169"/>
                  </a:lnTo>
                  <a:lnTo>
                    <a:pt x="260" y="174"/>
                  </a:lnTo>
                  <a:lnTo>
                    <a:pt x="263" y="178"/>
                  </a:lnTo>
                  <a:lnTo>
                    <a:pt x="265" y="185"/>
                  </a:lnTo>
                  <a:lnTo>
                    <a:pt x="267" y="189"/>
                  </a:lnTo>
                  <a:lnTo>
                    <a:pt x="269" y="194"/>
                  </a:lnTo>
                  <a:lnTo>
                    <a:pt x="274" y="198"/>
                  </a:lnTo>
                  <a:lnTo>
                    <a:pt x="278" y="203"/>
                  </a:lnTo>
                  <a:lnTo>
                    <a:pt x="280" y="209"/>
                  </a:lnTo>
                  <a:lnTo>
                    <a:pt x="283" y="216"/>
                  </a:lnTo>
                  <a:lnTo>
                    <a:pt x="287" y="223"/>
                  </a:lnTo>
                  <a:lnTo>
                    <a:pt x="291" y="227"/>
                  </a:lnTo>
                  <a:lnTo>
                    <a:pt x="294" y="232"/>
                  </a:lnTo>
                  <a:lnTo>
                    <a:pt x="296" y="236"/>
                  </a:lnTo>
                  <a:lnTo>
                    <a:pt x="296" y="241"/>
                  </a:lnTo>
                  <a:lnTo>
                    <a:pt x="294" y="247"/>
                  </a:lnTo>
                  <a:lnTo>
                    <a:pt x="291" y="254"/>
                  </a:lnTo>
                  <a:lnTo>
                    <a:pt x="285" y="258"/>
                  </a:lnTo>
                  <a:lnTo>
                    <a:pt x="278" y="261"/>
                  </a:lnTo>
                  <a:lnTo>
                    <a:pt x="276" y="256"/>
                  </a:lnTo>
                  <a:lnTo>
                    <a:pt x="271" y="254"/>
                  </a:lnTo>
                  <a:lnTo>
                    <a:pt x="269" y="252"/>
                  </a:lnTo>
                  <a:lnTo>
                    <a:pt x="265" y="249"/>
                  </a:lnTo>
                  <a:lnTo>
                    <a:pt x="263" y="247"/>
                  </a:lnTo>
                  <a:lnTo>
                    <a:pt x="260" y="247"/>
                  </a:lnTo>
                  <a:lnTo>
                    <a:pt x="258" y="249"/>
                  </a:lnTo>
                  <a:lnTo>
                    <a:pt x="256" y="252"/>
                  </a:lnTo>
                  <a:lnTo>
                    <a:pt x="254" y="256"/>
                  </a:lnTo>
                  <a:lnTo>
                    <a:pt x="254" y="256"/>
                  </a:lnTo>
                  <a:lnTo>
                    <a:pt x="251" y="256"/>
                  </a:lnTo>
                  <a:lnTo>
                    <a:pt x="251" y="256"/>
                  </a:lnTo>
                  <a:lnTo>
                    <a:pt x="245" y="256"/>
                  </a:lnTo>
                  <a:lnTo>
                    <a:pt x="243" y="256"/>
                  </a:lnTo>
                  <a:lnTo>
                    <a:pt x="243" y="258"/>
                  </a:lnTo>
                  <a:lnTo>
                    <a:pt x="245" y="261"/>
                  </a:lnTo>
                  <a:lnTo>
                    <a:pt x="245" y="261"/>
                  </a:lnTo>
                  <a:lnTo>
                    <a:pt x="247" y="261"/>
                  </a:lnTo>
                  <a:lnTo>
                    <a:pt x="249" y="258"/>
                  </a:lnTo>
                  <a:lnTo>
                    <a:pt x="251" y="256"/>
                  </a:lnTo>
                  <a:lnTo>
                    <a:pt x="254" y="256"/>
                  </a:lnTo>
                  <a:lnTo>
                    <a:pt x="256" y="263"/>
                  </a:lnTo>
                  <a:lnTo>
                    <a:pt x="258" y="267"/>
                  </a:lnTo>
                  <a:lnTo>
                    <a:pt x="258" y="274"/>
                  </a:lnTo>
                  <a:lnTo>
                    <a:pt x="256" y="281"/>
                  </a:lnTo>
                  <a:lnTo>
                    <a:pt x="254" y="285"/>
                  </a:lnTo>
                  <a:lnTo>
                    <a:pt x="251" y="287"/>
                  </a:lnTo>
                  <a:lnTo>
                    <a:pt x="247" y="290"/>
                  </a:lnTo>
                  <a:lnTo>
                    <a:pt x="238" y="290"/>
                  </a:lnTo>
                  <a:lnTo>
                    <a:pt x="229" y="290"/>
                  </a:lnTo>
                  <a:lnTo>
                    <a:pt x="220" y="290"/>
                  </a:lnTo>
                  <a:lnTo>
                    <a:pt x="207" y="285"/>
                  </a:lnTo>
                  <a:lnTo>
                    <a:pt x="194" y="281"/>
                  </a:lnTo>
                  <a:lnTo>
                    <a:pt x="194" y="281"/>
                  </a:lnTo>
                  <a:lnTo>
                    <a:pt x="191" y="281"/>
                  </a:lnTo>
                  <a:lnTo>
                    <a:pt x="189" y="276"/>
                  </a:lnTo>
                  <a:lnTo>
                    <a:pt x="189" y="274"/>
                  </a:lnTo>
                  <a:lnTo>
                    <a:pt x="189" y="272"/>
                  </a:lnTo>
                  <a:lnTo>
                    <a:pt x="187" y="267"/>
                  </a:lnTo>
                  <a:lnTo>
                    <a:pt x="185" y="265"/>
                  </a:lnTo>
                  <a:lnTo>
                    <a:pt x="180" y="263"/>
                  </a:lnTo>
                  <a:lnTo>
                    <a:pt x="178" y="261"/>
                  </a:lnTo>
                  <a:lnTo>
                    <a:pt x="176" y="256"/>
                  </a:lnTo>
                  <a:lnTo>
                    <a:pt x="174" y="254"/>
                  </a:lnTo>
                  <a:lnTo>
                    <a:pt x="171" y="252"/>
                  </a:lnTo>
                  <a:lnTo>
                    <a:pt x="169" y="254"/>
                  </a:lnTo>
                  <a:lnTo>
                    <a:pt x="160" y="258"/>
                  </a:lnTo>
                  <a:lnTo>
                    <a:pt x="154" y="263"/>
                  </a:lnTo>
                  <a:lnTo>
                    <a:pt x="147" y="263"/>
                  </a:lnTo>
                  <a:lnTo>
                    <a:pt x="140" y="263"/>
                  </a:lnTo>
                  <a:lnTo>
                    <a:pt x="134" y="263"/>
                  </a:lnTo>
                  <a:lnTo>
                    <a:pt x="127" y="265"/>
                  </a:lnTo>
                  <a:lnTo>
                    <a:pt x="120" y="267"/>
                  </a:lnTo>
                  <a:lnTo>
                    <a:pt x="109" y="274"/>
                  </a:lnTo>
                  <a:lnTo>
                    <a:pt x="103" y="276"/>
                  </a:lnTo>
                  <a:lnTo>
                    <a:pt x="96" y="276"/>
                  </a:lnTo>
                  <a:lnTo>
                    <a:pt x="89" y="276"/>
                  </a:lnTo>
                  <a:lnTo>
                    <a:pt x="69" y="272"/>
                  </a:lnTo>
                  <a:lnTo>
                    <a:pt x="52" y="272"/>
                  </a:lnTo>
                  <a:lnTo>
                    <a:pt x="47" y="272"/>
                  </a:lnTo>
                  <a:lnTo>
                    <a:pt x="43" y="272"/>
                  </a:lnTo>
                  <a:lnTo>
                    <a:pt x="40" y="269"/>
                  </a:lnTo>
                  <a:lnTo>
                    <a:pt x="38" y="267"/>
                  </a:lnTo>
                  <a:lnTo>
                    <a:pt x="36" y="252"/>
                  </a:lnTo>
                  <a:lnTo>
                    <a:pt x="36" y="249"/>
                  </a:lnTo>
                  <a:lnTo>
                    <a:pt x="36" y="245"/>
                  </a:lnTo>
                  <a:lnTo>
                    <a:pt x="40" y="238"/>
                  </a:lnTo>
                  <a:lnTo>
                    <a:pt x="43" y="232"/>
                  </a:lnTo>
                  <a:lnTo>
                    <a:pt x="43" y="229"/>
                  </a:lnTo>
                  <a:lnTo>
                    <a:pt x="40" y="227"/>
                  </a:lnTo>
                  <a:lnTo>
                    <a:pt x="38" y="225"/>
                  </a:lnTo>
                  <a:lnTo>
                    <a:pt x="29" y="223"/>
                  </a:lnTo>
                  <a:lnTo>
                    <a:pt x="20" y="221"/>
                  </a:lnTo>
                  <a:lnTo>
                    <a:pt x="14" y="216"/>
                  </a:lnTo>
                  <a:lnTo>
                    <a:pt x="7" y="212"/>
                  </a:lnTo>
                  <a:lnTo>
                    <a:pt x="3" y="203"/>
                  </a:lnTo>
                  <a:lnTo>
                    <a:pt x="0" y="194"/>
                  </a:lnTo>
                  <a:lnTo>
                    <a:pt x="0" y="187"/>
                  </a:lnTo>
                  <a:lnTo>
                    <a:pt x="3" y="181"/>
                  </a:lnTo>
                  <a:lnTo>
                    <a:pt x="3" y="174"/>
                  </a:lnTo>
                  <a:lnTo>
                    <a:pt x="7" y="167"/>
                  </a:lnTo>
                  <a:lnTo>
                    <a:pt x="12" y="165"/>
                  </a:lnTo>
                  <a:lnTo>
                    <a:pt x="16" y="163"/>
                  </a:lnTo>
                  <a:lnTo>
                    <a:pt x="54" y="165"/>
                  </a:lnTo>
                  <a:lnTo>
                    <a:pt x="60" y="167"/>
                  </a:lnTo>
                  <a:lnTo>
                    <a:pt x="69" y="169"/>
                  </a:lnTo>
                  <a:lnTo>
                    <a:pt x="87" y="178"/>
                  </a:lnTo>
                  <a:lnTo>
                    <a:pt x="107" y="183"/>
                  </a:lnTo>
                  <a:lnTo>
                    <a:pt x="109" y="183"/>
                  </a:lnTo>
                  <a:lnTo>
                    <a:pt x="109" y="181"/>
                  </a:lnTo>
                  <a:lnTo>
                    <a:pt x="112" y="181"/>
                  </a:lnTo>
                  <a:lnTo>
                    <a:pt x="109" y="176"/>
                  </a:lnTo>
                  <a:lnTo>
                    <a:pt x="105" y="169"/>
                  </a:lnTo>
                  <a:lnTo>
                    <a:pt x="98" y="163"/>
                  </a:lnTo>
                  <a:lnTo>
                    <a:pt x="92" y="156"/>
                  </a:lnTo>
                  <a:lnTo>
                    <a:pt x="83" y="149"/>
                  </a:lnTo>
                  <a:lnTo>
                    <a:pt x="80" y="149"/>
                  </a:lnTo>
                  <a:lnTo>
                    <a:pt x="76" y="149"/>
                  </a:lnTo>
                  <a:lnTo>
                    <a:pt x="52" y="147"/>
                  </a:lnTo>
                  <a:lnTo>
                    <a:pt x="29" y="141"/>
                  </a:lnTo>
                  <a:lnTo>
                    <a:pt x="23" y="138"/>
                  </a:lnTo>
                  <a:lnTo>
                    <a:pt x="18" y="136"/>
                  </a:lnTo>
                  <a:lnTo>
                    <a:pt x="16" y="132"/>
                  </a:lnTo>
                  <a:lnTo>
                    <a:pt x="16" y="125"/>
                  </a:lnTo>
                  <a:lnTo>
                    <a:pt x="16" y="121"/>
                  </a:lnTo>
                  <a:lnTo>
                    <a:pt x="16" y="116"/>
                  </a:lnTo>
                  <a:lnTo>
                    <a:pt x="16" y="112"/>
                  </a:lnTo>
                  <a:lnTo>
                    <a:pt x="18" y="109"/>
                  </a:lnTo>
                  <a:lnTo>
                    <a:pt x="23" y="105"/>
                  </a:lnTo>
                  <a:lnTo>
                    <a:pt x="29" y="105"/>
                  </a:lnTo>
                  <a:lnTo>
                    <a:pt x="34" y="103"/>
                  </a:lnTo>
                  <a:lnTo>
                    <a:pt x="60" y="101"/>
                  </a:lnTo>
                  <a:lnTo>
                    <a:pt x="63" y="101"/>
                  </a:lnTo>
                  <a:lnTo>
                    <a:pt x="65" y="98"/>
                  </a:lnTo>
                  <a:lnTo>
                    <a:pt x="63" y="96"/>
                  </a:lnTo>
                  <a:lnTo>
                    <a:pt x="63" y="96"/>
                  </a:lnTo>
                  <a:lnTo>
                    <a:pt x="38" y="94"/>
                  </a:lnTo>
                  <a:lnTo>
                    <a:pt x="34" y="92"/>
                  </a:lnTo>
                  <a:lnTo>
                    <a:pt x="32" y="89"/>
                  </a:lnTo>
                  <a:lnTo>
                    <a:pt x="29" y="87"/>
                  </a:lnTo>
                  <a:lnTo>
                    <a:pt x="29" y="83"/>
                  </a:lnTo>
                  <a:lnTo>
                    <a:pt x="27" y="81"/>
                  </a:lnTo>
                  <a:lnTo>
                    <a:pt x="25" y="76"/>
                  </a:lnTo>
                  <a:lnTo>
                    <a:pt x="25" y="72"/>
                  </a:lnTo>
                  <a:lnTo>
                    <a:pt x="27" y="67"/>
                  </a:lnTo>
                  <a:lnTo>
                    <a:pt x="29" y="63"/>
                  </a:lnTo>
                  <a:lnTo>
                    <a:pt x="32" y="61"/>
                  </a:lnTo>
                  <a:lnTo>
                    <a:pt x="36" y="56"/>
                  </a:lnTo>
                  <a:lnTo>
                    <a:pt x="43" y="54"/>
                  </a:lnTo>
                  <a:lnTo>
                    <a:pt x="47" y="49"/>
                  </a:lnTo>
                  <a:lnTo>
                    <a:pt x="49" y="49"/>
                  </a:lnTo>
                  <a:lnTo>
                    <a:pt x="52" y="47"/>
                  </a:lnTo>
                  <a:lnTo>
                    <a:pt x="54" y="45"/>
                  </a:lnTo>
                  <a:lnTo>
                    <a:pt x="54" y="38"/>
                  </a:lnTo>
                  <a:lnTo>
                    <a:pt x="58" y="36"/>
                  </a:lnTo>
                  <a:lnTo>
                    <a:pt x="60" y="34"/>
                  </a:lnTo>
                  <a:lnTo>
                    <a:pt x="65" y="32"/>
                  </a:lnTo>
                  <a:lnTo>
                    <a:pt x="85" y="23"/>
                  </a:lnTo>
                  <a:lnTo>
                    <a:pt x="103" y="14"/>
                  </a:lnTo>
                  <a:lnTo>
                    <a:pt x="105" y="14"/>
                  </a:lnTo>
                  <a:lnTo>
                    <a:pt x="105" y="12"/>
                  </a:lnTo>
                  <a:lnTo>
                    <a:pt x="120" y="9"/>
                  </a:lnTo>
                  <a:lnTo>
                    <a:pt x="127" y="9"/>
                  </a:lnTo>
                  <a:lnTo>
                    <a:pt x="134" y="5"/>
                  </a:lnTo>
                  <a:lnTo>
                    <a:pt x="136" y="5"/>
                  </a:lnTo>
                  <a:lnTo>
                    <a:pt x="140" y="5"/>
                  </a:lnTo>
                  <a:lnTo>
                    <a:pt x="145" y="3"/>
                  </a:lnTo>
                  <a:lnTo>
                    <a:pt x="149" y="0"/>
                  </a:lnTo>
                  <a:lnTo>
                    <a:pt x="149" y="0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2B8184C5-CC8F-474C-8E0C-4F90E7746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7813" y="4556125"/>
              <a:ext cx="698500" cy="385763"/>
            </a:xfrm>
            <a:custGeom>
              <a:avLst/>
              <a:gdLst>
                <a:gd name="T0" fmla="*/ 56 w 440"/>
                <a:gd name="T1" fmla="*/ 5 h 243"/>
                <a:gd name="T2" fmla="*/ 69 w 440"/>
                <a:gd name="T3" fmla="*/ 9 h 243"/>
                <a:gd name="T4" fmla="*/ 78 w 440"/>
                <a:gd name="T5" fmla="*/ 18 h 243"/>
                <a:gd name="T6" fmla="*/ 78 w 440"/>
                <a:gd name="T7" fmla="*/ 40 h 243"/>
                <a:gd name="T8" fmla="*/ 98 w 440"/>
                <a:gd name="T9" fmla="*/ 65 h 243"/>
                <a:gd name="T10" fmla="*/ 107 w 440"/>
                <a:gd name="T11" fmla="*/ 65 h 243"/>
                <a:gd name="T12" fmla="*/ 138 w 440"/>
                <a:gd name="T13" fmla="*/ 40 h 243"/>
                <a:gd name="T14" fmla="*/ 149 w 440"/>
                <a:gd name="T15" fmla="*/ 27 h 243"/>
                <a:gd name="T16" fmla="*/ 164 w 440"/>
                <a:gd name="T17" fmla="*/ 29 h 243"/>
                <a:gd name="T18" fmla="*/ 216 w 440"/>
                <a:gd name="T19" fmla="*/ 47 h 243"/>
                <a:gd name="T20" fmla="*/ 247 w 440"/>
                <a:gd name="T21" fmla="*/ 58 h 243"/>
                <a:gd name="T22" fmla="*/ 304 w 440"/>
                <a:gd name="T23" fmla="*/ 80 h 243"/>
                <a:gd name="T24" fmla="*/ 336 w 440"/>
                <a:gd name="T25" fmla="*/ 103 h 243"/>
                <a:gd name="T26" fmla="*/ 342 w 440"/>
                <a:gd name="T27" fmla="*/ 116 h 243"/>
                <a:gd name="T28" fmla="*/ 362 w 440"/>
                <a:gd name="T29" fmla="*/ 125 h 243"/>
                <a:gd name="T30" fmla="*/ 380 w 440"/>
                <a:gd name="T31" fmla="*/ 136 h 243"/>
                <a:gd name="T32" fmla="*/ 378 w 440"/>
                <a:gd name="T33" fmla="*/ 147 h 243"/>
                <a:gd name="T34" fmla="*/ 369 w 440"/>
                <a:gd name="T35" fmla="*/ 154 h 243"/>
                <a:gd name="T36" fmla="*/ 380 w 440"/>
                <a:gd name="T37" fmla="*/ 174 h 243"/>
                <a:gd name="T38" fmla="*/ 393 w 440"/>
                <a:gd name="T39" fmla="*/ 187 h 243"/>
                <a:gd name="T40" fmla="*/ 404 w 440"/>
                <a:gd name="T41" fmla="*/ 200 h 243"/>
                <a:gd name="T42" fmla="*/ 416 w 440"/>
                <a:gd name="T43" fmla="*/ 212 h 243"/>
                <a:gd name="T44" fmla="*/ 429 w 440"/>
                <a:gd name="T45" fmla="*/ 214 h 243"/>
                <a:gd name="T46" fmla="*/ 429 w 440"/>
                <a:gd name="T47" fmla="*/ 223 h 243"/>
                <a:gd name="T48" fmla="*/ 436 w 440"/>
                <a:gd name="T49" fmla="*/ 229 h 243"/>
                <a:gd name="T50" fmla="*/ 438 w 440"/>
                <a:gd name="T51" fmla="*/ 238 h 243"/>
                <a:gd name="T52" fmla="*/ 433 w 440"/>
                <a:gd name="T53" fmla="*/ 243 h 243"/>
                <a:gd name="T54" fmla="*/ 409 w 440"/>
                <a:gd name="T55" fmla="*/ 234 h 243"/>
                <a:gd name="T56" fmla="*/ 373 w 440"/>
                <a:gd name="T57" fmla="*/ 227 h 243"/>
                <a:gd name="T58" fmla="*/ 344 w 440"/>
                <a:gd name="T59" fmla="*/ 192 h 243"/>
                <a:gd name="T60" fmla="*/ 322 w 440"/>
                <a:gd name="T61" fmla="*/ 178 h 243"/>
                <a:gd name="T62" fmla="*/ 302 w 440"/>
                <a:gd name="T63" fmla="*/ 172 h 243"/>
                <a:gd name="T64" fmla="*/ 278 w 440"/>
                <a:gd name="T65" fmla="*/ 189 h 243"/>
                <a:gd name="T66" fmla="*/ 278 w 440"/>
                <a:gd name="T67" fmla="*/ 194 h 243"/>
                <a:gd name="T68" fmla="*/ 276 w 440"/>
                <a:gd name="T69" fmla="*/ 205 h 243"/>
                <a:gd name="T70" fmla="*/ 264 w 440"/>
                <a:gd name="T71" fmla="*/ 212 h 243"/>
                <a:gd name="T72" fmla="*/ 238 w 440"/>
                <a:gd name="T73" fmla="*/ 207 h 243"/>
                <a:gd name="T74" fmla="*/ 218 w 440"/>
                <a:gd name="T75" fmla="*/ 203 h 243"/>
                <a:gd name="T76" fmla="*/ 202 w 440"/>
                <a:gd name="T77" fmla="*/ 187 h 243"/>
                <a:gd name="T78" fmla="*/ 184 w 440"/>
                <a:gd name="T79" fmla="*/ 185 h 243"/>
                <a:gd name="T80" fmla="*/ 160 w 440"/>
                <a:gd name="T81" fmla="*/ 187 h 243"/>
                <a:gd name="T82" fmla="*/ 156 w 440"/>
                <a:gd name="T83" fmla="*/ 178 h 243"/>
                <a:gd name="T84" fmla="*/ 167 w 440"/>
                <a:gd name="T85" fmla="*/ 165 h 243"/>
                <a:gd name="T86" fmla="*/ 176 w 440"/>
                <a:gd name="T87" fmla="*/ 158 h 243"/>
                <a:gd name="T88" fmla="*/ 167 w 440"/>
                <a:gd name="T89" fmla="*/ 140 h 243"/>
                <a:gd name="T90" fmla="*/ 160 w 440"/>
                <a:gd name="T91" fmla="*/ 123 h 243"/>
                <a:gd name="T92" fmla="*/ 144 w 440"/>
                <a:gd name="T93" fmla="*/ 112 h 243"/>
                <a:gd name="T94" fmla="*/ 116 w 440"/>
                <a:gd name="T95" fmla="*/ 100 h 243"/>
                <a:gd name="T96" fmla="*/ 87 w 440"/>
                <a:gd name="T97" fmla="*/ 89 h 243"/>
                <a:gd name="T98" fmla="*/ 64 w 440"/>
                <a:gd name="T99" fmla="*/ 78 h 243"/>
                <a:gd name="T100" fmla="*/ 58 w 440"/>
                <a:gd name="T101" fmla="*/ 85 h 243"/>
                <a:gd name="T102" fmla="*/ 49 w 440"/>
                <a:gd name="T103" fmla="*/ 89 h 243"/>
                <a:gd name="T104" fmla="*/ 40 w 440"/>
                <a:gd name="T105" fmla="*/ 76 h 243"/>
                <a:gd name="T106" fmla="*/ 31 w 440"/>
                <a:gd name="T107" fmla="*/ 60 h 243"/>
                <a:gd name="T108" fmla="*/ 40 w 440"/>
                <a:gd name="T109" fmla="*/ 56 h 243"/>
                <a:gd name="T110" fmla="*/ 62 w 440"/>
                <a:gd name="T111" fmla="*/ 52 h 243"/>
                <a:gd name="T112" fmla="*/ 62 w 440"/>
                <a:gd name="T113" fmla="*/ 47 h 243"/>
                <a:gd name="T114" fmla="*/ 38 w 440"/>
                <a:gd name="T115" fmla="*/ 47 h 243"/>
                <a:gd name="T116" fmla="*/ 22 w 440"/>
                <a:gd name="T117" fmla="*/ 36 h 243"/>
                <a:gd name="T118" fmla="*/ 11 w 440"/>
                <a:gd name="T119" fmla="*/ 29 h 243"/>
                <a:gd name="T120" fmla="*/ 0 w 440"/>
                <a:gd name="T121" fmla="*/ 20 h 243"/>
                <a:gd name="T122" fmla="*/ 13 w 440"/>
                <a:gd name="T123" fmla="*/ 11 h 243"/>
                <a:gd name="T124" fmla="*/ 40 w 440"/>
                <a:gd name="T125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440" h="243">
                  <a:moveTo>
                    <a:pt x="40" y="0"/>
                  </a:moveTo>
                  <a:lnTo>
                    <a:pt x="47" y="0"/>
                  </a:lnTo>
                  <a:lnTo>
                    <a:pt x="56" y="5"/>
                  </a:lnTo>
                  <a:lnTo>
                    <a:pt x="62" y="7"/>
                  </a:lnTo>
                  <a:lnTo>
                    <a:pt x="67" y="7"/>
                  </a:lnTo>
                  <a:lnTo>
                    <a:pt x="69" y="9"/>
                  </a:lnTo>
                  <a:lnTo>
                    <a:pt x="71" y="9"/>
                  </a:lnTo>
                  <a:lnTo>
                    <a:pt x="73" y="11"/>
                  </a:lnTo>
                  <a:lnTo>
                    <a:pt x="78" y="18"/>
                  </a:lnTo>
                  <a:lnTo>
                    <a:pt x="78" y="25"/>
                  </a:lnTo>
                  <a:lnTo>
                    <a:pt x="78" y="29"/>
                  </a:lnTo>
                  <a:lnTo>
                    <a:pt x="78" y="40"/>
                  </a:lnTo>
                  <a:lnTo>
                    <a:pt x="78" y="47"/>
                  </a:lnTo>
                  <a:lnTo>
                    <a:pt x="82" y="52"/>
                  </a:lnTo>
                  <a:lnTo>
                    <a:pt x="98" y="65"/>
                  </a:lnTo>
                  <a:lnTo>
                    <a:pt x="100" y="67"/>
                  </a:lnTo>
                  <a:lnTo>
                    <a:pt x="104" y="67"/>
                  </a:lnTo>
                  <a:lnTo>
                    <a:pt x="107" y="65"/>
                  </a:lnTo>
                  <a:lnTo>
                    <a:pt x="116" y="56"/>
                  </a:lnTo>
                  <a:lnTo>
                    <a:pt x="127" y="47"/>
                  </a:lnTo>
                  <a:lnTo>
                    <a:pt x="138" y="40"/>
                  </a:lnTo>
                  <a:lnTo>
                    <a:pt x="140" y="38"/>
                  </a:lnTo>
                  <a:lnTo>
                    <a:pt x="144" y="31"/>
                  </a:lnTo>
                  <a:lnTo>
                    <a:pt x="149" y="27"/>
                  </a:lnTo>
                  <a:lnTo>
                    <a:pt x="153" y="27"/>
                  </a:lnTo>
                  <a:lnTo>
                    <a:pt x="160" y="27"/>
                  </a:lnTo>
                  <a:lnTo>
                    <a:pt x="164" y="29"/>
                  </a:lnTo>
                  <a:lnTo>
                    <a:pt x="171" y="31"/>
                  </a:lnTo>
                  <a:lnTo>
                    <a:pt x="193" y="40"/>
                  </a:lnTo>
                  <a:lnTo>
                    <a:pt x="216" y="47"/>
                  </a:lnTo>
                  <a:lnTo>
                    <a:pt x="227" y="49"/>
                  </a:lnTo>
                  <a:lnTo>
                    <a:pt x="236" y="54"/>
                  </a:lnTo>
                  <a:lnTo>
                    <a:pt x="247" y="58"/>
                  </a:lnTo>
                  <a:lnTo>
                    <a:pt x="260" y="63"/>
                  </a:lnTo>
                  <a:lnTo>
                    <a:pt x="273" y="67"/>
                  </a:lnTo>
                  <a:lnTo>
                    <a:pt x="304" y="80"/>
                  </a:lnTo>
                  <a:lnTo>
                    <a:pt x="331" y="98"/>
                  </a:lnTo>
                  <a:lnTo>
                    <a:pt x="333" y="100"/>
                  </a:lnTo>
                  <a:lnTo>
                    <a:pt x="336" y="103"/>
                  </a:lnTo>
                  <a:lnTo>
                    <a:pt x="338" y="105"/>
                  </a:lnTo>
                  <a:lnTo>
                    <a:pt x="338" y="112"/>
                  </a:lnTo>
                  <a:lnTo>
                    <a:pt x="342" y="116"/>
                  </a:lnTo>
                  <a:lnTo>
                    <a:pt x="347" y="120"/>
                  </a:lnTo>
                  <a:lnTo>
                    <a:pt x="351" y="123"/>
                  </a:lnTo>
                  <a:lnTo>
                    <a:pt x="362" y="125"/>
                  </a:lnTo>
                  <a:lnTo>
                    <a:pt x="369" y="129"/>
                  </a:lnTo>
                  <a:lnTo>
                    <a:pt x="378" y="134"/>
                  </a:lnTo>
                  <a:lnTo>
                    <a:pt x="380" y="136"/>
                  </a:lnTo>
                  <a:lnTo>
                    <a:pt x="380" y="140"/>
                  </a:lnTo>
                  <a:lnTo>
                    <a:pt x="380" y="145"/>
                  </a:lnTo>
                  <a:lnTo>
                    <a:pt x="378" y="147"/>
                  </a:lnTo>
                  <a:lnTo>
                    <a:pt x="376" y="149"/>
                  </a:lnTo>
                  <a:lnTo>
                    <a:pt x="371" y="152"/>
                  </a:lnTo>
                  <a:lnTo>
                    <a:pt x="369" y="154"/>
                  </a:lnTo>
                  <a:lnTo>
                    <a:pt x="369" y="158"/>
                  </a:lnTo>
                  <a:lnTo>
                    <a:pt x="369" y="160"/>
                  </a:lnTo>
                  <a:lnTo>
                    <a:pt x="380" y="174"/>
                  </a:lnTo>
                  <a:lnTo>
                    <a:pt x="384" y="178"/>
                  </a:lnTo>
                  <a:lnTo>
                    <a:pt x="389" y="183"/>
                  </a:lnTo>
                  <a:lnTo>
                    <a:pt x="393" y="187"/>
                  </a:lnTo>
                  <a:lnTo>
                    <a:pt x="396" y="192"/>
                  </a:lnTo>
                  <a:lnTo>
                    <a:pt x="398" y="196"/>
                  </a:lnTo>
                  <a:lnTo>
                    <a:pt x="404" y="200"/>
                  </a:lnTo>
                  <a:lnTo>
                    <a:pt x="411" y="205"/>
                  </a:lnTo>
                  <a:lnTo>
                    <a:pt x="413" y="207"/>
                  </a:lnTo>
                  <a:lnTo>
                    <a:pt x="416" y="212"/>
                  </a:lnTo>
                  <a:lnTo>
                    <a:pt x="420" y="214"/>
                  </a:lnTo>
                  <a:lnTo>
                    <a:pt x="424" y="214"/>
                  </a:lnTo>
                  <a:lnTo>
                    <a:pt x="429" y="214"/>
                  </a:lnTo>
                  <a:lnTo>
                    <a:pt x="427" y="218"/>
                  </a:lnTo>
                  <a:lnTo>
                    <a:pt x="427" y="220"/>
                  </a:lnTo>
                  <a:lnTo>
                    <a:pt x="429" y="223"/>
                  </a:lnTo>
                  <a:lnTo>
                    <a:pt x="429" y="225"/>
                  </a:lnTo>
                  <a:lnTo>
                    <a:pt x="433" y="227"/>
                  </a:lnTo>
                  <a:lnTo>
                    <a:pt x="436" y="229"/>
                  </a:lnTo>
                  <a:lnTo>
                    <a:pt x="438" y="232"/>
                  </a:lnTo>
                  <a:lnTo>
                    <a:pt x="440" y="236"/>
                  </a:lnTo>
                  <a:lnTo>
                    <a:pt x="438" y="238"/>
                  </a:lnTo>
                  <a:lnTo>
                    <a:pt x="438" y="240"/>
                  </a:lnTo>
                  <a:lnTo>
                    <a:pt x="436" y="240"/>
                  </a:lnTo>
                  <a:lnTo>
                    <a:pt x="433" y="243"/>
                  </a:lnTo>
                  <a:lnTo>
                    <a:pt x="431" y="243"/>
                  </a:lnTo>
                  <a:lnTo>
                    <a:pt x="431" y="240"/>
                  </a:lnTo>
                  <a:lnTo>
                    <a:pt x="409" y="234"/>
                  </a:lnTo>
                  <a:lnTo>
                    <a:pt x="389" y="232"/>
                  </a:lnTo>
                  <a:lnTo>
                    <a:pt x="380" y="229"/>
                  </a:lnTo>
                  <a:lnTo>
                    <a:pt x="373" y="227"/>
                  </a:lnTo>
                  <a:lnTo>
                    <a:pt x="367" y="220"/>
                  </a:lnTo>
                  <a:lnTo>
                    <a:pt x="356" y="207"/>
                  </a:lnTo>
                  <a:lnTo>
                    <a:pt x="344" y="192"/>
                  </a:lnTo>
                  <a:lnTo>
                    <a:pt x="338" y="185"/>
                  </a:lnTo>
                  <a:lnTo>
                    <a:pt x="331" y="180"/>
                  </a:lnTo>
                  <a:lnTo>
                    <a:pt x="322" y="178"/>
                  </a:lnTo>
                  <a:lnTo>
                    <a:pt x="313" y="174"/>
                  </a:lnTo>
                  <a:lnTo>
                    <a:pt x="309" y="172"/>
                  </a:lnTo>
                  <a:lnTo>
                    <a:pt x="302" y="172"/>
                  </a:lnTo>
                  <a:lnTo>
                    <a:pt x="296" y="174"/>
                  </a:lnTo>
                  <a:lnTo>
                    <a:pt x="287" y="183"/>
                  </a:lnTo>
                  <a:lnTo>
                    <a:pt x="278" y="189"/>
                  </a:lnTo>
                  <a:lnTo>
                    <a:pt x="278" y="192"/>
                  </a:lnTo>
                  <a:lnTo>
                    <a:pt x="278" y="194"/>
                  </a:lnTo>
                  <a:lnTo>
                    <a:pt x="278" y="194"/>
                  </a:lnTo>
                  <a:lnTo>
                    <a:pt x="278" y="200"/>
                  </a:lnTo>
                  <a:lnTo>
                    <a:pt x="278" y="203"/>
                  </a:lnTo>
                  <a:lnTo>
                    <a:pt x="276" y="205"/>
                  </a:lnTo>
                  <a:lnTo>
                    <a:pt x="273" y="207"/>
                  </a:lnTo>
                  <a:lnTo>
                    <a:pt x="269" y="209"/>
                  </a:lnTo>
                  <a:lnTo>
                    <a:pt x="264" y="212"/>
                  </a:lnTo>
                  <a:lnTo>
                    <a:pt x="260" y="209"/>
                  </a:lnTo>
                  <a:lnTo>
                    <a:pt x="249" y="207"/>
                  </a:lnTo>
                  <a:lnTo>
                    <a:pt x="238" y="207"/>
                  </a:lnTo>
                  <a:lnTo>
                    <a:pt x="227" y="205"/>
                  </a:lnTo>
                  <a:lnTo>
                    <a:pt x="222" y="205"/>
                  </a:lnTo>
                  <a:lnTo>
                    <a:pt x="218" y="203"/>
                  </a:lnTo>
                  <a:lnTo>
                    <a:pt x="213" y="198"/>
                  </a:lnTo>
                  <a:lnTo>
                    <a:pt x="209" y="192"/>
                  </a:lnTo>
                  <a:lnTo>
                    <a:pt x="202" y="187"/>
                  </a:lnTo>
                  <a:lnTo>
                    <a:pt x="198" y="185"/>
                  </a:lnTo>
                  <a:lnTo>
                    <a:pt x="191" y="183"/>
                  </a:lnTo>
                  <a:lnTo>
                    <a:pt x="184" y="185"/>
                  </a:lnTo>
                  <a:lnTo>
                    <a:pt x="176" y="185"/>
                  </a:lnTo>
                  <a:lnTo>
                    <a:pt x="169" y="187"/>
                  </a:lnTo>
                  <a:lnTo>
                    <a:pt x="160" y="187"/>
                  </a:lnTo>
                  <a:lnTo>
                    <a:pt x="156" y="185"/>
                  </a:lnTo>
                  <a:lnTo>
                    <a:pt x="153" y="183"/>
                  </a:lnTo>
                  <a:lnTo>
                    <a:pt x="156" y="178"/>
                  </a:lnTo>
                  <a:lnTo>
                    <a:pt x="158" y="172"/>
                  </a:lnTo>
                  <a:lnTo>
                    <a:pt x="162" y="167"/>
                  </a:lnTo>
                  <a:lnTo>
                    <a:pt x="167" y="165"/>
                  </a:lnTo>
                  <a:lnTo>
                    <a:pt x="173" y="163"/>
                  </a:lnTo>
                  <a:lnTo>
                    <a:pt x="176" y="160"/>
                  </a:lnTo>
                  <a:lnTo>
                    <a:pt x="176" y="158"/>
                  </a:lnTo>
                  <a:lnTo>
                    <a:pt x="176" y="156"/>
                  </a:lnTo>
                  <a:lnTo>
                    <a:pt x="171" y="145"/>
                  </a:lnTo>
                  <a:lnTo>
                    <a:pt x="167" y="140"/>
                  </a:lnTo>
                  <a:lnTo>
                    <a:pt x="164" y="134"/>
                  </a:lnTo>
                  <a:lnTo>
                    <a:pt x="162" y="127"/>
                  </a:lnTo>
                  <a:lnTo>
                    <a:pt x="160" y="123"/>
                  </a:lnTo>
                  <a:lnTo>
                    <a:pt x="156" y="118"/>
                  </a:lnTo>
                  <a:lnTo>
                    <a:pt x="149" y="114"/>
                  </a:lnTo>
                  <a:lnTo>
                    <a:pt x="144" y="112"/>
                  </a:lnTo>
                  <a:lnTo>
                    <a:pt x="136" y="107"/>
                  </a:lnTo>
                  <a:lnTo>
                    <a:pt x="129" y="105"/>
                  </a:lnTo>
                  <a:lnTo>
                    <a:pt x="116" y="100"/>
                  </a:lnTo>
                  <a:lnTo>
                    <a:pt x="102" y="98"/>
                  </a:lnTo>
                  <a:lnTo>
                    <a:pt x="96" y="94"/>
                  </a:lnTo>
                  <a:lnTo>
                    <a:pt x="87" y="89"/>
                  </a:lnTo>
                  <a:lnTo>
                    <a:pt x="78" y="85"/>
                  </a:lnTo>
                  <a:lnTo>
                    <a:pt x="67" y="78"/>
                  </a:lnTo>
                  <a:lnTo>
                    <a:pt x="64" y="78"/>
                  </a:lnTo>
                  <a:lnTo>
                    <a:pt x="62" y="78"/>
                  </a:lnTo>
                  <a:lnTo>
                    <a:pt x="60" y="80"/>
                  </a:lnTo>
                  <a:lnTo>
                    <a:pt x="58" y="85"/>
                  </a:lnTo>
                  <a:lnTo>
                    <a:pt x="56" y="87"/>
                  </a:lnTo>
                  <a:lnTo>
                    <a:pt x="51" y="89"/>
                  </a:lnTo>
                  <a:lnTo>
                    <a:pt x="49" y="89"/>
                  </a:lnTo>
                  <a:lnTo>
                    <a:pt x="44" y="87"/>
                  </a:lnTo>
                  <a:lnTo>
                    <a:pt x="42" y="85"/>
                  </a:lnTo>
                  <a:lnTo>
                    <a:pt x="40" y="76"/>
                  </a:lnTo>
                  <a:lnTo>
                    <a:pt x="36" y="69"/>
                  </a:lnTo>
                  <a:lnTo>
                    <a:pt x="31" y="60"/>
                  </a:lnTo>
                  <a:lnTo>
                    <a:pt x="31" y="60"/>
                  </a:lnTo>
                  <a:lnTo>
                    <a:pt x="31" y="58"/>
                  </a:lnTo>
                  <a:lnTo>
                    <a:pt x="33" y="58"/>
                  </a:lnTo>
                  <a:lnTo>
                    <a:pt x="40" y="56"/>
                  </a:lnTo>
                  <a:lnTo>
                    <a:pt x="47" y="54"/>
                  </a:lnTo>
                  <a:lnTo>
                    <a:pt x="53" y="52"/>
                  </a:lnTo>
                  <a:lnTo>
                    <a:pt x="62" y="52"/>
                  </a:lnTo>
                  <a:lnTo>
                    <a:pt x="62" y="49"/>
                  </a:lnTo>
                  <a:lnTo>
                    <a:pt x="62" y="49"/>
                  </a:lnTo>
                  <a:lnTo>
                    <a:pt x="62" y="47"/>
                  </a:lnTo>
                  <a:lnTo>
                    <a:pt x="60" y="47"/>
                  </a:lnTo>
                  <a:lnTo>
                    <a:pt x="42" y="47"/>
                  </a:lnTo>
                  <a:lnTo>
                    <a:pt x="38" y="47"/>
                  </a:lnTo>
                  <a:lnTo>
                    <a:pt x="31" y="45"/>
                  </a:lnTo>
                  <a:lnTo>
                    <a:pt x="27" y="40"/>
                  </a:lnTo>
                  <a:lnTo>
                    <a:pt x="22" y="36"/>
                  </a:lnTo>
                  <a:lnTo>
                    <a:pt x="20" y="31"/>
                  </a:lnTo>
                  <a:lnTo>
                    <a:pt x="16" y="29"/>
                  </a:lnTo>
                  <a:lnTo>
                    <a:pt x="11" y="29"/>
                  </a:lnTo>
                  <a:lnTo>
                    <a:pt x="2" y="25"/>
                  </a:lnTo>
                  <a:lnTo>
                    <a:pt x="0" y="23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2" y="16"/>
                  </a:lnTo>
                  <a:lnTo>
                    <a:pt x="13" y="11"/>
                  </a:lnTo>
                  <a:lnTo>
                    <a:pt x="22" y="7"/>
                  </a:lnTo>
                  <a:lnTo>
                    <a:pt x="31" y="3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8E0B5E3D-96C0-4BCB-A590-470846FA28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4287838"/>
              <a:ext cx="363538" cy="409575"/>
            </a:xfrm>
            <a:custGeom>
              <a:avLst/>
              <a:gdLst>
                <a:gd name="T0" fmla="*/ 182 w 229"/>
                <a:gd name="T1" fmla="*/ 0 h 258"/>
                <a:gd name="T2" fmla="*/ 195 w 229"/>
                <a:gd name="T3" fmla="*/ 18 h 258"/>
                <a:gd name="T4" fmla="*/ 204 w 229"/>
                <a:gd name="T5" fmla="*/ 25 h 258"/>
                <a:gd name="T6" fmla="*/ 226 w 229"/>
                <a:gd name="T7" fmla="*/ 38 h 258"/>
                <a:gd name="T8" fmla="*/ 224 w 229"/>
                <a:gd name="T9" fmla="*/ 45 h 258"/>
                <a:gd name="T10" fmla="*/ 213 w 229"/>
                <a:gd name="T11" fmla="*/ 49 h 258"/>
                <a:gd name="T12" fmla="*/ 209 w 229"/>
                <a:gd name="T13" fmla="*/ 60 h 258"/>
                <a:gd name="T14" fmla="*/ 198 w 229"/>
                <a:gd name="T15" fmla="*/ 72 h 258"/>
                <a:gd name="T16" fmla="*/ 195 w 229"/>
                <a:gd name="T17" fmla="*/ 94 h 258"/>
                <a:gd name="T18" fmla="*/ 202 w 229"/>
                <a:gd name="T19" fmla="*/ 109 h 258"/>
                <a:gd name="T20" fmla="*/ 202 w 229"/>
                <a:gd name="T21" fmla="*/ 118 h 258"/>
                <a:gd name="T22" fmla="*/ 211 w 229"/>
                <a:gd name="T23" fmla="*/ 129 h 258"/>
                <a:gd name="T24" fmla="*/ 220 w 229"/>
                <a:gd name="T25" fmla="*/ 138 h 258"/>
                <a:gd name="T26" fmla="*/ 215 w 229"/>
                <a:gd name="T27" fmla="*/ 145 h 258"/>
                <a:gd name="T28" fmla="*/ 204 w 229"/>
                <a:gd name="T29" fmla="*/ 147 h 258"/>
                <a:gd name="T30" fmla="*/ 195 w 229"/>
                <a:gd name="T31" fmla="*/ 152 h 258"/>
                <a:gd name="T32" fmla="*/ 186 w 229"/>
                <a:gd name="T33" fmla="*/ 178 h 258"/>
                <a:gd name="T34" fmla="*/ 171 w 229"/>
                <a:gd name="T35" fmla="*/ 200 h 258"/>
                <a:gd name="T36" fmla="*/ 169 w 229"/>
                <a:gd name="T37" fmla="*/ 223 h 258"/>
                <a:gd name="T38" fmla="*/ 162 w 229"/>
                <a:gd name="T39" fmla="*/ 241 h 258"/>
                <a:gd name="T40" fmla="*/ 164 w 229"/>
                <a:gd name="T41" fmla="*/ 249 h 258"/>
                <a:gd name="T42" fmla="*/ 155 w 229"/>
                <a:gd name="T43" fmla="*/ 254 h 258"/>
                <a:gd name="T44" fmla="*/ 142 w 229"/>
                <a:gd name="T45" fmla="*/ 256 h 258"/>
                <a:gd name="T46" fmla="*/ 126 w 229"/>
                <a:gd name="T47" fmla="*/ 256 h 258"/>
                <a:gd name="T48" fmla="*/ 122 w 229"/>
                <a:gd name="T49" fmla="*/ 249 h 258"/>
                <a:gd name="T50" fmla="*/ 98 w 229"/>
                <a:gd name="T51" fmla="*/ 238 h 258"/>
                <a:gd name="T52" fmla="*/ 75 w 229"/>
                <a:gd name="T53" fmla="*/ 245 h 258"/>
                <a:gd name="T54" fmla="*/ 64 w 229"/>
                <a:gd name="T55" fmla="*/ 241 h 258"/>
                <a:gd name="T56" fmla="*/ 53 w 229"/>
                <a:gd name="T57" fmla="*/ 234 h 258"/>
                <a:gd name="T58" fmla="*/ 35 w 229"/>
                <a:gd name="T59" fmla="*/ 232 h 258"/>
                <a:gd name="T60" fmla="*/ 29 w 229"/>
                <a:gd name="T61" fmla="*/ 223 h 258"/>
                <a:gd name="T62" fmla="*/ 24 w 229"/>
                <a:gd name="T63" fmla="*/ 200 h 258"/>
                <a:gd name="T64" fmla="*/ 15 w 229"/>
                <a:gd name="T65" fmla="*/ 194 h 258"/>
                <a:gd name="T66" fmla="*/ 9 w 229"/>
                <a:gd name="T67" fmla="*/ 183 h 258"/>
                <a:gd name="T68" fmla="*/ 0 w 229"/>
                <a:gd name="T69" fmla="*/ 147 h 258"/>
                <a:gd name="T70" fmla="*/ 4 w 229"/>
                <a:gd name="T71" fmla="*/ 132 h 258"/>
                <a:gd name="T72" fmla="*/ 13 w 229"/>
                <a:gd name="T73" fmla="*/ 120 h 258"/>
                <a:gd name="T74" fmla="*/ 40 w 229"/>
                <a:gd name="T75" fmla="*/ 125 h 258"/>
                <a:gd name="T76" fmla="*/ 51 w 229"/>
                <a:gd name="T77" fmla="*/ 123 h 258"/>
                <a:gd name="T78" fmla="*/ 62 w 229"/>
                <a:gd name="T79" fmla="*/ 100 h 258"/>
                <a:gd name="T80" fmla="*/ 80 w 229"/>
                <a:gd name="T81" fmla="*/ 94 h 258"/>
                <a:gd name="T82" fmla="*/ 98 w 229"/>
                <a:gd name="T83" fmla="*/ 78 h 258"/>
                <a:gd name="T84" fmla="*/ 113 w 229"/>
                <a:gd name="T85" fmla="*/ 56 h 258"/>
                <a:gd name="T86" fmla="*/ 138 w 229"/>
                <a:gd name="T87" fmla="*/ 40 h 258"/>
                <a:gd name="T88" fmla="*/ 153 w 229"/>
                <a:gd name="T89" fmla="*/ 27 h 258"/>
                <a:gd name="T90" fmla="*/ 164 w 229"/>
                <a:gd name="T91" fmla="*/ 7 h 258"/>
                <a:gd name="T92" fmla="*/ 175 w 229"/>
                <a:gd name="T93" fmla="*/ 0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" h="258">
                  <a:moveTo>
                    <a:pt x="178" y="0"/>
                  </a:moveTo>
                  <a:lnTo>
                    <a:pt x="180" y="0"/>
                  </a:lnTo>
                  <a:lnTo>
                    <a:pt x="182" y="0"/>
                  </a:lnTo>
                  <a:lnTo>
                    <a:pt x="189" y="7"/>
                  </a:lnTo>
                  <a:lnTo>
                    <a:pt x="193" y="12"/>
                  </a:lnTo>
                  <a:lnTo>
                    <a:pt x="195" y="18"/>
                  </a:lnTo>
                  <a:lnTo>
                    <a:pt x="198" y="20"/>
                  </a:lnTo>
                  <a:lnTo>
                    <a:pt x="200" y="23"/>
                  </a:lnTo>
                  <a:lnTo>
                    <a:pt x="204" y="25"/>
                  </a:lnTo>
                  <a:lnTo>
                    <a:pt x="209" y="27"/>
                  </a:lnTo>
                  <a:lnTo>
                    <a:pt x="226" y="38"/>
                  </a:lnTo>
                  <a:lnTo>
                    <a:pt x="226" y="38"/>
                  </a:lnTo>
                  <a:lnTo>
                    <a:pt x="229" y="40"/>
                  </a:lnTo>
                  <a:lnTo>
                    <a:pt x="226" y="43"/>
                  </a:lnTo>
                  <a:lnTo>
                    <a:pt x="224" y="45"/>
                  </a:lnTo>
                  <a:lnTo>
                    <a:pt x="220" y="47"/>
                  </a:lnTo>
                  <a:lnTo>
                    <a:pt x="218" y="47"/>
                  </a:lnTo>
                  <a:lnTo>
                    <a:pt x="213" y="49"/>
                  </a:lnTo>
                  <a:lnTo>
                    <a:pt x="211" y="52"/>
                  </a:lnTo>
                  <a:lnTo>
                    <a:pt x="211" y="56"/>
                  </a:lnTo>
                  <a:lnTo>
                    <a:pt x="209" y="60"/>
                  </a:lnTo>
                  <a:lnTo>
                    <a:pt x="204" y="63"/>
                  </a:lnTo>
                  <a:lnTo>
                    <a:pt x="200" y="67"/>
                  </a:lnTo>
                  <a:lnTo>
                    <a:pt x="198" y="72"/>
                  </a:lnTo>
                  <a:lnTo>
                    <a:pt x="195" y="80"/>
                  </a:lnTo>
                  <a:lnTo>
                    <a:pt x="193" y="87"/>
                  </a:lnTo>
                  <a:lnTo>
                    <a:pt x="195" y="94"/>
                  </a:lnTo>
                  <a:lnTo>
                    <a:pt x="200" y="103"/>
                  </a:lnTo>
                  <a:lnTo>
                    <a:pt x="202" y="105"/>
                  </a:lnTo>
                  <a:lnTo>
                    <a:pt x="202" y="109"/>
                  </a:lnTo>
                  <a:lnTo>
                    <a:pt x="202" y="112"/>
                  </a:lnTo>
                  <a:lnTo>
                    <a:pt x="200" y="116"/>
                  </a:lnTo>
                  <a:lnTo>
                    <a:pt x="202" y="118"/>
                  </a:lnTo>
                  <a:lnTo>
                    <a:pt x="204" y="123"/>
                  </a:lnTo>
                  <a:lnTo>
                    <a:pt x="206" y="125"/>
                  </a:lnTo>
                  <a:lnTo>
                    <a:pt x="211" y="129"/>
                  </a:lnTo>
                  <a:lnTo>
                    <a:pt x="215" y="132"/>
                  </a:lnTo>
                  <a:lnTo>
                    <a:pt x="220" y="136"/>
                  </a:lnTo>
                  <a:lnTo>
                    <a:pt x="220" y="138"/>
                  </a:lnTo>
                  <a:lnTo>
                    <a:pt x="220" y="143"/>
                  </a:lnTo>
                  <a:lnTo>
                    <a:pt x="218" y="143"/>
                  </a:lnTo>
                  <a:lnTo>
                    <a:pt x="215" y="145"/>
                  </a:lnTo>
                  <a:lnTo>
                    <a:pt x="213" y="145"/>
                  </a:lnTo>
                  <a:lnTo>
                    <a:pt x="209" y="145"/>
                  </a:lnTo>
                  <a:lnTo>
                    <a:pt x="204" y="147"/>
                  </a:lnTo>
                  <a:lnTo>
                    <a:pt x="200" y="147"/>
                  </a:lnTo>
                  <a:lnTo>
                    <a:pt x="198" y="149"/>
                  </a:lnTo>
                  <a:lnTo>
                    <a:pt x="195" y="152"/>
                  </a:lnTo>
                  <a:lnTo>
                    <a:pt x="193" y="160"/>
                  </a:lnTo>
                  <a:lnTo>
                    <a:pt x="191" y="167"/>
                  </a:lnTo>
                  <a:lnTo>
                    <a:pt x="186" y="178"/>
                  </a:lnTo>
                  <a:lnTo>
                    <a:pt x="182" y="187"/>
                  </a:lnTo>
                  <a:lnTo>
                    <a:pt x="175" y="196"/>
                  </a:lnTo>
                  <a:lnTo>
                    <a:pt x="171" y="200"/>
                  </a:lnTo>
                  <a:lnTo>
                    <a:pt x="169" y="207"/>
                  </a:lnTo>
                  <a:lnTo>
                    <a:pt x="169" y="216"/>
                  </a:lnTo>
                  <a:lnTo>
                    <a:pt x="169" y="223"/>
                  </a:lnTo>
                  <a:lnTo>
                    <a:pt x="166" y="229"/>
                  </a:lnTo>
                  <a:lnTo>
                    <a:pt x="162" y="234"/>
                  </a:lnTo>
                  <a:lnTo>
                    <a:pt x="162" y="241"/>
                  </a:lnTo>
                  <a:lnTo>
                    <a:pt x="164" y="247"/>
                  </a:lnTo>
                  <a:lnTo>
                    <a:pt x="164" y="247"/>
                  </a:lnTo>
                  <a:lnTo>
                    <a:pt x="164" y="249"/>
                  </a:lnTo>
                  <a:lnTo>
                    <a:pt x="162" y="252"/>
                  </a:lnTo>
                  <a:lnTo>
                    <a:pt x="160" y="254"/>
                  </a:lnTo>
                  <a:lnTo>
                    <a:pt x="155" y="254"/>
                  </a:lnTo>
                  <a:lnTo>
                    <a:pt x="153" y="254"/>
                  </a:lnTo>
                  <a:lnTo>
                    <a:pt x="149" y="254"/>
                  </a:lnTo>
                  <a:lnTo>
                    <a:pt x="142" y="256"/>
                  </a:lnTo>
                  <a:lnTo>
                    <a:pt x="133" y="258"/>
                  </a:lnTo>
                  <a:lnTo>
                    <a:pt x="129" y="258"/>
                  </a:lnTo>
                  <a:lnTo>
                    <a:pt x="126" y="256"/>
                  </a:lnTo>
                  <a:lnTo>
                    <a:pt x="124" y="254"/>
                  </a:lnTo>
                  <a:lnTo>
                    <a:pt x="122" y="252"/>
                  </a:lnTo>
                  <a:lnTo>
                    <a:pt x="122" y="249"/>
                  </a:lnTo>
                  <a:lnTo>
                    <a:pt x="120" y="247"/>
                  </a:lnTo>
                  <a:lnTo>
                    <a:pt x="109" y="243"/>
                  </a:lnTo>
                  <a:lnTo>
                    <a:pt x="98" y="238"/>
                  </a:lnTo>
                  <a:lnTo>
                    <a:pt x="93" y="238"/>
                  </a:lnTo>
                  <a:lnTo>
                    <a:pt x="91" y="241"/>
                  </a:lnTo>
                  <a:lnTo>
                    <a:pt x="75" y="245"/>
                  </a:lnTo>
                  <a:lnTo>
                    <a:pt x="71" y="245"/>
                  </a:lnTo>
                  <a:lnTo>
                    <a:pt x="69" y="245"/>
                  </a:lnTo>
                  <a:lnTo>
                    <a:pt x="64" y="241"/>
                  </a:lnTo>
                  <a:lnTo>
                    <a:pt x="62" y="236"/>
                  </a:lnTo>
                  <a:lnTo>
                    <a:pt x="58" y="234"/>
                  </a:lnTo>
                  <a:lnTo>
                    <a:pt x="53" y="234"/>
                  </a:lnTo>
                  <a:lnTo>
                    <a:pt x="46" y="234"/>
                  </a:lnTo>
                  <a:lnTo>
                    <a:pt x="40" y="234"/>
                  </a:lnTo>
                  <a:lnTo>
                    <a:pt x="35" y="232"/>
                  </a:lnTo>
                  <a:lnTo>
                    <a:pt x="31" y="229"/>
                  </a:lnTo>
                  <a:lnTo>
                    <a:pt x="29" y="227"/>
                  </a:lnTo>
                  <a:lnTo>
                    <a:pt x="29" y="223"/>
                  </a:lnTo>
                  <a:lnTo>
                    <a:pt x="26" y="214"/>
                  </a:lnTo>
                  <a:lnTo>
                    <a:pt x="24" y="207"/>
                  </a:lnTo>
                  <a:lnTo>
                    <a:pt x="24" y="200"/>
                  </a:lnTo>
                  <a:lnTo>
                    <a:pt x="22" y="198"/>
                  </a:lnTo>
                  <a:lnTo>
                    <a:pt x="20" y="196"/>
                  </a:lnTo>
                  <a:lnTo>
                    <a:pt x="15" y="194"/>
                  </a:lnTo>
                  <a:lnTo>
                    <a:pt x="13" y="192"/>
                  </a:lnTo>
                  <a:lnTo>
                    <a:pt x="11" y="187"/>
                  </a:lnTo>
                  <a:lnTo>
                    <a:pt x="9" y="183"/>
                  </a:lnTo>
                  <a:lnTo>
                    <a:pt x="6" y="169"/>
                  </a:lnTo>
                  <a:lnTo>
                    <a:pt x="2" y="154"/>
                  </a:lnTo>
                  <a:lnTo>
                    <a:pt x="0" y="147"/>
                  </a:lnTo>
                  <a:lnTo>
                    <a:pt x="0" y="143"/>
                  </a:lnTo>
                  <a:lnTo>
                    <a:pt x="2" y="136"/>
                  </a:lnTo>
                  <a:lnTo>
                    <a:pt x="4" y="132"/>
                  </a:lnTo>
                  <a:lnTo>
                    <a:pt x="6" y="127"/>
                  </a:lnTo>
                  <a:lnTo>
                    <a:pt x="9" y="125"/>
                  </a:lnTo>
                  <a:lnTo>
                    <a:pt x="13" y="120"/>
                  </a:lnTo>
                  <a:lnTo>
                    <a:pt x="18" y="118"/>
                  </a:lnTo>
                  <a:lnTo>
                    <a:pt x="22" y="120"/>
                  </a:lnTo>
                  <a:lnTo>
                    <a:pt x="40" y="125"/>
                  </a:lnTo>
                  <a:lnTo>
                    <a:pt x="44" y="127"/>
                  </a:lnTo>
                  <a:lnTo>
                    <a:pt x="49" y="125"/>
                  </a:lnTo>
                  <a:lnTo>
                    <a:pt x="51" y="123"/>
                  </a:lnTo>
                  <a:lnTo>
                    <a:pt x="53" y="112"/>
                  </a:lnTo>
                  <a:lnTo>
                    <a:pt x="58" y="105"/>
                  </a:lnTo>
                  <a:lnTo>
                    <a:pt x="62" y="100"/>
                  </a:lnTo>
                  <a:lnTo>
                    <a:pt x="66" y="96"/>
                  </a:lnTo>
                  <a:lnTo>
                    <a:pt x="73" y="94"/>
                  </a:lnTo>
                  <a:lnTo>
                    <a:pt x="80" y="94"/>
                  </a:lnTo>
                  <a:lnTo>
                    <a:pt x="86" y="89"/>
                  </a:lnTo>
                  <a:lnTo>
                    <a:pt x="93" y="85"/>
                  </a:lnTo>
                  <a:lnTo>
                    <a:pt x="98" y="78"/>
                  </a:lnTo>
                  <a:lnTo>
                    <a:pt x="102" y="72"/>
                  </a:lnTo>
                  <a:lnTo>
                    <a:pt x="106" y="65"/>
                  </a:lnTo>
                  <a:lnTo>
                    <a:pt x="113" y="56"/>
                  </a:lnTo>
                  <a:lnTo>
                    <a:pt x="122" y="49"/>
                  </a:lnTo>
                  <a:lnTo>
                    <a:pt x="131" y="45"/>
                  </a:lnTo>
                  <a:lnTo>
                    <a:pt x="138" y="40"/>
                  </a:lnTo>
                  <a:lnTo>
                    <a:pt x="144" y="36"/>
                  </a:lnTo>
                  <a:lnTo>
                    <a:pt x="151" y="32"/>
                  </a:lnTo>
                  <a:lnTo>
                    <a:pt x="153" y="27"/>
                  </a:lnTo>
                  <a:lnTo>
                    <a:pt x="158" y="23"/>
                  </a:lnTo>
                  <a:lnTo>
                    <a:pt x="160" y="16"/>
                  </a:lnTo>
                  <a:lnTo>
                    <a:pt x="164" y="7"/>
                  </a:lnTo>
                  <a:lnTo>
                    <a:pt x="166" y="5"/>
                  </a:lnTo>
                  <a:lnTo>
                    <a:pt x="171" y="3"/>
                  </a:lnTo>
                  <a:lnTo>
                    <a:pt x="175" y="0"/>
                  </a:lnTo>
                  <a:lnTo>
                    <a:pt x="1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2F59C308-2074-445E-882A-18622321F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575" y="4973638"/>
              <a:ext cx="271463" cy="500063"/>
            </a:xfrm>
            <a:custGeom>
              <a:avLst/>
              <a:gdLst>
                <a:gd name="T0" fmla="*/ 151 w 171"/>
                <a:gd name="T1" fmla="*/ 2 h 315"/>
                <a:gd name="T2" fmla="*/ 169 w 171"/>
                <a:gd name="T3" fmla="*/ 49 h 315"/>
                <a:gd name="T4" fmla="*/ 171 w 171"/>
                <a:gd name="T5" fmla="*/ 73 h 315"/>
                <a:gd name="T6" fmla="*/ 166 w 171"/>
                <a:gd name="T7" fmla="*/ 86 h 315"/>
                <a:gd name="T8" fmla="*/ 160 w 171"/>
                <a:gd name="T9" fmla="*/ 93 h 315"/>
                <a:gd name="T10" fmla="*/ 157 w 171"/>
                <a:gd name="T11" fmla="*/ 102 h 315"/>
                <a:gd name="T12" fmla="*/ 151 w 171"/>
                <a:gd name="T13" fmla="*/ 118 h 315"/>
                <a:gd name="T14" fmla="*/ 146 w 171"/>
                <a:gd name="T15" fmla="*/ 142 h 315"/>
                <a:gd name="T16" fmla="*/ 129 w 171"/>
                <a:gd name="T17" fmla="*/ 189 h 315"/>
                <a:gd name="T18" fmla="*/ 106 w 171"/>
                <a:gd name="T19" fmla="*/ 247 h 315"/>
                <a:gd name="T20" fmla="*/ 89 w 171"/>
                <a:gd name="T21" fmla="*/ 291 h 315"/>
                <a:gd name="T22" fmla="*/ 80 w 171"/>
                <a:gd name="T23" fmla="*/ 302 h 315"/>
                <a:gd name="T24" fmla="*/ 66 w 171"/>
                <a:gd name="T25" fmla="*/ 307 h 315"/>
                <a:gd name="T26" fmla="*/ 53 w 171"/>
                <a:gd name="T27" fmla="*/ 309 h 315"/>
                <a:gd name="T28" fmla="*/ 46 w 171"/>
                <a:gd name="T29" fmla="*/ 313 h 315"/>
                <a:gd name="T30" fmla="*/ 35 w 171"/>
                <a:gd name="T31" fmla="*/ 313 h 315"/>
                <a:gd name="T32" fmla="*/ 20 w 171"/>
                <a:gd name="T33" fmla="*/ 307 h 315"/>
                <a:gd name="T34" fmla="*/ 9 w 171"/>
                <a:gd name="T35" fmla="*/ 293 h 315"/>
                <a:gd name="T36" fmla="*/ 4 w 171"/>
                <a:gd name="T37" fmla="*/ 284 h 315"/>
                <a:gd name="T38" fmla="*/ 4 w 171"/>
                <a:gd name="T39" fmla="*/ 267 h 315"/>
                <a:gd name="T40" fmla="*/ 2 w 171"/>
                <a:gd name="T41" fmla="*/ 249 h 315"/>
                <a:gd name="T42" fmla="*/ 6 w 171"/>
                <a:gd name="T43" fmla="*/ 213 h 315"/>
                <a:gd name="T44" fmla="*/ 20 w 171"/>
                <a:gd name="T45" fmla="*/ 195 h 315"/>
                <a:gd name="T46" fmla="*/ 29 w 171"/>
                <a:gd name="T47" fmla="*/ 178 h 315"/>
                <a:gd name="T48" fmla="*/ 29 w 171"/>
                <a:gd name="T49" fmla="*/ 158 h 315"/>
                <a:gd name="T50" fmla="*/ 22 w 171"/>
                <a:gd name="T51" fmla="*/ 138 h 315"/>
                <a:gd name="T52" fmla="*/ 22 w 171"/>
                <a:gd name="T53" fmla="*/ 122 h 315"/>
                <a:gd name="T54" fmla="*/ 31 w 171"/>
                <a:gd name="T55" fmla="*/ 104 h 315"/>
                <a:gd name="T56" fmla="*/ 57 w 171"/>
                <a:gd name="T57" fmla="*/ 86 h 315"/>
                <a:gd name="T58" fmla="*/ 69 w 171"/>
                <a:gd name="T59" fmla="*/ 84 h 315"/>
                <a:gd name="T60" fmla="*/ 82 w 171"/>
                <a:gd name="T61" fmla="*/ 80 h 315"/>
                <a:gd name="T62" fmla="*/ 95 w 171"/>
                <a:gd name="T63" fmla="*/ 69 h 315"/>
                <a:gd name="T64" fmla="*/ 109 w 171"/>
                <a:gd name="T65" fmla="*/ 60 h 315"/>
                <a:gd name="T66" fmla="*/ 115 w 171"/>
                <a:gd name="T67" fmla="*/ 51 h 315"/>
                <a:gd name="T68" fmla="*/ 117 w 171"/>
                <a:gd name="T69" fmla="*/ 42 h 315"/>
                <a:gd name="T70" fmla="*/ 124 w 171"/>
                <a:gd name="T71" fmla="*/ 35 h 315"/>
                <a:gd name="T72" fmla="*/ 131 w 171"/>
                <a:gd name="T73" fmla="*/ 31 h 315"/>
                <a:gd name="T74" fmla="*/ 135 w 171"/>
                <a:gd name="T75" fmla="*/ 24 h 315"/>
                <a:gd name="T76" fmla="*/ 140 w 171"/>
                <a:gd name="T77" fmla="*/ 15 h 315"/>
                <a:gd name="T78" fmla="*/ 142 w 171"/>
                <a:gd name="T79" fmla="*/ 6 h 315"/>
                <a:gd name="T80" fmla="*/ 149 w 171"/>
                <a:gd name="T81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1" h="315">
                  <a:moveTo>
                    <a:pt x="149" y="0"/>
                  </a:moveTo>
                  <a:lnTo>
                    <a:pt x="151" y="2"/>
                  </a:lnTo>
                  <a:lnTo>
                    <a:pt x="164" y="24"/>
                  </a:lnTo>
                  <a:lnTo>
                    <a:pt x="169" y="49"/>
                  </a:lnTo>
                  <a:lnTo>
                    <a:pt x="169" y="62"/>
                  </a:lnTo>
                  <a:lnTo>
                    <a:pt x="171" y="73"/>
                  </a:lnTo>
                  <a:lnTo>
                    <a:pt x="169" y="80"/>
                  </a:lnTo>
                  <a:lnTo>
                    <a:pt x="166" y="86"/>
                  </a:lnTo>
                  <a:lnTo>
                    <a:pt x="162" y="89"/>
                  </a:lnTo>
                  <a:lnTo>
                    <a:pt x="160" y="93"/>
                  </a:lnTo>
                  <a:lnTo>
                    <a:pt x="157" y="98"/>
                  </a:lnTo>
                  <a:lnTo>
                    <a:pt x="157" y="102"/>
                  </a:lnTo>
                  <a:lnTo>
                    <a:pt x="155" y="106"/>
                  </a:lnTo>
                  <a:lnTo>
                    <a:pt x="151" y="118"/>
                  </a:lnTo>
                  <a:lnTo>
                    <a:pt x="149" y="131"/>
                  </a:lnTo>
                  <a:lnTo>
                    <a:pt x="146" y="142"/>
                  </a:lnTo>
                  <a:lnTo>
                    <a:pt x="142" y="153"/>
                  </a:lnTo>
                  <a:lnTo>
                    <a:pt x="129" y="189"/>
                  </a:lnTo>
                  <a:lnTo>
                    <a:pt x="115" y="224"/>
                  </a:lnTo>
                  <a:lnTo>
                    <a:pt x="106" y="247"/>
                  </a:lnTo>
                  <a:lnTo>
                    <a:pt x="97" y="271"/>
                  </a:lnTo>
                  <a:lnTo>
                    <a:pt x="89" y="291"/>
                  </a:lnTo>
                  <a:lnTo>
                    <a:pt x="84" y="298"/>
                  </a:lnTo>
                  <a:lnTo>
                    <a:pt x="80" y="302"/>
                  </a:lnTo>
                  <a:lnTo>
                    <a:pt x="75" y="304"/>
                  </a:lnTo>
                  <a:lnTo>
                    <a:pt x="66" y="307"/>
                  </a:lnTo>
                  <a:lnTo>
                    <a:pt x="60" y="307"/>
                  </a:lnTo>
                  <a:lnTo>
                    <a:pt x="53" y="309"/>
                  </a:lnTo>
                  <a:lnTo>
                    <a:pt x="49" y="311"/>
                  </a:lnTo>
                  <a:lnTo>
                    <a:pt x="46" y="313"/>
                  </a:lnTo>
                  <a:lnTo>
                    <a:pt x="42" y="315"/>
                  </a:lnTo>
                  <a:lnTo>
                    <a:pt x="35" y="313"/>
                  </a:lnTo>
                  <a:lnTo>
                    <a:pt x="29" y="311"/>
                  </a:lnTo>
                  <a:lnTo>
                    <a:pt x="20" y="307"/>
                  </a:lnTo>
                  <a:lnTo>
                    <a:pt x="13" y="300"/>
                  </a:lnTo>
                  <a:lnTo>
                    <a:pt x="9" y="293"/>
                  </a:lnTo>
                  <a:lnTo>
                    <a:pt x="6" y="289"/>
                  </a:lnTo>
                  <a:lnTo>
                    <a:pt x="4" y="284"/>
                  </a:lnTo>
                  <a:lnTo>
                    <a:pt x="4" y="275"/>
                  </a:lnTo>
                  <a:lnTo>
                    <a:pt x="4" y="267"/>
                  </a:lnTo>
                  <a:lnTo>
                    <a:pt x="4" y="258"/>
                  </a:lnTo>
                  <a:lnTo>
                    <a:pt x="2" y="249"/>
                  </a:lnTo>
                  <a:lnTo>
                    <a:pt x="0" y="229"/>
                  </a:lnTo>
                  <a:lnTo>
                    <a:pt x="6" y="213"/>
                  </a:lnTo>
                  <a:lnTo>
                    <a:pt x="13" y="204"/>
                  </a:lnTo>
                  <a:lnTo>
                    <a:pt x="20" y="195"/>
                  </a:lnTo>
                  <a:lnTo>
                    <a:pt x="24" y="186"/>
                  </a:lnTo>
                  <a:lnTo>
                    <a:pt x="29" y="178"/>
                  </a:lnTo>
                  <a:lnTo>
                    <a:pt x="31" y="166"/>
                  </a:lnTo>
                  <a:lnTo>
                    <a:pt x="29" y="158"/>
                  </a:lnTo>
                  <a:lnTo>
                    <a:pt x="24" y="146"/>
                  </a:lnTo>
                  <a:lnTo>
                    <a:pt x="22" y="138"/>
                  </a:lnTo>
                  <a:lnTo>
                    <a:pt x="22" y="129"/>
                  </a:lnTo>
                  <a:lnTo>
                    <a:pt x="22" y="122"/>
                  </a:lnTo>
                  <a:lnTo>
                    <a:pt x="26" y="113"/>
                  </a:lnTo>
                  <a:lnTo>
                    <a:pt x="31" y="104"/>
                  </a:lnTo>
                  <a:lnTo>
                    <a:pt x="35" y="95"/>
                  </a:lnTo>
                  <a:lnTo>
                    <a:pt x="57" y="86"/>
                  </a:lnTo>
                  <a:lnTo>
                    <a:pt x="60" y="86"/>
                  </a:lnTo>
                  <a:lnTo>
                    <a:pt x="69" y="84"/>
                  </a:lnTo>
                  <a:lnTo>
                    <a:pt x="75" y="82"/>
                  </a:lnTo>
                  <a:lnTo>
                    <a:pt x="82" y="80"/>
                  </a:lnTo>
                  <a:lnTo>
                    <a:pt x="89" y="73"/>
                  </a:lnTo>
                  <a:lnTo>
                    <a:pt x="95" y="69"/>
                  </a:lnTo>
                  <a:lnTo>
                    <a:pt x="102" y="64"/>
                  </a:lnTo>
                  <a:lnTo>
                    <a:pt x="109" y="60"/>
                  </a:lnTo>
                  <a:lnTo>
                    <a:pt x="113" y="58"/>
                  </a:lnTo>
                  <a:lnTo>
                    <a:pt x="115" y="51"/>
                  </a:lnTo>
                  <a:lnTo>
                    <a:pt x="117" y="46"/>
                  </a:lnTo>
                  <a:lnTo>
                    <a:pt x="117" y="42"/>
                  </a:lnTo>
                  <a:lnTo>
                    <a:pt x="122" y="38"/>
                  </a:lnTo>
                  <a:lnTo>
                    <a:pt x="124" y="35"/>
                  </a:lnTo>
                  <a:lnTo>
                    <a:pt x="129" y="33"/>
                  </a:lnTo>
                  <a:lnTo>
                    <a:pt x="131" y="31"/>
                  </a:lnTo>
                  <a:lnTo>
                    <a:pt x="131" y="29"/>
                  </a:lnTo>
                  <a:lnTo>
                    <a:pt x="135" y="24"/>
                  </a:lnTo>
                  <a:lnTo>
                    <a:pt x="137" y="22"/>
                  </a:lnTo>
                  <a:lnTo>
                    <a:pt x="140" y="15"/>
                  </a:lnTo>
                  <a:lnTo>
                    <a:pt x="140" y="11"/>
                  </a:lnTo>
                  <a:lnTo>
                    <a:pt x="142" y="6"/>
                  </a:lnTo>
                  <a:lnTo>
                    <a:pt x="146" y="2"/>
                  </a:lnTo>
                  <a:lnTo>
                    <a:pt x="14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5BBC53F1-92F9-4160-9DAE-5EF71DEDC80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6288" y="741363"/>
              <a:ext cx="320675" cy="596900"/>
            </a:xfrm>
            <a:custGeom>
              <a:avLst/>
              <a:gdLst>
                <a:gd name="T0" fmla="*/ 184 w 202"/>
                <a:gd name="T1" fmla="*/ 2 h 376"/>
                <a:gd name="T2" fmla="*/ 198 w 202"/>
                <a:gd name="T3" fmla="*/ 15 h 376"/>
                <a:gd name="T4" fmla="*/ 200 w 202"/>
                <a:gd name="T5" fmla="*/ 40 h 376"/>
                <a:gd name="T6" fmla="*/ 184 w 202"/>
                <a:gd name="T7" fmla="*/ 55 h 376"/>
                <a:gd name="T8" fmla="*/ 158 w 202"/>
                <a:gd name="T9" fmla="*/ 76 h 376"/>
                <a:gd name="T10" fmla="*/ 126 w 202"/>
                <a:gd name="T11" fmla="*/ 109 h 376"/>
                <a:gd name="T12" fmla="*/ 109 w 202"/>
                <a:gd name="T13" fmla="*/ 138 h 376"/>
                <a:gd name="T14" fmla="*/ 93 w 202"/>
                <a:gd name="T15" fmla="*/ 158 h 376"/>
                <a:gd name="T16" fmla="*/ 84 w 202"/>
                <a:gd name="T17" fmla="*/ 176 h 376"/>
                <a:gd name="T18" fmla="*/ 75 w 202"/>
                <a:gd name="T19" fmla="*/ 231 h 376"/>
                <a:gd name="T20" fmla="*/ 69 w 202"/>
                <a:gd name="T21" fmla="*/ 244 h 376"/>
                <a:gd name="T22" fmla="*/ 66 w 202"/>
                <a:gd name="T23" fmla="*/ 280 h 376"/>
                <a:gd name="T24" fmla="*/ 84 w 202"/>
                <a:gd name="T25" fmla="*/ 327 h 376"/>
                <a:gd name="T26" fmla="*/ 120 w 202"/>
                <a:gd name="T27" fmla="*/ 356 h 376"/>
                <a:gd name="T28" fmla="*/ 122 w 202"/>
                <a:gd name="T29" fmla="*/ 365 h 376"/>
                <a:gd name="T30" fmla="*/ 120 w 202"/>
                <a:gd name="T31" fmla="*/ 373 h 376"/>
                <a:gd name="T32" fmla="*/ 100 w 202"/>
                <a:gd name="T33" fmla="*/ 373 h 376"/>
                <a:gd name="T34" fmla="*/ 82 w 202"/>
                <a:gd name="T35" fmla="*/ 373 h 376"/>
                <a:gd name="T36" fmla="*/ 64 w 202"/>
                <a:gd name="T37" fmla="*/ 367 h 376"/>
                <a:gd name="T38" fmla="*/ 51 w 202"/>
                <a:gd name="T39" fmla="*/ 360 h 376"/>
                <a:gd name="T40" fmla="*/ 44 w 202"/>
                <a:gd name="T41" fmla="*/ 345 h 376"/>
                <a:gd name="T42" fmla="*/ 31 w 202"/>
                <a:gd name="T43" fmla="*/ 338 h 376"/>
                <a:gd name="T44" fmla="*/ 18 w 202"/>
                <a:gd name="T45" fmla="*/ 340 h 376"/>
                <a:gd name="T46" fmla="*/ 2 w 202"/>
                <a:gd name="T47" fmla="*/ 327 h 376"/>
                <a:gd name="T48" fmla="*/ 2 w 202"/>
                <a:gd name="T49" fmla="*/ 307 h 376"/>
                <a:gd name="T50" fmla="*/ 11 w 202"/>
                <a:gd name="T51" fmla="*/ 302 h 376"/>
                <a:gd name="T52" fmla="*/ 18 w 202"/>
                <a:gd name="T53" fmla="*/ 289 h 376"/>
                <a:gd name="T54" fmla="*/ 6 w 202"/>
                <a:gd name="T55" fmla="*/ 276 h 376"/>
                <a:gd name="T56" fmla="*/ 11 w 202"/>
                <a:gd name="T57" fmla="*/ 260 h 376"/>
                <a:gd name="T58" fmla="*/ 20 w 202"/>
                <a:gd name="T59" fmla="*/ 240 h 376"/>
                <a:gd name="T60" fmla="*/ 20 w 202"/>
                <a:gd name="T61" fmla="*/ 229 h 376"/>
                <a:gd name="T62" fmla="*/ 11 w 202"/>
                <a:gd name="T63" fmla="*/ 216 h 376"/>
                <a:gd name="T64" fmla="*/ 24 w 202"/>
                <a:gd name="T65" fmla="*/ 189 h 376"/>
                <a:gd name="T66" fmla="*/ 26 w 202"/>
                <a:gd name="T67" fmla="*/ 167 h 376"/>
                <a:gd name="T68" fmla="*/ 22 w 202"/>
                <a:gd name="T69" fmla="*/ 149 h 376"/>
                <a:gd name="T70" fmla="*/ 20 w 202"/>
                <a:gd name="T71" fmla="*/ 140 h 376"/>
                <a:gd name="T72" fmla="*/ 29 w 202"/>
                <a:gd name="T73" fmla="*/ 136 h 376"/>
                <a:gd name="T74" fmla="*/ 35 w 202"/>
                <a:gd name="T75" fmla="*/ 127 h 376"/>
                <a:gd name="T76" fmla="*/ 42 w 202"/>
                <a:gd name="T77" fmla="*/ 122 h 376"/>
                <a:gd name="T78" fmla="*/ 44 w 202"/>
                <a:gd name="T79" fmla="*/ 113 h 376"/>
                <a:gd name="T80" fmla="*/ 49 w 202"/>
                <a:gd name="T81" fmla="*/ 100 h 376"/>
                <a:gd name="T82" fmla="*/ 55 w 202"/>
                <a:gd name="T83" fmla="*/ 87 h 376"/>
                <a:gd name="T84" fmla="*/ 66 w 202"/>
                <a:gd name="T85" fmla="*/ 82 h 376"/>
                <a:gd name="T86" fmla="*/ 75 w 202"/>
                <a:gd name="T87" fmla="*/ 69 h 376"/>
                <a:gd name="T88" fmla="*/ 95 w 202"/>
                <a:gd name="T89" fmla="*/ 55 h 376"/>
                <a:gd name="T90" fmla="*/ 120 w 202"/>
                <a:gd name="T91" fmla="*/ 49 h 376"/>
                <a:gd name="T92" fmla="*/ 138 w 202"/>
                <a:gd name="T93" fmla="*/ 40 h 376"/>
                <a:gd name="T94" fmla="*/ 144 w 202"/>
                <a:gd name="T95" fmla="*/ 27 h 376"/>
                <a:gd name="T96" fmla="*/ 153 w 202"/>
                <a:gd name="T97" fmla="*/ 9 h 376"/>
                <a:gd name="T98" fmla="*/ 169 w 202"/>
                <a:gd name="T99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02" h="376">
                  <a:moveTo>
                    <a:pt x="175" y="0"/>
                  </a:moveTo>
                  <a:lnTo>
                    <a:pt x="180" y="0"/>
                  </a:lnTo>
                  <a:lnTo>
                    <a:pt x="184" y="2"/>
                  </a:lnTo>
                  <a:lnTo>
                    <a:pt x="191" y="9"/>
                  </a:lnTo>
                  <a:lnTo>
                    <a:pt x="195" y="11"/>
                  </a:lnTo>
                  <a:lnTo>
                    <a:pt x="198" y="15"/>
                  </a:lnTo>
                  <a:lnTo>
                    <a:pt x="200" y="24"/>
                  </a:lnTo>
                  <a:lnTo>
                    <a:pt x="202" y="33"/>
                  </a:lnTo>
                  <a:lnTo>
                    <a:pt x="200" y="40"/>
                  </a:lnTo>
                  <a:lnTo>
                    <a:pt x="198" y="44"/>
                  </a:lnTo>
                  <a:lnTo>
                    <a:pt x="191" y="51"/>
                  </a:lnTo>
                  <a:lnTo>
                    <a:pt x="184" y="55"/>
                  </a:lnTo>
                  <a:lnTo>
                    <a:pt x="178" y="60"/>
                  </a:lnTo>
                  <a:lnTo>
                    <a:pt x="166" y="67"/>
                  </a:lnTo>
                  <a:lnTo>
                    <a:pt x="158" y="76"/>
                  </a:lnTo>
                  <a:lnTo>
                    <a:pt x="149" y="82"/>
                  </a:lnTo>
                  <a:lnTo>
                    <a:pt x="138" y="96"/>
                  </a:lnTo>
                  <a:lnTo>
                    <a:pt x="126" y="109"/>
                  </a:lnTo>
                  <a:lnTo>
                    <a:pt x="120" y="118"/>
                  </a:lnTo>
                  <a:lnTo>
                    <a:pt x="115" y="127"/>
                  </a:lnTo>
                  <a:lnTo>
                    <a:pt x="109" y="138"/>
                  </a:lnTo>
                  <a:lnTo>
                    <a:pt x="106" y="147"/>
                  </a:lnTo>
                  <a:lnTo>
                    <a:pt x="100" y="153"/>
                  </a:lnTo>
                  <a:lnTo>
                    <a:pt x="93" y="158"/>
                  </a:lnTo>
                  <a:lnTo>
                    <a:pt x="89" y="162"/>
                  </a:lnTo>
                  <a:lnTo>
                    <a:pt x="86" y="169"/>
                  </a:lnTo>
                  <a:lnTo>
                    <a:pt x="84" y="176"/>
                  </a:lnTo>
                  <a:lnTo>
                    <a:pt x="78" y="220"/>
                  </a:lnTo>
                  <a:lnTo>
                    <a:pt x="78" y="227"/>
                  </a:lnTo>
                  <a:lnTo>
                    <a:pt x="75" y="231"/>
                  </a:lnTo>
                  <a:lnTo>
                    <a:pt x="71" y="236"/>
                  </a:lnTo>
                  <a:lnTo>
                    <a:pt x="69" y="240"/>
                  </a:lnTo>
                  <a:lnTo>
                    <a:pt x="69" y="244"/>
                  </a:lnTo>
                  <a:lnTo>
                    <a:pt x="66" y="258"/>
                  </a:lnTo>
                  <a:lnTo>
                    <a:pt x="66" y="269"/>
                  </a:lnTo>
                  <a:lnTo>
                    <a:pt x="66" y="280"/>
                  </a:lnTo>
                  <a:lnTo>
                    <a:pt x="71" y="291"/>
                  </a:lnTo>
                  <a:lnTo>
                    <a:pt x="73" y="305"/>
                  </a:lnTo>
                  <a:lnTo>
                    <a:pt x="84" y="327"/>
                  </a:lnTo>
                  <a:lnTo>
                    <a:pt x="104" y="345"/>
                  </a:lnTo>
                  <a:lnTo>
                    <a:pt x="111" y="349"/>
                  </a:lnTo>
                  <a:lnTo>
                    <a:pt x="120" y="356"/>
                  </a:lnTo>
                  <a:lnTo>
                    <a:pt x="122" y="358"/>
                  </a:lnTo>
                  <a:lnTo>
                    <a:pt x="122" y="360"/>
                  </a:lnTo>
                  <a:lnTo>
                    <a:pt x="122" y="365"/>
                  </a:lnTo>
                  <a:lnTo>
                    <a:pt x="122" y="369"/>
                  </a:lnTo>
                  <a:lnTo>
                    <a:pt x="120" y="371"/>
                  </a:lnTo>
                  <a:lnTo>
                    <a:pt x="120" y="373"/>
                  </a:lnTo>
                  <a:lnTo>
                    <a:pt x="115" y="376"/>
                  </a:lnTo>
                  <a:lnTo>
                    <a:pt x="100" y="376"/>
                  </a:lnTo>
                  <a:lnTo>
                    <a:pt x="100" y="373"/>
                  </a:lnTo>
                  <a:lnTo>
                    <a:pt x="95" y="373"/>
                  </a:lnTo>
                  <a:lnTo>
                    <a:pt x="89" y="373"/>
                  </a:lnTo>
                  <a:lnTo>
                    <a:pt x="82" y="373"/>
                  </a:lnTo>
                  <a:lnTo>
                    <a:pt x="75" y="371"/>
                  </a:lnTo>
                  <a:lnTo>
                    <a:pt x="71" y="369"/>
                  </a:lnTo>
                  <a:lnTo>
                    <a:pt x="64" y="367"/>
                  </a:lnTo>
                  <a:lnTo>
                    <a:pt x="58" y="367"/>
                  </a:lnTo>
                  <a:lnTo>
                    <a:pt x="55" y="362"/>
                  </a:lnTo>
                  <a:lnTo>
                    <a:pt x="51" y="360"/>
                  </a:lnTo>
                  <a:lnTo>
                    <a:pt x="49" y="353"/>
                  </a:lnTo>
                  <a:lnTo>
                    <a:pt x="49" y="349"/>
                  </a:lnTo>
                  <a:lnTo>
                    <a:pt x="44" y="345"/>
                  </a:lnTo>
                  <a:lnTo>
                    <a:pt x="42" y="340"/>
                  </a:lnTo>
                  <a:lnTo>
                    <a:pt x="38" y="338"/>
                  </a:lnTo>
                  <a:lnTo>
                    <a:pt x="31" y="338"/>
                  </a:lnTo>
                  <a:lnTo>
                    <a:pt x="26" y="340"/>
                  </a:lnTo>
                  <a:lnTo>
                    <a:pt x="20" y="340"/>
                  </a:lnTo>
                  <a:lnTo>
                    <a:pt x="18" y="340"/>
                  </a:lnTo>
                  <a:lnTo>
                    <a:pt x="13" y="338"/>
                  </a:lnTo>
                  <a:lnTo>
                    <a:pt x="6" y="333"/>
                  </a:lnTo>
                  <a:lnTo>
                    <a:pt x="2" y="327"/>
                  </a:lnTo>
                  <a:lnTo>
                    <a:pt x="0" y="318"/>
                  </a:lnTo>
                  <a:lnTo>
                    <a:pt x="2" y="309"/>
                  </a:lnTo>
                  <a:lnTo>
                    <a:pt x="2" y="307"/>
                  </a:lnTo>
                  <a:lnTo>
                    <a:pt x="4" y="305"/>
                  </a:lnTo>
                  <a:lnTo>
                    <a:pt x="9" y="302"/>
                  </a:lnTo>
                  <a:lnTo>
                    <a:pt x="11" y="302"/>
                  </a:lnTo>
                  <a:lnTo>
                    <a:pt x="15" y="298"/>
                  </a:lnTo>
                  <a:lnTo>
                    <a:pt x="15" y="293"/>
                  </a:lnTo>
                  <a:lnTo>
                    <a:pt x="18" y="289"/>
                  </a:lnTo>
                  <a:lnTo>
                    <a:pt x="15" y="284"/>
                  </a:lnTo>
                  <a:lnTo>
                    <a:pt x="11" y="278"/>
                  </a:lnTo>
                  <a:lnTo>
                    <a:pt x="6" y="276"/>
                  </a:lnTo>
                  <a:lnTo>
                    <a:pt x="6" y="271"/>
                  </a:lnTo>
                  <a:lnTo>
                    <a:pt x="9" y="267"/>
                  </a:lnTo>
                  <a:lnTo>
                    <a:pt x="11" y="260"/>
                  </a:lnTo>
                  <a:lnTo>
                    <a:pt x="13" y="253"/>
                  </a:lnTo>
                  <a:lnTo>
                    <a:pt x="15" y="244"/>
                  </a:lnTo>
                  <a:lnTo>
                    <a:pt x="20" y="240"/>
                  </a:lnTo>
                  <a:lnTo>
                    <a:pt x="22" y="236"/>
                  </a:lnTo>
                  <a:lnTo>
                    <a:pt x="22" y="231"/>
                  </a:lnTo>
                  <a:lnTo>
                    <a:pt x="20" y="229"/>
                  </a:lnTo>
                  <a:lnTo>
                    <a:pt x="15" y="222"/>
                  </a:lnTo>
                  <a:lnTo>
                    <a:pt x="13" y="220"/>
                  </a:lnTo>
                  <a:lnTo>
                    <a:pt x="11" y="216"/>
                  </a:lnTo>
                  <a:lnTo>
                    <a:pt x="13" y="211"/>
                  </a:lnTo>
                  <a:lnTo>
                    <a:pt x="22" y="193"/>
                  </a:lnTo>
                  <a:lnTo>
                    <a:pt x="24" y="189"/>
                  </a:lnTo>
                  <a:lnTo>
                    <a:pt x="26" y="182"/>
                  </a:lnTo>
                  <a:lnTo>
                    <a:pt x="26" y="173"/>
                  </a:lnTo>
                  <a:lnTo>
                    <a:pt x="26" y="167"/>
                  </a:lnTo>
                  <a:lnTo>
                    <a:pt x="26" y="160"/>
                  </a:lnTo>
                  <a:lnTo>
                    <a:pt x="24" y="156"/>
                  </a:lnTo>
                  <a:lnTo>
                    <a:pt x="22" y="149"/>
                  </a:lnTo>
                  <a:lnTo>
                    <a:pt x="18" y="144"/>
                  </a:lnTo>
                  <a:lnTo>
                    <a:pt x="18" y="142"/>
                  </a:lnTo>
                  <a:lnTo>
                    <a:pt x="20" y="140"/>
                  </a:lnTo>
                  <a:lnTo>
                    <a:pt x="22" y="138"/>
                  </a:lnTo>
                  <a:lnTo>
                    <a:pt x="24" y="138"/>
                  </a:lnTo>
                  <a:lnTo>
                    <a:pt x="29" y="136"/>
                  </a:lnTo>
                  <a:lnTo>
                    <a:pt x="31" y="133"/>
                  </a:lnTo>
                  <a:lnTo>
                    <a:pt x="33" y="129"/>
                  </a:lnTo>
                  <a:lnTo>
                    <a:pt x="35" y="127"/>
                  </a:lnTo>
                  <a:lnTo>
                    <a:pt x="40" y="124"/>
                  </a:lnTo>
                  <a:lnTo>
                    <a:pt x="42" y="124"/>
                  </a:lnTo>
                  <a:lnTo>
                    <a:pt x="42" y="122"/>
                  </a:lnTo>
                  <a:lnTo>
                    <a:pt x="44" y="120"/>
                  </a:lnTo>
                  <a:lnTo>
                    <a:pt x="44" y="118"/>
                  </a:lnTo>
                  <a:lnTo>
                    <a:pt x="44" y="113"/>
                  </a:lnTo>
                  <a:lnTo>
                    <a:pt x="44" y="111"/>
                  </a:lnTo>
                  <a:lnTo>
                    <a:pt x="46" y="107"/>
                  </a:lnTo>
                  <a:lnTo>
                    <a:pt x="49" y="100"/>
                  </a:lnTo>
                  <a:lnTo>
                    <a:pt x="51" y="93"/>
                  </a:lnTo>
                  <a:lnTo>
                    <a:pt x="53" y="89"/>
                  </a:lnTo>
                  <a:lnTo>
                    <a:pt x="55" y="87"/>
                  </a:lnTo>
                  <a:lnTo>
                    <a:pt x="58" y="87"/>
                  </a:lnTo>
                  <a:lnTo>
                    <a:pt x="62" y="84"/>
                  </a:lnTo>
                  <a:lnTo>
                    <a:pt x="66" y="82"/>
                  </a:lnTo>
                  <a:lnTo>
                    <a:pt x="69" y="78"/>
                  </a:lnTo>
                  <a:lnTo>
                    <a:pt x="71" y="76"/>
                  </a:lnTo>
                  <a:lnTo>
                    <a:pt x="75" y="69"/>
                  </a:lnTo>
                  <a:lnTo>
                    <a:pt x="82" y="62"/>
                  </a:lnTo>
                  <a:lnTo>
                    <a:pt x="89" y="58"/>
                  </a:lnTo>
                  <a:lnTo>
                    <a:pt x="95" y="55"/>
                  </a:lnTo>
                  <a:lnTo>
                    <a:pt x="104" y="53"/>
                  </a:lnTo>
                  <a:lnTo>
                    <a:pt x="113" y="53"/>
                  </a:lnTo>
                  <a:lnTo>
                    <a:pt x="120" y="49"/>
                  </a:lnTo>
                  <a:lnTo>
                    <a:pt x="126" y="47"/>
                  </a:lnTo>
                  <a:lnTo>
                    <a:pt x="133" y="42"/>
                  </a:lnTo>
                  <a:lnTo>
                    <a:pt x="138" y="40"/>
                  </a:lnTo>
                  <a:lnTo>
                    <a:pt x="140" y="35"/>
                  </a:lnTo>
                  <a:lnTo>
                    <a:pt x="142" y="31"/>
                  </a:lnTo>
                  <a:lnTo>
                    <a:pt x="144" y="27"/>
                  </a:lnTo>
                  <a:lnTo>
                    <a:pt x="146" y="18"/>
                  </a:lnTo>
                  <a:lnTo>
                    <a:pt x="149" y="13"/>
                  </a:lnTo>
                  <a:lnTo>
                    <a:pt x="153" y="9"/>
                  </a:lnTo>
                  <a:lnTo>
                    <a:pt x="160" y="4"/>
                  </a:lnTo>
                  <a:lnTo>
                    <a:pt x="164" y="2"/>
                  </a:lnTo>
                  <a:lnTo>
                    <a:pt x="169" y="0"/>
                  </a:lnTo>
                  <a:lnTo>
                    <a:pt x="17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D3D82968-B42B-4984-8E2B-1B7C597418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61600" y="2749550"/>
              <a:ext cx="363538" cy="542925"/>
            </a:xfrm>
            <a:custGeom>
              <a:avLst/>
              <a:gdLst>
                <a:gd name="T0" fmla="*/ 182 w 229"/>
                <a:gd name="T1" fmla="*/ 13 h 342"/>
                <a:gd name="T2" fmla="*/ 189 w 229"/>
                <a:gd name="T3" fmla="*/ 2 h 342"/>
                <a:gd name="T4" fmla="*/ 224 w 229"/>
                <a:gd name="T5" fmla="*/ 80 h 342"/>
                <a:gd name="T6" fmla="*/ 218 w 229"/>
                <a:gd name="T7" fmla="*/ 105 h 342"/>
                <a:gd name="T8" fmla="*/ 220 w 229"/>
                <a:gd name="T9" fmla="*/ 138 h 342"/>
                <a:gd name="T10" fmla="*/ 227 w 229"/>
                <a:gd name="T11" fmla="*/ 182 h 342"/>
                <a:gd name="T12" fmla="*/ 220 w 229"/>
                <a:gd name="T13" fmla="*/ 209 h 342"/>
                <a:gd name="T14" fmla="*/ 209 w 229"/>
                <a:gd name="T15" fmla="*/ 209 h 342"/>
                <a:gd name="T16" fmla="*/ 200 w 229"/>
                <a:gd name="T17" fmla="*/ 205 h 342"/>
                <a:gd name="T18" fmla="*/ 193 w 229"/>
                <a:gd name="T19" fmla="*/ 220 h 342"/>
                <a:gd name="T20" fmla="*/ 184 w 229"/>
                <a:gd name="T21" fmla="*/ 220 h 342"/>
                <a:gd name="T22" fmla="*/ 173 w 229"/>
                <a:gd name="T23" fmla="*/ 225 h 342"/>
                <a:gd name="T24" fmla="*/ 153 w 229"/>
                <a:gd name="T25" fmla="*/ 229 h 342"/>
                <a:gd name="T26" fmla="*/ 129 w 229"/>
                <a:gd name="T27" fmla="*/ 262 h 342"/>
                <a:gd name="T28" fmla="*/ 111 w 229"/>
                <a:gd name="T29" fmla="*/ 247 h 342"/>
                <a:gd name="T30" fmla="*/ 109 w 229"/>
                <a:gd name="T31" fmla="*/ 231 h 342"/>
                <a:gd name="T32" fmla="*/ 104 w 229"/>
                <a:gd name="T33" fmla="*/ 227 h 342"/>
                <a:gd name="T34" fmla="*/ 96 w 229"/>
                <a:gd name="T35" fmla="*/ 236 h 342"/>
                <a:gd name="T36" fmla="*/ 107 w 229"/>
                <a:gd name="T37" fmla="*/ 253 h 342"/>
                <a:gd name="T38" fmla="*/ 98 w 229"/>
                <a:gd name="T39" fmla="*/ 267 h 342"/>
                <a:gd name="T40" fmla="*/ 82 w 229"/>
                <a:gd name="T41" fmla="*/ 269 h 342"/>
                <a:gd name="T42" fmla="*/ 76 w 229"/>
                <a:gd name="T43" fmla="*/ 282 h 342"/>
                <a:gd name="T44" fmla="*/ 62 w 229"/>
                <a:gd name="T45" fmla="*/ 280 h 342"/>
                <a:gd name="T46" fmla="*/ 58 w 229"/>
                <a:gd name="T47" fmla="*/ 258 h 342"/>
                <a:gd name="T48" fmla="*/ 76 w 229"/>
                <a:gd name="T49" fmla="*/ 251 h 342"/>
                <a:gd name="T50" fmla="*/ 84 w 229"/>
                <a:gd name="T51" fmla="*/ 242 h 342"/>
                <a:gd name="T52" fmla="*/ 76 w 229"/>
                <a:gd name="T53" fmla="*/ 242 h 342"/>
                <a:gd name="T54" fmla="*/ 53 w 229"/>
                <a:gd name="T55" fmla="*/ 249 h 342"/>
                <a:gd name="T56" fmla="*/ 40 w 229"/>
                <a:gd name="T57" fmla="*/ 256 h 342"/>
                <a:gd name="T58" fmla="*/ 33 w 229"/>
                <a:gd name="T59" fmla="*/ 260 h 342"/>
                <a:gd name="T60" fmla="*/ 44 w 229"/>
                <a:gd name="T61" fmla="*/ 267 h 342"/>
                <a:gd name="T62" fmla="*/ 53 w 229"/>
                <a:gd name="T63" fmla="*/ 285 h 342"/>
                <a:gd name="T64" fmla="*/ 42 w 229"/>
                <a:gd name="T65" fmla="*/ 340 h 342"/>
                <a:gd name="T66" fmla="*/ 33 w 229"/>
                <a:gd name="T67" fmla="*/ 340 h 342"/>
                <a:gd name="T68" fmla="*/ 13 w 229"/>
                <a:gd name="T69" fmla="*/ 307 h 342"/>
                <a:gd name="T70" fmla="*/ 16 w 229"/>
                <a:gd name="T71" fmla="*/ 305 h 342"/>
                <a:gd name="T72" fmla="*/ 9 w 229"/>
                <a:gd name="T73" fmla="*/ 296 h 342"/>
                <a:gd name="T74" fmla="*/ 7 w 229"/>
                <a:gd name="T75" fmla="*/ 296 h 342"/>
                <a:gd name="T76" fmla="*/ 2 w 229"/>
                <a:gd name="T77" fmla="*/ 278 h 342"/>
                <a:gd name="T78" fmla="*/ 20 w 229"/>
                <a:gd name="T79" fmla="*/ 251 h 342"/>
                <a:gd name="T80" fmla="*/ 33 w 229"/>
                <a:gd name="T81" fmla="*/ 233 h 342"/>
                <a:gd name="T82" fmla="*/ 62 w 229"/>
                <a:gd name="T83" fmla="*/ 205 h 342"/>
                <a:gd name="T84" fmla="*/ 102 w 229"/>
                <a:gd name="T85" fmla="*/ 196 h 342"/>
                <a:gd name="T86" fmla="*/ 118 w 229"/>
                <a:gd name="T87" fmla="*/ 185 h 342"/>
                <a:gd name="T88" fmla="*/ 124 w 229"/>
                <a:gd name="T89" fmla="*/ 158 h 342"/>
                <a:gd name="T90" fmla="*/ 124 w 229"/>
                <a:gd name="T91" fmla="*/ 145 h 342"/>
                <a:gd name="T92" fmla="*/ 133 w 229"/>
                <a:gd name="T93" fmla="*/ 142 h 342"/>
                <a:gd name="T94" fmla="*/ 140 w 229"/>
                <a:gd name="T95" fmla="*/ 153 h 342"/>
                <a:gd name="T96" fmla="*/ 158 w 229"/>
                <a:gd name="T97" fmla="*/ 145 h 342"/>
                <a:gd name="T98" fmla="*/ 167 w 229"/>
                <a:gd name="T99" fmla="*/ 122 h 342"/>
                <a:gd name="T100" fmla="*/ 175 w 229"/>
                <a:gd name="T101" fmla="*/ 62 h 342"/>
                <a:gd name="T102" fmla="*/ 167 w 229"/>
                <a:gd name="T103" fmla="*/ 49 h 342"/>
                <a:gd name="T104" fmla="*/ 171 w 229"/>
                <a:gd name="T105" fmla="*/ 13 h 3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29" h="342">
                  <a:moveTo>
                    <a:pt x="182" y="13"/>
                  </a:moveTo>
                  <a:lnTo>
                    <a:pt x="182" y="13"/>
                  </a:lnTo>
                  <a:lnTo>
                    <a:pt x="180" y="13"/>
                  </a:lnTo>
                  <a:lnTo>
                    <a:pt x="182" y="13"/>
                  </a:lnTo>
                  <a:lnTo>
                    <a:pt x="182" y="13"/>
                  </a:lnTo>
                  <a:close/>
                  <a:moveTo>
                    <a:pt x="187" y="0"/>
                  </a:moveTo>
                  <a:lnTo>
                    <a:pt x="189" y="0"/>
                  </a:lnTo>
                  <a:lnTo>
                    <a:pt x="189" y="2"/>
                  </a:lnTo>
                  <a:lnTo>
                    <a:pt x="200" y="22"/>
                  </a:lnTo>
                  <a:lnTo>
                    <a:pt x="213" y="42"/>
                  </a:lnTo>
                  <a:lnTo>
                    <a:pt x="222" y="60"/>
                  </a:lnTo>
                  <a:lnTo>
                    <a:pt x="224" y="80"/>
                  </a:lnTo>
                  <a:lnTo>
                    <a:pt x="224" y="93"/>
                  </a:lnTo>
                  <a:lnTo>
                    <a:pt x="224" y="98"/>
                  </a:lnTo>
                  <a:lnTo>
                    <a:pt x="222" y="102"/>
                  </a:lnTo>
                  <a:lnTo>
                    <a:pt x="218" y="105"/>
                  </a:lnTo>
                  <a:lnTo>
                    <a:pt x="215" y="109"/>
                  </a:lnTo>
                  <a:lnTo>
                    <a:pt x="213" y="113"/>
                  </a:lnTo>
                  <a:lnTo>
                    <a:pt x="215" y="118"/>
                  </a:lnTo>
                  <a:lnTo>
                    <a:pt x="220" y="138"/>
                  </a:lnTo>
                  <a:lnTo>
                    <a:pt x="220" y="158"/>
                  </a:lnTo>
                  <a:lnTo>
                    <a:pt x="220" y="167"/>
                  </a:lnTo>
                  <a:lnTo>
                    <a:pt x="222" y="176"/>
                  </a:lnTo>
                  <a:lnTo>
                    <a:pt x="227" y="182"/>
                  </a:lnTo>
                  <a:lnTo>
                    <a:pt x="229" y="189"/>
                  </a:lnTo>
                  <a:lnTo>
                    <a:pt x="229" y="196"/>
                  </a:lnTo>
                  <a:lnTo>
                    <a:pt x="224" y="202"/>
                  </a:lnTo>
                  <a:lnTo>
                    <a:pt x="220" y="209"/>
                  </a:lnTo>
                  <a:lnTo>
                    <a:pt x="215" y="213"/>
                  </a:lnTo>
                  <a:lnTo>
                    <a:pt x="213" y="213"/>
                  </a:lnTo>
                  <a:lnTo>
                    <a:pt x="211" y="211"/>
                  </a:lnTo>
                  <a:lnTo>
                    <a:pt x="209" y="209"/>
                  </a:lnTo>
                  <a:lnTo>
                    <a:pt x="207" y="202"/>
                  </a:lnTo>
                  <a:lnTo>
                    <a:pt x="204" y="200"/>
                  </a:lnTo>
                  <a:lnTo>
                    <a:pt x="202" y="202"/>
                  </a:lnTo>
                  <a:lnTo>
                    <a:pt x="200" y="205"/>
                  </a:lnTo>
                  <a:lnTo>
                    <a:pt x="198" y="209"/>
                  </a:lnTo>
                  <a:lnTo>
                    <a:pt x="198" y="213"/>
                  </a:lnTo>
                  <a:lnTo>
                    <a:pt x="195" y="218"/>
                  </a:lnTo>
                  <a:lnTo>
                    <a:pt x="193" y="220"/>
                  </a:lnTo>
                  <a:lnTo>
                    <a:pt x="191" y="222"/>
                  </a:lnTo>
                  <a:lnTo>
                    <a:pt x="189" y="220"/>
                  </a:lnTo>
                  <a:lnTo>
                    <a:pt x="187" y="220"/>
                  </a:lnTo>
                  <a:lnTo>
                    <a:pt x="184" y="220"/>
                  </a:lnTo>
                  <a:lnTo>
                    <a:pt x="184" y="220"/>
                  </a:lnTo>
                  <a:lnTo>
                    <a:pt x="180" y="222"/>
                  </a:lnTo>
                  <a:lnTo>
                    <a:pt x="178" y="225"/>
                  </a:lnTo>
                  <a:lnTo>
                    <a:pt x="173" y="225"/>
                  </a:lnTo>
                  <a:lnTo>
                    <a:pt x="171" y="227"/>
                  </a:lnTo>
                  <a:lnTo>
                    <a:pt x="164" y="227"/>
                  </a:lnTo>
                  <a:lnTo>
                    <a:pt x="155" y="227"/>
                  </a:lnTo>
                  <a:lnTo>
                    <a:pt x="153" y="229"/>
                  </a:lnTo>
                  <a:lnTo>
                    <a:pt x="151" y="231"/>
                  </a:lnTo>
                  <a:lnTo>
                    <a:pt x="133" y="260"/>
                  </a:lnTo>
                  <a:lnTo>
                    <a:pt x="131" y="262"/>
                  </a:lnTo>
                  <a:lnTo>
                    <a:pt x="129" y="262"/>
                  </a:lnTo>
                  <a:lnTo>
                    <a:pt x="124" y="262"/>
                  </a:lnTo>
                  <a:lnTo>
                    <a:pt x="120" y="258"/>
                  </a:lnTo>
                  <a:lnTo>
                    <a:pt x="113" y="253"/>
                  </a:lnTo>
                  <a:lnTo>
                    <a:pt x="111" y="247"/>
                  </a:lnTo>
                  <a:lnTo>
                    <a:pt x="107" y="240"/>
                  </a:lnTo>
                  <a:lnTo>
                    <a:pt x="107" y="238"/>
                  </a:lnTo>
                  <a:lnTo>
                    <a:pt x="107" y="236"/>
                  </a:lnTo>
                  <a:lnTo>
                    <a:pt x="109" y="231"/>
                  </a:lnTo>
                  <a:lnTo>
                    <a:pt x="109" y="229"/>
                  </a:lnTo>
                  <a:lnTo>
                    <a:pt x="109" y="227"/>
                  </a:lnTo>
                  <a:lnTo>
                    <a:pt x="107" y="227"/>
                  </a:lnTo>
                  <a:lnTo>
                    <a:pt x="104" y="227"/>
                  </a:lnTo>
                  <a:lnTo>
                    <a:pt x="102" y="229"/>
                  </a:lnTo>
                  <a:lnTo>
                    <a:pt x="98" y="231"/>
                  </a:lnTo>
                  <a:lnTo>
                    <a:pt x="98" y="233"/>
                  </a:lnTo>
                  <a:lnTo>
                    <a:pt x="96" y="236"/>
                  </a:lnTo>
                  <a:lnTo>
                    <a:pt x="96" y="238"/>
                  </a:lnTo>
                  <a:lnTo>
                    <a:pt x="100" y="245"/>
                  </a:lnTo>
                  <a:lnTo>
                    <a:pt x="104" y="249"/>
                  </a:lnTo>
                  <a:lnTo>
                    <a:pt x="107" y="253"/>
                  </a:lnTo>
                  <a:lnTo>
                    <a:pt x="107" y="258"/>
                  </a:lnTo>
                  <a:lnTo>
                    <a:pt x="104" y="262"/>
                  </a:lnTo>
                  <a:lnTo>
                    <a:pt x="102" y="265"/>
                  </a:lnTo>
                  <a:lnTo>
                    <a:pt x="98" y="267"/>
                  </a:lnTo>
                  <a:lnTo>
                    <a:pt x="96" y="267"/>
                  </a:lnTo>
                  <a:lnTo>
                    <a:pt x="91" y="267"/>
                  </a:lnTo>
                  <a:lnTo>
                    <a:pt x="87" y="267"/>
                  </a:lnTo>
                  <a:lnTo>
                    <a:pt x="82" y="269"/>
                  </a:lnTo>
                  <a:lnTo>
                    <a:pt x="80" y="271"/>
                  </a:lnTo>
                  <a:lnTo>
                    <a:pt x="78" y="276"/>
                  </a:lnTo>
                  <a:lnTo>
                    <a:pt x="78" y="280"/>
                  </a:lnTo>
                  <a:lnTo>
                    <a:pt x="76" y="282"/>
                  </a:lnTo>
                  <a:lnTo>
                    <a:pt x="71" y="285"/>
                  </a:lnTo>
                  <a:lnTo>
                    <a:pt x="67" y="285"/>
                  </a:lnTo>
                  <a:lnTo>
                    <a:pt x="64" y="282"/>
                  </a:lnTo>
                  <a:lnTo>
                    <a:pt x="62" y="280"/>
                  </a:lnTo>
                  <a:lnTo>
                    <a:pt x="60" y="273"/>
                  </a:lnTo>
                  <a:lnTo>
                    <a:pt x="58" y="267"/>
                  </a:lnTo>
                  <a:lnTo>
                    <a:pt x="58" y="262"/>
                  </a:lnTo>
                  <a:lnTo>
                    <a:pt x="58" y="258"/>
                  </a:lnTo>
                  <a:lnTo>
                    <a:pt x="62" y="253"/>
                  </a:lnTo>
                  <a:lnTo>
                    <a:pt x="67" y="251"/>
                  </a:lnTo>
                  <a:lnTo>
                    <a:pt x="71" y="251"/>
                  </a:lnTo>
                  <a:lnTo>
                    <a:pt x="76" y="251"/>
                  </a:lnTo>
                  <a:lnTo>
                    <a:pt x="78" y="249"/>
                  </a:lnTo>
                  <a:lnTo>
                    <a:pt x="80" y="247"/>
                  </a:lnTo>
                  <a:lnTo>
                    <a:pt x="82" y="242"/>
                  </a:lnTo>
                  <a:lnTo>
                    <a:pt x="84" y="242"/>
                  </a:lnTo>
                  <a:lnTo>
                    <a:pt x="84" y="242"/>
                  </a:lnTo>
                  <a:lnTo>
                    <a:pt x="84" y="242"/>
                  </a:lnTo>
                  <a:lnTo>
                    <a:pt x="82" y="242"/>
                  </a:lnTo>
                  <a:lnTo>
                    <a:pt x="76" y="242"/>
                  </a:lnTo>
                  <a:lnTo>
                    <a:pt x="67" y="242"/>
                  </a:lnTo>
                  <a:lnTo>
                    <a:pt x="60" y="245"/>
                  </a:lnTo>
                  <a:lnTo>
                    <a:pt x="56" y="247"/>
                  </a:lnTo>
                  <a:lnTo>
                    <a:pt x="53" y="249"/>
                  </a:lnTo>
                  <a:lnTo>
                    <a:pt x="51" y="253"/>
                  </a:lnTo>
                  <a:lnTo>
                    <a:pt x="47" y="253"/>
                  </a:lnTo>
                  <a:lnTo>
                    <a:pt x="44" y="256"/>
                  </a:lnTo>
                  <a:lnTo>
                    <a:pt x="40" y="256"/>
                  </a:lnTo>
                  <a:lnTo>
                    <a:pt x="38" y="256"/>
                  </a:lnTo>
                  <a:lnTo>
                    <a:pt x="36" y="258"/>
                  </a:lnTo>
                  <a:lnTo>
                    <a:pt x="33" y="258"/>
                  </a:lnTo>
                  <a:lnTo>
                    <a:pt x="33" y="260"/>
                  </a:lnTo>
                  <a:lnTo>
                    <a:pt x="33" y="260"/>
                  </a:lnTo>
                  <a:lnTo>
                    <a:pt x="33" y="262"/>
                  </a:lnTo>
                  <a:lnTo>
                    <a:pt x="40" y="262"/>
                  </a:lnTo>
                  <a:lnTo>
                    <a:pt x="44" y="267"/>
                  </a:lnTo>
                  <a:lnTo>
                    <a:pt x="47" y="271"/>
                  </a:lnTo>
                  <a:lnTo>
                    <a:pt x="49" y="276"/>
                  </a:lnTo>
                  <a:lnTo>
                    <a:pt x="51" y="280"/>
                  </a:lnTo>
                  <a:lnTo>
                    <a:pt x="53" y="285"/>
                  </a:lnTo>
                  <a:lnTo>
                    <a:pt x="49" y="327"/>
                  </a:lnTo>
                  <a:lnTo>
                    <a:pt x="47" y="331"/>
                  </a:lnTo>
                  <a:lnTo>
                    <a:pt x="44" y="336"/>
                  </a:lnTo>
                  <a:lnTo>
                    <a:pt x="42" y="340"/>
                  </a:lnTo>
                  <a:lnTo>
                    <a:pt x="42" y="340"/>
                  </a:lnTo>
                  <a:lnTo>
                    <a:pt x="40" y="340"/>
                  </a:lnTo>
                  <a:lnTo>
                    <a:pt x="38" y="342"/>
                  </a:lnTo>
                  <a:lnTo>
                    <a:pt x="33" y="340"/>
                  </a:lnTo>
                  <a:lnTo>
                    <a:pt x="29" y="340"/>
                  </a:lnTo>
                  <a:lnTo>
                    <a:pt x="24" y="338"/>
                  </a:lnTo>
                  <a:lnTo>
                    <a:pt x="22" y="336"/>
                  </a:lnTo>
                  <a:lnTo>
                    <a:pt x="13" y="307"/>
                  </a:lnTo>
                  <a:lnTo>
                    <a:pt x="13" y="309"/>
                  </a:lnTo>
                  <a:lnTo>
                    <a:pt x="13" y="307"/>
                  </a:lnTo>
                  <a:lnTo>
                    <a:pt x="13" y="307"/>
                  </a:lnTo>
                  <a:lnTo>
                    <a:pt x="16" y="305"/>
                  </a:lnTo>
                  <a:lnTo>
                    <a:pt x="16" y="298"/>
                  </a:lnTo>
                  <a:lnTo>
                    <a:pt x="16" y="296"/>
                  </a:lnTo>
                  <a:lnTo>
                    <a:pt x="13" y="296"/>
                  </a:lnTo>
                  <a:lnTo>
                    <a:pt x="9" y="296"/>
                  </a:lnTo>
                  <a:lnTo>
                    <a:pt x="7" y="296"/>
                  </a:lnTo>
                  <a:lnTo>
                    <a:pt x="7" y="298"/>
                  </a:lnTo>
                  <a:lnTo>
                    <a:pt x="7" y="296"/>
                  </a:lnTo>
                  <a:lnTo>
                    <a:pt x="7" y="296"/>
                  </a:lnTo>
                  <a:lnTo>
                    <a:pt x="4" y="293"/>
                  </a:lnTo>
                  <a:lnTo>
                    <a:pt x="2" y="289"/>
                  </a:lnTo>
                  <a:lnTo>
                    <a:pt x="0" y="285"/>
                  </a:lnTo>
                  <a:lnTo>
                    <a:pt x="2" y="278"/>
                  </a:lnTo>
                  <a:lnTo>
                    <a:pt x="4" y="271"/>
                  </a:lnTo>
                  <a:lnTo>
                    <a:pt x="18" y="258"/>
                  </a:lnTo>
                  <a:lnTo>
                    <a:pt x="20" y="253"/>
                  </a:lnTo>
                  <a:lnTo>
                    <a:pt x="20" y="251"/>
                  </a:lnTo>
                  <a:lnTo>
                    <a:pt x="20" y="247"/>
                  </a:lnTo>
                  <a:lnTo>
                    <a:pt x="22" y="245"/>
                  </a:lnTo>
                  <a:lnTo>
                    <a:pt x="22" y="242"/>
                  </a:lnTo>
                  <a:lnTo>
                    <a:pt x="33" y="233"/>
                  </a:lnTo>
                  <a:lnTo>
                    <a:pt x="42" y="222"/>
                  </a:lnTo>
                  <a:lnTo>
                    <a:pt x="51" y="211"/>
                  </a:lnTo>
                  <a:lnTo>
                    <a:pt x="56" y="207"/>
                  </a:lnTo>
                  <a:lnTo>
                    <a:pt x="62" y="205"/>
                  </a:lnTo>
                  <a:lnTo>
                    <a:pt x="76" y="202"/>
                  </a:lnTo>
                  <a:lnTo>
                    <a:pt x="89" y="198"/>
                  </a:lnTo>
                  <a:lnTo>
                    <a:pt x="96" y="196"/>
                  </a:lnTo>
                  <a:lnTo>
                    <a:pt x="102" y="196"/>
                  </a:lnTo>
                  <a:lnTo>
                    <a:pt x="111" y="196"/>
                  </a:lnTo>
                  <a:lnTo>
                    <a:pt x="113" y="196"/>
                  </a:lnTo>
                  <a:lnTo>
                    <a:pt x="116" y="193"/>
                  </a:lnTo>
                  <a:lnTo>
                    <a:pt x="118" y="185"/>
                  </a:lnTo>
                  <a:lnTo>
                    <a:pt x="120" y="173"/>
                  </a:lnTo>
                  <a:lnTo>
                    <a:pt x="122" y="165"/>
                  </a:lnTo>
                  <a:lnTo>
                    <a:pt x="124" y="162"/>
                  </a:lnTo>
                  <a:lnTo>
                    <a:pt x="124" y="158"/>
                  </a:lnTo>
                  <a:lnTo>
                    <a:pt x="124" y="156"/>
                  </a:lnTo>
                  <a:lnTo>
                    <a:pt x="122" y="151"/>
                  </a:lnTo>
                  <a:lnTo>
                    <a:pt x="122" y="147"/>
                  </a:lnTo>
                  <a:lnTo>
                    <a:pt x="124" y="145"/>
                  </a:lnTo>
                  <a:lnTo>
                    <a:pt x="127" y="142"/>
                  </a:lnTo>
                  <a:lnTo>
                    <a:pt x="129" y="140"/>
                  </a:lnTo>
                  <a:lnTo>
                    <a:pt x="131" y="140"/>
                  </a:lnTo>
                  <a:lnTo>
                    <a:pt x="133" y="142"/>
                  </a:lnTo>
                  <a:lnTo>
                    <a:pt x="133" y="145"/>
                  </a:lnTo>
                  <a:lnTo>
                    <a:pt x="135" y="151"/>
                  </a:lnTo>
                  <a:lnTo>
                    <a:pt x="135" y="151"/>
                  </a:lnTo>
                  <a:lnTo>
                    <a:pt x="140" y="153"/>
                  </a:lnTo>
                  <a:lnTo>
                    <a:pt x="142" y="153"/>
                  </a:lnTo>
                  <a:lnTo>
                    <a:pt x="147" y="151"/>
                  </a:lnTo>
                  <a:lnTo>
                    <a:pt x="153" y="149"/>
                  </a:lnTo>
                  <a:lnTo>
                    <a:pt x="158" y="145"/>
                  </a:lnTo>
                  <a:lnTo>
                    <a:pt x="162" y="140"/>
                  </a:lnTo>
                  <a:lnTo>
                    <a:pt x="164" y="133"/>
                  </a:lnTo>
                  <a:lnTo>
                    <a:pt x="164" y="127"/>
                  </a:lnTo>
                  <a:lnTo>
                    <a:pt x="167" y="122"/>
                  </a:lnTo>
                  <a:lnTo>
                    <a:pt x="175" y="105"/>
                  </a:lnTo>
                  <a:lnTo>
                    <a:pt x="175" y="84"/>
                  </a:lnTo>
                  <a:lnTo>
                    <a:pt x="175" y="64"/>
                  </a:lnTo>
                  <a:lnTo>
                    <a:pt x="175" y="62"/>
                  </a:lnTo>
                  <a:lnTo>
                    <a:pt x="173" y="60"/>
                  </a:lnTo>
                  <a:lnTo>
                    <a:pt x="169" y="56"/>
                  </a:lnTo>
                  <a:lnTo>
                    <a:pt x="167" y="53"/>
                  </a:lnTo>
                  <a:lnTo>
                    <a:pt x="167" y="49"/>
                  </a:lnTo>
                  <a:lnTo>
                    <a:pt x="169" y="44"/>
                  </a:lnTo>
                  <a:lnTo>
                    <a:pt x="169" y="40"/>
                  </a:lnTo>
                  <a:lnTo>
                    <a:pt x="167" y="27"/>
                  </a:lnTo>
                  <a:lnTo>
                    <a:pt x="171" y="13"/>
                  </a:lnTo>
                  <a:lnTo>
                    <a:pt x="180" y="2"/>
                  </a:lnTo>
                  <a:lnTo>
                    <a:pt x="182" y="0"/>
                  </a:lnTo>
                  <a:lnTo>
                    <a:pt x="18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46E7031E-0CDB-4CCA-B6C8-E552C14556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0763" y="115888"/>
              <a:ext cx="234950" cy="385763"/>
            </a:xfrm>
            <a:custGeom>
              <a:avLst/>
              <a:gdLst>
                <a:gd name="T0" fmla="*/ 111 w 148"/>
                <a:gd name="T1" fmla="*/ 0 h 243"/>
                <a:gd name="T2" fmla="*/ 122 w 148"/>
                <a:gd name="T3" fmla="*/ 14 h 243"/>
                <a:gd name="T4" fmla="*/ 124 w 148"/>
                <a:gd name="T5" fmla="*/ 36 h 243"/>
                <a:gd name="T6" fmla="*/ 122 w 148"/>
                <a:gd name="T7" fmla="*/ 72 h 243"/>
                <a:gd name="T8" fmla="*/ 133 w 148"/>
                <a:gd name="T9" fmla="*/ 80 h 243"/>
                <a:gd name="T10" fmla="*/ 144 w 148"/>
                <a:gd name="T11" fmla="*/ 87 h 243"/>
                <a:gd name="T12" fmla="*/ 148 w 148"/>
                <a:gd name="T13" fmla="*/ 94 h 243"/>
                <a:gd name="T14" fmla="*/ 144 w 148"/>
                <a:gd name="T15" fmla="*/ 114 h 243"/>
                <a:gd name="T16" fmla="*/ 142 w 148"/>
                <a:gd name="T17" fmla="*/ 129 h 243"/>
                <a:gd name="T18" fmla="*/ 133 w 148"/>
                <a:gd name="T19" fmla="*/ 143 h 243"/>
                <a:gd name="T20" fmla="*/ 139 w 148"/>
                <a:gd name="T21" fmla="*/ 156 h 243"/>
                <a:gd name="T22" fmla="*/ 142 w 148"/>
                <a:gd name="T23" fmla="*/ 176 h 243"/>
                <a:gd name="T24" fmla="*/ 133 w 148"/>
                <a:gd name="T25" fmla="*/ 187 h 243"/>
                <a:gd name="T26" fmla="*/ 124 w 148"/>
                <a:gd name="T27" fmla="*/ 198 h 243"/>
                <a:gd name="T28" fmla="*/ 115 w 148"/>
                <a:gd name="T29" fmla="*/ 207 h 243"/>
                <a:gd name="T30" fmla="*/ 108 w 148"/>
                <a:gd name="T31" fmla="*/ 203 h 243"/>
                <a:gd name="T32" fmla="*/ 108 w 148"/>
                <a:gd name="T33" fmla="*/ 196 h 243"/>
                <a:gd name="T34" fmla="*/ 108 w 148"/>
                <a:gd name="T35" fmla="*/ 198 h 243"/>
                <a:gd name="T36" fmla="*/ 95 w 148"/>
                <a:gd name="T37" fmla="*/ 205 h 243"/>
                <a:gd name="T38" fmla="*/ 82 w 148"/>
                <a:gd name="T39" fmla="*/ 218 h 243"/>
                <a:gd name="T40" fmla="*/ 66 w 148"/>
                <a:gd name="T41" fmla="*/ 232 h 243"/>
                <a:gd name="T42" fmla="*/ 60 w 148"/>
                <a:gd name="T43" fmla="*/ 234 h 243"/>
                <a:gd name="T44" fmla="*/ 48 w 148"/>
                <a:gd name="T45" fmla="*/ 243 h 243"/>
                <a:gd name="T46" fmla="*/ 35 w 148"/>
                <a:gd name="T47" fmla="*/ 240 h 243"/>
                <a:gd name="T48" fmla="*/ 20 w 148"/>
                <a:gd name="T49" fmla="*/ 238 h 243"/>
                <a:gd name="T50" fmla="*/ 6 w 148"/>
                <a:gd name="T51" fmla="*/ 229 h 243"/>
                <a:gd name="T52" fmla="*/ 0 w 148"/>
                <a:gd name="T53" fmla="*/ 205 h 243"/>
                <a:gd name="T54" fmla="*/ 8 w 148"/>
                <a:gd name="T55" fmla="*/ 172 h 243"/>
                <a:gd name="T56" fmla="*/ 26 w 148"/>
                <a:gd name="T57" fmla="*/ 165 h 243"/>
                <a:gd name="T58" fmla="*/ 35 w 148"/>
                <a:gd name="T59" fmla="*/ 165 h 243"/>
                <a:gd name="T60" fmla="*/ 35 w 148"/>
                <a:gd name="T61" fmla="*/ 158 h 243"/>
                <a:gd name="T62" fmla="*/ 20 w 148"/>
                <a:gd name="T63" fmla="*/ 152 h 243"/>
                <a:gd name="T64" fmla="*/ 6 w 148"/>
                <a:gd name="T65" fmla="*/ 138 h 243"/>
                <a:gd name="T66" fmla="*/ 26 w 148"/>
                <a:gd name="T67" fmla="*/ 89 h 243"/>
                <a:gd name="T68" fmla="*/ 33 w 148"/>
                <a:gd name="T69" fmla="*/ 87 h 243"/>
                <a:gd name="T70" fmla="*/ 46 w 148"/>
                <a:gd name="T71" fmla="*/ 94 h 243"/>
                <a:gd name="T72" fmla="*/ 51 w 148"/>
                <a:gd name="T73" fmla="*/ 96 h 243"/>
                <a:gd name="T74" fmla="*/ 48 w 148"/>
                <a:gd name="T75" fmla="*/ 94 h 243"/>
                <a:gd name="T76" fmla="*/ 44 w 148"/>
                <a:gd name="T77" fmla="*/ 83 h 243"/>
                <a:gd name="T78" fmla="*/ 35 w 148"/>
                <a:gd name="T79" fmla="*/ 67 h 243"/>
                <a:gd name="T80" fmla="*/ 37 w 148"/>
                <a:gd name="T81" fmla="*/ 58 h 243"/>
                <a:gd name="T82" fmla="*/ 51 w 148"/>
                <a:gd name="T83" fmla="*/ 58 h 243"/>
                <a:gd name="T84" fmla="*/ 64 w 148"/>
                <a:gd name="T85" fmla="*/ 54 h 243"/>
                <a:gd name="T86" fmla="*/ 71 w 148"/>
                <a:gd name="T87" fmla="*/ 56 h 243"/>
                <a:gd name="T88" fmla="*/ 71 w 148"/>
                <a:gd name="T89" fmla="*/ 47 h 243"/>
                <a:gd name="T90" fmla="*/ 71 w 148"/>
                <a:gd name="T91" fmla="*/ 34 h 243"/>
                <a:gd name="T92" fmla="*/ 82 w 148"/>
                <a:gd name="T93" fmla="*/ 27 h 243"/>
                <a:gd name="T94" fmla="*/ 102 w 148"/>
                <a:gd name="T95" fmla="*/ 25 h 243"/>
                <a:gd name="T96" fmla="*/ 104 w 148"/>
                <a:gd name="T97" fmla="*/ 20 h 243"/>
                <a:gd name="T98" fmla="*/ 93 w 148"/>
                <a:gd name="T99" fmla="*/ 14 h 243"/>
                <a:gd name="T100" fmla="*/ 91 w 148"/>
                <a:gd name="T101" fmla="*/ 5 h 243"/>
                <a:gd name="T102" fmla="*/ 102 w 148"/>
                <a:gd name="T103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8" h="243">
                  <a:moveTo>
                    <a:pt x="102" y="0"/>
                  </a:moveTo>
                  <a:lnTo>
                    <a:pt x="106" y="0"/>
                  </a:lnTo>
                  <a:lnTo>
                    <a:pt x="111" y="0"/>
                  </a:lnTo>
                  <a:lnTo>
                    <a:pt x="113" y="5"/>
                  </a:lnTo>
                  <a:lnTo>
                    <a:pt x="119" y="9"/>
                  </a:lnTo>
                  <a:lnTo>
                    <a:pt x="122" y="14"/>
                  </a:lnTo>
                  <a:lnTo>
                    <a:pt x="124" y="20"/>
                  </a:lnTo>
                  <a:lnTo>
                    <a:pt x="124" y="27"/>
                  </a:lnTo>
                  <a:lnTo>
                    <a:pt x="124" y="36"/>
                  </a:lnTo>
                  <a:lnTo>
                    <a:pt x="122" y="47"/>
                  </a:lnTo>
                  <a:lnTo>
                    <a:pt x="122" y="67"/>
                  </a:lnTo>
                  <a:lnTo>
                    <a:pt x="122" y="72"/>
                  </a:lnTo>
                  <a:lnTo>
                    <a:pt x="124" y="74"/>
                  </a:lnTo>
                  <a:lnTo>
                    <a:pt x="128" y="78"/>
                  </a:lnTo>
                  <a:lnTo>
                    <a:pt x="133" y="80"/>
                  </a:lnTo>
                  <a:lnTo>
                    <a:pt x="137" y="85"/>
                  </a:lnTo>
                  <a:lnTo>
                    <a:pt x="139" y="85"/>
                  </a:lnTo>
                  <a:lnTo>
                    <a:pt x="144" y="87"/>
                  </a:lnTo>
                  <a:lnTo>
                    <a:pt x="146" y="89"/>
                  </a:lnTo>
                  <a:lnTo>
                    <a:pt x="148" y="92"/>
                  </a:lnTo>
                  <a:lnTo>
                    <a:pt x="148" y="94"/>
                  </a:lnTo>
                  <a:lnTo>
                    <a:pt x="148" y="100"/>
                  </a:lnTo>
                  <a:lnTo>
                    <a:pt x="146" y="107"/>
                  </a:lnTo>
                  <a:lnTo>
                    <a:pt x="144" y="114"/>
                  </a:lnTo>
                  <a:lnTo>
                    <a:pt x="146" y="120"/>
                  </a:lnTo>
                  <a:lnTo>
                    <a:pt x="146" y="125"/>
                  </a:lnTo>
                  <a:lnTo>
                    <a:pt x="142" y="129"/>
                  </a:lnTo>
                  <a:lnTo>
                    <a:pt x="137" y="134"/>
                  </a:lnTo>
                  <a:lnTo>
                    <a:pt x="133" y="138"/>
                  </a:lnTo>
                  <a:lnTo>
                    <a:pt x="133" y="143"/>
                  </a:lnTo>
                  <a:lnTo>
                    <a:pt x="133" y="145"/>
                  </a:lnTo>
                  <a:lnTo>
                    <a:pt x="135" y="152"/>
                  </a:lnTo>
                  <a:lnTo>
                    <a:pt x="139" y="156"/>
                  </a:lnTo>
                  <a:lnTo>
                    <a:pt x="142" y="163"/>
                  </a:lnTo>
                  <a:lnTo>
                    <a:pt x="142" y="169"/>
                  </a:lnTo>
                  <a:lnTo>
                    <a:pt x="142" y="176"/>
                  </a:lnTo>
                  <a:lnTo>
                    <a:pt x="139" y="180"/>
                  </a:lnTo>
                  <a:lnTo>
                    <a:pt x="137" y="185"/>
                  </a:lnTo>
                  <a:lnTo>
                    <a:pt x="133" y="187"/>
                  </a:lnTo>
                  <a:lnTo>
                    <a:pt x="131" y="189"/>
                  </a:lnTo>
                  <a:lnTo>
                    <a:pt x="126" y="194"/>
                  </a:lnTo>
                  <a:lnTo>
                    <a:pt x="124" y="198"/>
                  </a:lnTo>
                  <a:lnTo>
                    <a:pt x="122" y="203"/>
                  </a:lnTo>
                  <a:lnTo>
                    <a:pt x="119" y="207"/>
                  </a:lnTo>
                  <a:lnTo>
                    <a:pt x="115" y="207"/>
                  </a:lnTo>
                  <a:lnTo>
                    <a:pt x="111" y="205"/>
                  </a:lnTo>
                  <a:lnTo>
                    <a:pt x="108" y="205"/>
                  </a:lnTo>
                  <a:lnTo>
                    <a:pt x="108" y="203"/>
                  </a:lnTo>
                  <a:lnTo>
                    <a:pt x="108" y="198"/>
                  </a:lnTo>
                  <a:lnTo>
                    <a:pt x="111" y="196"/>
                  </a:lnTo>
                  <a:lnTo>
                    <a:pt x="108" y="196"/>
                  </a:lnTo>
                  <a:lnTo>
                    <a:pt x="108" y="196"/>
                  </a:lnTo>
                  <a:lnTo>
                    <a:pt x="108" y="198"/>
                  </a:lnTo>
                  <a:lnTo>
                    <a:pt x="108" y="198"/>
                  </a:lnTo>
                  <a:lnTo>
                    <a:pt x="104" y="198"/>
                  </a:lnTo>
                  <a:lnTo>
                    <a:pt x="99" y="200"/>
                  </a:lnTo>
                  <a:lnTo>
                    <a:pt x="95" y="205"/>
                  </a:lnTo>
                  <a:lnTo>
                    <a:pt x="93" y="212"/>
                  </a:lnTo>
                  <a:lnTo>
                    <a:pt x="86" y="216"/>
                  </a:lnTo>
                  <a:lnTo>
                    <a:pt x="82" y="218"/>
                  </a:lnTo>
                  <a:lnTo>
                    <a:pt x="77" y="223"/>
                  </a:lnTo>
                  <a:lnTo>
                    <a:pt x="71" y="227"/>
                  </a:lnTo>
                  <a:lnTo>
                    <a:pt x="66" y="232"/>
                  </a:lnTo>
                  <a:lnTo>
                    <a:pt x="60" y="234"/>
                  </a:lnTo>
                  <a:lnTo>
                    <a:pt x="60" y="236"/>
                  </a:lnTo>
                  <a:lnTo>
                    <a:pt x="60" y="234"/>
                  </a:lnTo>
                  <a:lnTo>
                    <a:pt x="60" y="234"/>
                  </a:lnTo>
                  <a:lnTo>
                    <a:pt x="51" y="240"/>
                  </a:lnTo>
                  <a:lnTo>
                    <a:pt x="48" y="243"/>
                  </a:lnTo>
                  <a:lnTo>
                    <a:pt x="44" y="243"/>
                  </a:lnTo>
                  <a:lnTo>
                    <a:pt x="42" y="243"/>
                  </a:lnTo>
                  <a:lnTo>
                    <a:pt x="35" y="240"/>
                  </a:lnTo>
                  <a:lnTo>
                    <a:pt x="31" y="238"/>
                  </a:lnTo>
                  <a:lnTo>
                    <a:pt x="24" y="238"/>
                  </a:lnTo>
                  <a:lnTo>
                    <a:pt x="20" y="238"/>
                  </a:lnTo>
                  <a:lnTo>
                    <a:pt x="17" y="236"/>
                  </a:lnTo>
                  <a:lnTo>
                    <a:pt x="13" y="236"/>
                  </a:lnTo>
                  <a:lnTo>
                    <a:pt x="6" y="229"/>
                  </a:lnTo>
                  <a:lnTo>
                    <a:pt x="2" y="223"/>
                  </a:lnTo>
                  <a:lnTo>
                    <a:pt x="0" y="214"/>
                  </a:lnTo>
                  <a:lnTo>
                    <a:pt x="0" y="205"/>
                  </a:lnTo>
                  <a:lnTo>
                    <a:pt x="2" y="192"/>
                  </a:lnTo>
                  <a:lnTo>
                    <a:pt x="4" y="178"/>
                  </a:lnTo>
                  <a:lnTo>
                    <a:pt x="8" y="172"/>
                  </a:lnTo>
                  <a:lnTo>
                    <a:pt x="13" y="167"/>
                  </a:lnTo>
                  <a:lnTo>
                    <a:pt x="20" y="165"/>
                  </a:lnTo>
                  <a:lnTo>
                    <a:pt x="26" y="165"/>
                  </a:lnTo>
                  <a:lnTo>
                    <a:pt x="31" y="167"/>
                  </a:lnTo>
                  <a:lnTo>
                    <a:pt x="33" y="167"/>
                  </a:lnTo>
                  <a:lnTo>
                    <a:pt x="35" y="165"/>
                  </a:lnTo>
                  <a:lnTo>
                    <a:pt x="35" y="163"/>
                  </a:lnTo>
                  <a:lnTo>
                    <a:pt x="35" y="160"/>
                  </a:lnTo>
                  <a:lnTo>
                    <a:pt x="35" y="158"/>
                  </a:lnTo>
                  <a:lnTo>
                    <a:pt x="31" y="156"/>
                  </a:lnTo>
                  <a:lnTo>
                    <a:pt x="26" y="154"/>
                  </a:lnTo>
                  <a:lnTo>
                    <a:pt x="20" y="152"/>
                  </a:lnTo>
                  <a:lnTo>
                    <a:pt x="13" y="147"/>
                  </a:lnTo>
                  <a:lnTo>
                    <a:pt x="8" y="143"/>
                  </a:lnTo>
                  <a:lnTo>
                    <a:pt x="6" y="138"/>
                  </a:lnTo>
                  <a:lnTo>
                    <a:pt x="8" y="134"/>
                  </a:lnTo>
                  <a:lnTo>
                    <a:pt x="17" y="112"/>
                  </a:lnTo>
                  <a:lnTo>
                    <a:pt x="26" y="89"/>
                  </a:lnTo>
                  <a:lnTo>
                    <a:pt x="28" y="87"/>
                  </a:lnTo>
                  <a:lnTo>
                    <a:pt x="31" y="87"/>
                  </a:lnTo>
                  <a:lnTo>
                    <a:pt x="33" y="87"/>
                  </a:lnTo>
                  <a:lnTo>
                    <a:pt x="37" y="89"/>
                  </a:lnTo>
                  <a:lnTo>
                    <a:pt x="42" y="92"/>
                  </a:lnTo>
                  <a:lnTo>
                    <a:pt x="46" y="94"/>
                  </a:lnTo>
                  <a:lnTo>
                    <a:pt x="46" y="94"/>
                  </a:lnTo>
                  <a:lnTo>
                    <a:pt x="51" y="94"/>
                  </a:lnTo>
                  <a:lnTo>
                    <a:pt x="51" y="96"/>
                  </a:lnTo>
                  <a:lnTo>
                    <a:pt x="53" y="94"/>
                  </a:lnTo>
                  <a:lnTo>
                    <a:pt x="51" y="94"/>
                  </a:lnTo>
                  <a:lnTo>
                    <a:pt x="48" y="94"/>
                  </a:lnTo>
                  <a:lnTo>
                    <a:pt x="46" y="94"/>
                  </a:lnTo>
                  <a:lnTo>
                    <a:pt x="46" y="87"/>
                  </a:lnTo>
                  <a:lnTo>
                    <a:pt x="44" y="83"/>
                  </a:lnTo>
                  <a:lnTo>
                    <a:pt x="42" y="80"/>
                  </a:lnTo>
                  <a:lnTo>
                    <a:pt x="37" y="74"/>
                  </a:lnTo>
                  <a:lnTo>
                    <a:pt x="35" y="67"/>
                  </a:lnTo>
                  <a:lnTo>
                    <a:pt x="35" y="65"/>
                  </a:lnTo>
                  <a:lnTo>
                    <a:pt x="35" y="60"/>
                  </a:lnTo>
                  <a:lnTo>
                    <a:pt x="37" y="58"/>
                  </a:lnTo>
                  <a:lnTo>
                    <a:pt x="40" y="58"/>
                  </a:lnTo>
                  <a:lnTo>
                    <a:pt x="46" y="58"/>
                  </a:lnTo>
                  <a:lnTo>
                    <a:pt x="51" y="58"/>
                  </a:lnTo>
                  <a:lnTo>
                    <a:pt x="55" y="54"/>
                  </a:lnTo>
                  <a:lnTo>
                    <a:pt x="60" y="52"/>
                  </a:lnTo>
                  <a:lnTo>
                    <a:pt x="64" y="54"/>
                  </a:lnTo>
                  <a:lnTo>
                    <a:pt x="68" y="56"/>
                  </a:lnTo>
                  <a:lnTo>
                    <a:pt x="68" y="56"/>
                  </a:lnTo>
                  <a:lnTo>
                    <a:pt x="71" y="56"/>
                  </a:lnTo>
                  <a:lnTo>
                    <a:pt x="71" y="54"/>
                  </a:lnTo>
                  <a:lnTo>
                    <a:pt x="73" y="52"/>
                  </a:lnTo>
                  <a:lnTo>
                    <a:pt x="71" y="47"/>
                  </a:lnTo>
                  <a:lnTo>
                    <a:pt x="68" y="40"/>
                  </a:lnTo>
                  <a:lnTo>
                    <a:pt x="68" y="36"/>
                  </a:lnTo>
                  <a:lnTo>
                    <a:pt x="71" y="34"/>
                  </a:lnTo>
                  <a:lnTo>
                    <a:pt x="73" y="29"/>
                  </a:lnTo>
                  <a:lnTo>
                    <a:pt x="75" y="27"/>
                  </a:lnTo>
                  <a:lnTo>
                    <a:pt x="82" y="27"/>
                  </a:lnTo>
                  <a:lnTo>
                    <a:pt x="88" y="25"/>
                  </a:lnTo>
                  <a:lnTo>
                    <a:pt x="95" y="25"/>
                  </a:lnTo>
                  <a:lnTo>
                    <a:pt x="102" y="25"/>
                  </a:lnTo>
                  <a:lnTo>
                    <a:pt x="104" y="23"/>
                  </a:lnTo>
                  <a:lnTo>
                    <a:pt x="104" y="23"/>
                  </a:lnTo>
                  <a:lnTo>
                    <a:pt x="104" y="20"/>
                  </a:lnTo>
                  <a:lnTo>
                    <a:pt x="104" y="18"/>
                  </a:lnTo>
                  <a:lnTo>
                    <a:pt x="99" y="16"/>
                  </a:lnTo>
                  <a:lnTo>
                    <a:pt x="93" y="14"/>
                  </a:lnTo>
                  <a:lnTo>
                    <a:pt x="91" y="11"/>
                  </a:lnTo>
                  <a:lnTo>
                    <a:pt x="88" y="7"/>
                  </a:lnTo>
                  <a:lnTo>
                    <a:pt x="91" y="5"/>
                  </a:lnTo>
                  <a:lnTo>
                    <a:pt x="93" y="0"/>
                  </a:lnTo>
                  <a:lnTo>
                    <a:pt x="95" y="0"/>
                  </a:lnTo>
                  <a:lnTo>
                    <a:pt x="10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B2846DA3-DB3B-4863-9A84-574120DE51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5225" y="452438"/>
              <a:ext cx="3175" cy="3175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2 h 2"/>
                <a:gd name="T4" fmla="*/ 0 w 2"/>
                <a:gd name="T5" fmla="*/ 2 h 2"/>
                <a:gd name="T6" fmla="*/ 2 w 2"/>
                <a:gd name="T7" fmla="*/ 0 h 2"/>
                <a:gd name="T8" fmla="*/ 2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83DB0F20-4715-4408-A0EA-C6E8DAE477DA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4638" y="4333875"/>
              <a:ext cx="412750" cy="423863"/>
            </a:xfrm>
            <a:custGeom>
              <a:avLst/>
              <a:gdLst>
                <a:gd name="T0" fmla="*/ 11 w 260"/>
                <a:gd name="T1" fmla="*/ 0 h 267"/>
                <a:gd name="T2" fmla="*/ 33 w 260"/>
                <a:gd name="T3" fmla="*/ 7 h 267"/>
                <a:gd name="T4" fmla="*/ 49 w 260"/>
                <a:gd name="T5" fmla="*/ 9 h 267"/>
                <a:gd name="T6" fmla="*/ 58 w 260"/>
                <a:gd name="T7" fmla="*/ 16 h 267"/>
                <a:gd name="T8" fmla="*/ 96 w 260"/>
                <a:gd name="T9" fmla="*/ 51 h 267"/>
                <a:gd name="T10" fmla="*/ 104 w 260"/>
                <a:gd name="T11" fmla="*/ 58 h 267"/>
                <a:gd name="T12" fmla="*/ 113 w 260"/>
                <a:gd name="T13" fmla="*/ 69 h 267"/>
                <a:gd name="T14" fmla="*/ 129 w 260"/>
                <a:gd name="T15" fmla="*/ 76 h 267"/>
                <a:gd name="T16" fmla="*/ 142 w 260"/>
                <a:gd name="T17" fmla="*/ 85 h 267"/>
                <a:gd name="T18" fmla="*/ 149 w 260"/>
                <a:gd name="T19" fmla="*/ 91 h 267"/>
                <a:gd name="T20" fmla="*/ 153 w 260"/>
                <a:gd name="T21" fmla="*/ 96 h 267"/>
                <a:gd name="T22" fmla="*/ 158 w 260"/>
                <a:gd name="T23" fmla="*/ 98 h 267"/>
                <a:gd name="T24" fmla="*/ 173 w 260"/>
                <a:gd name="T25" fmla="*/ 107 h 267"/>
                <a:gd name="T26" fmla="*/ 180 w 260"/>
                <a:gd name="T27" fmla="*/ 111 h 267"/>
                <a:gd name="T28" fmla="*/ 184 w 260"/>
                <a:gd name="T29" fmla="*/ 120 h 267"/>
                <a:gd name="T30" fmla="*/ 191 w 260"/>
                <a:gd name="T31" fmla="*/ 127 h 267"/>
                <a:gd name="T32" fmla="*/ 196 w 260"/>
                <a:gd name="T33" fmla="*/ 134 h 267"/>
                <a:gd name="T34" fmla="*/ 191 w 260"/>
                <a:gd name="T35" fmla="*/ 140 h 267"/>
                <a:gd name="T36" fmla="*/ 193 w 260"/>
                <a:gd name="T37" fmla="*/ 149 h 267"/>
                <a:gd name="T38" fmla="*/ 193 w 260"/>
                <a:gd name="T39" fmla="*/ 154 h 267"/>
                <a:gd name="T40" fmla="*/ 196 w 260"/>
                <a:gd name="T41" fmla="*/ 156 h 267"/>
                <a:gd name="T42" fmla="*/ 204 w 260"/>
                <a:gd name="T43" fmla="*/ 158 h 267"/>
                <a:gd name="T44" fmla="*/ 213 w 260"/>
                <a:gd name="T45" fmla="*/ 167 h 267"/>
                <a:gd name="T46" fmla="*/ 222 w 260"/>
                <a:gd name="T47" fmla="*/ 183 h 267"/>
                <a:gd name="T48" fmla="*/ 227 w 260"/>
                <a:gd name="T49" fmla="*/ 183 h 267"/>
                <a:gd name="T50" fmla="*/ 233 w 260"/>
                <a:gd name="T51" fmla="*/ 174 h 267"/>
                <a:gd name="T52" fmla="*/ 240 w 260"/>
                <a:gd name="T53" fmla="*/ 171 h 267"/>
                <a:gd name="T54" fmla="*/ 244 w 260"/>
                <a:gd name="T55" fmla="*/ 174 h 267"/>
                <a:gd name="T56" fmla="*/ 260 w 260"/>
                <a:gd name="T57" fmla="*/ 200 h 267"/>
                <a:gd name="T58" fmla="*/ 258 w 260"/>
                <a:gd name="T59" fmla="*/ 205 h 267"/>
                <a:gd name="T60" fmla="*/ 247 w 260"/>
                <a:gd name="T61" fmla="*/ 203 h 267"/>
                <a:gd name="T62" fmla="*/ 240 w 260"/>
                <a:gd name="T63" fmla="*/ 196 h 267"/>
                <a:gd name="T64" fmla="*/ 240 w 260"/>
                <a:gd name="T65" fmla="*/ 192 h 267"/>
                <a:gd name="T66" fmla="*/ 240 w 260"/>
                <a:gd name="T67" fmla="*/ 196 h 267"/>
                <a:gd name="T68" fmla="*/ 247 w 260"/>
                <a:gd name="T69" fmla="*/ 203 h 267"/>
                <a:gd name="T70" fmla="*/ 244 w 260"/>
                <a:gd name="T71" fmla="*/ 214 h 267"/>
                <a:gd name="T72" fmla="*/ 242 w 260"/>
                <a:gd name="T73" fmla="*/ 236 h 267"/>
                <a:gd name="T74" fmla="*/ 240 w 260"/>
                <a:gd name="T75" fmla="*/ 267 h 267"/>
                <a:gd name="T76" fmla="*/ 222 w 260"/>
                <a:gd name="T77" fmla="*/ 267 h 267"/>
                <a:gd name="T78" fmla="*/ 209 w 260"/>
                <a:gd name="T79" fmla="*/ 267 h 267"/>
                <a:gd name="T80" fmla="*/ 202 w 260"/>
                <a:gd name="T81" fmla="*/ 265 h 267"/>
                <a:gd name="T82" fmla="*/ 189 w 260"/>
                <a:gd name="T83" fmla="*/ 252 h 267"/>
                <a:gd name="T84" fmla="*/ 173 w 260"/>
                <a:gd name="T85" fmla="*/ 238 h 267"/>
                <a:gd name="T86" fmla="*/ 156 w 260"/>
                <a:gd name="T87" fmla="*/ 223 h 267"/>
                <a:gd name="T88" fmla="*/ 140 w 260"/>
                <a:gd name="T89" fmla="*/ 205 h 267"/>
                <a:gd name="T90" fmla="*/ 129 w 260"/>
                <a:gd name="T91" fmla="*/ 192 h 267"/>
                <a:gd name="T92" fmla="*/ 122 w 260"/>
                <a:gd name="T93" fmla="*/ 180 h 267"/>
                <a:gd name="T94" fmla="*/ 116 w 260"/>
                <a:gd name="T95" fmla="*/ 163 h 267"/>
                <a:gd name="T96" fmla="*/ 104 w 260"/>
                <a:gd name="T97" fmla="*/ 140 h 267"/>
                <a:gd name="T98" fmla="*/ 91 w 260"/>
                <a:gd name="T99" fmla="*/ 125 h 267"/>
                <a:gd name="T100" fmla="*/ 84 w 260"/>
                <a:gd name="T101" fmla="*/ 111 h 267"/>
                <a:gd name="T102" fmla="*/ 80 w 260"/>
                <a:gd name="T103" fmla="*/ 98 h 267"/>
                <a:gd name="T104" fmla="*/ 67 w 260"/>
                <a:gd name="T105" fmla="*/ 87 h 267"/>
                <a:gd name="T106" fmla="*/ 56 w 260"/>
                <a:gd name="T107" fmla="*/ 69 h 267"/>
                <a:gd name="T108" fmla="*/ 49 w 260"/>
                <a:gd name="T109" fmla="*/ 60 h 267"/>
                <a:gd name="T110" fmla="*/ 38 w 260"/>
                <a:gd name="T111" fmla="*/ 49 h 267"/>
                <a:gd name="T112" fmla="*/ 22 w 260"/>
                <a:gd name="T113" fmla="*/ 38 h 267"/>
                <a:gd name="T114" fmla="*/ 7 w 260"/>
                <a:gd name="T115" fmla="*/ 23 h 267"/>
                <a:gd name="T116" fmla="*/ 0 w 260"/>
                <a:gd name="T117" fmla="*/ 11 h 267"/>
                <a:gd name="T118" fmla="*/ 0 w 260"/>
                <a:gd name="T119" fmla="*/ 5 h 267"/>
                <a:gd name="T120" fmla="*/ 4 w 260"/>
                <a:gd name="T121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60" h="267">
                  <a:moveTo>
                    <a:pt x="9" y="0"/>
                  </a:moveTo>
                  <a:lnTo>
                    <a:pt x="11" y="0"/>
                  </a:lnTo>
                  <a:lnTo>
                    <a:pt x="22" y="5"/>
                  </a:lnTo>
                  <a:lnTo>
                    <a:pt x="33" y="7"/>
                  </a:lnTo>
                  <a:lnTo>
                    <a:pt x="44" y="9"/>
                  </a:lnTo>
                  <a:lnTo>
                    <a:pt x="49" y="9"/>
                  </a:lnTo>
                  <a:lnTo>
                    <a:pt x="56" y="11"/>
                  </a:lnTo>
                  <a:lnTo>
                    <a:pt x="58" y="16"/>
                  </a:lnTo>
                  <a:lnTo>
                    <a:pt x="76" y="36"/>
                  </a:lnTo>
                  <a:lnTo>
                    <a:pt x="96" y="51"/>
                  </a:lnTo>
                  <a:lnTo>
                    <a:pt x="100" y="54"/>
                  </a:lnTo>
                  <a:lnTo>
                    <a:pt x="104" y="58"/>
                  </a:lnTo>
                  <a:lnTo>
                    <a:pt x="109" y="63"/>
                  </a:lnTo>
                  <a:lnTo>
                    <a:pt x="113" y="69"/>
                  </a:lnTo>
                  <a:lnTo>
                    <a:pt x="120" y="71"/>
                  </a:lnTo>
                  <a:lnTo>
                    <a:pt x="129" y="76"/>
                  </a:lnTo>
                  <a:lnTo>
                    <a:pt x="138" y="83"/>
                  </a:lnTo>
                  <a:lnTo>
                    <a:pt x="142" y="85"/>
                  </a:lnTo>
                  <a:lnTo>
                    <a:pt x="147" y="87"/>
                  </a:lnTo>
                  <a:lnTo>
                    <a:pt x="149" y="91"/>
                  </a:lnTo>
                  <a:lnTo>
                    <a:pt x="151" y="96"/>
                  </a:lnTo>
                  <a:lnTo>
                    <a:pt x="153" y="96"/>
                  </a:lnTo>
                  <a:lnTo>
                    <a:pt x="156" y="98"/>
                  </a:lnTo>
                  <a:lnTo>
                    <a:pt x="158" y="98"/>
                  </a:lnTo>
                  <a:lnTo>
                    <a:pt x="167" y="103"/>
                  </a:lnTo>
                  <a:lnTo>
                    <a:pt x="173" y="107"/>
                  </a:lnTo>
                  <a:lnTo>
                    <a:pt x="178" y="109"/>
                  </a:lnTo>
                  <a:lnTo>
                    <a:pt x="180" y="111"/>
                  </a:lnTo>
                  <a:lnTo>
                    <a:pt x="180" y="116"/>
                  </a:lnTo>
                  <a:lnTo>
                    <a:pt x="184" y="120"/>
                  </a:lnTo>
                  <a:lnTo>
                    <a:pt x="187" y="123"/>
                  </a:lnTo>
                  <a:lnTo>
                    <a:pt x="191" y="127"/>
                  </a:lnTo>
                  <a:lnTo>
                    <a:pt x="193" y="129"/>
                  </a:lnTo>
                  <a:lnTo>
                    <a:pt x="196" y="134"/>
                  </a:lnTo>
                  <a:lnTo>
                    <a:pt x="193" y="138"/>
                  </a:lnTo>
                  <a:lnTo>
                    <a:pt x="191" y="140"/>
                  </a:lnTo>
                  <a:lnTo>
                    <a:pt x="193" y="145"/>
                  </a:lnTo>
                  <a:lnTo>
                    <a:pt x="193" y="149"/>
                  </a:lnTo>
                  <a:lnTo>
                    <a:pt x="191" y="151"/>
                  </a:lnTo>
                  <a:lnTo>
                    <a:pt x="193" y="154"/>
                  </a:lnTo>
                  <a:lnTo>
                    <a:pt x="193" y="154"/>
                  </a:lnTo>
                  <a:lnTo>
                    <a:pt x="196" y="156"/>
                  </a:lnTo>
                  <a:lnTo>
                    <a:pt x="200" y="158"/>
                  </a:lnTo>
                  <a:lnTo>
                    <a:pt x="204" y="158"/>
                  </a:lnTo>
                  <a:lnTo>
                    <a:pt x="209" y="160"/>
                  </a:lnTo>
                  <a:lnTo>
                    <a:pt x="213" y="167"/>
                  </a:lnTo>
                  <a:lnTo>
                    <a:pt x="218" y="180"/>
                  </a:lnTo>
                  <a:lnTo>
                    <a:pt x="222" y="183"/>
                  </a:lnTo>
                  <a:lnTo>
                    <a:pt x="224" y="185"/>
                  </a:lnTo>
                  <a:lnTo>
                    <a:pt x="227" y="183"/>
                  </a:lnTo>
                  <a:lnTo>
                    <a:pt x="231" y="178"/>
                  </a:lnTo>
                  <a:lnTo>
                    <a:pt x="233" y="174"/>
                  </a:lnTo>
                  <a:lnTo>
                    <a:pt x="235" y="174"/>
                  </a:lnTo>
                  <a:lnTo>
                    <a:pt x="240" y="171"/>
                  </a:lnTo>
                  <a:lnTo>
                    <a:pt x="242" y="171"/>
                  </a:lnTo>
                  <a:lnTo>
                    <a:pt x="244" y="174"/>
                  </a:lnTo>
                  <a:lnTo>
                    <a:pt x="260" y="198"/>
                  </a:lnTo>
                  <a:lnTo>
                    <a:pt x="260" y="200"/>
                  </a:lnTo>
                  <a:lnTo>
                    <a:pt x="260" y="203"/>
                  </a:lnTo>
                  <a:lnTo>
                    <a:pt x="258" y="205"/>
                  </a:lnTo>
                  <a:lnTo>
                    <a:pt x="255" y="205"/>
                  </a:lnTo>
                  <a:lnTo>
                    <a:pt x="247" y="203"/>
                  </a:lnTo>
                  <a:lnTo>
                    <a:pt x="247" y="203"/>
                  </a:lnTo>
                  <a:lnTo>
                    <a:pt x="240" y="196"/>
                  </a:lnTo>
                  <a:lnTo>
                    <a:pt x="240" y="196"/>
                  </a:lnTo>
                  <a:lnTo>
                    <a:pt x="240" y="192"/>
                  </a:lnTo>
                  <a:lnTo>
                    <a:pt x="238" y="194"/>
                  </a:lnTo>
                  <a:lnTo>
                    <a:pt x="240" y="196"/>
                  </a:lnTo>
                  <a:lnTo>
                    <a:pt x="240" y="198"/>
                  </a:lnTo>
                  <a:lnTo>
                    <a:pt x="247" y="203"/>
                  </a:lnTo>
                  <a:lnTo>
                    <a:pt x="247" y="203"/>
                  </a:lnTo>
                  <a:lnTo>
                    <a:pt x="244" y="214"/>
                  </a:lnTo>
                  <a:lnTo>
                    <a:pt x="242" y="225"/>
                  </a:lnTo>
                  <a:lnTo>
                    <a:pt x="242" y="236"/>
                  </a:lnTo>
                  <a:lnTo>
                    <a:pt x="242" y="252"/>
                  </a:lnTo>
                  <a:lnTo>
                    <a:pt x="240" y="267"/>
                  </a:lnTo>
                  <a:lnTo>
                    <a:pt x="231" y="267"/>
                  </a:lnTo>
                  <a:lnTo>
                    <a:pt x="222" y="267"/>
                  </a:lnTo>
                  <a:lnTo>
                    <a:pt x="213" y="267"/>
                  </a:lnTo>
                  <a:lnTo>
                    <a:pt x="209" y="267"/>
                  </a:lnTo>
                  <a:lnTo>
                    <a:pt x="204" y="267"/>
                  </a:lnTo>
                  <a:lnTo>
                    <a:pt x="202" y="265"/>
                  </a:lnTo>
                  <a:lnTo>
                    <a:pt x="196" y="258"/>
                  </a:lnTo>
                  <a:lnTo>
                    <a:pt x="189" y="252"/>
                  </a:lnTo>
                  <a:lnTo>
                    <a:pt x="182" y="247"/>
                  </a:lnTo>
                  <a:lnTo>
                    <a:pt x="173" y="238"/>
                  </a:lnTo>
                  <a:lnTo>
                    <a:pt x="164" y="232"/>
                  </a:lnTo>
                  <a:lnTo>
                    <a:pt x="156" y="223"/>
                  </a:lnTo>
                  <a:lnTo>
                    <a:pt x="149" y="214"/>
                  </a:lnTo>
                  <a:lnTo>
                    <a:pt x="140" y="205"/>
                  </a:lnTo>
                  <a:lnTo>
                    <a:pt x="131" y="198"/>
                  </a:lnTo>
                  <a:lnTo>
                    <a:pt x="129" y="192"/>
                  </a:lnTo>
                  <a:lnTo>
                    <a:pt x="124" y="187"/>
                  </a:lnTo>
                  <a:lnTo>
                    <a:pt x="122" y="180"/>
                  </a:lnTo>
                  <a:lnTo>
                    <a:pt x="120" y="171"/>
                  </a:lnTo>
                  <a:lnTo>
                    <a:pt x="116" y="163"/>
                  </a:lnTo>
                  <a:lnTo>
                    <a:pt x="111" y="151"/>
                  </a:lnTo>
                  <a:lnTo>
                    <a:pt x="104" y="140"/>
                  </a:lnTo>
                  <a:lnTo>
                    <a:pt x="96" y="129"/>
                  </a:lnTo>
                  <a:lnTo>
                    <a:pt x="91" y="125"/>
                  </a:lnTo>
                  <a:lnTo>
                    <a:pt x="89" y="120"/>
                  </a:lnTo>
                  <a:lnTo>
                    <a:pt x="84" y="111"/>
                  </a:lnTo>
                  <a:lnTo>
                    <a:pt x="82" y="103"/>
                  </a:lnTo>
                  <a:lnTo>
                    <a:pt x="80" y="98"/>
                  </a:lnTo>
                  <a:lnTo>
                    <a:pt x="76" y="94"/>
                  </a:lnTo>
                  <a:lnTo>
                    <a:pt x="67" y="87"/>
                  </a:lnTo>
                  <a:lnTo>
                    <a:pt x="60" y="78"/>
                  </a:lnTo>
                  <a:lnTo>
                    <a:pt x="56" y="69"/>
                  </a:lnTo>
                  <a:lnTo>
                    <a:pt x="51" y="65"/>
                  </a:lnTo>
                  <a:lnTo>
                    <a:pt x="49" y="60"/>
                  </a:lnTo>
                  <a:lnTo>
                    <a:pt x="44" y="56"/>
                  </a:lnTo>
                  <a:lnTo>
                    <a:pt x="38" y="49"/>
                  </a:lnTo>
                  <a:lnTo>
                    <a:pt x="31" y="45"/>
                  </a:lnTo>
                  <a:lnTo>
                    <a:pt x="22" y="38"/>
                  </a:lnTo>
                  <a:lnTo>
                    <a:pt x="13" y="31"/>
                  </a:lnTo>
                  <a:lnTo>
                    <a:pt x="7" y="23"/>
                  </a:lnTo>
                  <a:lnTo>
                    <a:pt x="2" y="18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5"/>
                  </a:lnTo>
                  <a:lnTo>
                    <a:pt x="2" y="3"/>
                  </a:lnTo>
                  <a:lnTo>
                    <a:pt x="4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36C9EB72-BF40-441A-9A15-8F450642BFDD}"/>
                </a:ext>
              </a:extLst>
            </p:cNvPr>
            <p:cNvSpPr>
              <a:spLocks/>
            </p:cNvSpPr>
            <p:nvPr/>
          </p:nvSpPr>
          <p:spPr bwMode="auto">
            <a:xfrm>
              <a:off x="9545638" y="4757738"/>
              <a:ext cx="3175" cy="3175"/>
            </a:xfrm>
            <a:custGeom>
              <a:avLst/>
              <a:gdLst>
                <a:gd name="T0" fmla="*/ 0 w 2"/>
                <a:gd name="T1" fmla="*/ 0 h 2"/>
                <a:gd name="T2" fmla="*/ 2 w 2"/>
                <a:gd name="T3" fmla="*/ 0 h 2"/>
                <a:gd name="T4" fmla="*/ 2 w 2"/>
                <a:gd name="T5" fmla="*/ 2 h 2"/>
                <a:gd name="T6" fmla="*/ 0 w 2"/>
                <a:gd name="T7" fmla="*/ 0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CC6A29D8-9152-4F80-9460-E0BD98FB988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550" y="617538"/>
              <a:ext cx="344488" cy="276225"/>
            </a:xfrm>
            <a:custGeom>
              <a:avLst/>
              <a:gdLst>
                <a:gd name="T0" fmla="*/ 153 w 217"/>
                <a:gd name="T1" fmla="*/ 2 h 174"/>
                <a:gd name="T2" fmla="*/ 164 w 217"/>
                <a:gd name="T3" fmla="*/ 11 h 174"/>
                <a:gd name="T4" fmla="*/ 171 w 217"/>
                <a:gd name="T5" fmla="*/ 18 h 174"/>
                <a:gd name="T6" fmla="*/ 180 w 217"/>
                <a:gd name="T7" fmla="*/ 25 h 174"/>
                <a:gd name="T8" fmla="*/ 193 w 217"/>
                <a:gd name="T9" fmla="*/ 27 h 174"/>
                <a:gd name="T10" fmla="*/ 202 w 217"/>
                <a:gd name="T11" fmla="*/ 29 h 174"/>
                <a:gd name="T12" fmla="*/ 211 w 217"/>
                <a:gd name="T13" fmla="*/ 36 h 174"/>
                <a:gd name="T14" fmla="*/ 217 w 217"/>
                <a:gd name="T15" fmla="*/ 49 h 174"/>
                <a:gd name="T16" fmla="*/ 217 w 217"/>
                <a:gd name="T17" fmla="*/ 93 h 174"/>
                <a:gd name="T18" fmla="*/ 206 w 217"/>
                <a:gd name="T19" fmla="*/ 96 h 174"/>
                <a:gd name="T20" fmla="*/ 188 w 217"/>
                <a:gd name="T21" fmla="*/ 98 h 174"/>
                <a:gd name="T22" fmla="*/ 177 w 217"/>
                <a:gd name="T23" fmla="*/ 100 h 174"/>
                <a:gd name="T24" fmla="*/ 173 w 217"/>
                <a:gd name="T25" fmla="*/ 105 h 174"/>
                <a:gd name="T26" fmla="*/ 173 w 217"/>
                <a:gd name="T27" fmla="*/ 102 h 174"/>
                <a:gd name="T28" fmla="*/ 164 w 217"/>
                <a:gd name="T29" fmla="*/ 105 h 174"/>
                <a:gd name="T30" fmla="*/ 135 w 217"/>
                <a:gd name="T31" fmla="*/ 111 h 174"/>
                <a:gd name="T32" fmla="*/ 126 w 217"/>
                <a:gd name="T33" fmla="*/ 116 h 174"/>
                <a:gd name="T34" fmla="*/ 113 w 217"/>
                <a:gd name="T35" fmla="*/ 127 h 174"/>
                <a:gd name="T36" fmla="*/ 106 w 217"/>
                <a:gd name="T37" fmla="*/ 133 h 174"/>
                <a:gd name="T38" fmla="*/ 95 w 217"/>
                <a:gd name="T39" fmla="*/ 136 h 174"/>
                <a:gd name="T40" fmla="*/ 86 w 217"/>
                <a:gd name="T41" fmla="*/ 142 h 174"/>
                <a:gd name="T42" fmla="*/ 77 w 217"/>
                <a:gd name="T43" fmla="*/ 151 h 174"/>
                <a:gd name="T44" fmla="*/ 66 w 217"/>
                <a:gd name="T45" fmla="*/ 167 h 174"/>
                <a:gd name="T46" fmla="*/ 57 w 217"/>
                <a:gd name="T47" fmla="*/ 169 h 174"/>
                <a:gd name="T48" fmla="*/ 48 w 217"/>
                <a:gd name="T49" fmla="*/ 169 h 174"/>
                <a:gd name="T50" fmla="*/ 42 w 217"/>
                <a:gd name="T51" fmla="*/ 165 h 174"/>
                <a:gd name="T52" fmla="*/ 44 w 217"/>
                <a:gd name="T53" fmla="*/ 162 h 174"/>
                <a:gd name="T54" fmla="*/ 42 w 217"/>
                <a:gd name="T55" fmla="*/ 165 h 174"/>
                <a:gd name="T56" fmla="*/ 24 w 217"/>
                <a:gd name="T57" fmla="*/ 171 h 174"/>
                <a:gd name="T58" fmla="*/ 13 w 217"/>
                <a:gd name="T59" fmla="*/ 171 h 174"/>
                <a:gd name="T60" fmla="*/ 8 w 217"/>
                <a:gd name="T61" fmla="*/ 167 h 174"/>
                <a:gd name="T62" fmla="*/ 8 w 217"/>
                <a:gd name="T63" fmla="*/ 136 h 174"/>
                <a:gd name="T64" fmla="*/ 4 w 217"/>
                <a:gd name="T65" fmla="*/ 125 h 174"/>
                <a:gd name="T66" fmla="*/ 0 w 217"/>
                <a:gd name="T67" fmla="*/ 120 h 174"/>
                <a:gd name="T68" fmla="*/ 2 w 217"/>
                <a:gd name="T69" fmla="*/ 113 h 174"/>
                <a:gd name="T70" fmla="*/ 6 w 217"/>
                <a:gd name="T71" fmla="*/ 109 h 174"/>
                <a:gd name="T72" fmla="*/ 48 w 217"/>
                <a:gd name="T73" fmla="*/ 78 h 174"/>
                <a:gd name="T74" fmla="*/ 51 w 217"/>
                <a:gd name="T75" fmla="*/ 73 h 174"/>
                <a:gd name="T76" fmla="*/ 55 w 217"/>
                <a:gd name="T77" fmla="*/ 65 h 174"/>
                <a:gd name="T78" fmla="*/ 71 w 217"/>
                <a:gd name="T79" fmla="*/ 49 h 174"/>
                <a:gd name="T80" fmla="*/ 86 w 217"/>
                <a:gd name="T81" fmla="*/ 36 h 174"/>
                <a:gd name="T82" fmla="*/ 91 w 217"/>
                <a:gd name="T83" fmla="*/ 27 h 174"/>
                <a:gd name="T84" fmla="*/ 93 w 217"/>
                <a:gd name="T85" fmla="*/ 9 h 174"/>
                <a:gd name="T86" fmla="*/ 97 w 217"/>
                <a:gd name="T87" fmla="*/ 5 h 174"/>
                <a:gd name="T88" fmla="*/ 115 w 217"/>
                <a:gd name="T89" fmla="*/ 0 h 174"/>
                <a:gd name="T90" fmla="*/ 140 w 217"/>
                <a:gd name="T91" fmla="*/ 0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7" h="174">
                  <a:moveTo>
                    <a:pt x="146" y="0"/>
                  </a:moveTo>
                  <a:lnTo>
                    <a:pt x="153" y="2"/>
                  </a:lnTo>
                  <a:lnTo>
                    <a:pt x="160" y="5"/>
                  </a:lnTo>
                  <a:lnTo>
                    <a:pt x="164" y="11"/>
                  </a:lnTo>
                  <a:lnTo>
                    <a:pt x="166" y="13"/>
                  </a:lnTo>
                  <a:lnTo>
                    <a:pt x="171" y="18"/>
                  </a:lnTo>
                  <a:lnTo>
                    <a:pt x="175" y="20"/>
                  </a:lnTo>
                  <a:lnTo>
                    <a:pt x="180" y="25"/>
                  </a:lnTo>
                  <a:lnTo>
                    <a:pt x="186" y="27"/>
                  </a:lnTo>
                  <a:lnTo>
                    <a:pt x="193" y="27"/>
                  </a:lnTo>
                  <a:lnTo>
                    <a:pt x="197" y="27"/>
                  </a:lnTo>
                  <a:lnTo>
                    <a:pt x="202" y="29"/>
                  </a:lnTo>
                  <a:lnTo>
                    <a:pt x="206" y="31"/>
                  </a:lnTo>
                  <a:lnTo>
                    <a:pt x="211" y="36"/>
                  </a:lnTo>
                  <a:lnTo>
                    <a:pt x="215" y="42"/>
                  </a:lnTo>
                  <a:lnTo>
                    <a:pt x="217" y="49"/>
                  </a:lnTo>
                  <a:lnTo>
                    <a:pt x="217" y="71"/>
                  </a:lnTo>
                  <a:lnTo>
                    <a:pt x="217" y="93"/>
                  </a:lnTo>
                  <a:lnTo>
                    <a:pt x="211" y="93"/>
                  </a:lnTo>
                  <a:lnTo>
                    <a:pt x="206" y="96"/>
                  </a:lnTo>
                  <a:lnTo>
                    <a:pt x="202" y="98"/>
                  </a:lnTo>
                  <a:lnTo>
                    <a:pt x="188" y="98"/>
                  </a:lnTo>
                  <a:lnTo>
                    <a:pt x="184" y="98"/>
                  </a:lnTo>
                  <a:lnTo>
                    <a:pt x="177" y="100"/>
                  </a:lnTo>
                  <a:lnTo>
                    <a:pt x="173" y="105"/>
                  </a:lnTo>
                  <a:lnTo>
                    <a:pt x="173" y="105"/>
                  </a:lnTo>
                  <a:lnTo>
                    <a:pt x="173" y="105"/>
                  </a:lnTo>
                  <a:lnTo>
                    <a:pt x="173" y="102"/>
                  </a:lnTo>
                  <a:lnTo>
                    <a:pt x="168" y="105"/>
                  </a:lnTo>
                  <a:lnTo>
                    <a:pt x="164" y="105"/>
                  </a:lnTo>
                  <a:lnTo>
                    <a:pt x="148" y="109"/>
                  </a:lnTo>
                  <a:lnTo>
                    <a:pt x="135" y="111"/>
                  </a:lnTo>
                  <a:lnTo>
                    <a:pt x="131" y="113"/>
                  </a:lnTo>
                  <a:lnTo>
                    <a:pt x="126" y="116"/>
                  </a:lnTo>
                  <a:lnTo>
                    <a:pt x="120" y="122"/>
                  </a:lnTo>
                  <a:lnTo>
                    <a:pt x="113" y="127"/>
                  </a:lnTo>
                  <a:lnTo>
                    <a:pt x="111" y="131"/>
                  </a:lnTo>
                  <a:lnTo>
                    <a:pt x="106" y="133"/>
                  </a:lnTo>
                  <a:lnTo>
                    <a:pt x="102" y="133"/>
                  </a:lnTo>
                  <a:lnTo>
                    <a:pt x="95" y="136"/>
                  </a:lnTo>
                  <a:lnTo>
                    <a:pt x="91" y="138"/>
                  </a:lnTo>
                  <a:lnTo>
                    <a:pt x="86" y="142"/>
                  </a:lnTo>
                  <a:lnTo>
                    <a:pt x="82" y="145"/>
                  </a:lnTo>
                  <a:lnTo>
                    <a:pt x="77" y="151"/>
                  </a:lnTo>
                  <a:lnTo>
                    <a:pt x="73" y="158"/>
                  </a:lnTo>
                  <a:lnTo>
                    <a:pt x="66" y="167"/>
                  </a:lnTo>
                  <a:lnTo>
                    <a:pt x="62" y="169"/>
                  </a:lnTo>
                  <a:lnTo>
                    <a:pt x="57" y="169"/>
                  </a:lnTo>
                  <a:lnTo>
                    <a:pt x="53" y="171"/>
                  </a:lnTo>
                  <a:lnTo>
                    <a:pt x="48" y="169"/>
                  </a:lnTo>
                  <a:lnTo>
                    <a:pt x="46" y="167"/>
                  </a:lnTo>
                  <a:lnTo>
                    <a:pt x="42" y="165"/>
                  </a:lnTo>
                  <a:lnTo>
                    <a:pt x="42" y="165"/>
                  </a:lnTo>
                  <a:lnTo>
                    <a:pt x="44" y="162"/>
                  </a:lnTo>
                  <a:lnTo>
                    <a:pt x="42" y="165"/>
                  </a:lnTo>
                  <a:lnTo>
                    <a:pt x="42" y="165"/>
                  </a:lnTo>
                  <a:lnTo>
                    <a:pt x="33" y="169"/>
                  </a:lnTo>
                  <a:lnTo>
                    <a:pt x="24" y="171"/>
                  </a:lnTo>
                  <a:lnTo>
                    <a:pt x="15" y="174"/>
                  </a:lnTo>
                  <a:lnTo>
                    <a:pt x="13" y="171"/>
                  </a:lnTo>
                  <a:lnTo>
                    <a:pt x="11" y="169"/>
                  </a:lnTo>
                  <a:lnTo>
                    <a:pt x="8" y="167"/>
                  </a:lnTo>
                  <a:lnTo>
                    <a:pt x="11" y="147"/>
                  </a:lnTo>
                  <a:lnTo>
                    <a:pt x="8" y="136"/>
                  </a:lnTo>
                  <a:lnTo>
                    <a:pt x="4" y="129"/>
                  </a:lnTo>
                  <a:lnTo>
                    <a:pt x="4" y="125"/>
                  </a:lnTo>
                  <a:lnTo>
                    <a:pt x="0" y="122"/>
                  </a:lnTo>
                  <a:lnTo>
                    <a:pt x="0" y="120"/>
                  </a:lnTo>
                  <a:lnTo>
                    <a:pt x="0" y="116"/>
                  </a:lnTo>
                  <a:lnTo>
                    <a:pt x="2" y="113"/>
                  </a:lnTo>
                  <a:lnTo>
                    <a:pt x="4" y="111"/>
                  </a:lnTo>
                  <a:lnTo>
                    <a:pt x="6" y="109"/>
                  </a:lnTo>
                  <a:lnTo>
                    <a:pt x="26" y="93"/>
                  </a:lnTo>
                  <a:lnTo>
                    <a:pt x="48" y="78"/>
                  </a:lnTo>
                  <a:lnTo>
                    <a:pt x="48" y="76"/>
                  </a:lnTo>
                  <a:lnTo>
                    <a:pt x="51" y="73"/>
                  </a:lnTo>
                  <a:lnTo>
                    <a:pt x="51" y="69"/>
                  </a:lnTo>
                  <a:lnTo>
                    <a:pt x="55" y="65"/>
                  </a:lnTo>
                  <a:lnTo>
                    <a:pt x="57" y="60"/>
                  </a:lnTo>
                  <a:lnTo>
                    <a:pt x="71" y="49"/>
                  </a:lnTo>
                  <a:lnTo>
                    <a:pt x="84" y="40"/>
                  </a:lnTo>
                  <a:lnTo>
                    <a:pt x="86" y="36"/>
                  </a:lnTo>
                  <a:lnTo>
                    <a:pt x="91" y="31"/>
                  </a:lnTo>
                  <a:lnTo>
                    <a:pt x="91" y="27"/>
                  </a:lnTo>
                  <a:lnTo>
                    <a:pt x="91" y="18"/>
                  </a:lnTo>
                  <a:lnTo>
                    <a:pt x="93" y="9"/>
                  </a:lnTo>
                  <a:lnTo>
                    <a:pt x="95" y="7"/>
                  </a:lnTo>
                  <a:lnTo>
                    <a:pt x="97" y="5"/>
                  </a:lnTo>
                  <a:lnTo>
                    <a:pt x="102" y="2"/>
                  </a:lnTo>
                  <a:lnTo>
                    <a:pt x="115" y="0"/>
                  </a:lnTo>
                  <a:lnTo>
                    <a:pt x="126" y="0"/>
                  </a:lnTo>
                  <a:lnTo>
                    <a:pt x="140" y="0"/>
                  </a:lnTo>
                  <a:lnTo>
                    <a:pt x="14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28B38551-0750-48ED-938F-CB27925EC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9900" y="2155825"/>
              <a:ext cx="260350" cy="428625"/>
            </a:xfrm>
            <a:custGeom>
              <a:avLst/>
              <a:gdLst>
                <a:gd name="T0" fmla="*/ 62 w 164"/>
                <a:gd name="T1" fmla="*/ 3 h 270"/>
                <a:gd name="T2" fmla="*/ 62 w 164"/>
                <a:gd name="T3" fmla="*/ 9 h 270"/>
                <a:gd name="T4" fmla="*/ 51 w 164"/>
                <a:gd name="T5" fmla="*/ 25 h 270"/>
                <a:gd name="T6" fmla="*/ 55 w 164"/>
                <a:gd name="T7" fmla="*/ 29 h 270"/>
                <a:gd name="T8" fmla="*/ 82 w 164"/>
                <a:gd name="T9" fmla="*/ 32 h 270"/>
                <a:gd name="T10" fmla="*/ 82 w 164"/>
                <a:gd name="T11" fmla="*/ 52 h 270"/>
                <a:gd name="T12" fmla="*/ 71 w 164"/>
                <a:gd name="T13" fmla="*/ 76 h 270"/>
                <a:gd name="T14" fmla="*/ 80 w 164"/>
                <a:gd name="T15" fmla="*/ 85 h 270"/>
                <a:gd name="T16" fmla="*/ 95 w 164"/>
                <a:gd name="T17" fmla="*/ 107 h 270"/>
                <a:gd name="T18" fmla="*/ 106 w 164"/>
                <a:gd name="T19" fmla="*/ 125 h 270"/>
                <a:gd name="T20" fmla="*/ 120 w 164"/>
                <a:gd name="T21" fmla="*/ 136 h 270"/>
                <a:gd name="T22" fmla="*/ 133 w 164"/>
                <a:gd name="T23" fmla="*/ 167 h 270"/>
                <a:gd name="T24" fmla="*/ 133 w 164"/>
                <a:gd name="T25" fmla="*/ 174 h 270"/>
                <a:gd name="T26" fmla="*/ 135 w 164"/>
                <a:gd name="T27" fmla="*/ 174 h 270"/>
                <a:gd name="T28" fmla="*/ 160 w 164"/>
                <a:gd name="T29" fmla="*/ 181 h 270"/>
                <a:gd name="T30" fmla="*/ 162 w 164"/>
                <a:gd name="T31" fmla="*/ 201 h 270"/>
                <a:gd name="T32" fmla="*/ 151 w 164"/>
                <a:gd name="T33" fmla="*/ 221 h 270"/>
                <a:gd name="T34" fmla="*/ 157 w 164"/>
                <a:gd name="T35" fmla="*/ 225 h 270"/>
                <a:gd name="T36" fmla="*/ 160 w 164"/>
                <a:gd name="T37" fmla="*/ 234 h 270"/>
                <a:gd name="T38" fmla="*/ 133 w 164"/>
                <a:gd name="T39" fmla="*/ 247 h 270"/>
                <a:gd name="T40" fmla="*/ 88 w 164"/>
                <a:gd name="T41" fmla="*/ 252 h 270"/>
                <a:gd name="T42" fmla="*/ 66 w 164"/>
                <a:gd name="T43" fmla="*/ 254 h 270"/>
                <a:gd name="T44" fmla="*/ 51 w 164"/>
                <a:gd name="T45" fmla="*/ 263 h 270"/>
                <a:gd name="T46" fmla="*/ 33 w 164"/>
                <a:gd name="T47" fmla="*/ 265 h 270"/>
                <a:gd name="T48" fmla="*/ 20 w 164"/>
                <a:gd name="T49" fmla="*/ 270 h 270"/>
                <a:gd name="T50" fmla="*/ 17 w 164"/>
                <a:gd name="T51" fmla="*/ 265 h 270"/>
                <a:gd name="T52" fmla="*/ 31 w 164"/>
                <a:gd name="T53" fmla="*/ 249 h 270"/>
                <a:gd name="T54" fmla="*/ 46 w 164"/>
                <a:gd name="T55" fmla="*/ 234 h 270"/>
                <a:gd name="T56" fmla="*/ 60 w 164"/>
                <a:gd name="T57" fmla="*/ 232 h 270"/>
                <a:gd name="T58" fmla="*/ 46 w 164"/>
                <a:gd name="T59" fmla="*/ 223 h 270"/>
                <a:gd name="T60" fmla="*/ 26 w 164"/>
                <a:gd name="T61" fmla="*/ 214 h 270"/>
                <a:gd name="T62" fmla="*/ 31 w 164"/>
                <a:gd name="T63" fmla="*/ 207 h 270"/>
                <a:gd name="T64" fmla="*/ 44 w 164"/>
                <a:gd name="T65" fmla="*/ 196 h 270"/>
                <a:gd name="T66" fmla="*/ 44 w 164"/>
                <a:gd name="T67" fmla="*/ 189 h 270"/>
                <a:gd name="T68" fmla="*/ 40 w 164"/>
                <a:gd name="T69" fmla="*/ 174 h 270"/>
                <a:gd name="T70" fmla="*/ 42 w 164"/>
                <a:gd name="T71" fmla="*/ 165 h 270"/>
                <a:gd name="T72" fmla="*/ 57 w 164"/>
                <a:gd name="T73" fmla="*/ 165 h 270"/>
                <a:gd name="T74" fmla="*/ 64 w 164"/>
                <a:gd name="T75" fmla="*/ 152 h 270"/>
                <a:gd name="T76" fmla="*/ 62 w 164"/>
                <a:gd name="T77" fmla="*/ 141 h 270"/>
                <a:gd name="T78" fmla="*/ 55 w 164"/>
                <a:gd name="T79" fmla="*/ 132 h 270"/>
                <a:gd name="T80" fmla="*/ 53 w 164"/>
                <a:gd name="T81" fmla="*/ 125 h 270"/>
                <a:gd name="T82" fmla="*/ 42 w 164"/>
                <a:gd name="T83" fmla="*/ 123 h 270"/>
                <a:gd name="T84" fmla="*/ 31 w 164"/>
                <a:gd name="T85" fmla="*/ 121 h 270"/>
                <a:gd name="T86" fmla="*/ 29 w 164"/>
                <a:gd name="T87" fmla="*/ 101 h 270"/>
                <a:gd name="T88" fmla="*/ 26 w 164"/>
                <a:gd name="T89" fmla="*/ 96 h 270"/>
                <a:gd name="T90" fmla="*/ 17 w 164"/>
                <a:gd name="T91" fmla="*/ 101 h 270"/>
                <a:gd name="T92" fmla="*/ 13 w 164"/>
                <a:gd name="T93" fmla="*/ 94 h 270"/>
                <a:gd name="T94" fmla="*/ 13 w 164"/>
                <a:gd name="T95" fmla="*/ 81 h 270"/>
                <a:gd name="T96" fmla="*/ 13 w 164"/>
                <a:gd name="T97" fmla="*/ 72 h 270"/>
                <a:gd name="T98" fmla="*/ 11 w 164"/>
                <a:gd name="T99" fmla="*/ 56 h 270"/>
                <a:gd name="T100" fmla="*/ 0 w 164"/>
                <a:gd name="T101" fmla="*/ 40 h 270"/>
                <a:gd name="T102" fmla="*/ 9 w 164"/>
                <a:gd name="T103" fmla="*/ 34 h 270"/>
                <a:gd name="T104" fmla="*/ 26 w 164"/>
                <a:gd name="T105" fmla="*/ 9 h 270"/>
                <a:gd name="T106" fmla="*/ 35 w 164"/>
                <a:gd name="T107" fmla="*/ 3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64" h="270">
                  <a:moveTo>
                    <a:pt x="55" y="0"/>
                  </a:moveTo>
                  <a:lnTo>
                    <a:pt x="60" y="0"/>
                  </a:lnTo>
                  <a:lnTo>
                    <a:pt x="62" y="3"/>
                  </a:lnTo>
                  <a:lnTo>
                    <a:pt x="62" y="5"/>
                  </a:lnTo>
                  <a:lnTo>
                    <a:pt x="62" y="7"/>
                  </a:lnTo>
                  <a:lnTo>
                    <a:pt x="62" y="9"/>
                  </a:lnTo>
                  <a:lnTo>
                    <a:pt x="55" y="16"/>
                  </a:lnTo>
                  <a:lnTo>
                    <a:pt x="51" y="23"/>
                  </a:lnTo>
                  <a:lnTo>
                    <a:pt x="51" y="25"/>
                  </a:lnTo>
                  <a:lnTo>
                    <a:pt x="51" y="25"/>
                  </a:lnTo>
                  <a:lnTo>
                    <a:pt x="53" y="27"/>
                  </a:lnTo>
                  <a:lnTo>
                    <a:pt x="55" y="29"/>
                  </a:lnTo>
                  <a:lnTo>
                    <a:pt x="73" y="29"/>
                  </a:lnTo>
                  <a:lnTo>
                    <a:pt x="77" y="29"/>
                  </a:lnTo>
                  <a:lnTo>
                    <a:pt x="82" y="32"/>
                  </a:lnTo>
                  <a:lnTo>
                    <a:pt x="84" y="36"/>
                  </a:lnTo>
                  <a:lnTo>
                    <a:pt x="86" y="40"/>
                  </a:lnTo>
                  <a:lnTo>
                    <a:pt x="82" y="52"/>
                  </a:lnTo>
                  <a:lnTo>
                    <a:pt x="75" y="65"/>
                  </a:lnTo>
                  <a:lnTo>
                    <a:pt x="73" y="72"/>
                  </a:lnTo>
                  <a:lnTo>
                    <a:pt x="71" y="76"/>
                  </a:lnTo>
                  <a:lnTo>
                    <a:pt x="71" y="81"/>
                  </a:lnTo>
                  <a:lnTo>
                    <a:pt x="71" y="81"/>
                  </a:lnTo>
                  <a:lnTo>
                    <a:pt x="80" y="85"/>
                  </a:lnTo>
                  <a:lnTo>
                    <a:pt x="86" y="92"/>
                  </a:lnTo>
                  <a:lnTo>
                    <a:pt x="93" y="98"/>
                  </a:lnTo>
                  <a:lnTo>
                    <a:pt x="95" y="107"/>
                  </a:lnTo>
                  <a:lnTo>
                    <a:pt x="100" y="114"/>
                  </a:lnTo>
                  <a:lnTo>
                    <a:pt x="102" y="121"/>
                  </a:lnTo>
                  <a:lnTo>
                    <a:pt x="106" y="125"/>
                  </a:lnTo>
                  <a:lnTo>
                    <a:pt x="113" y="129"/>
                  </a:lnTo>
                  <a:lnTo>
                    <a:pt x="117" y="132"/>
                  </a:lnTo>
                  <a:lnTo>
                    <a:pt x="120" y="136"/>
                  </a:lnTo>
                  <a:lnTo>
                    <a:pt x="122" y="143"/>
                  </a:lnTo>
                  <a:lnTo>
                    <a:pt x="126" y="154"/>
                  </a:lnTo>
                  <a:lnTo>
                    <a:pt x="133" y="167"/>
                  </a:lnTo>
                  <a:lnTo>
                    <a:pt x="133" y="169"/>
                  </a:lnTo>
                  <a:lnTo>
                    <a:pt x="135" y="174"/>
                  </a:lnTo>
                  <a:lnTo>
                    <a:pt x="133" y="174"/>
                  </a:lnTo>
                  <a:lnTo>
                    <a:pt x="133" y="176"/>
                  </a:lnTo>
                  <a:lnTo>
                    <a:pt x="135" y="174"/>
                  </a:lnTo>
                  <a:lnTo>
                    <a:pt x="135" y="174"/>
                  </a:lnTo>
                  <a:lnTo>
                    <a:pt x="148" y="174"/>
                  </a:lnTo>
                  <a:lnTo>
                    <a:pt x="155" y="176"/>
                  </a:lnTo>
                  <a:lnTo>
                    <a:pt x="160" y="181"/>
                  </a:lnTo>
                  <a:lnTo>
                    <a:pt x="162" y="187"/>
                  </a:lnTo>
                  <a:lnTo>
                    <a:pt x="164" y="194"/>
                  </a:lnTo>
                  <a:lnTo>
                    <a:pt x="162" y="201"/>
                  </a:lnTo>
                  <a:lnTo>
                    <a:pt x="157" y="209"/>
                  </a:lnTo>
                  <a:lnTo>
                    <a:pt x="151" y="216"/>
                  </a:lnTo>
                  <a:lnTo>
                    <a:pt x="151" y="221"/>
                  </a:lnTo>
                  <a:lnTo>
                    <a:pt x="153" y="223"/>
                  </a:lnTo>
                  <a:lnTo>
                    <a:pt x="155" y="225"/>
                  </a:lnTo>
                  <a:lnTo>
                    <a:pt x="157" y="225"/>
                  </a:lnTo>
                  <a:lnTo>
                    <a:pt x="160" y="227"/>
                  </a:lnTo>
                  <a:lnTo>
                    <a:pt x="160" y="232"/>
                  </a:lnTo>
                  <a:lnTo>
                    <a:pt x="160" y="234"/>
                  </a:lnTo>
                  <a:lnTo>
                    <a:pt x="151" y="241"/>
                  </a:lnTo>
                  <a:lnTo>
                    <a:pt x="142" y="245"/>
                  </a:lnTo>
                  <a:lnTo>
                    <a:pt x="133" y="247"/>
                  </a:lnTo>
                  <a:lnTo>
                    <a:pt x="117" y="247"/>
                  </a:lnTo>
                  <a:lnTo>
                    <a:pt x="102" y="252"/>
                  </a:lnTo>
                  <a:lnTo>
                    <a:pt x="88" y="252"/>
                  </a:lnTo>
                  <a:lnTo>
                    <a:pt x="73" y="252"/>
                  </a:lnTo>
                  <a:lnTo>
                    <a:pt x="71" y="252"/>
                  </a:lnTo>
                  <a:lnTo>
                    <a:pt x="66" y="254"/>
                  </a:lnTo>
                  <a:lnTo>
                    <a:pt x="64" y="256"/>
                  </a:lnTo>
                  <a:lnTo>
                    <a:pt x="57" y="261"/>
                  </a:lnTo>
                  <a:lnTo>
                    <a:pt x="51" y="263"/>
                  </a:lnTo>
                  <a:lnTo>
                    <a:pt x="42" y="263"/>
                  </a:lnTo>
                  <a:lnTo>
                    <a:pt x="37" y="263"/>
                  </a:lnTo>
                  <a:lnTo>
                    <a:pt x="33" y="265"/>
                  </a:lnTo>
                  <a:lnTo>
                    <a:pt x="29" y="267"/>
                  </a:lnTo>
                  <a:lnTo>
                    <a:pt x="24" y="270"/>
                  </a:lnTo>
                  <a:lnTo>
                    <a:pt x="20" y="270"/>
                  </a:lnTo>
                  <a:lnTo>
                    <a:pt x="20" y="270"/>
                  </a:lnTo>
                  <a:lnTo>
                    <a:pt x="17" y="267"/>
                  </a:lnTo>
                  <a:lnTo>
                    <a:pt x="17" y="265"/>
                  </a:lnTo>
                  <a:lnTo>
                    <a:pt x="17" y="265"/>
                  </a:lnTo>
                  <a:lnTo>
                    <a:pt x="24" y="258"/>
                  </a:lnTo>
                  <a:lnTo>
                    <a:pt x="31" y="249"/>
                  </a:lnTo>
                  <a:lnTo>
                    <a:pt x="37" y="243"/>
                  </a:lnTo>
                  <a:lnTo>
                    <a:pt x="42" y="238"/>
                  </a:lnTo>
                  <a:lnTo>
                    <a:pt x="46" y="234"/>
                  </a:lnTo>
                  <a:lnTo>
                    <a:pt x="51" y="232"/>
                  </a:lnTo>
                  <a:lnTo>
                    <a:pt x="57" y="232"/>
                  </a:lnTo>
                  <a:lnTo>
                    <a:pt x="60" y="232"/>
                  </a:lnTo>
                  <a:lnTo>
                    <a:pt x="62" y="232"/>
                  </a:lnTo>
                  <a:lnTo>
                    <a:pt x="60" y="229"/>
                  </a:lnTo>
                  <a:lnTo>
                    <a:pt x="46" y="223"/>
                  </a:lnTo>
                  <a:lnTo>
                    <a:pt x="31" y="218"/>
                  </a:lnTo>
                  <a:lnTo>
                    <a:pt x="29" y="218"/>
                  </a:lnTo>
                  <a:lnTo>
                    <a:pt x="26" y="214"/>
                  </a:lnTo>
                  <a:lnTo>
                    <a:pt x="26" y="212"/>
                  </a:lnTo>
                  <a:lnTo>
                    <a:pt x="26" y="209"/>
                  </a:lnTo>
                  <a:lnTo>
                    <a:pt x="31" y="207"/>
                  </a:lnTo>
                  <a:lnTo>
                    <a:pt x="33" y="205"/>
                  </a:lnTo>
                  <a:lnTo>
                    <a:pt x="42" y="198"/>
                  </a:lnTo>
                  <a:lnTo>
                    <a:pt x="44" y="196"/>
                  </a:lnTo>
                  <a:lnTo>
                    <a:pt x="44" y="194"/>
                  </a:lnTo>
                  <a:lnTo>
                    <a:pt x="44" y="192"/>
                  </a:lnTo>
                  <a:lnTo>
                    <a:pt x="44" y="189"/>
                  </a:lnTo>
                  <a:lnTo>
                    <a:pt x="40" y="185"/>
                  </a:lnTo>
                  <a:lnTo>
                    <a:pt x="40" y="178"/>
                  </a:lnTo>
                  <a:lnTo>
                    <a:pt x="40" y="174"/>
                  </a:lnTo>
                  <a:lnTo>
                    <a:pt x="37" y="169"/>
                  </a:lnTo>
                  <a:lnTo>
                    <a:pt x="40" y="167"/>
                  </a:lnTo>
                  <a:lnTo>
                    <a:pt x="42" y="165"/>
                  </a:lnTo>
                  <a:lnTo>
                    <a:pt x="44" y="165"/>
                  </a:lnTo>
                  <a:lnTo>
                    <a:pt x="53" y="167"/>
                  </a:lnTo>
                  <a:lnTo>
                    <a:pt x="57" y="165"/>
                  </a:lnTo>
                  <a:lnTo>
                    <a:pt x="62" y="163"/>
                  </a:lnTo>
                  <a:lnTo>
                    <a:pt x="64" y="158"/>
                  </a:lnTo>
                  <a:lnTo>
                    <a:pt x="64" y="152"/>
                  </a:lnTo>
                  <a:lnTo>
                    <a:pt x="66" y="147"/>
                  </a:lnTo>
                  <a:lnTo>
                    <a:pt x="64" y="145"/>
                  </a:lnTo>
                  <a:lnTo>
                    <a:pt x="62" y="141"/>
                  </a:lnTo>
                  <a:lnTo>
                    <a:pt x="57" y="138"/>
                  </a:lnTo>
                  <a:lnTo>
                    <a:pt x="55" y="134"/>
                  </a:lnTo>
                  <a:lnTo>
                    <a:pt x="55" y="132"/>
                  </a:lnTo>
                  <a:lnTo>
                    <a:pt x="55" y="129"/>
                  </a:lnTo>
                  <a:lnTo>
                    <a:pt x="55" y="127"/>
                  </a:lnTo>
                  <a:lnTo>
                    <a:pt x="53" y="125"/>
                  </a:lnTo>
                  <a:lnTo>
                    <a:pt x="51" y="123"/>
                  </a:lnTo>
                  <a:lnTo>
                    <a:pt x="46" y="123"/>
                  </a:lnTo>
                  <a:lnTo>
                    <a:pt x="42" y="123"/>
                  </a:lnTo>
                  <a:lnTo>
                    <a:pt x="37" y="123"/>
                  </a:lnTo>
                  <a:lnTo>
                    <a:pt x="35" y="123"/>
                  </a:lnTo>
                  <a:lnTo>
                    <a:pt x="31" y="121"/>
                  </a:lnTo>
                  <a:lnTo>
                    <a:pt x="29" y="118"/>
                  </a:lnTo>
                  <a:lnTo>
                    <a:pt x="29" y="114"/>
                  </a:lnTo>
                  <a:lnTo>
                    <a:pt x="29" y="101"/>
                  </a:lnTo>
                  <a:lnTo>
                    <a:pt x="29" y="98"/>
                  </a:lnTo>
                  <a:lnTo>
                    <a:pt x="29" y="94"/>
                  </a:lnTo>
                  <a:lnTo>
                    <a:pt x="26" y="96"/>
                  </a:lnTo>
                  <a:lnTo>
                    <a:pt x="22" y="101"/>
                  </a:lnTo>
                  <a:lnTo>
                    <a:pt x="20" y="101"/>
                  </a:lnTo>
                  <a:lnTo>
                    <a:pt x="17" y="101"/>
                  </a:lnTo>
                  <a:lnTo>
                    <a:pt x="17" y="101"/>
                  </a:lnTo>
                  <a:lnTo>
                    <a:pt x="15" y="96"/>
                  </a:lnTo>
                  <a:lnTo>
                    <a:pt x="13" y="94"/>
                  </a:lnTo>
                  <a:lnTo>
                    <a:pt x="13" y="92"/>
                  </a:lnTo>
                  <a:lnTo>
                    <a:pt x="9" y="89"/>
                  </a:lnTo>
                  <a:lnTo>
                    <a:pt x="13" y="81"/>
                  </a:lnTo>
                  <a:lnTo>
                    <a:pt x="15" y="78"/>
                  </a:lnTo>
                  <a:lnTo>
                    <a:pt x="15" y="74"/>
                  </a:lnTo>
                  <a:lnTo>
                    <a:pt x="13" y="72"/>
                  </a:lnTo>
                  <a:lnTo>
                    <a:pt x="9" y="69"/>
                  </a:lnTo>
                  <a:lnTo>
                    <a:pt x="9" y="65"/>
                  </a:lnTo>
                  <a:lnTo>
                    <a:pt x="11" y="56"/>
                  </a:lnTo>
                  <a:lnTo>
                    <a:pt x="9" y="49"/>
                  </a:lnTo>
                  <a:lnTo>
                    <a:pt x="4" y="43"/>
                  </a:lnTo>
                  <a:lnTo>
                    <a:pt x="0" y="40"/>
                  </a:lnTo>
                  <a:lnTo>
                    <a:pt x="2" y="36"/>
                  </a:lnTo>
                  <a:lnTo>
                    <a:pt x="4" y="34"/>
                  </a:lnTo>
                  <a:lnTo>
                    <a:pt x="9" y="34"/>
                  </a:lnTo>
                  <a:lnTo>
                    <a:pt x="11" y="34"/>
                  </a:lnTo>
                  <a:lnTo>
                    <a:pt x="13" y="32"/>
                  </a:lnTo>
                  <a:lnTo>
                    <a:pt x="26" y="9"/>
                  </a:lnTo>
                  <a:lnTo>
                    <a:pt x="29" y="5"/>
                  </a:lnTo>
                  <a:lnTo>
                    <a:pt x="31" y="3"/>
                  </a:lnTo>
                  <a:lnTo>
                    <a:pt x="35" y="3"/>
                  </a:lnTo>
                  <a:lnTo>
                    <a:pt x="5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9A409117-D36C-4B13-8E57-CD2583A6F6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83288" y="596900"/>
              <a:ext cx="341313" cy="346075"/>
            </a:xfrm>
            <a:custGeom>
              <a:avLst/>
              <a:gdLst>
                <a:gd name="T0" fmla="*/ 80 w 215"/>
                <a:gd name="T1" fmla="*/ 140 h 218"/>
                <a:gd name="T2" fmla="*/ 73 w 215"/>
                <a:gd name="T3" fmla="*/ 58 h 218"/>
                <a:gd name="T4" fmla="*/ 84 w 215"/>
                <a:gd name="T5" fmla="*/ 4 h 218"/>
                <a:gd name="T6" fmla="*/ 102 w 215"/>
                <a:gd name="T7" fmla="*/ 15 h 218"/>
                <a:gd name="T8" fmla="*/ 115 w 215"/>
                <a:gd name="T9" fmla="*/ 33 h 218"/>
                <a:gd name="T10" fmla="*/ 129 w 215"/>
                <a:gd name="T11" fmla="*/ 53 h 218"/>
                <a:gd name="T12" fmla="*/ 147 w 215"/>
                <a:gd name="T13" fmla="*/ 58 h 218"/>
                <a:gd name="T14" fmla="*/ 158 w 215"/>
                <a:gd name="T15" fmla="*/ 73 h 218"/>
                <a:gd name="T16" fmla="*/ 169 w 215"/>
                <a:gd name="T17" fmla="*/ 84 h 218"/>
                <a:gd name="T18" fmla="*/ 180 w 215"/>
                <a:gd name="T19" fmla="*/ 95 h 218"/>
                <a:gd name="T20" fmla="*/ 182 w 215"/>
                <a:gd name="T21" fmla="*/ 106 h 218"/>
                <a:gd name="T22" fmla="*/ 193 w 215"/>
                <a:gd name="T23" fmla="*/ 115 h 218"/>
                <a:gd name="T24" fmla="*/ 207 w 215"/>
                <a:gd name="T25" fmla="*/ 129 h 218"/>
                <a:gd name="T26" fmla="*/ 215 w 215"/>
                <a:gd name="T27" fmla="*/ 133 h 218"/>
                <a:gd name="T28" fmla="*/ 195 w 215"/>
                <a:gd name="T29" fmla="*/ 167 h 218"/>
                <a:gd name="T30" fmla="*/ 189 w 215"/>
                <a:gd name="T31" fmla="*/ 160 h 218"/>
                <a:gd name="T32" fmla="*/ 182 w 215"/>
                <a:gd name="T33" fmla="*/ 155 h 218"/>
                <a:gd name="T34" fmla="*/ 162 w 215"/>
                <a:gd name="T35" fmla="*/ 155 h 218"/>
                <a:gd name="T36" fmla="*/ 164 w 215"/>
                <a:gd name="T37" fmla="*/ 129 h 218"/>
                <a:gd name="T38" fmla="*/ 151 w 215"/>
                <a:gd name="T39" fmla="*/ 98 h 218"/>
                <a:gd name="T40" fmla="*/ 151 w 215"/>
                <a:gd name="T41" fmla="*/ 86 h 218"/>
                <a:gd name="T42" fmla="*/ 138 w 215"/>
                <a:gd name="T43" fmla="*/ 93 h 218"/>
                <a:gd name="T44" fmla="*/ 131 w 215"/>
                <a:gd name="T45" fmla="*/ 126 h 218"/>
                <a:gd name="T46" fmla="*/ 120 w 215"/>
                <a:gd name="T47" fmla="*/ 167 h 218"/>
                <a:gd name="T48" fmla="*/ 113 w 215"/>
                <a:gd name="T49" fmla="*/ 211 h 218"/>
                <a:gd name="T50" fmla="*/ 107 w 215"/>
                <a:gd name="T51" fmla="*/ 218 h 218"/>
                <a:gd name="T52" fmla="*/ 93 w 215"/>
                <a:gd name="T53" fmla="*/ 207 h 218"/>
                <a:gd name="T54" fmla="*/ 91 w 215"/>
                <a:gd name="T55" fmla="*/ 195 h 218"/>
                <a:gd name="T56" fmla="*/ 80 w 215"/>
                <a:gd name="T57" fmla="*/ 191 h 218"/>
                <a:gd name="T58" fmla="*/ 58 w 215"/>
                <a:gd name="T59" fmla="*/ 162 h 218"/>
                <a:gd name="T60" fmla="*/ 64 w 215"/>
                <a:gd name="T61" fmla="*/ 151 h 218"/>
                <a:gd name="T62" fmla="*/ 69 w 215"/>
                <a:gd name="T63" fmla="*/ 153 h 218"/>
                <a:gd name="T64" fmla="*/ 78 w 215"/>
                <a:gd name="T65" fmla="*/ 151 h 218"/>
                <a:gd name="T66" fmla="*/ 67 w 215"/>
                <a:gd name="T67" fmla="*/ 149 h 218"/>
                <a:gd name="T68" fmla="*/ 58 w 215"/>
                <a:gd name="T69" fmla="*/ 144 h 218"/>
                <a:gd name="T70" fmla="*/ 51 w 215"/>
                <a:gd name="T71" fmla="*/ 122 h 218"/>
                <a:gd name="T72" fmla="*/ 64 w 215"/>
                <a:gd name="T73" fmla="*/ 120 h 218"/>
                <a:gd name="T74" fmla="*/ 87 w 215"/>
                <a:gd name="T75" fmla="*/ 104 h 218"/>
                <a:gd name="T76" fmla="*/ 84 w 215"/>
                <a:gd name="T77" fmla="*/ 100 h 218"/>
                <a:gd name="T78" fmla="*/ 71 w 215"/>
                <a:gd name="T79" fmla="*/ 95 h 218"/>
                <a:gd name="T80" fmla="*/ 64 w 215"/>
                <a:gd name="T81" fmla="*/ 98 h 218"/>
                <a:gd name="T82" fmla="*/ 51 w 215"/>
                <a:gd name="T83" fmla="*/ 122 h 218"/>
                <a:gd name="T84" fmla="*/ 40 w 215"/>
                <a:gd name="T85" fmla="*/ 113 h 218"/>
                <a:gd name="T86" fmla="*/ 24 w 215"/>
                <a:gd name="T87" fmla="*/ 91 h 218"/>
                <a:gd name="T88" fmla="*/ 13 w 215"/>
                <a:gd name="T89" fmla="*/ 73 h 218"/>
                <a:gd name="T90" fmla="*/ 9 w 215"/>
                <a:gd name="T91" fmla="*/ 60 h 218"/>
                <a:gd name="T92" fmla="*/ 2 w 215"/>
                <a:gd name="T93" fmla="*/ 33 h 218"/>
                <a:gd name="T94" fmla="*/ 13 w 215"/>
                <a:gd name="T95" fmla="*/ 18 h 218"/>
                <a:gd name="T96" fmla="*/ 42 w 215"/>
                <a:gd name="T97" fmla="*/ 13 h 218"/>
                <a:gd name="T98" fmla="*/ 47 w 215"/>
                <a:gd name="T99" fmla="*/ 24 h 218"/>
                <a:gd name="T100" fmla="*/ 40 w 215"/>
                <a:gd name="T101" fmla="*/ 29 h 218"/>
                <a:gd name="T102" fmla="*/ 47 w 215"/>
                <a:gd name="T103" fmla="*/ 24 h 218"/>
                <a:gd name="T104" fmla="*/ 58 w 215"/>
                <a:gd name="T105" fmla="*/ 20 h 218"/>
                <a:gd name="T106" fmla="*/ 69 w 215"/>
                <a:gd name="T107" fmla="*/ 24 h 218"/>
                <a:gd name="T108" fmla="*/ 71 w 215"/>
                <a:gd name="T109" fmla="*/ 38 h 218"/>
                <a:gd name="T110" fmla="*/ 69 w 215"/>
                <a:gd name="T111" fmla="*/ 24 h 218"/>
                <a:gd name="T112" fmla="*/ 73 w 215"/>
                <a:gd name="T113" fmla="*/ 2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15" h="218">
                  <a:moveTo>
                    <a:pt x="80" y="140"/>
                  </a:moveTo>
                  <a:lnTo>
                    <a:pt x="78" y="140"/>
                  </a:lnTo>
                  <a:lnTo>
                    <a:pt x="80" y="142"/>
                  </a:lnTo>
                  <a:lnTo>
                    <a:pt x="80" y="140"/>
                  </a:lnTo>
                  <a:close/>
                  <a:moveTo>
                    <a:pt x="71" y="55"/>
                  </a:moveTo>
                  <a:lnTo>
                    <a:pt x="73" y="58"/>
                  </a:lnTo>
                  <a:lnTo>
                    <a:pt x="73" y="58"/>
                  </a:lnTo>
                  <a:lnTo>
                    <a:pt x="73" y="58"/>
                  </a:lnTo>
                  <a:lnTo>
                    <a:pt x="71" y="55"/>
                  </a:lnTo>
                  <a:close/>
                  <a:moveTo>
                    <a:pt x="78" y="0"/>
                  </a:moveTo>
                  <a:lnTo>
                    <a:pt x="80" y="2"/>
                  </a:lnTo>
                  <a:lnTo>
                    <a:pt x="84" y="4"/>
                  </a:lnTo>
                  <a:lnTo>
                    <a:pt x="91" y="6"/>
                  </a:lnTo>
                  <a:lnTo>
                    <a:pt x="95" y="9"/>
                  </a:lnTo>
                  <a:lnTo>
                    <a:pt x="100" y="11"/>
                  </a:lnTo>
                  <a:lnTo>
                    <a:pt x="102" y="15"/>
                  </a:lnTo>
                  <a:lnTo>
                    <a:pt x="104" y="20"/>
                  </a:lnTo>
                  <a:lnTo>
                    <a:pt x="107" y="22"/>
                  </a:lnTo>
                  <a:lnTo>
                    <a:pt x="113" y="26"/>
                  </a:lnTo>
                  <a:lnTo>
                    <a:pt x="115" y="33"/>
                  </a:lnTo>
                  <a:lnTo>
                    <a:pt x="118" y="40"/>
                  </a:lnTo>
                  <a:lnTo>
                    <a:pt x="120" y="44"/>
                  </a:lnTo>
                  <a:lnTo>
                    <a:pt x="124" y="49"/>
                  </a:lnTo>
                  <a:lnTo>
                    <a:pt x="129" y="53"/>
                  </a:lnTo>
                  <a:lnTo>
                    <a:pt x="133" y="55"/>
                  </a:lnTo>
                  <a:lnTo>
                    <a:pt x="140" y="55"/>
                  </a:lnTo>
                  <a:lnTo>
                    <a:pt x="144" y="58"/>
                  </a:lnTo>
                  <a:lnTo>
                    <a:pt x="147" y="58"/>
                  </a:lnTo>
                  <a:lnTo>
                    <a:pt x="149" y="60"/>
                  </a:lnTo>
                  <a:lnTo>
                    <a:pt x="151" y="64"/>
                  </a:lnTo>
                  <a:lnTo>
                    <a:pt x="153" y="69"/>
                  </a:lnTo>
                  <a:lnTo>
                    <a:pt x="158" y="73"/>
                  </a:lnTo>
                  <a:lnTo>
                    <a:pt x="160" y="78"/>
                  </a:lnTo>
                  <a:lnTo>
                    <a:pt x="162" y="80"/>
                  </a:lnTo>
                  <a:lnTo>
                    <a:pt x="167" y="82"/>
                  </a:lnTo>
                  <a:lnTo>
                    <a:pt x="169" y="84"/>
                  </a:lnTo>
                  <a:lnTo>
                    <a:pt x="173" y="84"/>
                  </a:lnTo>
                  <a:lnTo>
                    <a:pt x="178" y="86"/>
                  </a:lnTo>
                  <a:lnTo>
                    <a:pt x="180" y="91"/>
                  </a:lnTo>
                  <a:lnTo>
                    <a:pt x="180" y="95"/>
                  </a:lnTo>
                  <a:lnTo>
                    <a:pt x="178" y="104"/>
                  </a:lnTo>
                  <a:lnTo>
                    <a:pt x="175" y="106"/>
                  </a:lnTo>
                  <a:lnTo>
                    <a:pt x="178" y="109"/>
                  </a:lnTo>
                  <a:lnTo>
                    <a:pt x="182" y="106"/>
                  </a:lnTo>
                  <a:lnTo>
                    <a:pt x="187" y="106"/>
                  </a:lnTo>
                  <a:lnTo>
                    <a:pt x="191" y="106"/>
                  </a:lnTo>
                  <a:lnTo>
                    <a:pt x="193" y="109"/>
                  </a:lnTo>
                  <a:lnTo>
                    <a:pt x="193" y="115"/>
                  </a:lnTo>
                  <a:lnTo>
                    <a:pt x="195" y="120"/>
                  </a:lnTo>
                  <a:lnTo>
                    <a:pt x="198" y="124"/>
                  </a:lnTo>
                  <a:lnTo>
                    <a:pt x="202" y="126"/>
                  </a:lnTo>
                  <a:lnTo>
                    <a:pt x="207" y="129"/>
                  </a:lnTo>
                  <a:lnTo>
                    <a:pt x="209" y="129"/>
                  </a:lnTo>
                  <a:lnTo>
                    <a:pt x="211" y="129"/>
                  </a:lnTo>
                  <a:lnTo>
                    <a:pt x="213" y="131"/>
                  </a:lnTo>
                  <a:lnTo>
                    <a:pt x="215" y="133"/>
                  </a:lnTo>
                  <a:lnTo>
                    <a:pt x="213" y="142"/>
                  </a:lnTo>
                  <a:lnTo>
                    <a:pt x="209" y="151"/>
                  </a:lnTo>
                  <a:lnTo>
                    <a:pt x="202" y="160"/>
                  </a:lnTo>
                  <a:lnTo>
                    <a:pt x="195" y="167"/>
                  </a:lnTo>
                  <a:lnTo>
                    <a:pt x="193" y="167"/>
                  </a:lnTo>
                  <a:lnTo>
                    <a:pt x="191" y="167"/>
                  </a:lnTo>
                  <a:lnTo>
                    <a:pt x="189" y="162"/>
                  </a:lnTo>
                  <a:lnTo>
                    <a:pt x="189" y="160"/>
                  </a:lnTo>
                  <a:lnTo>
                    <a:pt x="187" y="158"/>
                  </a:lnTo>
                  <a:lnTo>
                    <a:pt x="184" y="155"/>
                  </a:lnTo>
                  <a:lnTo>
                    <a:pt x="184" y="155"/>
                  </a:lnTo>
                  <a:lnTo>
                    <a:pt x="182" y="155"/>
                  </a:lnTo>
                  <a:lnTo>
                    <a:pt x="169" y="160"/>
                  </a:lnTo>
                  <a:lnTo>
                    <a:pt x="167" y="160"/>
                  </a:lnTo>
                  <a:lnTo>
                    <a:pt x="164" y="160"/>
                  </a:lnTo>
                  <a:lnTo>
                    <a:pt x="162" y="155"/>
                  </a:lnTo>
                  <a:lnTo>
                    <a:pt x="162" y="153"/>
                  </a:lnTo>
                  <a:lnTo>
                    <a:pt x="164" y="140"/>
                  </a:lnTo>
                  <a:lnTo>
                    <a:pt x="167" y="133"/>
                  </a:lnTo>
                  <a:lnTo>
                    <a:pt x="164" y="129"/>
                  </a:lnTo>
                  <a:lnTo>
                    <a:pt x="160" y="120"/>
                  </a:lnTo>
                  <a:lnTo>
                    <a:pt x="158" y="113"/>
                  </a:lnTo>
                  <a:lnTo>
                    <a:pt x="155" y="104"/>
                  </a:lnTo>
                  <a:lnTo>
                    <a:pt x="151" y="98"/>
                  </a:lnTo>
                  <a:lnTo>
                    <a:pt x="151" y="95"/>
                  </a:lnTo>
                  <a:lnTo>
                    <a:pt x="151" y="91"/>
                  </a:lnTo>
                  <a:lnTo>
                    <a:pt x="151" y="89"/>
                  </a:lnTo>
                  <a:lnTo>
                    <a:pt x="151" y="86"/>
                  </a:lnTo>
                  <a:lnTo>
                    <a:pt x="149" y="86"/>
                  </a:lnTo>
                  <a:lnTo>
                    <a:pt x="147" y="86"/>
                  </a:lnTo>
                  <a:lnTo>
                    <a:pt x="142" y="89"/>
                  </a:lnTo>
                  <a:lnTo>
                    <a:pt x="138" y="93"/>
                  </a:lnTo>
                  <a:lnTo>
                    <a:pt x="135" y="100"/>
                  </a:lnTo>
                  <a:lnTo>
                    <a:pt x="133" y="102"/>
                  </a:lnTo>
                  <a:lnTo>
                    <a:pt x="133" y="104"/>
                  </a:lnTo>
                  <a:lnTo>
                    <a:pt x="131" y="126"/>
                  </a:lnTo>
                  <a:lnTo>
                    <a:pt x="127" y="149"/>
                  </a:lnTo>
                  <a:lnTo>
                    <a:pt x="127" y="153"/>
                  </a:lnTo>
                  <a:lnTo>
                    <a:pt x="124" y="158"/>
                  </a:lnTo>
                  <a:lnTo>
                    <a:pt x="120" y="167"/>
                  </a:lnTo>
                  <a:lnTo>
                    <a:pt x="118" y="175"/>
                  </a:lnTo>
                  <a:lnTo>
                    <a:pt x="115" y="187"/>
                  </a:lnTo>
                  <a:lnTo>
                    <a:pt x="113" y="198"/>
                  </a:lnTo>
                  <a:lnTo>
                    <a:pt x="113" y="211"/>
                  </a:lnTo>
                  <a:lnTo>
                    <a:pt x="113" y="213"/>
                  </a:lnTo>
                  <a:lnTo>
                    <a:pt x="111" y="215"/>
                  </a:lnTo>
                  <a:lnTo>
                    <a:pt x="109" y="218"/>
                  </a:lnTo>
                  <a:lnTo>
                    <a:pt x="107" y="218"/>
                  </a:lnTo>
                  <a:lnTo>
                    <a:pt x="104" y="218"/>
                  </a:lnTo>
                  <a:lnTo>
                    <a:pt x="102" y="218"/>
                  </a:lnTo>
                  <a:lnTo>
                    <a:pt x="95" y="211"/>
                  </a:lnTo>
                  <a:lnTo>
                    <a:pt x="93" y="207"/>
                  </a:lnTo>
                  <a:lnTo>
                    <a:pt x="89" y="200"/>
                  </a:lnTo>
                  <a:lnTo>
                    <a:pt x="89" y="198"/>
                  </a:lnTo>
                  <a:lnTo>
                    <a:pt x="91" y="195"/>
                  </a:lnTo>
                  <a:lnTo>
                    <a:pt x="91" y="195"/>
                  </a:lnTo>
                  <a:lnTo>
                    <a:pt x="91" y="193"/>
                  </a:lnTo>
                  <a:lnTo>
                    <a:pt x="91" y="193"/>
                  </a:lnTo>
                  <a:lnTo>
                    <a:pt x="91" y="195"/>
                  </a:lnTo>
                  <a:lnTo>
                    <a:pt x="80" y="191"/>
                  </a:lnTo>
                  <a:lnTo>
                    <a:pt x="71" y="184"/>
                  </a:lnTo>
                  <a:lnTo>
                    <a:pt x="64" y="175"/>
                  </a:lnTo>
                  <a:lnTo>
                    <a:pt x="58" y="167"/>
                  </a:lnTo>
                  <a:lnTo>
                    <a:pt x="58" y="162"/>
                  </a:lnTo>
                  <a:lnTo>
                    <a:pt x="58" y="158"/>
                  </a:lnTo>
                  <a:lnTo>
                    <a:pt x="58" y="153"/>
                  </a:lnTo>
                  <a:lnTo>
                    <a:pt x="60" y="151"/>
                  </a:lnTo>
                  <a:lnTo>
                    <a:pt x="64" y="151"/>
                  </a:lnTo>
                  <a:lnTo>
                    <a:pt x="67" y="149"/>
                  </a:lnTo>
                  <a:lnTo>
                    <a:pt x="67" y="151"/>
                  </a:lnTo>
                  <a:lnTo>
                    <a:pt x="69" y="151"/>
                  </a:lnTo>
                  <a:lnTo>
                    <a:pt x="69" y="153"/>
                  </a:lnTo>
                  <a:lnTo>
                    <a:pt x="73" y="153"/>
                  </a:lnTo>
                  <a:lnTo>
                    <a:pt x="75" y="153"/>
                  </a:lnTo>
                  <a:lnTo>
                    <a:pt x="78" y="153"/>
                  </a:lnTo>
                  <a:lnTo>
                    <a:pt x="78" y="151"/>
                  </a:lnTo>
                  <a:lnTo>
                    <a:pt x="75" y="151"/>
                  </a:lnTo>
                  <a:lnTo>
                    <a:pt x="69" y="151"/>
                  </a:lnTo>
                  <a:lnTo>
                    <a:pt x="69" y="149"/>
                  </a:lnTo>
                  <a:lnTo>
                    <a:pt x="67" y="149"/>
                  </a:lnTo>
                  <a:lnTo>
                    <a:pt x="64" y="146"/>
                  </a:lnTo>
                  <a:lnTo>
                    <a:pt x="62" y="146"/>
                  </a:lnTo>
                  <a:lnTo>
                    <a:pt x="60" y="144"/>
                  </a:lnTo>
                  <a:lnTo>
                    <a:pt x="58" y="144"/>
                  </a:lnTo>
                  <a:lnTo>
                    <a:pt x="53" y="142"/>
                  </a:lnTo>
                  <a:lnTo>
                    <a:pt x="51" y="140"/>
                  </a:lnTo>
                  <a:lnTo>
                    <a:pt x="51" y="138"/>
                  </a:lnTo>
                  <a:lnTo>
                    <a:pt x="51" y="122"/>
                  </a:lnTo>
                  <a:lnTo>
                    <a:pt x="51" y="122"/>
                  </a:lnTo>
                  <a:lnTo>
                    <a:pt x="51" y="122"/>
                  </a:lnTo>
                  <a:lnTo>
                    <a:pt x="58" y="122"/>
                  </a:lnTo>
                  <a:lnTo>
                    <a:pt x="64" y="120"/>
                  </a:lnTo>
                  <a:lnTo>
                    <a:pt x="69" y="118"/>
                  </a:lnTo>
                  <a:lnTo>
                    <a:pt x="75" y="111"/>
                  </a:lnTo>
                  <a:lnTo>
                    <a:pt x="80" y="106"/>
                  </a:lnTo>
                  <a:lnTo>
                    <a:pt x="87" y="104"/>
                  </a:lnTo>
                  <a:lnTo>
                    <a:pt x="87" y="102"/>
                  </a:lnTo>
                  <a:lnTo>
                    <a:pt x="87" y="102"/>
                  </a:lnTo>
                  <a:lnTo>
                    <a:pt x="87" y="100"/>
                  </a:lnTo>
                  <a:lnTo>
                    <a:pt x="84" y="100"/>
                  </a:lnTo>
                  <a:lnTo>
                    <a:pt x="80" y="100"/>
                  </a:lnTo>
                  <a:lnTo>
                    <a:pt x="78" y="100"/>
                  </a:lnTo>
                  <a:lnTo>
                    <a:pt x="73" y="100"/>
                  </a:lnTo>
                  <a:lnTo>
                    <a:pt x="71" y="95"/>
                  </a:lnTo>
                  <a:lnTo>
                    <a:pt x="69" y="93"/>
                  </a:lnTo>
                  <a:lnTo>
                    <a:pt x="67" y="93"/>
                  </a:lnTo>
                  <a:lnTo>
                    <a:pt x="64" y="95"/>
                  </a:lnTo>
                  <a:lnTo>
                    <a:pt x="64" y="98"/>
                  </a:lnTo>
                  <a:lnTo>
                    <a:pt x="64" y="102"/>
                  </a:lnTo>
                  <a:lnTo>
                    <a:pt x="64" y="106"/>
                  </a:lnTo>
                  <a:lnTo>
                    <a:pt x="62" y="111"/>
                  </a:lnTo>
                  <a:lnTo>
                    <a:pt x="51" y="122"/>
                  </a:lnTo>
                  <a:lnTo>
                    <a:pt x="51" y="122"/>
                  </a:lnTo>
                  <a:lnTo>
                    <a:pt x="51" y="122"/>
                  </a:lnTo>
                  <a:lnTo>
                    <a:pt x="44" y="118"/>
                  </a:lnTo>
                  <a:lnTo>
                    <a:pt x="40" y="113"/>
                  </a:lnTo>
                  <a:lnTo>
                    <a:pt x="35" y="109"/>
                  </a:lnTo>
                  <a:lnTo>
                    <a:pt x="31" y="102"/>
                  </a:lnTo>
                  <a:lnTo>
                    <a:pt x="27" y="98"/>
                  </a:lnTo>
                  <a:lnTo>
                    <a:pt x="24" y="91"/>
                  </a:lnTo>
                  <a:lnTo>
                    <a:pt x="20" y="86"/>
                  </a:lnTo>
                  <a:lnTo>
                    <a:pt x="18" y="82"/>
                  </a:lnTo>
                  <a:lnTo>
                    <a:pt x="13" y="78"/>
                  </a:lnTo>
                  <a:lnTo>
                    <a:pt x="13" y="73"/>
                  </a:lnTo>
                  <a:lnTo>
                    <a:pt x="11" y="66"/>
                  </a:lnTo>
                  <a:lnTo>
                    <a:pt x="11" y="64"/>
                  </a:lnTo>
                  <a:lnTo>
                    <a:pt x="9" y="62"/>
                  </a:lnTo>
                  <a:lnTo>
                    <a:pt x="9" y="60"/>
                  </a:lnTo>
                  <a:lnTo>
                    <a:pt x="2" y="55"/>
                  </a:lnTo>
                  <a:lnTo>
                    <a:pt x="0" y="49"/>
                  </a:lnTo>
                  <a:lnTo>
                    <a:pt x="0" y="42"/>
                  </a:lnTo>
                  <a:lnTo>
                    <a:pt x="2" y="33"/>
                  </a:lnTo>
                  <a:lnTo>
                    <a:pt x="4" y="26"/>
                  </a:lnTo>
                  <a:lnTo>
                    <a:pt x="7" y="22"/>
                  </a:lnTo>
                  <a:lnTo>
                    <a:pt x="9" y="20"/>
                  </a:lnTo>
                  <a:lnTo>
                    <a:pt x="13" y="18"/>
                  </a:lnTo>
                  <a:lnTo>
                    <a:pt x="24" y="18"/>
                  </a:lnTo>
                  <a:lnTo>
                    <a:pt x="35" y="13"/>
                  </a:lnTo>
                  <a:lnTo>
                    <a:pt x="38" y="13"/>
                  </a:lnTo>
                  <a:lnTo>
                    <a:pt x="42" y="13"/>
                  </a:lnTo>
                  <a:lnTo>
                    <a:pt x="44" y="18"/>
                  </a:lnTo>
                  <a:lnTo>
                    <a:pt x="47" y="22"/>
                  </a:lnTo>
                  <a:lnTo>
                    <a:pt x="47" y="22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42" y="26"/>
                  </a:lnTo>
                  <a:lnTo>
                    <a:pt x="40" y="26"/>
                  </a:lnTo>
                  <a:lnTo>
                    <a:pt x="40" y="29"/>
                  </a:lnTo>
                  <a:lnTo>
                    <a:pt x="42" y="31"/>
                  </a:lnTo>
                  <a:lnTo>
                    <a:pt x="44" y="31"/>
                  </a:lnTo>
                  <a:lnTo>
                    <a:pt x="44" y="29"/>
                  </a:lnTo>
                  <a:lnTo>
                    <a:pt x="47" y="24"/>
                  </a:lnTo>
                  <a:lnTo>
                    <a:pt x="47" y="24"/>
                  </a:lnTo>
                  <a:lnTo>
                    <a:pt x="47" y="22"/>
                  </a:lnTo>
                  <a:lnTo>
                    <a:pt x="53" y="22"/>
                  </a:lnTo>
                  <a:lnTo>
                    <a:pt x="58" y="20"/>
                  </a:lnTo>
                  <a:lnTo>
                    <a:pt x="64" y="22"/>
                  </a:lnTo>
                  <a:lnTo>
                    <a:pt x="67" y="24"/>
                  </a:lnTo>
                  <a:lnTo>
                    <a:pt x="69" y="24"/>
                  </a:lnTo>
                  <a:lnTo>
                    <a:pt x="69" y="24"/>
                  </a:lnTo>
                  <a:lnTo>
                    <a:pt x="69" y="24"/>
                  </a:lnTo>
                  <a:lnTo>
                    <a:pt x="69" y="35"/>
                  </a:lnTo>
                  <a:lnTo>
                    <a:pt x="69" y="38"/>
                  </a:lnTo>
                  <a:lnTo>
                    <a:pt x="71" y="38"/>
                  </a:lnTo>
                  <a:lnTo>
                    <a:pt x="71" y="38"/>
                  </a:lnTo>
                  <a:lnTo>
                    <a:pt x="71" y="35"/>
                  </a:lnTo>
                  <a:lnTo>
                    <a:pt x="71" y="31"/>
                  </a:lnTo>
                  <a:lnTo>
                    <a:pt x="69" y="24"/>
                  </a:lnTo>
                  <a:lnTo>
                    <a:pt x="69" y="24"/>
                  </a:lnTo>
                  <a:lnTo>
                    <a:pt x="69" y="24"/>
                  </a:lnTo>
                  <a:lnTo>
                    <a:pt x="73" y="4"/>
                  </a:lnTo>
                  <a:lnTo>
                    <a:pt x="73" y="2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3483BBA2-488A-4933-90AC-36F7B4D02B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3438" y="557213"/>
              <a:ext cx="352425" cy="331788"/>
            </a:xfrm>
            <a:custGeom>
              <a:avLst/>
              <a:gdLst>
                <a:gd name="T0" fmla="*/ 31 w 222"/>
                <a:gd name="T1" fmla="*/ 7 h 209"/>
                <a:gd name="T2" fmla="*/ 46 w 222"/>
                <a:gd name="T3" fmla="*/ 18 h 209"/>
                <a:gd name="T4" fmla="*/ 51 w 222"/>
                <a:gd name="T5" fmla="*/ 27 h 209"/>
                <a:gd name="T6" fmla="*/ 58 w 222"/>
                <a:gd name="T7" fmla="*/ 43 h 209"/>
                <a:gd name="T8" fmla="*/ 75 w 222"/>
                <a:gd name="T9" fmla="*/ 43 h 209"/>
                <a:gd name="T10" fmla="*/ 84 w 222"/>
                <a:gd name="T11" fmla="*/ 51 h 209"/>
                <a:gd name="T12" fmla="*/ 86 w 222"/>
                <a:gd name="T13" fmla="*/ 67 h 209"/>
                <a:gd name="T14" fmla="*/ 93 w 222"/>
                <a:gd name="T15" fmla="*/ 76 h 209"/>
                <a:gd name="T16" fmla="*/ 91 w 222"/>
                <a:gd name="T17" fmla="*/ 83 h 209"/>
                <a:gd name="T18" fmla="*/ 75 w 222"/>
                <a:gd name="T19" fmla="*/ 83 h 209"/>
                <a:gd name="T20" fmla="*/ 75 w 222"/>
                <a:gd name="T21" fmla="*/ 83 h 209"/>
                <a:gd name="T22" fmla="*/ 66 w 222"/>
                <a:gd name="T23" fmla="*/ 89 h 209"/>
                <a:gd name="T24" fmla="*/ 66 w 222"/>
                <a:gd name="T25" fmla="*/ 91 h 209"/>
                <a:gd name="T26" fmla="*/ 78 w 222"/>
                <a:gd name="T27" fmla="*/ 98 h 209"/>
                <a:gd name="T28" fmla="*/ 86 w 222"/>
                <a:gd name="T29" fmla="*/ 114 h 209"/>
                <a:gd name="T30" fmla="*/ 102 w 222"/>
                <a:gd name="T31" fmla="*/ 120 h 209"/>
                <a:gd name="T32" fmla="*/ 111 w 222"/>
                <a:gd name="T33" fmla="*/ 129 h 209"/>
                <a:gd name="T34" fmla="*/ 122 w 222"/>
                <a:gd name="T35" fmla="*/ 131 h 209"/>
                <a:gd name="T36" fmla="*/ 162 w 222"/>
                <a:gd name="T37" fmla="*/ 125 h 209"/>
                <a:gd name="T38" fmla="*/ 169 w 222"/>
                <a:gd name="T39" fmla="*/ 127 h 209"/>
                <a:gd name="T40" fmla="*/ 193 w 222"/>
                <a:gd name="T41" fmla="*/ 131 h 209"/>
                <a:gd name="T42" fmla="*/ 206 w 222"/>
                <a:gd name="T43" fmla="*/ 138 h 209"/>
                <a:gd name="T44" fmla="*/ 220 w 222"/>
                <a:gd name="T45" fmla="*/ 151 h 209"/>
                <a:gd name="T46" fmla="*/ 217 w 222"/>
                <a:gd name="T47" fmla="*/ 174 h 209"/>
                <a:gd name="T48" fmla="*/ 215 w 222"/>
                <a:gd name="T49" fmla="*/ 185 h 209"/>
                <a:gd name="T50" fmla="*/ 211 w 222"/>
                <a:gd name="T51" fmla="*/ 194 h 209"/>
                <a:gd name="T52" fmla="*/ 191 w 222"/>
                <a:gd name="T53" fmla="*/ 207 h 209"/>
                <a:gd name="T54" fmla="*/ 171 w 222"/>
                <a:gd name="T55" fmla="*/ 207 h 209"/>
                <a:gd name="T56" fmla="*/ 151 w 222"/>
                <a:gd name="T57" fmla="*/ 203 h 209"/>
                <a:gd name="T58" fmla="*/ 142 w 222"/>
                <a:gd name="T59" fmla="*/ 198 h 209"/>
                <a:gd name="T60" fmla="*/ 82 w 222"/>
                <a:gd name="T61" fmla="*/ 189 h 209"/>
                <a:gd name="T62" fmla="*/ 60 w 222"/>
                <a:gd name="T63" fmla="*/ 185 h 209"/>
                <a:gd name="T64" fmla="*/ 55 w 222"/>
                <a:gd name="T65" fmla="*/ 174 h 209"/>
                <a:gd name="T66" fmla="*/ 58 w 222"/>
                <a:gd name="T67" fmla="*/ 167 h 209"/>
                <a:gd name="T68" fmla="*/ 51 w 222"/>
                <a:gd name="T69" fmla="*/ 169 h 209"/>
                <a:gd name="T70" fmla="*/ 31 w 222"/>
                <a:gd name="T71" fmla="*/ 167 h 209"/>
                <a:gd name="T72" fmla="*/ 22 w 222"/>
                <a:gd name="T73" fmla="*/ 160 h 209"/>
                <a:gd name="T74" fmla="*/ 13 w 222"/>
                <a:gd name="T75" fmla="*/ 156 h 209"/>
                <a:gd name="T76" fmla="*/ 20 w 222"/>
                <a:gd name="T77" fmla="*/ 116 h 209"/>
                <a:gd name="T78" fmla="*/ 31 w 222"/>
                <a:gd name="T79" fmla="*/ 103 h 209"/>
                <a:gd name="T80" fmla="*/ 40 w 222"/>
                <a:gd name="T81" fmla="*/ 87 h 209"/>
                <a:gd name="T82" fmla="*/ 38 w 222"/>
                <a:gd name="T83" fmla="*/ 65 h 209"/>
                <a:gd name="T84" fmla="*/ 9 w 222"/>
                <a:gd name="T85" fmla="*/ 54 h 209"/>
                <a:gd name="T86" fmla="*/ 4 w 222"/>
                <a:gd name="T87" fmla="*/ 34 h 209"/>
                <a:gd name="T88" fmla="*/ 2 w 222"/>
                <a:gd name="T89" fmla="*/ 9 h 209"/>
                <a:gd name="T90" fmla="*/ 18 w 222"/>
                <a:gd name="T91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22" h="209">
                  <a:moveTo>
                    <a:pt x="18" y="0"/>
                  </a:moveTo>
                  <a:lnTo>
                    <a:pt x="24" y="3"/>
                  </a:lnTo>
                  <a:lnTo>
                    <a:pt x="31" y="7"/>
                  </a:lnTo>
                  <a:lnTo>
                    <a:pt x="35" y="9"/>
                  </a:lnTo>
                  <a:lnTo>
                    <a:pt x="42" y="14"/>
                  </a:lnTo>
                  <a:lnTo>
                    <a:pt x="46" y="18"/>
                  </a:lnTo>
                  <a:lnTo>
                    <a:pt x="49" y="20"/>
                  </a:lnTo>
                  <a:lnTo>
                    <a:pt x="49" y="23"/>
                  </a:lnTo>
                  <a:lnTo>
                    <a:pt x="51" y="27"/>
                  </a:lnTo>
                  <a:lnTo>
                    <a:pt x="53" y="36"/>
                  </a:lnTo>
                  <a:lnTo>
                    <a:pt x="55" y="40"/>
                  </a:lnTo>
                  <a:lnTo>
                    <a:pt x="58" y="43"/>
                  </a:lnTo>
                  <a:lnTo>
                    <a:pt x="62" y="43"/>
                  </a:lnTo>
                  <a:lnTo>
                    <a:pt x="69" y="43"/>
                  </a:lnTo>
                  <a:lnTo>
                    <a:pt x="75" y="43"/>
                  </a:lnTo>
                  <a:lnTo>
                    <a:pt x="78" y="45"/>
                  </a:lnTo>
                  <a:lnTo>
                    <a:pt x="82" y="47"/>
                  </a:lnTo>
                  <a:lnTo>
                    <a:pt x="84" y="51"/>
                  </a:lnTo>
                  <a:lnTo>
                    <a:pt x="84" y="56"/>
                  </a:lnTo>
                  <a:lnTo>
                    <a:pt x="84" y="60"/>
                  </a:lnTo>
                  <a:lnTo>
                    <a:pt x="86" y="67"/>
                  </a:lnTo>
                  <a:lnTo>
                    <a:pt x="91" y="71"/>
                  </a:lnTo>
                  <a:lnTo>
                    <a:pt x="93" y="74"/>
                  </a:lnTo>
                  <a:lnTo>
                    <a:pt x="93" y="76"/>
                  </a:lnTo>
                  <a:lnTo>
                    <a:pt x="93" y="78"/>
                  </a:lnTo>
                  <a:lnTo>
                    <a:pt x="93" y="80"/>
                  </a:lnTo>
                  <a:lnTo>
                    <a:pt x="91" y="83"/>
                  </a:lnTo>
                  <a:lnTo>
                    <a:pt x="84" y="83"/>
                  </a:lnTo>
                  <a:lnTo>
                    <a:pt x="80" y="83"/>
                  </a:lnTo>
                  <a:lnTo>
                    <a:pt x="75" y="83"/>
                  </a:lnTo>
                  <a:lnTo>
                    <a:pt x="75" y="80"/>
                  </a:lnTo>
                  <a:lnTo>
                    <a:pt x="73" y="80"/>
                  </a:lnTo>
                  <a:lnTo>
                    <a:pt x="75" y="83"/>
                  </a:lnTo>
                  <a:lnTo>
                    <a:pt x="75" y="83"/>
                  </a:lnTo>
                  <a:lnTo>
                    <a:pt x="71" y="85"/>
                  </a:lnTo>
                  <a:lnTo>
                    <a:pt x="66" y="89"/>
                  </a:lnTo>
                  <a:lnTo>
                    <a:pt x="64" y="89"/>
                  </a:lnTo>
                  <a:lnTo>
                    <a:pt x="64" y="89"/>
                  </a:lnTo>
                  <a:lnTo>
                    <a:pt x="66" y="91"/>
                  </a:lnTo>
                  <a:lnTo>
                    <a:pt x="71" y="91"/>
                  </a:lnTo>
                  <a:lnTo>
                    <a:pt x="75" y="96"/>
                  </a:lnTo>
                  <a:lnTo>
                    <a:pt x="78" y="98"/>
                  </a:lnTo>
                  <a:lnTo>
                    <a:pt x="80" y="105"/>
                  </a:lnTo>
                  <a:lnTo>
                    <a:pt x="82" y="111"/>
                  </a:lnTo>
                  <a:lnTo>
                    <a:pt x="86" y="114"/>
                  </a:lnTo>
                  <a:lnTo>
                    <a:pt x="93" y="118"/>
                  </a:lnTo>
                  <a:lnTo>
                    <a:pt x="100" y="120"/>
                  </a:lnTo>
                  <a:lnTo>
                    <a:pt x="102" y="120"/>
                  </a:lnTo>
                  <a:lnTo>
                    <a:pt x="106" y="123"/>
                  </a:lnTo>
                  <a:lnTo>
                    <a:pt x="109" y="125"/>
                  </a:lnTo>
                  <a:lnTo>
                    <a:pt x="111" y="129"/>
                  </a:lnTo>
                  <a:lnTo>
                    <a:pt x="115" y="131"/>
                  </a:lnTo>
                  <a:lnTo>
                    <a:pt x="118" y="131"/>
                  </a:lnTo>
                  <a:lnTo>
                    <a:pt x="122" y="131"/>
                  </a:lnTo>
                  <a:lnTo>
                    <a:pt x="126" y="129"/>
                  </a:lnTo>
                  <a:lnTo>
                    <a:pt x="144" y="127"/>
                  </a:lnTo>
                  <a:lnTo>
                    <a:pt x="162" y="125"/>
                  </a:lnTo>
                  <a:lnTo>
                    <a:pt x="164" y="125"/>
                  </a:lnTo>
                  <a:lnTo>
                    <a:pt x="166" y="125"/>
                  </a:lnTo>
                  <a:lnTo>
                    <a:pt x="169" y="127"/>
                  </a:lnTo>
                  <a:lnTo>
                    <a:pt x="178" y="129"/>
                  </a:lnTo>
                  <a:lnTo>
                    <a:pt x="184" y="131"/>
                  </a:lnTo>
                  <a:lnTo>
                    <a:pt x="193" y="131"/>
                  </a:lnTo>
                  <a:lnTo>
                    <a:pt x="200" y="131"/>
                  </a:lnTo>
                  <a:lnTo>
                    <a:pt x="204" y="134"/>
                  </a:lnTo>
                  <a:lnTo>
                    <a:pt x="206" y="138"/>
                  </a:lnTo>
                  <a:lnTo>
                    <a:pt x="209" y="143"/>
                  </a:lnTo>
                  <a:lnTo>
                    <a:pt x="213" y="147"/>
                  </a:lnTo>
                  <a:lnTo>
                    <a:pt x="220" y="151"/>
                  </a:lnTo>
                  <a:lnTo>
                    <a:pt x="222" y="158"/>
                  </a:lnTo>
                  <a:lnTo>
                    <a:pt x="222" y="167"/>
                  </a:lnTo>
                  <a:lnTo>
                    <a:pt x="217" y="174"/>
                  </a:lnTo>
                  <a:lnTo>
                    <a:pt x="215" y="178"/>
                  </a:lnTo>
                  <a:lnTo>
                    <a:pt x="215" y="180"/>
                  </a:lnTo>
                  <a:lnTo>
                    <a:pt x="215" y="185"/>
                  </a:lnTo>
                  <a:lnTo>
                    <a:pt x="215" y="187"/>
                  </a:lnTo>
                  <a:lnTo>
                    <a:pt x="213" y="192"/>
                  </a:lnTo>
                  <a:lnTo>
                    <a:pt x="211" y="194"/>
                  </a:lnTo>
                  <a:lnTo>
                    <a:pt x="202" y="198"/>
                  </a:lnTo>
                  <a:lnTo>
                    <a:pt x="195" y="205"/>
                  </a:lnTo>
                  <a:lnTo>
                    <a:pt x="191" y="207"/>
                  </a:lnTo>
                  <a:lnTo>
                    <a:pt x="189" y="207"/>
                  </a:lnTo>
                  <a:lnTo>
                    <a:pt x="180" y="207"/>
                  </a:lnTo>
                  <a:lnTo>
                    <a:pt x="171" y="207"/>
                  </a:lnTo>
                  <a:lnTo>
                    <a:pt x="164" y="209"/>
                  </a:lnTo>
                  <a:lnTo>
                    <a:pt x="158" y="207"/>
                  </a:lnTo>
                  <a:lnTo>
                    <a:pt x="151" y="203"/>
                  </a:lnTo>
                  <a:lnTo>
                    <a:pt x="146" y="200"/>
                  </a:lnTo>
                  <a:lnTo>
                    <a:pt x="144" y="200"/>
                  </a:lnTo>
                  <a:lnTo>
                    <a:pt x="142" y="198"/>
                  </a:lnTo>
                  <a:lnTo>
                    <a:pt x="115" y="196"/>
                  </a:lnTo>
                  <a:lnTo>
                    <a:pt x="91" y="192"/>
                  </a:lnTo>
                  <a:lnTo>
                    <a:pt x="82" y="189"/>
                  </a:lnTo>
                  <a:lnTo>
                    <a:pt x="73" y="187"/>
                  </a:lnTo>
                  <a:lnTo>
                    <a:pt x="64" y="185"/>
                  </a:lnTo>
                  <a:lnTo>
                    <a:pt x="60" y="185"/>
                  </a:lnTo>
                  <a:lnTo>
                    <a:pt x="58" y="183"/>
                  </a:lnTo>
                  <a:lnTo>
                    <a:pt x="55" y="178"/>
                  </a:lnTo>
                  <a:lnTo>
                    <a:pt x="55" y="174"/>
                  </a:lnTo>
                  <a:lnTo>
                    <a:pt x="58" y="171"/>
                  </a:lnTo>
                  <a:lnTo>
                    <a:pt x="58" y="169"/>
                  </a:lnTo>
                  <a:lnTo>
                    <a:pt x="58" y="167"/>
                  </a:lnTo>
                  <a:lnTo>
                    <a:pt x="55" y="167"/>
                  </a:lnTo>
                  <a:lnTo>
                    <a:pt x="53" y="169"/>
                  </a:lnTo>
                  <a:lnTo>
                    <a:pt x="51" y="169"/>
                  </a:lnTo>
                  <a:lnTo>
                    <a:pt x="42" y="171"/>
                  </a:lnTo>
                  <a:lnTo>
                    <a:pt x="35" y="171"/>
                  </a:lnTo>
                  <a:lnTo>
                    <a:pt x="31" y="167"/>
                  </a:lnTo>
                  <a:lnTo>
                    <a:pt x="29" y="165"/>
                  </a:lnTo>
                  <a:lnTo>
                    <a:pt x="26" y="163"/>
                  </a:lnTo>
                  <a:lnTo>
                    <a:pt x="22" y="160"/>
                  </a:lnTo>
                  <a:lnTo>
                    <a:pt x="20" y="160"/>
                  </a:lnTo>
                  <a:lnTo>
                    <a:pt x="15" y="158"/>
                  </a:lnTo>
                  <a:lnTo>
                    <a:pt x="13" y="156"/>
                  </a:lnTo>
                  <a:lnTo>
                    <a:pt x="13" y="151"/>
                  </a:lnTo>
                  <a:lnTo>
                    <a:pt x="13" y="134"/>
                  </a:lnTo>
                  <a:lnTo>
                    <a:pt x="20" y="116"/>
                  </a:lnTo>
                  <a:lnTo>
                    <a:pt x="24" y="111"/>
                  </a:lnTo>
                  <a:lnTo>
                    <a:pt x="26" y="107"/>
                  </a:lnTo>
                  <a:lnTo>
                    <a:pt x="31" y="103"/>
                  </a:lnTo>
                  <a:lnTo>
                    <a:pt x="35" y="98"/>
                  </a:lnTo>
                  <a:lnTo>
                    <a:pt x="38" y="94"/>
                  </a:lnTo>
                  <a:lnTo>
                    <a:pt x="40" y="87"/>
                  </a:lnTo>
                  <a:lnTo>
                    <a:pt x="40" y="71"/>
                  </a:lnTo>
                  <a:lnTo>
                    <a:pt x="40" y="67"/>
                  </a:lnTo>
                  <a:lnTo>
                    <a:pt x="38" y="65"/>
                  </a:lnTo>
                  <a:lnTo>
                    <a:pt x="35" y="63"/>
                  </a:lnTo>
                  <a:lnTo>
                    <a:pt x="31" y="63"/>
                  </a:lnTo>
                  <a:lnTo>
                    <a:pt x="9" y="54"/>
                  </a:lnTo>
                  <a:lnTo>
                    <a:pt x="6" y="51"/>
                  </a:lnTo>
                  <a:lnTo>
                    <a:pt x="6" y="49"/>
                  </a:lnTo>
                  <a:lnTo>
                    <a:pt x="4" y="34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2" y="9"/>
                  </a:lnTo>
                  <a:lnTo>
                    <a:pt x="4" y="5"/>
                  </a:lnTo>
                  <a:lnTo>
                    <a:pt x="11" y="3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842CED51-42B8-4740-B0E2-C6E4F545EC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9075" y="469900"/>
              <a:ext cx="349250" cy="219075"/>
            </a:xfrm>
            <a:custGeom>
              <a:avLst/>
              <a:gdLst>
                <a:gd name="T0" fmla="*/ 91 w 220"/>
                <a:gd name="T1" fmla="*/ 2 h 138"/>
                <a:gd name="T2" fmla="*/ 100 w 220"/>
                <a:gd name="T3" fmla="*/ 9 h 138"/>
                <a:gd name="T4" fmla="*/ 102 w 220"/>
                <a:gd name="T5" fmla="*/ 20 h 138"/>
                <a:gd name="T6" fmla="*/ 113 w 220"/>
                <a:gd name="T7" fmla="*/ 26 h 138"/>
                <a:gd name="T8" fmla="*/ 118 w 220"/>
                <a:gd name="T9" fmla="*/ 51 h 138"/>
                <a:gd name="T10" fmla="*/ 118 w 220"/>
                <a:gd name="T11" fmla="*/ 69 h 138"/>
                <a:gd name="T12" fmla="*/ 118 w 220"/>
                <a:gd name="T13" fmla="*/ 78 h 138"/>
                <a:gd name="T14" fmla="*/ 145 w 220"/>
                <a:gd name="T15" fmla="*/ 82 h 138"/>
                <a:gd name="T16" fmla="*/ 147 w 220"/>
                <a:gd name="T17" fmla="*/ 71 h 138"/>
                <a:gd name="T18" fmla="*/ 149 w 220"/>
                <a:gd name="T19" fmla="*/ 60 h 138"/>
                <a:gd name="T20" fmla="*/ 158 w 220"/>
                <a:gd name="T21" fmla="*/ 53 h 138"/>
                <a:gd name="T22" fmla="*/ 156 w 220"/>
                <a:gd name="T23" fmla="*/ 40 h 138"/>
                <a:gd name="T24" fmla="*/ 160 w 220"/>
                <a:gd name="T25" fmla="*/ 26 h 138"/>
                <a:gd name="T26" fmla="*/ 189 w 220"/>
                <a:gd name="T27" fmla="*/ 9 h 138"/>
                <a:gd name="T28" fmla="*/ 193 w 220"/>
                <a:gd name="T29" fmla="*/ 17 h 138"/>
                <a:gd name="T30" fmla="*/ 189 w 220"/>
                <a:gd name="T31" fmla="*/ 46 h 138"/>
                <a:gd name="T32" fmla="*/ 182 w 220"/>
                <a:gd name="T33" fmla="*/ 58 h 138"/>
                <a:gd name="T34" fmla="*/ 187 w 220"/>
                <a:gd name="T35" fmla="*/ 66 h 138"/>
                <a:gd name="T36" fmla="*/ 193 w 220"/>
                <a:gd name="T37" fmla="*/ 73 h 138"/>
                <a:gd name="T38" fmla="*/ 200 w 220"/>
                <a:gd name="T39" fmla="*/ 75 h 138"/>
                <a:gd name="T40" fmla="*/ 209 w 220"/>
                <a:gd name="T41" fmla="*/ 69 h 138"/>
                <a:gd name="T42" fmla="*/ 220 w 220"/>
                <a:gd name="T43" fmla="*/ 78 h 138"/>
                <a:gd name="T44" fmla="*/ 216 w 220"/>
                <a:gd name="T45" fmla="*/ 95 h 138"/>
                <a:gd name="T46" fmla="*/ 196 w 220"/>
                <a:gd name="T47" fmla="*/ 115 h 138"/>
                <a:gd name="T48" fmla="*/ 180 w 220"/>
                <a:gd name="T49" fmla="*/ 131 h 138"/>
                <a:gd name="T50" fmla="*/ 158 w 220"/>
                <a:gd name="T51" fmla="*/ 133 h 138"/>
                <a:gd name="T52" fmla="*/ 133 w 220"/>
                <a:gd name="T53" fmla="*/ 124 h 138"/>
                <a:gd name="T54" fmla="*/ 120 w 220"/>
                <a:gd name="T55" fmla="*/ 126 h 138"/>
                <a:gd name="T56" fmla="*/ 98 w 220"/>
                <a:gd name="T57" fmla="*/ 129 h 138"/>
                <a:gd name="T58" fmla="*/ 76 w 220"/>
                <a:gd name="T59" fmla="*/ 138 h 138"/>
                <a:gd name="T60" fmla="*/ 49 w 220"/>
                <a:gd name="T61" fmla="*/ 138 h 138"/>
                <a:gd name="T62" fmla="*/ 36 w 220"/>
                <a:gd name="T63" fmla="*/ 131 h 138"/>
                <a:gd name="T64" fmla="*/ 31 w 220"/>
                <a:gd name="T65" fmla="*/ 115 h 138"/>
                <a:gd name="T66" fmla="*/ 36 w 220"/>
                <a:gd name="T67" fmla="*/ 109 h 138"/>
                <a:gd name="T68" fmla="*/ 73 w 220"/>
                <a:gd name="T69" fmla="*/ 102 h 138"/>
                <a:gd name="T70" fmla="*/ 58 w 220"/>
                <a:gd name="T71" fmla="*/ 98 h 138"/>
                <a:gd name="T72" fmla="*/ 47 w 220"/>
                <a:gd name="T73" fmla="*/ 95 h 138"/>
                <a:gd name="T74" fmla="*/ 27 w 220"/>
                <a:gd name="T75" fmla="*/ 95 h 138"/>
                <a:gd name="T76" fmla="*/ 7 w 220"/>
                <a:gd name="T77" fmla="*/ 80 h 138"/>
                <a:gd name="T78" fmla="*/ 2 w 220"/>
                <a:gd name="T79" fmla="*/ 69 h 138"/>
                <a:gd name="T80" fmla="*/ 16 w 220"/>
                <a:gd name="T81" fmla="*/ 58 h 138"/>
                <a:gd name="T82" fmla="*/ 36 w 220"/>
                <a:gd name="T83" fmla="*/ 60 h 138"/>
                <a:gd name="T84" fmla="*/ 36 w 220"/>
                <a:gd name="T85" fmla="*/ 55 h 138"/>
                <a:gd name="T86" fmla="*/ 25 w 220"/>
                <a:gd name="T87" fmla="*/ 46 h 138"/>
                <a:gd name="T88" fmla="*/ 31 w 220"/>
                <a:gd name="T89" fmla="*/ 38 h 138"/>
                <a:gd name="T90" fmla="*/ 42 w 220"/>
                <a:gd name="T91" fmla="*/ 31 h 138"/>
                <a:gd name="T92" fmla="*/ 47 w 220"/>
                <a:gd name="T93" fmla="*/ 20 h 138"/>
                <a:gd name="T94" fmla="*/ 62 w 220"/>
                <a:gd name="T95" fmla="*/ 11 h 138"/>
                <a:gd name="T96" fmla="*/ 78 w 220"/>
                <a:gd name="T97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20" h="138">
                  <a:moveTo>
                    <a:pt x="82" y="0"/>
                  </a:moveTo>
                  <a:lnTo>
                    <a:pt x="87" y="0"/>
                  </a:lnTo>
                  <a:lnTo>
                    <a:pt x="91" y="2"/>
                  </a:lnTo>
                  <a:lnTo>
                    <a:pt x="93" y="2"/>
                  </a:lnTo>
                  <a:lnTo>
                    <a:pt x="98" y="4"/>
                  </a:lnTo>
                  <a:lnTo>
                    <a:pt x="100" y="9"/>
                  </a:lnTo>
                  <a:lnTo>
                    <a:pt x="100" y="15"/>
                  </a:lnTo>
                  <a:lnTo>
                    <a:pt x="100" y="17"/>
                  </a:lnTo>
                  <a:lnTo>
                    <a:pt x="102" y="20"/>
                  </a:lnTo>
                  <a:lnTo>
                    <a:pt x="105" y="22"/>
                  </a:lnTo>
                  <a:lnTo>
                    <a:pt x="111" y="24"/>
                  </a:lnTo>
                  <a:lnTo>
                    <a:pt x="113" y="26"/>
                  </a:lnTo>
                  <a:lnTo>
                    <a:pt x="116" y="31"/>
                  </a:lnTo>
                  <a:lnTo>
                    <a:pt x="118" y="42"/>
                  </a:lnTo>
                  <a:lnTo>
                    <a:pt x="118" y="51"/>
                  </a:lnTo>
                  <a:lnTo>
                    <a:pt x="118" y="58"/>
                  </a:lnTo>
                  <a:lnTo>
                    <a:pt x="118" y="62"/>
                  </a:lnTo>
                  <a:lnTo>
                    <a:pt x="118" y="69"/>
                  </a:lnTo>
                  <a:lnTo>
                    <a:pt x="116" y="75"/>
                  </a:lnTo>
                  <a:lnTo>
                    <a:pt x="116" y="75"/>
                  </a:lnTo>
                  <a:lnTo>
                    <a:pt x="118" y="78"/>
                  </a:lnTo>
                  <a:lnTo>
                    <a:pt x="118" y="78"/>
                  </a:lnTo>
                  <a:lnTo>
                    <a:pt x="142" y="84"/>
                  </a:lnTo>
                  <a:lnTo>
                    <a:pt x="145" y="82"/>
                  </a:lnTo>
                  <a:lnTo>
                    <a:pt x="147" y="80"/>
                  </a:lnTo>
                  <a:lnTo>
                    <a:pt x="149" y="75"/>
                  </a:lnTo>
                  <a:lnTo>
                    <a:pt x="147" y="71"/>
                  </a:lnTo>
                  <a:lnTo>
                    <a:pt x="145" y="66"/>
                  </a:lnTo>
                  <a:lnTo>
                    <a:pt x="147" y="62"/>
                  </a:lnTo>
                  <a:lnTo>
                    <a:pt x="149" y="60"/>
                  </a:lnTo>
                  <a:lnTo>
                    <a:pt x="151" y="58"/>
                  </a:lnTo>
                  <a:lnTo>
                    <a:pt x="156" y="55"/>
                  </a:lnTo>
                  <a:lnTo>
                    <a:pt x="158" y="53"/>
                  </a:lnTo>
                  <a:lnTo>
                    <a:pt x="158" y="51"/>
                  </a:lnTo>
                  <a:lnTo>
                    <a:pt x="158" y="46"/>
                  </a:lnTo>
                  <a:lnTo>
                    <a:pt x="156" y="40"/>
                  </a:lnTo>
                  <a:lnTo>
                    <a:pt x="156" y="33"/>
                  </a:lnTo>
                  <a:lnTo>
                    <a:pt x="158" y="31"/>
                  </a:lnTo>
                  <a:lnTo>
                    <a:pt x="160" y="26"/>
                  </a:lnTo>
                  <a:lnTo>
                    <a:pt x="182" y="11"/>
                  </a:lnTo>
                  <a:lnTo>
                    <a:pt x="185" y="9"/>
                  </a:lnTo>
                  <a:lnTo>
                    <a:pt x="189" y="9"/>
                  </a:lnTo>
                  <a:lnTo>
                    <a:pt x="191" y="11"/>
                  </a:lnTo>
                  <a:lnTo>
                    <a:pt x="193" y="15"/>
                  </a:lnTo>
                  <a:lnTo>
                    <a:pt x="193" y="17"/>
                  </a:lnTo>
                  <a:lnTo>
                    <a:pt x="189" y="29"/>
                  </a:lnTo>
                  <a:lnTo>
                    <a:pt x="189" y="42"/>
                  </a:lnTo>
                  <a:lnTo>
                    <a:pt x="189" y="46"/>
                  </a:lnTo>
                  <a:lnTo>
                    <a:pt x="185" y="51"/>
                  </a:lnTo>
                  <a:lnTo>
                    <a:pt x="182" y="55"/>
                  </a:lnTo>
                  <a:lnTo>
                    <a:pt x="182" y="58"/>
                  </a:lnTo>
                  <a:lnTo>
                    <a:pt x="185" y="60"/>
                  </a:lnTo>
                  <a:lnTo>
                    <a:pt x="187" y="64"/>
                  </a:lnTo>
                  <a:lnTo>
                    <a:pt x="187" y="66"/>
                  </a:lnTo>
                  <a:lnTo>
                    <a:pt x="187" y="71"/>
                  </a:lnTo>
                  <a:lnTo>
                    <a:pt x="189" y="71"/>
                  </a:lnTo>
                  <a:lnTo>
                    <a:pt x="193" y="73"/>
                  </a:lnTo>
                  <a:lnTo>
                    <a:pt x="196" y="75"/>
                  </a:lnTo>
                  <a:lnTo>
                    <a:pt x="198" y="78"/>
                  </a:lnTo>
                  <a:lnTo>
                    <a:pt x="200" y="75"/>
                  </a:lnTo>
                  <a:lnTo>
                    <a:pt x="202" y="71"/>
                  </a:lnTo>
                  <a:lnTo>
                    <a:pt x="207" y="69"/>
                  </a:lnTo>
                  <a:lnTo>
                    <a:pt x="209" y="69"/>
                  </a:lnTo>
                  <a:lnTo>
                    <a:pt x="213" y="69"/>
                  </a:lnTo>
                  <a:lnTo>
                    <a:pt x="218" y="73"/>
                  </a:lnTo>
                  <a:lnTo>
                    <a:pt x="220" y="78"/>
                  </a:lnTo>
                  <a:lnTo>
                    <a:pt x="220" y="84"/>
                  </a:lnTo>
                  <a:lnTo>
                    <a:pt x="220" y="91"/>
                  </a:lnTo>
                  <a:lnTo>
                    <a:pt x="216" y="95"/>
                  </a:lnTo>
                  <a:lnTo>
                    <a:pt x="213" y="100"/>
                  </a:lnTo>
                  <a:lnTo>
                    <a:pt x="205" y="106"/>
                  </a:lnTo>
                  <a:lnTo>
                    <a:pt x="196" y="115"/>
                  </a:lnTo>
                  <a:lnTo>
                    <a:pt x="189" y="124"/>
                  </a:lnTo>
                  <a:lnTo>
                    <a:pt x="185" y="129"/>
                  </a:lnTo>
                  <a:lnTo>
                    <a:pt x="180" y="131"/>
                  </a:lnTo>
                  <a:lnTo>
                    <a:pt x="173" y="131"/>
                  </a:lnTo>
                  <a:lnTo>
                    <a:pt x="165" y="133"/>
                  </a:lnTo>
                  <a:lnTo>
                    <a:pt x="158" y="133"/>
                  </a:lnTo>
                  <a:lnTo>
                    <a:pt x="151" y="131"/>
                  </a:lnTo>
                  <a:lnTo>
                    <a:pt x="142" y="129"/>
                  </a:lnTo>
                  <a:lnTo>
                    <a:pt x="133" y="124"/>
                  </a:lnTo>
                  <a:lnTo>
                    <a:pt x="131" y="124"/>
                  </a:lnTo>
                  <a:lnTo>
                    <a:pt x="129" y="124"/>
                  </a:lnTo>
                  <a:lnTo>
                    <a:pt x="120" y="126"/>
                  </a:lnTo>
                  <a:lnTo>
                    <a:pt x="111" y="126"/>
                  </a:lnTo>
                  <a:lnTo>
                    <a:pt x="105" y="129"/>
                  </a:lnTo>
                  <a:lnTo>
                    <a:pt x="98" y="129"/>
                  </a:lnTo>
                  <a:lnTo>
                    <a:pt x="93" y="131"/>
                  </a:lnTo>
                  <a:lnTo>
                    <a:pt x="85" y="135"/>
                  </a:lnTo>
                  <a:lnTo>
                    <a:pt x="76" y="138"/>
                  </a:lnTo>
                  <a:lnTo>
                    <a:pt x="65" y="138"/>
                  </a:lnTo>
                  <a:lnTo>
                    <a:pt x="58" y="138"/>
                  </a:lnTo>
                  <a:lnTo>
                    <a:pt x="49" y="138"/>
                  </a:lnTo>
                  <a:lnTo>
                    <a:pt x="45" y="138"/>
                  </a:lnTo>
                  <a:lnTo>
                    <a:pt x="40" y="135"/>
                  </a:lnTo>
                  <a:lnTo>
                    <a:pt x="36" y="131"/>
                  </a:lnTo>
                  <a:lnTo>
                    <a:pt x="31" y="126"/>
                  </a:lnTo>
                  <a:lnTo>
                    <a:pt x="31" y="122"/>
                  </a:lnTo>
                  <a:lnTo>
                    <a:pt x="31" y="115"/>
                  </a:lnTo>
                  <a:lnTo>
                    <a:pt x="31" y="113"/>
                  </a:lnTo>
                  <a:lnTo>
                    <a:pt x="33" y="111"/>
                  </a:lnTo>
                  <a:lnTo>
                    <a:pt x="36" y="109"/>
                  </a:lnTo>
                  <a:lnTo>
                    <a:pt x="71" y="102"/>
                  </a:lnTo>
                  <a:lnTo>
                    <a:pt x="73" y="102"/>
                  </a:lnTo>
                  <a:lnTo>
                    <a:pt x="73" y="102"/>
                  </a:lnTo>
                  <a:lnTo>
                    <a:pt x="71" y="100"/>
                  </a:lnTo>
                  <a:lnTo>
                    <a:pt x="65" y="100"/>
                  </a:lnTo>
                  <a:lnTo>
                    <a:pt x="58" y="98"/>
                  </a:lnTo>
                  <a:lnTo>
                    <a:pt x="51" y="95"/>
                  </a:lnTo>
                  <a:lnTo>
                    <a:pt x="49" y="95"/>
                  </a:lnTo>
                  <a:lnTo>
                    <a:pt x="47" y="95"/>
                  </a:lnTo>
                  <a:lnTo>
                    <a:pt x="40" y="98"/>
                  </a:lnTo>
                  <a:lnTo>
                    <a:pt x="33" y="98"/>
                  </a:lnTo>
                  <a:lnTo>
                    <a:pt x="27" y="95"/>
                  </a:lnTo>
                  <a:lnTo>
                    <a:pt x="22" y="93"/>
                  </a:lnTo>
                  <a:lnTo>
                    <a:pt x="16" y="89"/>
                  </a:lnTo>
                  <a:lnTo>
                    <a:pt x="7" y="80"/>
                  </a:lnTo>
                  <a:lnTo>
                    <a:pt x="2" y="78"/>
                  </a:lnTo>
                  <a:lnTo>
                    <a:pt x="0" y="73"/>
                  </a:lnTo>
                  <a:lnTo>
                    <a:pt x="2" y="69"/>
                  </a:lnTo>
                  <a:lnTo>
                    <a:pt x="5" y="62"/>
                  </a:lnTo>
                  <a:lnTo>
                    <a:pt x="9" y="58"/>
                  </a:lnTo>
                  <a:lnTo>
                    <a:pt x="16" y="58"/>
                  </a:lnTo>
                  <a:lnTo>
                    <a:pt x="25" y="58"/>
                  </a:lnTo>
                  <a:lnTo>
                    <a:pt x="33" y="60"/>
                  </a:lnTo>
                  <a:lnTo>
                    <a:pt x="36" y="60"/>
                  </a:lnTo>
                  <a:lnTo>
                    <a:pt x="36" y="58"/>
                  </a:lnTo>
                  <a:lnTo>
                    <a:pt x="36" y="55"/>
                  </a:lnTo>
                  <a:lnTo>
                    <a:pt x="36" y="55"/>
                  </a:lnTo>
                  <a:lnTo>
                    <a:pt x="29" y="51"/>
                  </a:lnTo>
                  <a:lnTo>
                    <a:pt x="25" y="49"/>
                  </a:lnTo>
                  <a:lnTo>
                    <a:pt x="25" y="46"/>
                  </a:lnTo>
                  <a:lnTo>
                    <a:pt x="25" y="44"/>
                  </a:lnTo>
                  <a:lnTo>
                    <a:pt x="29" y="40"/>
                  </a:lnTo>
                  <a:lnTo>
                    <a:pt x="31" y="38"/>
                  </a:lnTo>
                  <a:lnTo>
                    <a:pt x="36" y="35"/>
                  </a:lnTo>
                  <a:lnTo>
                    <a:pt x="40" y="33"/>
                  </a:lnTo>
                  <a:lnTo>
                    <a:pt x="42" y="31"/>
                  </a:lnTo>
                  <a:lnTo>
                    <a:pt x="45" y="29"/>
                  </a:lnTo>
                  <a:lnTo>
                    <a:pt x="45" y="24"/>
                  </a:lnTo>
                  <a:lnTo>
                    <a:pt x="47" y="20"/>
                  </a:lnTo>
                  <a:lnTo>
                    <a:pt x="51" y="15"/>
                  </a:lnTo>
                  <a:lnTo>
                    <a:pt x="56" y="13"/>
                  </a:lnTo>
                  <a:lnTo>
                    <a:pt x="62" y="11"/>
                  </a:lnTo>
                  <a:lnTo>
                    <a:pt x="69" y="6"/>
                  </a:lnTo>
                  <a:lnTo>
                    <a:pt x="73" y="2"/>
                  </a:lnTo>
                  <a:lnTo>
                    <a:pt x="78" y="0"/>
                  </a:lnTo>
                  <a:lnTo>
                    <a:pt x="8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5DAEDA07-6E12-4445-8F43-656355CDF9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7450" y="6396038"/>
              <a:ext cx="357188" cy="352425"/>
            </a:xfrm>
            <a:custGeom>
              <a:avLst/>
              <a:gdLst>
                <a:gd name="T0" fmla="*/ 196 w 225"/>
                <a:gd name="T1" fmla="*/ 2 h 222"/>
                <a:gd name="T2" fmla="*/ 200 w 225"/>
                <a:gd name="T3" fmla="*/ 6 h 222"/>
                <a:gd name="T4" fmla="*/ 202 w 225"/>
                <a:gd name="T5" fmla="*/ 11 h 222"/>
                <a:gd name="T6" fmla="*/ 205 w 225"/>
                <a:gd name="T7" fmla="*/ 15 h 222"/>
                <a:gd name="T8" fmla="*/ 207 w 225"/>
                <a:gd name="T9" fmla="*/ 18 h 222"/>
                <a:gd name="T10" fmla="*/ 218 w 225"/>
                <a:gd name="T11" fmla="*/ 15 h 222"/>
                <a:gd name="T12" fmla="*/ 222 w 225"/>
                <a:gd name="T13" fmla="*/ 18 h 222"/>
                <a:gd name="T14" fmla="*/ 225 w 225"/>
                <a:gd name="T15" fmla="*/ 24 h 222"/>
                <a:gd name="T16" fmla="*/ 222 w 225"/>
                <a:gd name="T17" fmla="*/ 31 h 222"/>
                <a:gd name="T18" fmla="*/ 220 w 225"/>
                <a:gd name="T19" fmla="*/ 38 h 222"/>
                <a:gd name="T20" fmla="*/ 220 w 225"/>
                <a:gd name="T21" fmla="*/ 46 h 222"/>
                <a:gd name="T22" fmla="*/ 207 w 225"/>
                <a:gd name="T23" fmla="*/ 64 h 222"/>
                <a:gd name="T24" fmla="*/ 187 w 225"/>
                <a:gd name="T25" fmla="*/ 86 h 222"/>
                <a:gd name="T26" fmla="*/ 178 w 225"/>
                <a:gd name="T27" fmla="*/ 93 h 222"/>
                <a:gd name="T28" fmla="*/ 169 w 225"/>
                <a:gd name="T29" fmla="*/ 102 h 222"/>
                <a:gd name="T30" fmla="*/ 169 w 225"/>
                <a:gd name="T31" fmla="*/ 113 h 222"/>
                <a:gd name="T32" fmla="*/ 165 w 225"/>
                <a:gd name="T33" fmla="*/ 120 h 222"/>
                <a:gd name="T34" fmla="*/ 156 w 225"/>
                <a:gd name="T35" fmla="*/ 122 h 222"/>
                <a:gd name="T36" fmla="*/ 145 w 225"/>
                <a:gd name="T37" fmla="*/ 124 h 222"/>
                <a:gd name="T38" fmla="*/ 134 w 225"/>
                <a:gd name="T39" fmla="*/ 129 h 222"/>
                <a:gd name="T40" fmla="*/ 129 w 225"/>
                <a:gd name="T41" fmla="*/ 133 h 222"/>
                <a:gd name="T42" fmla="*/ 125 w 225"/>
                <a:gd name="T43" fmla="*/ 138 h 222"/>
                <a:gd name="T44" fmla="*/ 118 w 225"/>
                <a:gd name="T45" fmla="*/ 149 h 222"/>
                <a:gd name="T46" fmla="*/ 107 w 225"/>
                <a:gd name="T47" fmla="*/ 164 h 222"/>
                <a:gd name="T48" fmla="*/ 100 w 225"/>
                <a:gd name="T49" fmla="*/ 175 h 222"/>
                <a:gd name="T50" fmla="*/ 78 w 225"/>
                <a:gd name="T51" fmla="*/ 200 h 222"/>
                <a:gd name="T52" fmla="*/ 62 w 225"/>
                <a:gd name="T53" fmla="*/ 213 h 222"/>
                <a:gd name="T54" fmla="*/ 47 w 225"/>
                <a:gd name="T55" fmla="*/ 222 h 222"/>
                <a:gd name="T56" fmla="*/ 36 w 225"/>
                <a:gd name="T57" fmla="*/ 220 h 222"/>
                <a:gd name="T58" fmla="*/ 27 w 225"/>
                <a:gd name="T59" fmla="*/ 211 h 222"/>
                <a:gd name="T60" fmla="*/ 16 w 225"/>
                <a:gd name="T61" fmla="*/ 202 h 222"/>
                <a:gd name="T62" fmla="*/ 5 w 225"/>
                <a:gd name="T63" fmla="*/ 198 h 222"/>
                <a:gd name="T64" fmla="*/ 0 w 225"/>
                <a:gd name="T65" fmla="*/ 193 h 222"/>
                <a:gd name="T66" fmla="*/ 0 w 225"/>
                <a:gd name="T67" fmla="*/ 187 h 222"/>
                <a:gd name="T68" fmla="*/ 14 w 225"/>
                <a:gd name="T69" fmla="*/ 162 h 222"/>
                <a:gd name="T70" fmla="*/ 60 w 225"/>
                <a:gd name="T71" fmla="*/ 118 h 222"/>
                <a:gd name="T72" fmla="*/ 67 w 225"/>
                <a:gd name="T73" fmla="*/ 113 h 222"/>
                <a:gd name="T74" fmla="*/ 78 w 225"/>
                <a:gd name="T75" fmla="*/ 111 h 222"/>
                <a:gd name="T76" fmla="*/ 89 w 225"/>
                <a:gd name="T77" fmla="*/ 102 h 222"/>
                <a:gd name="T78" fmla="*/ 109 w 225"/>
                <a:gd name="T79" fmla="*/ 91 h 222"/>
                <a:gd name="T80" fmla="*/ 131 w 225"/>
                <a:gd name="T81" fmla="*/ 78 h 222"/>
                <a:gd name="T82" fmla="*/ 142 w 225"/>
                <a:gd name="T83" fmla="*/ 60 h 222"/>
                <a:gd name="T84" fmla="*/ 151 w 225"/>
                <a:gd name="T85" fmla="*/ 44 h 222"/>
                <a:gd name="T86" fmla="*/ 165 w 225"/>
                <a:gd name="T87" fmla="*/ 33 h 222"/>
                <a:gd name="T88" fmla="*/ 178 w 225"/>
                <a:gd name="T89" fmla="*/ 18 h 222"/>
                <a:gd name="T90" fmla="*/ 185 w 225"/>
                <a:gd name="T91" fmla="*/ 4 h 222"/>
                <a:gd name="T92" fmla="*/ 191 w 225"/>
                <a:gd name="T93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5" h="222">
                  <a:moveTo>
                    <a:pt x="191" y="0"/>
                  </a:moveTo>
                  <a:lnTo>
                    <a:pt x="196" y="2"/>
                  </a:lnTo>
                  <a:lnTo>
                    <a:pt x="198" y="2"/>
                  </a:lnTo>
                  <a:lnTo>
                    <a:pt x="200" y="6"/>
                  </a:lnTo>
                  <a:lnTo>
                    <a:pt x="202" y="9"/>
                  </a:lnTo>
                  <a:lnTo>
                    <a:pt x="202" y="11"/>
                  </a:lnTo>
                  <a:lnTo>
                    <a:pt x="202" y="13"/>
                  </a:lnTo>
                  <a:lnTo>
                    <a:pt x="205" y="15"/>
                  </a:lnTo>
                  <a:lnTo>
                    <a:pt x="205" y="18"/>
                  </a:lnTo>
                  <a:lnTo>
                    <a:pt x="207" y="18"/>
                  </a:lnTo>
                  <a:lnTo>
                    <a:pt x="214" y="18"/>
                  </a:lnTo>
                  <a:lnTo>
                    <a:pt x="218" y="15"/>
                  </a:lnTo>
                  <a:lnTo>
                    <a:pt x="220" y="18"/>
                  </a:lnTo>
                  <a:lnTo>
                    <a:pt x="222" y="18"/>
                  </a:lnTo>
                  <a:lnTo>
                    <a:pt x="225" y="20"/>
                  </a:lnTo>
                  <a:lnTo>
                    <a:pt x="225" y="24"/>
                  </a:lnTo>
                  <a:lnTo>
                    <a:pt x="222" y="29"/>
                  </a:lnTo>
                  <a:lnTo>
                    <a:pt x="222" y="31"/>
                  </a:lnTo>
                  <a:lnTo>
                    <a:pt x="220" y="33"/>
                  </a:lnTo>
                  <a:lnTo>
                    <a:pt x="220" y="38"/>
                  </a:lnTo>
                  <a:lnTo>
                    <a:pt x="220" y="42"/>
                  </a:lnTo>
                  <a:lnTo>
                    <a:pt x="220" y="46"/>
                  </a:lnTo>
                  <a:lnTo>
                    <a:pt x="216" y="51"/>
                  </a:lnTo>
                  <a:lnTo>
                    <a:pt x="207" y="64"/>
                  </a:lnTo>
                  <a:lnTo>
                    <a:pt x="196" y="75"/>
                  </a:lnTo>
                  <a:lnTo>
                    <a:pt x="187" y="86"/>
                  </a:lnTo>
                  <a:lnTo>
                    <a:pt x="182" y="91"/>
                  </a:lnTo>
                  <a:lnTo>
                    <a:pt x="178" y="93"/>
                  </a:lnTo>
                  <a:lnTo>
                    <a:pt x="171" y="98"/>
                  </a:lnTo>
                  <a:lnTo>
                    <a:pt x="169" y="102"/>
                  </a:lnTo>
                  <a:lnTo>
                    <a:pt x="169" y="106"/>
                  </a:lnTo>
                  <a:lnTo>
                    <a:pt x="169" y="113"/>
                  </a:lnTo>
                  <a:lnTo>
                    <a:pt x="169" y="118"/>
                  </a:lnTo>
                  <a:lnTo>
                    <a:pt x="165" y="120"/>
                  </a:lnTo>
                  <a:lnTo>
                    <a:pt x="160" y="122"/>
                  </a:lnTo>
                  <a:lnTo>
                    <a:pt x="156" y="122"/>
                  </a:lnTo>
                  <a:lnTo>
                    <a:pt x="149" y="122"/>
                  </a:lnTo>
                  <a:lnTo>
                    <a:pt x="145" y="124"/>
                  </a:lnTo>
                  <a:lnTo>
                    <a:pt x="138" y="126"/>
                  </a:lnTo>
                  <a:lnTo>
                    <a:pt x="134" y="129"/>
                  </a:lnTo>
                  <a:lnTo>
                    <a:pt x="131" y="131"/>
                  </a:lnTo>
                  <a:lnTo>
                    <a:pt x="129" y="133"/>
                  </a:lnTo>
                  <a:lnTo>
                    <a:pt x="127" y="135"/>
                  </a:lnTo>
                  <a:lnTo>
                    <a:pt x="125" y="138"/>
                  </a:lnTo>
                  <a:lnTo>
                    <a:pt x="122" y="142"/>
                  </a:lnTo>
                  <a:lnTo>
                    <a:pt x="118" y="149"/>
                  </a:lnTo>
                  <a:lnTo>
                    <a:pt x="114" y="158"/>
                  </a:lnTo>
                  <a:lnTo>
                    <a:pt x="107" y="164"/>
                  </a:lnTo>
                  <a:lnTo>
                    <a:pt x="102" y="171"/>
                  </a:lnTo>
                  <a:lnTo>
                    <a:pt x="100" y="175"/>
                  </a:lnTo>
                  <a:lnTo>
                    <a:pt x="87" y="193"/>
                  </a:lnTo>
                  <a:lnTo>
                    <a:pt x="78" y="200"/>
                  </a:lnTo>
                  <a:lnTo>
                    <a:pt x="71" y="207"/>
                  </a:lnTo>
                  <a:lnTo>
                    <a:pt x="62" y="213"/>
                  </a:lnTo>
                  <a:lnTo>
                    <a:pt x="54" y="220"/>
                  </a:lnTo>
                  <a:lnTo>
                    <a:pt x="47" y="222"/>
                  </a:lnTo>
                  <a:lnTo>
                    <a:pt x="40" y="222"/>
                  </a:lnTo>
                  <a:lnTo>
                    <a:pt x="36" y="220"/>
                  </a:lnTo>
                  <a:lnTo>
                    <a:pt x="31" y="215"/>
                  </a:lnTo>
                  <a:lnTo>
                    <a:pt x="27" y="211"/>
                  </a:lnTo>
                  <a:lnTo>
                    <a:pt x="23" y="207"/>
                  </a:lnTo>
                  <a:lnTo>
                    <a:pt x="16" y="202"/>
                  </a:lnTo>
                  <a:lnTo>
                    <a:pt x="11" y="200"/>
                  </a:lnTo>
                  <a:lnTo>
                    <a:pt x="5" y="198"/>
                  </a:lnTo>
                  <a:lnTo>
                    <a:pt x="3" y="195"/>
                  </a:lnTo>
                  <a:lnTo>
                    <a:pt x="0" y="193"/>
                  </a:lnTo>
                  <a:lnTo>
                    <a:pt x="0" y="189"/>
                  </a:lnTo>
                  <a:lnTo>
                    <a:pt x="0" y="187"/>
                  </a:lnTo>
                  <a:lnTo>
                    <a:pt x="7" y="173"/>
                  </a:lnTo>
                  <a:lnTo>
                    <a:pt x="14" y="162"/>
                  </a:lnTo>
                  <a:lnTo>
                    <a:pt x="23" y="153"/>
                  </a:lnTo>
                  <a:lnTo>
                    <a:pt x="60" y="118"/>
                  </a:lnTo>
                  <a:lnTo>
                    <a:pt x="65" y="115"/>
                  </a:lnTo>
                  <a:lnTo>
                    <a:pt x="67" y="113"/>
                  </a:lnTo>
                  <a:lnTo>
                    <a:pt x="74" y="113"/>
                  </a:lnTo>
                  <a:lnTo>
                    <a:pt x="78" y="111"/>
                  </a:lnTo>
                  <a:lnTo>
                    <a:pt x="82" y="106"/>
                  </a:lnTo>
                  <a:lnTo>
                    <a:pt x="89" y="102"/>
                  </a:lnTo>
                  <a:lnTo>
                    <a:pt x="94" y="100"/>
                  </a:lnTo>
                  <a:lnTo>
                    <a:pt x="109" y="91"/>
                  </a:lnTo>
                  <a:lnTo>
                    <a:pt x="122" y="82"/>
                  </a:lnTo>
                  <a:lnTo>
                    <a:pt x="131" y="78"/>
                  </a:lnTo>
                  <a:lnTo>
                    <a:pt x="138" y="69"/>
                  </a:lnTo>
                  <a:lnTo>
                    <a:pt x="142" y="60"/>
                  </a:lnTo>
                  <a:lnTo>
                    <a:pt x="149" y="49"/>
                  </a:lnTo>
                  <a:lnTo>
                    <a:pt x="151" y="44"/>
                  </a:lnTo>
                  <a:lnTo>
                    <a:pt x="156" y="40"/>
                  </a:lnTo>
                  <a:lnTo>
                    <a:pt x="165" y="33"/>
                  </a:lnTo>
                  <a:lnTo>
                    <a:pt x="171" y="26"/>
                  </a:lnTo>
                  <a:lnTo>
                    <a:pt x="178" y="18"/>
                  </a:lnTo>
                  <a:lnTo>
                    <a:pt x="182" y="6"/>
                  </a:lnTo>
                  <a:lnTo>
                    <a:pt x="185" y="4"/>
                  </a:lnTo>
                  <a:lnTo>
                    <a:pt x="189" y="2"/>
                  </a:lnTo>
                  <a:lnTo>
                    <a:pt x="19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936350E1-F530-4DB7-B5F4-95B2CBCD6D4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8250" y="1684338"/>
              <a:ext cx="303213" cy="185738"/>
            </a:xfrm>
            <a:custGeom>
              <a:avLst/>
              <a:gdLst>
                <a:gd name="T0" fmla="*/ 42 w 191"/>
                <a:gd name="T1" fmla="*/ 2 h 117"/>
                <a:gd name="T2" fmla="*/ 56 w 191"/>
                <a:gd name="T3" fmla="*/ 17 h 117"/>
                <a:gd name="T4" fmla="*/ 58 w 191"/>
                <a:gd name="T5" fmla="*/ 35 h 117"/>
                <a:gd name="T6" fmla="*/ 60 w 191"/>
                <a:gd name="T7" fmla="*/ 37 h 117"/>
                <a:gd name="T8" fmla="*/ 67 w 191"/>
                <a:gd name="T9" fmla="*/ 33 h 117"/>
                <a:gd name="T10" fmla="*/ 71 w 191"/>
                <a:gd name="T11" fmla="*/ 24 h 117"/>
                <a:gd name="T12" fmla="*/ 73 w 191"/>
                <a:gd name="T13" fmla="*/ 11 h 117"/>
                <a:gd name="T14" fmla="*/ 80 w 191"/>
                <a:gd name="T15" fmla="*/ 15 h 117"/>
                <a:gd name="T16" fmla="*/ 87 w 191"/>
                <a:gd name="T17" fmla="*/ 20 h 117"/>
                <a:gd name="T18" fmla="*/ 96 w 191"/>
                <a:gd name="T19" fmla="*/ 11 h 117"/>
                <a:gd name="T20" fmla="*/ 109 w 191"/>
                <a:gd name="T21" fmla="*/ 11 h 117"/>
                <a:gd name="T22" fmla="*/ 125 w 191"/>
                <a:gd name="T23" fmla="*/ 13 h 117"/>
                <a:gd name="T24" fmla="*/ 142 w 191"/>
                <a:gd name="T25" fmla="*/ 4 h 117"/>
                <a:gd name="T26" fmla="*/ 158 w 191"/>
                <a:gd name="T27" fmla="*/ 4 h 117"/>
                <a:gd name="T28" fmla="*/ 167 w 191"/>
                <a:gd name="T29" fmla="*/ 6 h 117"/>
                <a:gd name="T30" fmla="*/ 176 w 191"/>
                <a:gd name="T31" fmla="*/ 13 h 117"/>
                <a:gd name="T32" fmla="*/ 178 w 191"/>
                <a:gd name="T33" fmla="*/ 26 h 117"/>
                <a:gd name="T34" fmla="*/ 189 w 191"/>
                <a:gd name="T35" fmla="*/ 37 h 117"/>
                <a:gd name="T36" fmla="*/ 191 w 191"/>
                <a:gd name="T37" fmla="*/ 42 h 117"/>
                <a:gd name="T38" fmla="*/ 187 w 191"/>
                <a:gd name="T39" fmla="*/ 55 h 117"/>
                <a:gd name="T40" fmla="*/ 185 w 191"/>
                <a:gd name="T41" fmla="*/ 66 h 117"/>
                <a:gd name="T42" fmla="*/ 173 w 191"/>
                <a:gd name="T43" fmla="*/ 80 h 117"/>
                <a:gd name="T44" fmla="*/ 151 w 191"/>
                <a:gd name="T45" fmla="*/ 91 h 117"/>
                <a:gd name="T46" fmla="*/ 138 w 191"/>
                <a:gd name="T47" fmla="*/ 100 h 117"/>
                <a:gd name="T48" fmla="*/ 93 w 191"/>
                <a:gd name="T49" fmla="*/ 117 h 117"/>
                <a:gd name="T50" fmla="*/ 62 w 191"/>
                <a:gd name="T51" fmla="*/ 111 h 117"/>
                <a:gd name="T52" fmla="*/ 45 w 191"/>
                <a:gd name="T53" fmla="*/ 102 h 117"/>
                <a:gd name="T54" fmla="*/ 29 w 191"/>
                <a:gd name="T55" fmla="*/ 102 h 117"/>
                <a:gd name="T56" fmla="*/ 20 w 191"/>
                <a:gd name="T57" fmla="*/ 95 h 117"/>
                <a:gd name="T58" fmla="*/ 27 w 191"/>
                <a:gd name="T59" fmla="*/ 86 h 117"/>
                <a:gd name="T60" fmla="*/ 33 w 191"/>
                <a:gd name="T61" fmla="*/ 82 h 117"/>
                <a:gd name="T62" fmla="*/ 27 w 191"/>
                <a:gd name="T63" fmla="*/ 68 h 117"/>
                <a:gd name="T64" fmla="*/ 11 w 191"/>
                <a:gd name="T65" fmla="*/ 64 h 117"/>
                <a:gd name="T66" fmla="*/ 2 w 191"/>
                <a:gd name="T67" fmla="*/ 57 h 117"/>
                <a:gd name="T68" fmla="*/ 13 w 191"/>
                <a:gd name="T69" fmla="*/ 51 h 117"/>
                <a:gd name="T70" fmla="*/ 29 w 191"/>
                <a:gd name="T71" fmla="*/ 46 h 117"/>
                <a:gd name="T72" fmla="*/ 33 w 191"/>
                <a:gd name="T73" fmla="*/ 40 h 117"/>
                <a:gd name="T74" fmla="*/ 22 w 191"/>
                <a:gd name="T75" fmla="*/ 33 h 117"/>
                <a:gd name="T76" fmla="*/ 9 w 191"/>
                <a:gd name="T77" fmla="*/ 35 h 117"/>
                <a:gd name="T78" fmla="*/ 2 w 191"/>
                <a:gd name="T79" fmla="*/ 33 h 117"/>
                <a:gd name="T80" fmla="*/ 7 w 191"/>
                <a:gd name="T81" fmla="*/ 17 h 117"/>
                <a:gd name="T82" fmla="*/ 22 w 191"/>
                <a:gd name="T83" fmla="*/ 4 h 117"/>
                <a:gd name="T84" fmla="*/ 25 w 191"/>
                <a:gd name="T85" fmla="*/ 4 h 117"/>
                <a:gd name="T86" fmla="*/ 31 w 191"/>
                <a:gd name="T87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1" h="117">
                  <a:moveTo>
                    <a:pt x="36" y="0"/>
                  </a:moveTo>
                  <a:lnTo>
                    <a:pt x="40" y="0"/>
                  </a:lnTo>
                  <a:lnTo>
                    <a:pt x="42" y="2"/>
                  </a:lnTo>
                  <a:lnTo>
                    <a:pt x="49" y="8"/>
                  </a:lnTo>
                  <a:lnTo>
                    <a:pt x="53" y="13"/>
                  </a:lnTo>
                  <a:lnTo>
                    <a:pt x="56" y="17"/>
                  </a:lnTo>
                  <a:lnTo>
                    <a:pt x="56" y="22"/>
                  </a:lnTo>
                  <a:lnTo>
                    <a:pt x="56" y="28"/>
                  </a:lnTo>
                  <a:lnTo>
                    <a:pt x="58" y="35"/>
                  </a:lnTo>
                  <a:lnTo>
                    <a:pt x="58" y="35"/>
                  </a:lnTo>
                  <a:lnTo>
                    <a:pt x="58" y="37"/>
                  </a:lnTo>
                  <a:lnTo>
                    <a:pt x="60" y="37"/>
                  </a:lnTo>
                  <a:lnTo>
                    <a:pt x="58" y="35"/>
                  </a:lnTo>
                  <a:lnTo>
                    <a:pt x="65" y="35"/>
                  </a:lnTo>
                  <a:lnTo>
                    <a:pt x="67" y="33"/>
                  </a:lnTo>
                  <a:lnTo>
                    <a:pt x="69" y="31"/>
                  </a:lnTo>
                  <a:lnTo>
                    <a:pt x="71" y="28"/>
                  </a:lnTo>
                  <a:lnTo>
                    <a:pt x="71" y="24"/>
                  </a:lnTo>
                  <a:lnTo>
                    <a:pt x="69" y="20"/>
                  </a:lnTo>
                  <a:lnTo>
                    <a:pt x="71" y="13"/>
                  </a:lnTo>
                  <a:lnTo>
                    <a:pt x="73" y="11"/>
                  </a:lnTo>
                  <a:lnTo>
                    <a:pt x="76" y="11"/>
                  </a:lnTo>
                  <a:lnTo>
                    <a:pt x="78" y="13"/>
                  </a:lnTo>
                  <a:lnTo>
                    <a:pt x="80" y="15"/>
                  </a:lnTo>
                  <a:lnTo>
                    <a:pt x="85" y="20"/>
                  </a:lnTo>
                  <a:lnTo>
                    <a:pt x="85" y="20"/>
                  </a:lnTo>
                  <a:lnTo>
                    <a:pt x="87" y="20"/>
                  </a:lnTo>
                  <a:lnTo>
                    <a:pt x="87" y="20"/>
                  </a:lnTo>
                  <a:lnTo>
                    <a:pt x="91" y="13"/>
                  </a:lnTo>
                  <a:lnTo>
                    <a:pt x="96" y="11"/>
                  </a:lnTo>
                  <a:lnTo>
                    <a:pt x="100" y="8"/>
                  </a:lnTo>
                  <a:lnTo>
                    <a:pt x="105" y="11"/>
                  </a:lnTo>
                  <a:lnTo>
                    <a:pt x="109" y="11"/>
                  </a:lnTo>
                  <a:lnTo>
                    <a:pt x="113" y="11"/>
                  </a:lnTo>
                  <a:lnTo>
                    <a:pt x="116" y="11"/>
                  </a:lnTo>
                  <a:lnTo>
                    <a:pt x="125" y="13"/>
                  </a:lnTo>
                  <a:lnTo>
                    <a:pt x="131" y="11"/>
                  </a:lnTo>
                  <a:lnTo>
                    <a:pt x="138" y="8"/>
                  </a:lnTo>
                  <a:lnTo>
                    <a:pt x="142" y="4"/>
                  </a:lnTo>
                  <a:lnTo>
                    <a:pt x="147" y="0"/>
                  </a:lnTo>
                  <a:lnTo>
                    <a:pt x="153" y="0"/>
                  </a:lnTo>
                  <a:lnTo>
                    <a:pt x="158" y="4"/>
                  </a:lnTo>
                  <a:lnTo>
                    <a:pt x="160" y="6"/>
                  </a:lnTo>
                  <a:lnTo>
                    <a:pt x="162" y="6"/>
                  </a:lnTo>
                  <a:lnTo>
                    <a:pt x="167" y="6"/>
                  </a:lnTo>
                  <a:lnTo>
                    <a:pt x="169" y="6"/>
                  </a:lnTo>
                  <a:lnTo>
                    <a:pt x="171" y="6"/>
                  </a:lnTo>
                  <a:lnTo>
                    <a:pt x="176" y="13"/>
                  </a:lnTo>
                  <a:lnTo>
                    <a:pt x="178" y="20"/>
                  </a:lnTo>
                  <a:lnTo>
                    <a:pt x="178" y="22"/>
                  </a:lnTo>
                  <a:lnTo>
                    <a:pt x="178" y="26"/>
                  </a:lnTo>
                  <a:lnTo>
                    <a:pt x="178" y="28"/>
                  </a:lnTo>
                  <a:lnTo>
                    <a:pt x="180" y="31"/>
                  </a:lnTo>
                  <a:lnTo>
                    <a:pt x="189" y="37"/>
                  </a:lnTo>
                  <a:lnTo>
                    <a:pt x="191" y="40"/>
                  </a:lnTo>
                  <a:lnTo>
                    <a:pt x="191" y="40"/>
                  </a:lnTo>
                  <a:lnTo>
                    <a:pt x="191" y="42"/>
                  </a:lnTo>
                  <a:lnTo>
                    <a:pt x="189" y="46"/>
                  </a:lnTo>
                  <a:lnTo>
                    <a:pt x="187" y="51"/>
                  </a:lnTo>
                  <a:lnTo>
                    <a:pt x="187" y="55"/>
                  </a:lnTo>
                  <a:lnTo>
                    <a:pt x="187" y="62"/>
                  </a:lnTo>
                  <a:lnTo>
                    <a:pt x="187" y="64"/>
                  </a:lnTo>
                  <a:lnTo>
                    <a:pt x="185" y="66"/>
                  </a:lnTo>
                  <a:lnTo>
                    <a:pt x="180" y="71"/>
                  </a:lnTo>
                  <a:lnTo>
                    <a:pt x="176" y="77"/>
                  </a:lnTo>
                  <a:lnTo>
                    <a:pt x="173" y="80"/>
                  </a:lnTo>
                  <a:lnTo>
                    <a:pt x="169" y="82"/>
                  </a:lnTo>
                  <a:lnTo>
                    <a:pt x="160" y="86"/>
                  </a:lnTo>
                  <a:lnTo>
                    <a:pt x="151" y="91"/>
                  </a:lnTo>
                  <a:lnTo>
                    <a:pt x="145" y="95"/>
                  </a:lnTo>
                  <a:lnTo>
                    <a:pt x="142" y="97"/>
                  </a:lnTo>
                  <a:lnTo>
                    <a:pt x="138" y="100"/>
                  </a:lnTo>
                  <a:lnTo>
                    <a:pt x="118" y="108"/>
                  </a:lnTo>
                  <a:lnTo>
                    <a:pt x="98" y="117"/>
                  </a:lnTo>
                  <a:lnTo>
                    <a:pt x="93" y="117"/>
                  </a:lnTo>
                  <a:lnTo>
                    <a:pt x="87" y="117"/>
                  </a:lnTo>
                  <a:lnTo>
                    <a:pt x="76" y="115"/>
                  </a:lnTo>
                  <a:lnTo>
                    <a:pt x="62" y="111"/>
                  </a:lnTo>
                  <a:lnTo>
                    <a:pt x="56" y="106"/>
                  </a:lnTo>
                  <a:lnTo>
                    <a:pt x="51" y="104"/>
                  </a:lnTo>
                  <a:lnTo>
                    <a:pt x="45" y="102"/>
                  </a:lnTo>
                  <a:lnTo>
                    <a:pt x="38" y="104"/>
                  </a:lnTo>
                  <a:lnTo>
                    <a:pt x="33" y="104"/>
                  </a:lnTo>
                  <a:lnTo>
                    <a:pt x="29" y="102"/>
                  </a:lnTo>
                  <a:lnTo>
                    <a:pt x="25" y="102"/>
                  </a:lnTo>
                  <a:lnTo>
                    <a:pt x="22" y="100"/>
                  </a:lnTo>
                  <a:lnTo>
                    <a:pt x="20" y="95"/>
                  </a:lnTo>
                  <a:lnTo>
                    <a:pt x="20" y="91"/>
                  </a:lnTo>
                  <a:lnTo>
                    <a:pt x="22" y="88"/>
                  </a:lnTo>
                  <a:lnTo>
                    <a:pt x="27" y="86"/>
                  </a:lnTo>
                  <a:lnTo>
                    <a:pt x="29" y="86"/>
                  </a:lnTo>
                  <a:lnTo>
                    <a:pt x="31" y="84"/>
                  </a:lnTo>
                  <a:lnTo>
                    <a:pt x="33" y="82"/>
                  </a:lnTo>
                  <a:lnTo>
                    <a:pt x="33" y="80"/>
                  </a:lnTo>
                  <a:lnTo>
                    <a:pt x="29" y="73"/>
                  </a:lnTo>
                  <a:lnTo>
                    <a:pt x="27" y="68"/>
                  </a:lnTo>
                  <a:lnTo>
                    <a:pt x="22" y="66"/>
                  </a:lnTo>
                  <a:lnTo>
                    <a:pt x="18" y="64"/>
                  </a:lnTo>
                  <a:lnTo>
                    <a:pt x="11" y="64"/>
                  </a:lnTo>
                  <a:lnTo>
                    <a:pt x="7" y="62"/>
                  </a:lnTo>
                  <a:lnTo>
                    <a:pt x="5" y="60"/>
                  </a:lnTo>
                  <a:lnTo>
                    <a:pt x="2" y="57"/>
                  </a:lnTo>
                  <a:lnTo>
                    <a:pt x="5" y="55"/>
                  </a:lnTo>
                  <a:lnTo>
                    <a:pt x="5" y="53"/>
                  </a:lnTo>
                  <a:lnTo>
                    <a:pt x="13" y="51"/>
                  </a:lnTo>
                  <a:lnTo>
                    <a:pt x="25" y="51"/>
                  </a:lnTo>
                  <a:lnTo>
                    <a:pt x="27" y="48"/>
                  </a:lnTo>
                  <a:lnTo>
                    <a:pt x="29" y="46"/>
                  </a:lnTo>
                  <a:lnTo>
                    <a:pt x="31" y="44"/>
                  </a:lnTo>
                  <a:lnTo>
                    <a:pt x="33" y="42"/>
                  </a:lnTo>
                  <a:lnTo>
                    <a:pt x="33" y="40"/>
                  </a:lnTo>
                  <a:lnTo>
                    <a:pt x="31" y="37"/>
                  </a:lnTo>
                  <a:lnTo>
                    <a:pt x="27" y="35"/>
                  </a:lnTo>
                  <a:lnTo>
                    <a:pt x="22" y="33"/>
                  </a:lnTo>
                  <a:lnTo>
                    <a:pt x="18" y="33"/>
                  </a:lnTo>
                  <a:lnTo>
                    <a:pt x="13" y="35"/>
                  </a:lnTo>
                  <a:lnTo>
                    <a:pt x="9" y="35"/>
                  </a:lnTo>
                  <a:lnTo>
                    <a:pt x="5" y="37"/>
                  </a:lnTo>
                  <a:lnTo>
                    <a:pt x="2" y="35"/>
                  </a:lnTo>
                  <a:lnTo>
                    <a:pt x="2" y="33"/>
                  </a:lnTo>
                  <a:lnTo>
                    <a:pt x="0" y="31"/>
                  </a:lnTo>
                  <a:lnTo>
                    <a:pt x="0" y="28"/>
                  </a:lnTo>
                  <a:lnTo>
                    <a:pt x="7" y="17"/>
                  </a:lnTo>
                  <a:lnTo>
                    <a:pt x="13" y="8"/>
                  </a:lnTo>
                  <a:lnTo>
                    <a:pt x="18" y="6"/>
                  </a:lnTo>
                  <a:lnTo>
                    <a:pt x="22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25" y="4"/>
                  </a:lnTo>
                  <a:lnTo>
                    <a:pt x="27" y="4"/>
                  </a:lnTo>
                  <a:lnTo>
                    <a:pt x="27" y="4"/>
                  </a:lnTo>
                  <a:lnTo>
                    <a:pt x="31" y="0"/>
                  </a:lnTo>
                  <a:lnTo>
                    <a:pt x="3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E31CD97E-A85A-4820-AAF2-E3D79F6D9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7753350" y="133350"/>
              <a:ext cx="288925" cy="250825"/>
            </a:xfrm>
            <a:custGeom>
              <a:avLst/>
              <a:gdLst>
                <a:gd name="T0" fmla="*/ 25 w 182"/>
                <a:gd name="T1" fmla="*/ 0 h 158"/>
                <a:gd name="T2" fmla="*/ 36 w 182"/>
                <a:gd name="T3" fmla="*/ 7 h 158"/>
                <a:gd name="T4" fmla="*/ 47 w 182"/>
                <a:gd name="T5" fmla="*/ 18 h 158"/>
                <a:gd name="T6" fmla="*/ 62 w 182"/>
                <a:gd name="T7" fmla="*/ 23 h 158"/>
                <a:gd name="T8" fmla="*/ 69 w 182"/>
                <a:gd name="T9" fmla="*/ 27 h 158"/>
                <a:gd name="T10" fmla="*/ 71 w 182"/>
                <a:gd name="T11" fmla="*/ 38 h 158"/>
                <a:gd name="T12" fmla="*/ 78 w 182"/>
                <a:gd name="T13" fmla="*/ 49 h 158"/>
                <a:gd name="T14" fmla="*/ 85 w 182"/>
                <a:gd name="T15" fmla="*/ 61 h 158"/>
                <a:gd name="T16" fmla="*/ 87 w 182"/>
                <a:gd name="T17" fmla="*/ 72 h 158"/>
                <a:gd name="T18" fmla="*/ 85 w 182"/>
                <a:gd name="T19" fmla="*/ 72 h 158"/>
                <a:gd name="T20" fmla="*/ 74 w 182"/>
                <a:gd name="T21" fmla="*/ 76 h 158"/>
                <a:gd name="T22" fmla="*/ 69 w 182"/>
                <a:gd name="T23" fmla="*/ 83 h 158"/>
                <a:gd name="T24" fmla="*/ 69 w 182"/>
                <a:gd name="T25" fmla="*/ 85 h 158"/>
                <a:gd name="T26" fmla="*/ 85 w 182"/>
                <a:gd name="T27" fmla="*/ 72 h 158"/>
                <a:gd name="T28" fmla="*/ 87 w 182"/>
                <a:gd name="T29" fmla="*/ 72 h 158"/>
                <a:gd name="T30" fmla="*/ 96 w 182"/>
                <a:gd name="T31" fmla="*/ 65 h 158"/>
                <a:gd name="T32" fmla="*/ 107 w 182"/>
                <a:gd name="T33" fmla="*/ 67 h 158"/>
                <a:gd name="T34" fmla="*/ 116 w 182"/>
                <a:gd name="T35" fmla="*/ 69 h 158"/>
                <a:gd name="T36" fmla="*/ 125 w 182"/>
                <a:gd name="T37" fmla="*/ 65 h 158"/>
                <a:gd name="T38" fmla="*/ 136 w 182"/>
                <a:gd name="T39" fmla="*/ 69 h 158"/>
                <a:gd name="T40" fmla="*/ 147 w 182"/>
                <a:gd name="T41" fmla="*/ 78 h 158"/>
                <a:gd name="T42" fmla="*/ 156 w 182"/>
                <a:gd name="T43" fmla="*/ 89 h 158"/>
                <a:gd name="T44" fmla="*/ 160 w 182"/>
                <a:gd name="T45" fmla="*/ 101 h 158"/>
                <a:gd name="T46" fmla="*/ 165 w 182"/>
                <a:gd name="T47" fmla="*/ 107 h 158"/>
                <a:gd name="T48" fmla="*/ 167 w 182"/>
                <a:gd name="T49" fmla="*/ 116 h 158"/>
                <a:gd name="T50" fmla="*/ 167 w 182"/>
                <a:gd name="T51" fmla="*/ 123 h 158"/>
                <a:gd name="T52" fmla="*/ 176 w 182"/>
                <a:gd name="T53" fmla="*/ 129 h 158"/>
                <a:gd name="T54" fmla="*/ 180 w 182"/>
                <a:gd name="T55" fmla="*/ 134 h 158"/>
                <a:gd name="T56" fmla="*/ 182 w 182"/>
                <a:gd name="T57" fmla="*/ 138 h 158"/>
                <a:gd name="T58" fmla="*/ 182 w 182"/>
                <a:gd name="T59" fmla="*/ 147 h 158"/>
                <a:gd name="T60" fmla="*/ 171 w 182"/>
                <a:gd name="T61" fmla="*/ 156 h 158"/>
                <a:gd name="T62" fmla="*/ 160 w 182"/>
                <a:gd name="T63" fmla="*/ 158 h 158"/>
                <a:gd name="T64" fmla="*/ 134 w 182"/>
                <a:gd name="T65" fmla="*/ 154 h 158"/>
                <a:gd name="T66" fmla="*/ 105 w 182"/>
                <a:gd name="T67" fmla="*/ 152 h 158"/>
                <a:gd name="T68" fmla="*/ 94 w 182"/>
                <a:gd name="T69" fmla="*/ 147 h 158"/>
                <a:gd name="T70" fmla="*/ 85 w 182"/>
                <a:gd name="T71" fmla="*/ 138 h 158"/>
                <a:gd name="T72" fmla="*/ 78 w 182"/>
                <a:gd name="T73" fmla="*/ 134 h 158"/>
                <a:gd name="T74" fmla="*/ 67 w 182"/>
                <a:gd name="T75" fmla="*/ 134 h 158"/>
                <a:gd name="T76" fmla="*/ 65 w 182"/>
                <a:gd name="T77" fmla="*/ 129 h 158"/>
                <a:gd name="T78" fmla="*/ 67 w 182"/>
                <a:gd name="T79" fmla="*/ 112 h 158"/>
                <a:gd name="T80" fmla="*/ 65 w 182"/>
                <a:gd name="T81" fmla="*/ 103 h 158"/>
                <a:gd name="T82" fmla="*/ 60 w 182"/>
                <a:gd name="T83" fmla="*/ 96 h 158"/>
                <a:gd name="T84" fmla="*/ 58 w 182"/>
                <a:gd name="T85" fmla="*/ 96 h 158"/>
                <a:gd name="T86" fmla="*/ 56 w 182"/>
                <a:gd name="T87" fmla="*/ 101 h 158"/>
                <a:gd name="T88" fmla="*/ 58 w 182"/>
                <a:gd name="T89" fmla="*/ 105 h 158"/>
                <a:gd name="T90" fmla="*/ 56 w 182"/>
                <a:gd name="T91" fmla="*/ 118 h 158"/>
                <a:gd name="T92" fmla="*/ 47 w 182"/>
                <a:gd name="T93" fmla="*/ 127 h 158"/>
                <a:gd name="T94" fmla="*/ 40 w 182"/>
                <a:gd name="T95" fmla="*/ 129 h 158"/>
                <a:gd name="T96" fmla="*/ 20 w 182"/>
                <a:gd name="T97" fmla="*/ 114 h 158"/>
                <a:gd name="T98" fmla="*/ 16 w 182"/>
                <a:gd name="T99" fmla="*/ 107 h 158"/>
                <a:gd name="T100" fmla="*/ 20 w 182"/>
                <a:gd name="T101" fmla="*/ 101 h 158"/>
                <a:gd name="T102" fmla="*/ 36 w 182"/>
                <a:gd name="T103" fmla="*/ 98 h 158"/>
                <a:gd name="T104" fmla="*/ 38 w 182"/>
                <a:gd name="T105" fmla="*/ 94 h 158"/>
                <a:gd name="T106" fmla="*/ 27 w 182"/>
                <a:gd name="T107" fmla="*/ 92 h 158"/>
                <a:gd name="T108" fmla="*/ 16 w 182"/>
                <a:gd name="T109" fmla="*/ 87 h 158"/>
                <a:gd name="T110" fmla="*/ 11 w 182"/>
                <a:gd name="T111" fmla="*/ 85 h 158"/>
                <a:gd name="T112" fmla="*/ 7 w 182"/>
                <a:gd name="T113" fmla="*/ 83 h 158"/>
                <a:gd name="T114" fmla="*/ 7 w 182"/>
                <a:gd name="T115" fmla="*/ 72 h 158"/>
                <a:gd name="T116" fmla="*/ 5 w 182"/>
                <a:gd name="T117" fmla="*/ 54 h 158"/>
                <a:gd name="T118" fmla="*/ 0 w 182"/>
                <a:gd name="T119" fmla="*/ 38 h 158"/>
                <a:gd name="T120" fmla="*/ 7 w 182"/>
                <a:gd name="T121" fmla="*/ 23 h 158"/>
                <a:gd name="T122" fmla="*/ 14 w 182"/>
                <a:gd name="T123" fmla="*/ 9 h 158"/>
                <a:gd name="T124" fmla="*/ 18 w 182"/>
                <a:gd name="T125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2" h="158">
                  <a:moveTo>
                    <a:pt x="20" y="0"/>
                  </a:moveTo>
                  <a:lnTo>
                    <a:pt x="25" y="0"/>
                  </a:lnTo>
                  <a:lnTo>
                    <a:pt x="31" y="3"/>
                  </a:lnTo>
                  <a:lnTo>
                    <a:pt x="36" y="7"/>
                  </a:lnTo>
                  <a:lnTo>
                    <a:pt x="42" y="14"/>
                  </a:lnTo>
                  <a:lnTo>
                    <a:pt x="47" y="18"/>
                  </a:lnTo>
                  <a:lnTo>
                    <a:pt x="54" y="23"/>
                  </a:lnTo>
                  <a:lnTo>
                    <a:pt x="62" y="23"/>
                  </a:lnTo>
                  <a:lnTo>
                    <a:pt x="67" y="25"/>
                  </a:lnTo>
                  <a:lnTo>
                    <a:pt x="69" y="27"/>
                  </a:lnTo>
                  <a:lnTo>
                    <a:pt x="69" y="32"/>
                  </a:lnTo>
                  <a:lnTo>
                    <a:pt x="71" y="38"/>
                  </a:lnTo>
                  <a:lnTo>
                    <a:pt x="74" y="45"/>
                  </a:lnTo>
                  <a:lnTo>
                    <a:pt x="78" y="49"/>
                  </a:lnTo>
                  <a:lnTo>
                    <a:pt x="82" y="54"/>
                  </a:lnTo>
                  <a:lnTo>
                    <a:pt x="85" y="61"/>
                  </a:lnTo>
                  <a:lnTo>
                    <a:pt x="87" y="65"/>
                  </a:lnTo>
                  <a:lnTo>
                    <a:pt x="87" y="72"/>
                  </a:lnTo>
                  <a:lnTo>
                    <a:pt x="85" y="72"/>
                  </a:lnTo>
                  <a:lnTo>
                    <a:pt x="85" y="72"/>
                  </a:lnTo>
                  <a:lnTo>
                    <a:pt x="78" y="72"/>
                  </a:lnTo>
                  <a:lnTo>
                    <a:pt x="74" y="76"/>
                  </a:lnTo>
                  <a:lnTo>
                    <a:pt x="69" y="81"/>
                  </a:lnTo>
                  <a:lnTo>
                    <a:pt x="69" y="83"/>
                  </a:lnTo>
                  <a:lnTo>
                    <a:pt x="69" y="83"/>
                  </a:lnTo>
                  <a:lnTo>
                    <a:pt x="69" y="85"/>
                  </a:lnTo>
                  <a:lnTo>
                    <a:pt x="74" y="83"/>
                  </a:lnTo>
                  <a:lnTo>
                    <a:pt x="85" y="72"/>
                  </a:lnTo>
                  <a:lnTo>
                    <a:pt x="87" y="72"/>
                  </a:lnTo>
                  <a:lnTo>
                    <a:pt x="87" y="72"/>
                  </a:lnTo>
                  <a:lnTo>
                    <a:pt x="89" y="69"/>
                  </a:lnTo>
                  <a:lnTo>
                    <a:pt x="96" y="65"/>
                  </a:lnTo>
                  <a:lnTo>
                    <a:pt x="102" y="65"/>
                  </a:lnTo>
                  <a:lnTo>
                    <a:pt x="107" y="67"/>
                  </a:lnTo>
                  <a:lnTo>
                    <a:pt x="111" y="69"/>
                  </a:lnTo>
                  <a:lnTo>
                    <a:pt x="116" y="69"/>
                  </a:lnTo>
                  <a:lnTo>
                    <a:pt x="120" y="67"/>
                  </a:lnTo>
                  <a:lnTo>
                    <a:pt x="125" y="65"/>
                  </a:lnTo>
                  <a:lnTo>
                    <a:pt x="129" y="67"/>
                  </a:lnTo>
                  <a:lnTo>
                    <a:pt x="136" y="69"/>
                  </a:lnTo>
                  <a:lnTo>
                    <a:pt x="140" y="74"/>
                  </a:lnTo>
                  <a:lnTo>
                    <a:pt x="147" y="78"/>
                  </a:lnTo>
                  <a:lnTo>
                    <a:pt x="151" y="83"/>
                  </a:lnTo>
                  <a:lnTo>
                    <a:pt x="156" y="89"/>
                  </a:lnTo>
                  <a:lnTo>
                    <a:pt x="158" y="96"/>
                  </a:lnTo>
                  <a:lnTo>
                    <a:pt x="160" y="101"/>
                  </a:lnTo>
                  <a:lnTo>
                    <a:pt x="162" y="105"/>
                  </a:lnTo>
                  <a:lnTo>
                    <a:pt x="165" y="107"/>
                  </a:lnTo>
                  <a:lnTo>
                    <a:pt x="167" y="112"/>
                  </a:lnTo>
                  <a:lnTo>
                    <a:pt x="167" y="116"/>
                  </a:lnTo>
                  <a:lnTo>
                    <a:pt x="167" y="121"/>
                  </a:lnTo>
                  <a:lnTo>
                    <a:pt x="167" y="123"/>
                  </a:lnTo>
                  <a:lnTo>
                    <a:pt x="171" y="125"/>
                  </a:lnTo>
                  <a:lnTo>
                    <a:pt x="176" y="129"/>
                  </a:lnTo>
                  <a:lnTo>
                    <a:pt x="178" y="132"/>
                  </a:lnTo>
                  <a:lnTo>
                    <a:pt x="180" y="134"/>
                  </a:lnTo>
                  <a:lnTo>
                    <a:pt x="182" y="136"/>
                  </a:lnTo>
                  <a:lnTo>
                    <a:pt x="182" y="138"/>
                  </a:lnTo>
                  <a:lnTo>
                    <a:pt x="182" y="143"/>
                  </a:lnTo>
                  <a:lnTo>
                    <a:pt x="182" y="147"/>
                  </a:lnTo>
                  <a:lnTo>
                    <a:pt x="176" y="152"/>
                  </a:lnTo>
                  <a:lnTo>
                    <a:pt x="171" y="156"/>
                  </a:lnTo>
                  <a:lnTo>
                    <a:pt x="165" y="158"/>
                  </a:lnTo>
                  <a:lnTo>
                    <a:pt x="160" y="158"/>
                  </a:lnTo>
                  <a:lnTo>
                    <a:pt x="156" y="158"/>
                  </a:lnTo>
                  <a:lnTo>
                    <a:pt x="134" y="154"/>
                  </a:lnTo>
                  <a:lnTo>
                    <a:pt x="111" y="154"/>
                  </a:lnTo>
                  <a:lnTo>
                    <a:pt x="105" y="152"/>
                  </a:lnTo>
                  <a:lnTo>
                    <a:pt x="98" y="152"/>
                  </a:lnTo>
                  <a:lnTo>
                    <a:pt x="94" y="147"/>
                  </a:lnTo>
                  <a:lnTo>
                    <a:pt x="89" y="141"/>
                  </a:lnTo>
                  <a:lnTo>
                    <a:pt x="85" y="138"/>
                  </a:lnTo>
                  <a:lnTo>
                    <a:pt x="82" y="136"/>
                  </a:lnTo>
                  <a:lnTo>
                    <a:pt x="78" y="134"/>
                  </a:lnTo>
                  <a:lnTo>
                    <a:pt x="71" y="134"/>
                  </a:lnTo>
                  <a:lnTo>
                    <a:pt x="67" y="134"/>
                  </a:lnTo>
                  <a:lnTo>
                    <a:pt x="65" y="132"/>
                  </a:lnTo>
                  <a:lnTo>
                    <a:pt x="65" y="129"/>
                  </a:lnTo>
                  <a:lnTo>
                    <a:pt x="65" y="123"/>
                  </a:lnTo>
                  <a:lnTo>
                    <a:pt x="67" y="112"/>
                  </a:lnTo>
                  <a:lnTo>
                    <a:pt x="67" y="107"/>
                  </a:lnTo>
                  <a:lnTo>
                    <a:pt x="65" y="103"/>
                  </a:lnTo>
                  <a:lnTo>
                    <a:pt x="62" y="101"/>
                  </a:lnTo>
                  <a:lnTo>
                    <a:pt x="60" y="96"/>
                  </a:lnTo>
                  <a:lnTo>
                    <a:pt x="58" y="96"/>
                  </a:lnTo>
                  <a:lnTo>
                    <a:pt x="58" y="96"/>
                  </a:lnTo>
                  <a:lnTo>
                    <a:pt x="56" y="98"/>
                  </a:lnTo>
                  <a:lnTo>
                    <a:pt x="56" y="101"/>
                  </a:lnTo>
                  <a:lnTo>
                    <a:pt x="56" y="103"/>
                  </a:lnTo>
                  <a:lnTo>
                    <a:pt x="58" y="105"/>
                  </a:lnTo>
                  <a:lnTo>
                    <a:pt x="58" y="112"/>
                  </a:lnTo>
                  <a:lnTo>
                    <a:pt x="56" y="118"/>
                  </a:lnTo>
                  <a:lnTo>
                    <a:pt x="54" y="123"/>
                  </a:lnTo>
                  <a:lnTo>
                    <a:pt x="47" y="127"/>
                  </a:lnTo>
                  <a:lnTo>
                    <a:pt x="42" y="129"/>
                  </a:lnTo>
                  <a:lnTo>
                    <a:pt x="40" y="129"/>
                  </a:lnTo>
                  <a:lnTo>
                    <a:pt x="36" y="127"/>
                  </a:lnTo>
                  <a:lnTo>
                    <a:pt x="20" y="114"/>
                  </a:lnTo>
                  <a:lnTo>
                    <a:pt x="18" y="109"/>
                  </a:lnTo>
                  <a:lnTo>
                    <a:pt x="16" y="107"/>
                  </a:lnTo>
                  <a:lnTo>
                    <a:pt x="16" y="105"/>
                  </a:lnTo>
                  <a:lnTo>
                    <a:pt x="20" y="101"/>
                  </a:lnTo>
                  <a:lnTo>
                    <a:pt x="27" y="98"/>
                  </a:lnTo>
                  <a:lnTo>
                    <a:pt x="36" y="98"/>
                  </a:lnTo>
                  <a:lnTo>
                    <a:pt x="40" y="96"/>
                  </a:lnTo>
                  <a:lnTo>
                    <a:pt x="38" y="94"/>
                  </a:lnTo>
                  <a:lnTo>
                    <a:pt x="36" y="94"/>
                  </a:lnTo>
                  <a:lnTo>
                    <a:pt x="27" y="92"/>
                  </a:lnTo>
                  <a:lnTo>
                    <a:pt x="18" y="87"/>
                  </a:lnTo>
                  <a:lnTo>
                    <a:pt x="16" y="87"/>
                  </a:lnTo>
                  <a:lnTo>
                    <a:pt x="14" y="87"/>
                  </a:lnTo>
                  <a:lnTo>
                    <a:pt x="11" y="85"/>
                  </a:lnTo>
                  <a:lnTo>
                    <a:pt x="9" y="85"/>
                  </a:lnTo>
                  <a:lnTo>
                    <a:pt x="7" y="83"/>
                  </a:lnTo>
                  <a:lnTo>
                    <a:pt x="7" y="81"/>
                  </a:lnTo>
                  <a:lnTo>
                    <a:pt x="7" y="72"/>
                  </a:lnTo>
                  <a:lnTo>
                    <a:pt x="7" y="63"/>
                  </a:lnTo>
                  <a:lnTo>
                    <a:pt x="5" y="54"/>
                  </a:lnTo>
                  <a:lnTo>
                    <a:pt x="2" y="47"/>
                  </a:lnTo>
                  <a:lnTo>
                    <a:pt x="0" y="38"/>
                  </a:lnTo>
                  <a:lnTo>
                    <a:pt x="2" y="32"/>
                  </a:lnTo>
                  <a:lnTo>
                    <a:pt x="7" y="23"/>
                  </a:lnTo>
                  <a:lnTo>
                    <a:pt x="11" y="16"/>
                  </a:lnTo>
                  <a:lnTo>
                    <a:pt x="14" y="9"/>
                  </a:lnTo>
                  <a:lnTo>
                    <a:pt x="16" y="3"/>
                  </a:lnTo>
                  <a:lnTo>
                    <a:pt x="18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9100A6E5-8551-4BF8-A59B-8EF8910D9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718925" y="6042025"/>
              <a:ext cx="193675" cy="417513"/>
            </a:xfrm>
            <a:custGeom>
              <a:avLst/>
              <a:gdLst>
                <a:gd name="T0" fmla="*/ 31 w 122"/>
                <a:gd name="T1" fmla="*/ 0 h 263"/>
                <a:gd name="T2" fmla="*/ 33 w 122"/>
                <a:gd name="T3" fmla="*/ 7 h 263"/>
                <a:gd name="T4" fmla="*/ 42 w 122"/>
                <a:gd name="T5" fmla="*/ 14 h 263"/>
                <a:gd name="T6" fmla="*/ 51 w 122"/>
                <a:gd name="T7" fmla="*/ 27 h 263"/>
                <a:gd name="T8" fmla="*/ 57 w 122"/>
                <a:gd name="T9" fmla="*/ 38 h 263"/>
                <a:gd name="T10" fmla="*/ 57 w 122"/>
                <a:gd name="T11" fmla="*/ 52 h 263"/>
                <a:gd name="T12" fmla="*/ 53 w 122"/>
                <a:gd name="T13" fmla="*/ 89 h 263"/>
                <a:gd name="T14" fmla="*/ 55 w 122"/>
                <a:gd name="T15" fmla="*/ 94 h 263"/>
                <a:gd name="T16" fmla="*/ 60 w 122"/>
                <a:gd name="T17" fmla="*/ 96 h 263"/>
                <a:gd name="T18" fmla="*/ 64 w 122"/>
                <a:gd name="T19" fmla="*/ 89 h 263"/>
                <a:gd name="T20" fmla="*/ 64 w 122"/>
                <a:gd name="T21" fmla="*/ 85 h 263"/>
                <a:gd name="T22" fmla="*/ 68 w 122"/>
                <a:gd name="T23" fmla="*/ 85 h 263"/>
                <a:gd name="T24" fmla="*/ 73 w 122"/>
                <a:gd name="T25" fmla="*/ 94 h 263"/>
                <a:gd name="T26" fmla="*/ 75 w 122"/>
                <a:gd name="T27" fmla="*/ 114 h 263"/>
                <a:gd name="T28" fmla="*/ 80 w 122"/>
                <a:gd name="T29" fmla="*/ 123 h 263"/>
                <a:gd name="T30" fmla="*/ 88 w 122"/>
                <a:gd name="T31" fmla="*/ 132 h 263"/>
                <a:gd name="T32" fmla="*/ 95 w 122"/>
                <a:gd name="T33" fmla="*/ 132 h 263"/>
                <a:gd name="T34" fmla="*/ 104 w 122"/>
                <a:gd name="T35" fmla="*/ 127 h 263"/>
                <a:gd name="T36" fmla="*/ 113 w 122"/>
                <a:gd name="T37" fmla="*/ 125 h 263"/>
                <a:gd name="T38" fmla="*/ 120 w 122"/>
                <a:gd name="T39" fmla="*/ 127 h 263"/>
                <a:gd name="T40" fmla="*/ 122 w 122"/>
                <a:gd name="T41" fmla="*/ 134 h 263"/>
                <a:gd name="T42" fmla="*/ 117 w 122"/>
                <a:gd name="T43" fmla="*/ 149 h 263"/>
                <a:gd name="T44" fmla="*/ 111 w 122"/>
                <a:gd name="T45" fmla="*/ 158 h 263"/>
                <a:gd name="T46" fmla="*/ 102 w 122"/>
                <a:gd name="T47" fmla="*/ 167 h 263"/>
                <a:gd name="T48" fmla="*/ 95 w 122"/>
                <a:gd name="T49" fmla="*/ 176 h 263"/>
                <a:gd name="T50" fmla="*/ 91 w 122"/>
                <a:gd name="T51" fmla="*/ 178 h 263"/>
                <a:gd name="T52" fmla="*/ 86 w 122"/>
                <a:gd name="T53" fmla="*/ 178 h 263"/>
                <a:gd name="T54" fmla="*/ 77 w 122"/>
                <a:gd name="T55" fmla="*/ 183 h 263"/>
                <a:gd name="T56" fmla="*/ 73 w 122"/>
                <a:gd name="T57" fmla="*/ 192 h 263"/>
                <a:gd name="T58" fmla="*/ 68 w 122"/>
                <a:gd name="T59" fmla="*/ 207 h 263"/>
                <a:gd name="T60" fmla="*/ 57 w 122"/>
                <a:gd name="T61" fmla="*/ 223 h 263"/>
                <a:gd name="T62" fmla="*/ 31 w 122"/>
                <a:gd name="T63" fmla="*/ 249 h 263"/>
                <a:gd name="T64" fmla="*/ 20 w 122"/>
                <a:gd name="T65" fmla="*/ 258 h 263"/>
                <a:gd name="T66" fmla="*/ 11 w 122"/>
                <a:gd name="T67" fmla="*/ 263 h 263"/>
                <a:gd name="T68" fmla="*/ 0 w 122"/>
                <a:gd name="T69" fmla="*/ 252 h 263"/>
                <a:gd name="T70" fmla="*/ 0 w 122"/>
                <a:gd name="T71" fmla="*/ 247 h 263"/>
                <a:gd name="T72" fmla="*/ 15 w 122"/>
                <a:gd name="T73" fmla="*/ 227 h 263"/>
                <a:gd name="T74" fmla="*/ 20 w 122"/>
                <a:gd name="T75" fmla="*/ 216 h 263"/>
                <a:gd name="T76" fmla="*/ 17 w 122"/>
                <a:gd name="T77" fmla="*/ 205 h 263"/>
                <a:gd name="T78" fmla="*/ 2 w 122"/>
                <a:gd name="T79" fmla="*/ 187 h 263"/>
                <a:gd name="T80" fmla="*/ 0 w 122"/>
                <a:gd name="T81" fmla="*/ 176 h 263"/>
                <a:gd name="T82" fmla="*/ 4 w 122"/>
                <a:gd name="T83" fmla="*/ 167 h 263"/>
                <a:gd name="T84" fmla="*/ 22 w 122"/>
                <a:gd name="T85" fmla="*/ 160 h 263"/>
                <a:gd name="T86" fmla="*/ 26 w 122"/>
                <a:gd name="T87" fmla="*/ 154 h 263"/>
                <a:gd name="T88" fmla="*/ 40 w 122"/>
                <a:gd name="T89" fmla="*/ 120 h 263"/>
                <a:gd name="T90" fmla="*/ 42 w 122"/>
                <a:gd name="T91" fmla="*/ 105 h 263"/>
                <a:gd name="T92" fmla="*/ 37 w 122"/>
                <a:gd name="T93" fmla="*/ 94 h 263"/>
                <a:gd name="T94" fmla="*/ 37 w 122"/>
                <a:gd name="T95" fmla="*/ 89 h 263"/>
                <a:gd name="T96" fmla="*/ 37 w 122"/>
                <a:gd name="T97" fmla="*/ 80 h 263"/>
                <a:gd name="T98" fmla="*/ 35 w 122"/>
                <a:gd name="T99" fmla="*/ 69 h 263"/>
                <a:gd name="T100" fmla="*/ 31 w 122"/>
                <a:gd name="T101" fmla="*/ 52 h 263"/>
                <a:gd name="T102" fmla="*/ 26 w 122"/>
                <a:gd name="T103" fmla="*/ 34 h 263"/>
                <a:gd name="T104" fmla="*/ 26 w 122"/>
                <a:gd name="T105" fmla="*/ 23 h 263"/>
                <a:gd name="T106" fmla="*/ 26 w 122"/>
                <a:gd name="T107" fmla="*/ 14 h 263"/>
                <a:gd name="T108" fmla="*/ 24 w 122"/>
                <a:gd name="T109" fmla="*/ 3 h 263"/>
                <a:gd name="T110" fmla="*/ 26 w 122"/>
                <a:gd name="T111" fmla="*/ 0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22" h="263">
                  <a:moveTo>
                    <a:pt x="28" y="0"/>
                  </a:moveTo>
                  <a:lnTo>
                    <a:pt x="31" y="0"/>
                  </a:lnTo>
                  <a:lnTo>
                    <a:pt x="31" y="3"/>
                  </a:lnTo>
                  <a:lnTo>
                    <a:pt x="33" y="7"/>
                  </a:lnTo>
                  <a:lnTo>
                    <a:pt x="35" y="9"/>
                  </a:lnTo>
                  <a:lnTo>
                    <a:pt x="42" y="14"/>
                  </a:lnTo>
                  <a:lnTo>
                    <a:pt x="46" y="20"/>
                  </a:lnTo>
                  <a:lnTo>
                    <a:pt x="51" y="27"/>
                  </a:lnTo>
                  <a:lnTo>
                    <a:pt x="53" y="32"/>
                  </a:lnTo>
                  <a:lnTo>
                    <a:pt x="57" y="38"/>
                  </a:lnTo>
                  <a:lnTo>
                    <a:pt x="60" y="45"/>
                  </a:lnTo>
                  <a:lnTo>
                    <a:pt x="57" y="52"/>
                  </a:lnTo>
                  <a:lnTo>
                    <a:pt x="55" y="72"/>
                  </a:lnTo>
                  <a:lnTo>
                    <a:pt x="53" y="89"/>
                  </a:lnTo>
                  <a:lnTo>
                    <a:pt x="53" y="92"/>
                  </a:lnTo>
                  <a:lnTo>
                    <a:pt x="55" y="94"/>
                  </a:lnTo>
                  <a:lnTo>
                    <a:pt x="57" y="96"/>
                  </a:lnTo>
                  <a:lnTo>
                    <a:pt x="60" y="96"/>
                  </a:lnTo>
                  <a:lnTo>
                    <a:pt x="62" y="92"/>
                  </a:lnTo>
                  <a:lnTo>
                    <a:pt x="64" y="89"/>
                  </a:lnTo>
                  <a:lnTo>
                    <a:pt x="64" y="87"/>
                  </a:lnTo>
                  <a:lnTo>
                    <a:pt x="64" y="85"/>
                  </a:lnTo>
                  <a:lnTo>
                    <a:pt x="66" y="85"/>
                  </a:lnTo>
                  <a:lnTo>
                    <a:pt x="68" y="85"/>
                  </a:lnTo>
                  <a:lnTo>
                    <a:pt x="71" y="87"/>
                  </a:lnTo>
                  <a:lnTo>
                    <a:pt x="73" y="94"/>
                  </a:lnTo>
                  <a:lnTo>
                    <a:pt x="75" y="105"/>
                  </a:lnTo>
                  <a:lnTo>
                    <a:pt x="75" y="114"/>
                  </a:lnTo>
                  <a:lnTo>
                    <a:pt x="77" y="118"/>
                  </a:lnTo>
                  <a:lnTo>
                    <a:pt x="80" y="123"/>
                  </a:lnTo>
                  <a:lnTo>
                    <a:pt x="84" y="127"/>
                  </a:lnTo>
                  <a:lnTo>
                    <a:pt x="88" y="132"/>
                  </a:lnTo>
                  <a:lnTo>
                    <a:pt x="91" y="132"/>
                  </a:lnTo>
                  <a:lnTo>
                    <a:pt x="95" y="132"/>
                  </a:lnTo>
                  <a:lnTo>
                    <a:pt x="100" y="132"/>
                  </a:lnTo>
                  <a:lnTo>
                    <a:pt x="104" y="127"/>
                  </a:lnTo>
                  <a:lnTo>
                    <a:pt x="108" y="125"/>
                  </a:lnTo>
                  <a:lnTo>
                    <a:pt x="113" y="125"/>
                  </a:lnTo>
                  <a:lnTo>
                    <a:pt x="117" y="125"/>
                  </a:lnTo>
                  <a:lnTo>
                    <a:pt x="120" y="127"/>
                  </a:lnTo>
                  <a:lnTo>
                    <a:pt x="122" y="132"/>
                  </a:lnTo>
                  <a:lnTo>
                    <a:pt x="122" y="134"/>
                  </a:lnTo>
                  <a:lnTo>
                    <a:pt x="120" y="143"/>
                  </a:lnTo>
                  <a:lnTo>
                    <a:pt x="117" y="149"/>
                  </a:lnTo>
                  <a:lnTo>
                    <a:pt x="113" y="154"/>
                  </a:lnTo>
                  <a:lnTo>
                    <a:pt x="111" y="158"/>
                  </a:lnTo>
                  <a:lnTo>
                    <a:pt x="106" y="163"/>
                  </a:lnTo>
                  <a:lnTo>
                    <a:pt x="102" y="167"/>
                  </a:lnTo>
                  <a:lnTo>
                    <a:pt x="97" y="172"/>
                  </a:lnTo>
                  <a:lnTo>
                    <a:pt x="95" y="176"/>
                  </a:lnTo>
                  <a:lnTo>
                    <a:pt x="93" y="178"/>
                  </a:lnTo>
                  <a:lnTo>
                    <a:pt x="91" y="178"/>
                  </a:lnTo>
                  <a:lnTo>
                    <a:pt x="88" y="178"/>
                  </a:lnTo>
                  <a:lnTo>
                    <a:pt x="86" y="178"/>
                  </a:lnTo>
                  <a:lnTo>
                    <a:pt x="80" y="180"/>
                  </a:lnTo>
                  <a:lnTo>
                    <a:pt x="77" y="183"/>
                  </a:lnTo>
                  <a:lnTo>
                    <a:pt x="73" y="187"/>
                  </a:lnTo>
                  <a:lnTo>
                    <a:pt x="73" y="192"/>
                  </a:lnTo>
                  <a:lnTo>
                    <a:pt x="71" y="201"/>
                  </a:lnTo>
                  <a:lnTo>
                    <a:pt x="68" y="207"/>
                  </a:lnTo>
                  <a:lnTo>
                    <a:pt x="64" y="216"/>
                  </a:lnTo>
                  <a:lnTo>
                    <a:pt x="57" y="223"/>
                  </a:lnTo>
                  <a:lnTo>
                    <a:pt x="44" y="236"/>
                  </a:lnTo>
                  <a:lnTo>
                    <a:pt x="31" y="249"/>
                  </a:lnTo>
                  <a:lnTo>
                    <a:pt x="26" y="254"/>
                  </a:lnTo>
                  <a:lnTo>
                    <a:pt x="20" y="258"/>
                  </a:lnTo>
                  <a:lnTo>
                    <a:pt x="15" y="263"/>
                  </a:lnTo>
                  <a:lnTo>
                    <a:pt x="11" y="263"/>
                  </a:lnTo>
                  <a:lnTo>
                    <a:pt x="8" y="261"/>
                  </a:lnTo>
                  <a:lnTo>
                    <a:pt x="0" y="252"/>
                  </a:lnTo>
                  <a:lnTo>
                    <a:pt x="0" y="249"/>
                  </a:lnTo>
                  <a:lnTo>
                    <a:pt x="0" y="247"/>
                  </a:lnTo>
                  <a:lnTo>
                    <a:pt x="6" y="238"/>
                  </a:lnTo>
                  <a:lnTo>
                    <a:pt x="15" y="227"/>
                  </a:lnTo>
                  <a:lnTo>
                    <a:pt x="17" y="223"/>
                  </a:lnTo>
                  <a:lnTo>
                    <a:pt x="20" y="216"/>
                  </a:lnTo>
                  <a:lnTo>
                    <a:pt x="20" y="209"/>
                  </a:lnTo>
                  <a:lnTo>
                    <a:pt x="17" y="205"/>
                  </a:lnTo>
                  <a:lnTo>
                    <a:pt x="15" y="201"/>
                  </a:lnTo>
                  <a:lnTo>
                    <a:pt x="2" y="187"/>
                  </a:lnTo>
                  <a:lnTo>
                    <a:pt x="0" y="183"/>
                  </a:lnTo>
                  <a:lnTo>
                    <a:pt x="0" y="176"/>
                  </a:lnTo>
                  <a:lnTo>
                    <a:pt x="2" y="172"/>
                  </a:lnTo>
                  <a:lnTo>
                    <a:pt x="4" y="167"/>
                  </a:lnTo>
                  <a:lnTo>
                    <a:pt x="17" y="163"/>
                  </a:lnTo>
                  <a:lnTo>
                    <a:pt x="22" y="160"/>
                  </a:lnTo>
                  <a:lnTo>
                    <a:pt x="24" y="158"/>
                  </a:lnTo>
                  <a:lnTo>
                    <a:pt x="26" y="154"/>
                  </a:lnTo>
                  <a:lnTo>
                    <a:pt x="37" y="129"/>
                  </a:lnTo>
                  <a:lnTo>
                    <a:pt x="40" y="120"/>
                  </a:lnTo>
                  <a:lnTo>
                    <a:pt x="40" y="112"/>
                  </a:lnTo>
                  <a:lnTo>
                    <a:pt x="42" y="105"/>
                  </a:lnTo>
                  <a:lnTo>
                    <a:pt x="40" y="100"/>
                  </a:lnTo>
                  <a:lnTo>
                    <a:pt x="37" y="94"/>
                  </a:lnTo>
                  <a:lnTo>
                    <a:pt x="37" y="92"/>
                  </a:lnTo>
                  <a:lnTo>
                    <a:pt x="37" y="89"/>
                  </a:lnTo>
                  <a:lnTo>
                    <a:pt x="37" y="87"/>
                  </a:lnTo>
                  <a:lnTo>
                    <a:pt x="37" y="80"/>
                  </a:lnTo>
                  <a:lnTo>
                    <a:pt x="37" y="74"/>
                  </a:lnTo>
                  <a:lnTo>
                    <a:pt x="35" y="69"/>
                  </a:lnTo>
                  <a:lnTo>
                    <a:pt x="35" y="63"/>
                  </a:lnTo>
                  <a:lnTo>
                    <a:pt x="31" y="52"/>
                  </a:lnTo>
                  <a:lnTo>
                    <a:pt x="28" y="40"/>
                  </a:lnTo>
                  <a:lnTo>
                    <a:pt x="26" y="34"/>
                  </a:lnTo>
                  <a:lnTo>
                    <a:pt x="26" y="29"/>
                  </a:lnTo>
                  <a:lnTo>
                    <a:pt x="26" y="23"/>
                  </a:lnTo>
                  <a:lnTo>
                    <a:pt x="28" y="18"/>
                  </a:lnTo>
                  <a:lnTo>
                    <a:pt x="26" y="14"/>
                  </a:lnTo>
                  <a:lnTo>
                    <a:pt x="26" y="7"/>
                  </a:lnTo>
                  <a:lnTo>
                    <a:pt x="24" y="3"/>
                  </a:lnTo>
                  <a:lnTo>
                    <a:pt x="24" y="3"/>
                  </a:lnTo>
                  <a:lnTo>
                    <a:pt x="26" y="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CB41AF30-8EB6-4D09-8C65-14EB6D4E1BA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47175" y="271463"/>
              <a:ext cx="246063" cy="173038"/>
            </a:xfrm>
            <a:custGeom>
              <a:avLst/>
              <a:gdLst>
                <a:gd name="T0" fmla="*/ 109 w 155"/>
                <a:gd name="T1" fmla="*/ 49 h 109"/>
                <a:gd name="T2" fmla="*/ 111 w 155"/>
                <a:gd name="T3" fmla="*/ 49 h 109"/>
                <a:gd name="T4" fmla="*/ 58 w 155"/>
                <a:gd name="T5" fmla="*/ 31 h 109"/>
                <a:gd name="T6" fmla="*/ 62 w 155"/>
                <a:gd name="T7" fmla="*/ 34 h 109"/>
                <a:gd name="T8" fmla="*/ 60 w 155"/>
                <a:gd name="T9" fmla="*/ 31 h 109"/>
                <a:gd name="T10" fmla="*/ 62 w 155"/>
                <a:gd name="T11" fmla="*/ 0 h 109"/>
                <a:gd name="T12" fmla="*/ 82 w 155"/>
                <a:gd name="T13" fmla="*/ 5 h 109"/>
                <a:gd name="T14" fmla="*/ 89 w 155"/>
                <a:gd name="T15" fmla="*/ 9 h 109"/>
                <a:gd name="T16" fmla="*/ 91 w 155"/>
                <a:gd name="T17" fmla="*/ 22 h 109"/>
                <a:gd name="T18" fmla="*/ 100 w 155"/>
                <a:gd name="T19" fmla="*/ 40 h 109"/>
                <a:gd name="T20" fmla="*/ 104 w 155"/>
                <a:gd name="T21" fmla="*/ 42 h 109"/>
                <a:gd name="T22" fmla="*/ 107 w 155"/>
                <a:gd name="T23" fmla="*/ 45 h 109"/>
                <a:gd name="T24" fmla="*/ 104 w 155"/>
                <a:gd name="T25" fmla="*/ 42 h 109"/>
                <a:gd name="T26" fmla="*/ 104 w 155"/>
                <a:gd name="T27" fmla="*/ 36 h 109"/>
                <a:gd name="T28" fmla="*/ 100 w 155"/>
                <a:gd name="T29" fmla="*/ 18 h 109"/>
                <a:gd name="T30" fmla="*/ 95 w 155"/>
                <a:gd name="T31" fmla="*/ 7 h 109"/>
                <a:gd name="T32" fmla="*/ 100 w 155"/>
                <a:gd name="T33" fmla="*/ 2 h 109"/>
                <a:gd name="T34" fmla="*/ 104 w 155"/>
                <a:gd name="T35" fmla="*/ 2 h 109"/>
                <a:gd name="T36" fmla="*/ 140 w 155"/>
                <a:gd name="T37" fmla="*/ 9 h 109"/>
                <a:gd name="T38" fmla="*/ 147 w 155"/>
                <a:gd name="T39" fmla="*/ 11 h 109"/>
                <a:gd name="T40" fmla="*/ 149 w 155"/>
                <a:gd name="T41" fmla="*/ 16 h 109"/>
                <a:gd name="T42" fmla="*/ 151 w 155"/>
                <a:gd name="T43" fmla="*/ 27 h 109"/>
                <a:gd name="T44" fmla="*/ 155 w 155"/>
                <a:gd name="T45" fmla="*/ 38 h 109"/>
                <a:gd name="T46" fmla="*/ 153 w 155"/>
                <a:gd name="T47" fmla="*/ 49 h 109"/>
                <a:gd name="T48" fmla="*/ 149 w 155"/>
                <a:gd name="T49" fmla="*/ 54 h 109"/>
                <a:gd name="T50" fmla="*/ 144 w 155"/>
                <a:gd name="T51" fmla="*/ 56 h 109"/>
                <a:gd name="T52" fmla="*/ 142 w 155"/>
                <a:gd name="T53" fmla="*/ 60 h 109"/>
                <a:gd name="T54" fmla="*/ 140 w 155"/>
                <a:gd name="T55" fmla="*/ 67 h 109"/>
                <a:gd name="T56" fmla="*/ 135 w 155"/>
                <a:gd name="T57" fmla="*/ 71 h 109"/>
                <a:gd name="T58" fmla="*/ 127 w 155"/>
                <a:gd name="T59" fmla="*/ 74 h 109"/>
                <a:gd name="T60" fmla="*/ 115 w 155"/>
                <a:gd name="T61" fmla="*/ 74 h 109"/>
                <a:gd name="T62" fmla="*/ 107 w 155"/>
                <a:gd name="T63" fmla="*/ 82 h 109"/>
                <a:gd name="T64" fmla="*/ 102 w 155"/>
                <a:gd name="T65" fmla="*/ 89 h 109"/>
                <a:gd name="T66" fmla="*/ 95 w 155"/>
                <a:gd name="T67" fmla="*/ 96 h 109"/>
                <a:gd name="T68" fmla="*/ 91 w 155"/>
                <a:gd name="T69" fmla="*/ 102 h 109"/>
                <a:gd name="T70" fmla="*/ 84 w 155"/>
                <a:gd name="T71" fmla="*/ 109 h 109"/>
                <a:gd name="T72" fmla="*/ 71 w 155"/>
                <a:gd name="T73" fmla="*/ 109 h 109"/>
                <a:gd name="T74" fmla="*/ 62 w 155"/>
                <a:gd name="T75" fmla="*/ 107 h 109"/>
                <a:gd name="T76" fmla="*/ 49 w 155"/>
                <a:gd name="T77" fmla="*/ 98 h 109"/>
                <a:gd name="T78" fmla="*/ 33 w 155"/>
                <a:gd name="T79" fmla="*/ 91 h 109"/>
                <a:gd name="T80" fmla="*/ 24 w 155"/>
                <a:gd name="T81" fmla="*/ 85 h 109"/>
                <a:gd name="T82" fmla="*/ 22 w 155"/>
                <a:gd name="T83" fmla="*/ 80 h 109"/>
                <a:gd name="T84" fmla="*/ 18 w 155"/>
                <a:gd name="T85" fmla="*/ 71 h 109"/>
                <a:gd name="T86" fmla="*/ 11 w 155"/>
                <a:gd name="T87" fmla="*/ 62 h 109"/>
                <a:gd name="T88" fmla="*/ 4 w 155"/>
                <a:gd name="T89" fmla="*/ 49 h 109"/>
                <a:gd name="T90" fmla="*/ 0 w 155"/>
                <a:gd name="T91" fmla="*/ 38 h 109"/>
                <a:gd name="T92" fmla="*/ 7 w 155"/>
                <a:gd name="T93" fmla="*/ 14 h 109"/>
                <a:gd name="T94" fmla="*/ 11 w 155"/>
                <a:gd name="T95" fmla="*/ 7 h 109"/>
                <a:gd name="T96" fmla="*/ 20 w 155"/>
                <a:gd name="T97" fmla="*/ 9 h 109"/>
                <a:gd name="T98" fmla="*/ 31 w 155"/>
                <a:gd name="T99" fmla="*/ 14 h 109"/>
                <a:gd name="T100" fmla="*/ 40 w 155"/>
                <a:gd name="T101" fmla="*/ 20 h 109"/>
                <a:gd name="T102" fmla="*/ 49 w 155"/>
                <a:gd name="T103" fmla="*/ 25 h 109"/>
                <a:gd name="T104" fmla="*/ 55 w 155"/>
                <a:gd name="T105" fmla="*/ 29 h 109"/>
                <a:gd name="T106" fmla="*/ 55 w 155"/>
                <a:gd name="T107" fmla="*/ 27 h 109"/>
                <a:gd name="T108" fmla="*/ 55 w 155"/>
                <a:gd name="T109" fmla="*/ 20 h 109"/>
                <a:gd name="T110" fmla="*/ 55 w 155"/>
                <a:gd name="T111" fmla="*/ 7 h 109"/>
                <a:gd name="T112" fmla="*/ 60 w 155"/>
                <a:gd name="T11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55" h="109">
                  <a:moveTo>
                    <a:pt x="109" y="47"/>
                  </a:moveTo>
                  <a:lnTo>
                    <a:pt x="109" y="49"/>
                  </a:lnTo>
                  <a:lnTo>
                    <a:pt x="111" y="49"/>
                  </a:lnTo>
                  <a:lnTo>
                    <a:pt x="111" y="49"/>
                  </a:lnTo>
                  <a:lnTo>
                    <a:pt x="109" y="47"/>
                  </a:lnTo>
                  <a:close/>
                  <a:moveTo>
                    <a:pt x="58" y="31"/>
                  </a:moveTo>
                  <a:lnTo>
                    <a:pt x="62" y="34"/>
                  </a:lnTo>
                  <a:lnTo>
                    <a:pt x="62" y="34"/>
                  </a:lnTo>
                  <a:lnTo>
                    <a:pt x="62" y="31"/>
                  </a:lnTo>
                  <a:lnTo>
                    <a:pt x="60" y="31"/>
                  </a:lnTo>
                  <a:lnTo>
                    <a:pt x="58" y="31"/>
                  </a:lnTo>
                  <a:close/>
                  <a:moveTo>
                    <a:pt x="62" y="0"/>
                  </a:moveTo>
                  <a:lnTo>
                    <a:pt x="80" y="2"/>
                  </a:lnTo>
                  <a:lnTo>
                    <a:pt x="82" y="5"/>
                  </a:lnTo>
                  <a:lnTo>
                    <a:pt x="87" y="7"/>
                  </a:lnTo>
                  <a:lnTo>
                    <a:pt x="89" y="9"/>
                  </a:lnTo>
                  <a:lnTo>
                    <a:pt x="89" y="14"/>
                  </a:lnTo>
                  <a:lnTo>
                    <a:pt x="91" y="22"/>
                  </a:lnTo>
                  <a:lnTo>
                    <a:pt x="95" y="31"/>
                  </a:lnTo>
                  <a:lnTo>
                    <a:pt x="100" y="40"/>
                  </a:lnTo>
                  <a:lnTo>
                    <a:pt x="102" y="42"/>
                  </a:lnTo>
                  <a:lnTo>
                    <a:pt x="104" y="42"/>
                  </a:lnTo>
                  <a:lnTo>
                    <a:pt x="104" y="45"/>
                  </a:lnTo>
                  <a:lnTo>
                    <a:pt x="107" y="45"/>
                  </a:lnTo>
                  <a:lnTo>
                    <a:pt x="104" y="42"/>
                  </a:lnTo>
                  <a:lnTo>
                    <a:pt x="104" y="42"/>
                  </a:lnTo>
                  <a:lnTo>
                    <a:pt x="104" y="40"/>
                  </a:lnTo>
                  <a:lnTo>
                    <a:pt x="104" y="36"/>
                  </a:lnTo>
                  <a:lnTo>
                    <a:pt x="102" y="27"/>
                  </a:lnTo>
                  <a:lnTo>
                    <a:pt x="100" y="18"/>
                  </a:lnTo>
                  <a:lnTo>
                    <a:pt x="95" y="11"/>
                  </a:lnTo>
                  <a:lnTo>
                    <a:pt x="95" y="7"/>
                  </a:lnTo>
                  <a:lnTo>
                    <a:pt x="95" y="5"/>
                  </a:lnTo>
                  <a:lnTo>
                    <a:pt x="100" y="2"/>
                  </a:lnTo>
                  <a:lnTo>
                    <a:pt x="102" y="2"/>
                  </a:lnTo>
                  <a:lnTo>
                    <a:pt x="104" y="2"/>
                  </a:lnTo>
                  <a:lnTo>
                    <a:pt x="104" y="2"/>
                  </a:lnTo>
                  <a:lnTo>
                    <a:pt x="140" y="9"/>
                  </a:lnTo>
                  <a:lnTo>
                    <a:pt x="144" y="9"/>
                  </a:lnTo>
                  <a:lnTo>
                    <a:pt x="147" y="11"/>
                  </a:lnTo>
                  <a:lnTo>
                    <a:pt x="149" y="14"/>
                  </a:lnTo>
                  <a:lnTo>
                    <a:pt x="149" y="16"/>
                  </a:lnTo>
                  <a:lnTo>
                    <a:pt x="149" y="20"/>
                  </a:lnTo>
                  <a:lnTo>
                    <a:pt x="151" y="27"/>
                  </a:lnTo>
                  <a:lnTo>
                    <a:pt x="153" y="34"/>
                  </a:lnTo>
                  <a:lnTo>
                    <a:pt x="155" y="38"/>
                  </a:lnTo>
                  <a:lnTo>
                    <a:pt x="153" y="45"/>
                  </a:lnTo>
                  <a:lnTo>
                    <a:pt x="153" y="49"/>
                  </a:lnTo>
                  <a:lnTo>
                    <a:pt x="151" y="51"/>
                  </a:lnTo>
                  <a:lnTo>
                    <a:pt x="149" y="54"/>
                  </a:lnTo>
                  <a:lnTo>
                    <a:pt x="147" y="56"/>
                  </a:lnTo>
                  <a:lnTo>
                    <a:pt x="144" y="56"/>
                  </a:lnTo>
                  <a:lnTo>
                    <a:pt x="142" y="58"/>
                  </a:lnTo>
                  <a:lnTo>
                    <a:pt x="142" y="60"/>
                  </a:lnTo>
                  <a:lnTo>
                    <a:pt x="142" y="65"/>
                  </a:lnTo>
                  <a:lnTo>
                    <a:pt x="140" y="67"/>
                  </a:lnTo>
                  <a:lnTo>
                    <a:pt x="138" y="69"/>
                  </a:lnTo>
                  <a:lnTo>
                    <a:pt x="135" y="71"/>
                  </a:lnTo>
                  <a:lnTo>
                    <a:pt x="131" y="74"/>
                  </a:lnTo>
                  <a:lnTo>
                    <a:pt x="127" y="74"/>
                  </a:lnTo>
                  <a:lnTo>
                    <a:pt x="120" y="74"/>
                  </a:lnTo>
                  <a:lnTo>
                    <a:pt x="115" y="74"/>
                  </a:lnTo>
                  <a:lnTo>
                    <a:pt x="111" y="78"/>
                  </a:lnTo>
                  <a:lnTo>
                    <a:pt x="107" y="82"/>
                  </a:lnTo>
                  <a:lnTo>
                    <a:pt x="104" y="87"/>
                  </a:lnTo>
                  <a:lnTo>
                    <a:pt x="102" y="89"/>
                  </a:lnTo>
                  <a:lnTo>
                    <a:pt x="98" y="94"/>
                  </a:lnTo>
                  <a:lnTo>
                    <a:pt x="95" y="96"/>
                  </a:lnTo>
                  <a:lnTo>
                    <a:pt x="93" y="100"/>
                  </a:lnTo>
                  <a:lnTo>
                    <a:pt x="91" y="102"/>
                  </a:lnTo>
                  <a:lnTo>
                    <a:pt x="89" y="107"/>
                  </a:lnTo>
                  <a:lnTo>
                    <a:pt x="84" y="109"/>
                  </a:lnTo>
                  <a:lnTo>
                    <a:pt x="78" y="109"/>
                  </a:lnTo>
                  <a:lnTo>
                    <a:pt x="71" y="109"/>
                  </a:lnTo>
                  <a:lnTo>
                    <a:pt x="67" y="109"/>
                  </a:lnTo>
                  <a:lnTo>
                    <a:pt x="62" y="107"/>
                  </a:lnTo>
                  <a:lnTo>
                    <a:pt x="58" y="102"/>
                  </a:lnTo>
                  <a:lnTo>
                    <a:pt x="49" y="98"/>
                  </a:lnTo>
                  <a:lnTo>
                    <a:pt x="40" y="94"/>
                  </a:lnTo>
                  <a:lnTo>
                    <a:pt x="33" y="91"/>
                  </a:lnTo>
                  <a:lnTo>
                    <a:pt x="27" y="87"/>
                  </a:lnTo>
                  <a:lnTo>
                    <a:pt x="24" y="85"/>
                  </a:lnTo>
                  <a:lnTo>
                    <a:pt x="22" y="82"/>
                  </a:lnTo>
                  <a:lnTo>
                    <a:pt x="22" y="80"/>
                  </a:lnTo>
                  <a:lnTo>
                    <a:pt x="20" y="76"/>
                  </a:lnTo>
                  <a:lnTo>
                    <a:pt x="18" y="71"/>
                  </a:lnTo>
                  <a:lnTo>
                    <a:pt x="15" y="67"/>
                  </a:lnTo>
                  <a:lnTo>
                    <a:pt x="11" y="62"/>
                  </a:lnTo>
                  <a:lnTo>
                    <a:pt x="9" y="56"/>
                  </a:lnTo>
                  <a:lnTo>
                    <a:pt x="4" y="49"/>
                  </a:lnTo>
                  <a:lnTo>
                    <a:pt x="0" y="40"/>
                  </a:lnTo>
                  <a:lnTo>
                    <a:pt x="0" y="38"/>
                  </a:lnTo>
                  <a:lnTo>
                    <a:pt x="0" y="34"/>
                  </a:lnTo>
                  <a:lnTo>
                    <a:pt x="7" y="14"/>
                  </a:lnTo>
                  <a:lnTo>
                    <a:pt x="9" y="9"/>
                  </a:lnTo>
                  <a:lnTo>
                    <a:pt x="11" y="7"/>
                  </a:lnTo>
                  <a:lnTo>
                    <a:pt x="15" y="7"/>
                  </a:lnTo>
                  <a:lnTo>
                    <a:pt x="20" y="9"/>
                  </a:lnTo>
                  <a:lnTo>
                    <a:pt x="27" y="11"/>
                  </a:lnTo>
                  <a:lnTo>
                    <a:pt x="31" y="14"/>
                  </a:lnTo>
                  <a:lnTo>
                    <a:pt x="35" y="18"/>
                  </a:lnTo>
                  <a:lnTo>
                    <a:pt x="40" y="20"/>
                  </a:lnTo>
                  <a:lnTo>
                    <a:pt x="44" y="25"/>
                  </a:lnTo>
                  <a:lnTo>
                    <a:pt x="49" y="25"/>
                  </a:lnTo>
                  <a:lnTo>
                    <a:pt x="55" y="27"/>
                  </a:lnTo>
                  <a:lnTo>
                    <a:pt x="55" y="29"/>
                  </a:lnTo>
                  <a:lnTo>
                    <a:pt x="58" y="31"/>
                  </a:lnTo>
                  <a:lnTo>
                    <a:pt x="55" y="27"/>
                  </a:lnTo>
                  <a:lnTo>
                    <a:pt x="55" y="27"/>
                  </a:lnTo>
                  <a:lnTo>
                    <a:pt x="55" y="20"/>
                  </a:lnTo>
                  <a:lnTo>
                    <a:pt x="55" y="11"/>
                  </a:lnTo>
                  <a:lnTo>
                    <a:pt x="55" y="7"/>
                  </a:lnTo>
                  <a:lnTo>
                    <a:pt x="60" y="2"/>
                  </a:lnTo>
                  <a:lnTo>
                    <a:pt x="60" y="0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517E8E0B-4529-4EDF-9B27-3216CEA59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3075" y="822325"/>
              <a:ext cx="198438" cy="239713"/>
            </a:xfrm>
            <a:custGeom>
              <a:avLst/>
              <a:gdLst>
                <a:gd name="T0" fmla="*/ 80 w 125"/>
                <a:gd name="T1" fmla="*/ 0 h 151"/>
                <a:gd name="T2" fmla="*/ 87 w 125"/>
                <a:gd name="T3" fmla="*/ 4 h 151"/>
                <a:gd name="T4" fmla="*/ 89 w 125"/>
                <a:gd name="T5" fmla="*/ 7 h 151"/>
                <a:gd name="T6" fmla="*/ 89 w 125"/>
                <a:gd name="T7" fmla="*/ 7 h 151"/>
                <a:gd name="T8" fmla="*/ 98 w 125"/>
                <a:gd name="T9" fmla="*/ 11 h 151"/>
                <a:gd name="T10" fmla="*/ 118 w 125"/>
                <a:gd name="T11" fmla="*/ 11 h 151"/>
                <a:gd name="T12" fmla="*/ 122 w 125"/>
                <a:gd name="T13" fmla="*/ 16 h 151"/>
                <a:gd name="T14" fmla="*/ 125 w 125"/>
                <a:gd name="T15" fmla="*/ 22 h 151"/>
                <a:gd name="T16" fmla="*/ 122 w 125"/>
                <a:gd name="T17" fmla="*/ 29 h 151"/>
                <a:gd name="T18" fmla="*/ 116 w 125"/>
                <a:gd name="T19" fmla="*/ 31 h 151"/>
                <a:gd name="T20" fmla="*/ 113 w 125"/>
                <a:gd name="T21" fmla="*/ 38 h 151"/>
                <a:gd name="T22" fmla="*/ 109 w 125"/>
                <a:gd name="T23" fmla="*/ 45 h 151"/>
                <a:gd name="T24" fmla="*/ 91 w 125"/>
                <a:gd name="T25" fmla="*/ 51 h 151"/>
                <a:gd name="T26" fmla="*/ 89 w 125"/>
                <a:gd name="T27" fmla="*/ 53 h 151"/>
                <a:gd name="T28" fmla="*/ 96 w 125"/>
                <a:gd name="T29" fmla="*/ 58 h 151"/>
                <a:gd name="T30" fmla="*/ 102 w 125"/>
                <a:gd name="T31" fmla="*/ 67 h 151"/>
                <a:gd name="T32" fmla="*/ 105 w 125"/>
                <a:gd name="T33" fmla="*/ 80 h 151"/>
                <a:gd name="T34" fmla="*/ 105 w 125"/>
                <a:gd name="T35" fmla="*/ 93 h 151"/>
                <a:gd name="T36" fmla="*/ 96 w 125"/>
                <a:gd name="T37" fmla="*/ 105 h 151"/>
                <a:gd name="T38" fmla="*/ 89 w 125"/>
                <a:gd name="T39" fmla="*/ 120 h 151"/>
                <a:gd name="T40" fmla="*/ 82 w 125"/>
                <a:gd name="T41" fmla="*/ 127 h 151"/>
                <a:gd name="T42" fmla="*/ 62 w 125"/>
                <a:gd name="T43" fmla="*/ 136 h 151"/>
                <a:gd name="T44" fmla="*/ 53 w 125"/>
                <a:gd name="T45" fmla="*/ 140 h 151"/>
                <a:gd name="T46" fmla="*/ 40 w 125"/>
                <a:gd name="T47" fmla="*/ 151 h 151"/>
                <a:gd name="T48" fmla="*/ 33 w 125"/>
                <a:gd name="T49" fmla="*/ 151 h 151"/>
                <a:gd name="T50" fmla="*/ 27 w 125"/>
                <a:gd name="T51" fmla="*/ 145 h 151"/>
                <a:gd name="T52" fmla="*/ 25 w 125"/>
                <a:gd name="T53" fmla="*/ 131 h 151"/>
                <a:gd name="T54" fmla="*/ 20 w 125"/>
                <a:gd name="T55" fmla="*/ 109 h 151"/>
                <a:gd name="T56" fmla="*/ 13 w 125"/>
                <a:gd name="T57" fmla="*/ 93 h 151"/>
                <a:gd name="T58" fmla="*/ 5 w 125"/>
                <a:gd name="T59" fmla="*/ 85 h 151"/>
                <a:gd name="T60" fmla="*/ 0 w 125"/>
                <a:gd name="T61" fmla="*/ 78 h 151"/>
                <a:gd name="T62" fmla="*/ 2 w 125"/>
                <a:gd name="T63" fmla="*/ 49 h 151"/>
                <a:gd name="T64" fmla="*/ 11 w 125"/>
                <a:gd name="T65" fmla="*/ 40 h 151"/>
                <a:gd name="T66" fmla="*/ 22 w 125"/>
                <a:gd name="T67" fmla="*/ 40 h 151"/>
                <a:gd name="T68" fmla="*/ 27 w 125"/>
                <a:gd name="T69" fmla="*/ 45 h 151"/>
                <a:gd name="T70" fmla="*/ 33 w 125"/>
                <a:gd name="T71" fmla="*/ 56 h 151"/>
                <a:gd name="T72" fmla="*/ 38 w 125"/>
                <a:gd name="T73" fmla="*/ 62 h 151"/>
                <a:gd name="T74" fmla="*/ 42 w 125"/>
                <a:gd name="T75" fmla="*/ 60 h 151"/>
                <a:gd name="T76" fmla="*/ 49 w 125"/>
                <a:gd name="T77" fmla="*/ 49 h 151"/>
                <a:gd name="T78" fmla="*/ 45 w 125"/>
                <a:gd name="T79" fmla="*/ 36 h 151"/>
                <a:gd name="T80" fmla="*/ 42 w 125"/>
                <a:gd name="T81" fmla="*/ 27 h 151"/>
                <a:gd name="T82" fmla="*/ 42 w 125"/>
                <a:gd name="T83" fmla="*/ 22 h 151"/>
                <a:gd name="T84" fmla="*/ 49 w 125"/>
                <a:gd name="T85" fmla="*/ 16 h 151"/>
                <a:gd name="T86" fmla="*/ 56 w 125"/>
                <a:gd name="T87" fmla="*/ 7 h 151"/>
                <a:gd name="T88" fmla="*/ 62 w 125"/>
                <a:gd name="T89" fmla="*/ 2 h 151"/>
                <a:gd name="T90" fmla="*/ 76 w 125"/>
                <a:gd name="T91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25" h="151">
                  <a:moveTo>
                    <a:pt x="76" y="0"/>
                  </a:moveTo>
                  <a:lnTo>
                    <a:pt x="80" y="0"/>
                  </a:lnTo>
                  <a:lnTo>
                    <a:pt x="82" y="2"/>
                  </a:lnTo>
                  <a:lnTo>
                    <a:pt x="87" y="4"/>
                  </a:lnTo>
                  <a:lnTo>
                    <a:pt x="89" y="7"/>
                  </a:lnTo>
                  <a:lnTo>
                    <a:pt x="89" y="7"/>
                  </a:lnTo>
                  <a:lnTo>
                    <a:pt x="89" y="7"/>
                  </a:lnTo>
                  <a:lnTo>
                    <a:pt x="89" y="7"/>
                  </a:lnTo>
                  <a:lnTo>
                    <a:pt x="93" y="9"/>
                  </a:lnTo>
                  <a:lnTo>
                    <a:pt x="98" y="11"/>
                  </a:lnTo>
                  <a:lnTo>
                    <a:pt x="107" y="11"/>
                  </a:lnTo>
                  <a:lnTo>
                    <a:pt x="118" y="11"/>
                  </a:lnTo>
                  <a:lnTo>
                    <a:pt x="120" y="13"/>
                  </a:lnTo>
                  <a:lnTo>
                    <a:pt x="122" y="16"/>
                  </a:lnTo>
                  <a:lnTo>
                    <a:pt x="125" y="20"/>
                  </a:lnTo>
                  <a:lnTo>
                    <a:pt x="125" y="22"/>
                  </a:lnTo>
                  <a:lnTo>
                    <a:pt x="125" y="27"/>
                  </a:lnTo>
                  <a:lnTo>
                    <a:pt x="122" y="29"/>
                  </a:lnTo>
                  <a:lnTo>
                    <a:pt x="118" y="31"/>
                  </a:lnTo>
                  <a:lnTo>
                    <a:pt x="116" y="31"/>
                  </a:lnTo>
                  <a:lnTo>
                    <a:pt x="113" y="33"/>
                  </a:lnTo>
                  <a:lnTo>
                    <a:pt x="113" y="38"/>
                  </a:lnTo>
                  <a:lnTo>
                    <a:pt x="111" y="42"/>
                  </a:lnTo>
                  <a:lnTo>
                    <a:pt x="109" y="45"/>
                  </a:lnTo>
                  <a:lnTo>
                    <a:pt x="107" y="47"/>
                  </a:lnTo>
                  <a:lnTo>
                    <a:pt x="91" y="51"/>
                  </a:lnTo>
                  <a:lnTo>
                    <a:pt x="89" y="53"/>
                  </a:lnTo>
                  <a:lnTo>
                    <a:pt x="89" y="53"/>
                  </a:lnTo>
                  <a:lnTo>
                    <a:pt x="91" y="56"/>
                  </a:lnTo>
                  <a:lnTo>
                    <a:pt x="96" y="58"/>
                  </a:lnTo>
                  <a:lnTo>
                    <a:pt x="100" y="62"/>
                  </a:lnTo>
                  <a:lnTo>
                    <a:pt x="102" y="67"/>
                  </a:lnTo>
                  <a:lnTo>
                    <a:pt x="105" y="73"/>
                  </a:lnTo>
                  <a:lnTo>
                    <a:pt x="105" y="80"/>
                  </a:lnTo>
                  <a:lnTo>
                    <a:pt x="107" y="87"/>
                  </a:lnTo>
                  <a:lnTo>
                    <a:pt x="105" y="93"/>
                  </a:lnTo>
                  <a:lnTo>
                    <a:pt x="102" y="98"/>
                  </a:lnTo>
                  <a:lnTo>
                    <a:pt x="96" y="105"/>
                  </a:lnTo>
                  <a:lnTo>
                    <a:pt x="91" y="113"/>
                  </a:lnTo>
                  <a:lnTo>
                    <a:pt x="89" y="120"/>
                  </a:lnTo>
                  <a:lnTo>
                    <a:pt x="87" y="125"/>
                  </a:lnTo>
                  <a:lnTo>
                    <a:pt x="82" y="127"/>
                  </a:lnTo>
                  <a:lnTo>
                    <a:pt x="69" y="133"/>
                  </a:lnTo>
                  <a:lnTo>
                    <a:pt x="62" y="136"/>
                  </a:lnTo>
                  <a:lnTo>
                    <a:pt x="58" y="138"/>
                  </a:lnTo>
                  <a:lnTo>
                    <a:pt x="53" y="140"/>
                  </a:lnTo>
                  <a:lnTo>
                    <a:pt x="47" y="145"/>
                  </a:lnTo>
                  <a:lnTo>
                    <a:pt x="40" y="151"/>
                  </a:lnTo>
                  <a:lnTo>
                    <a:pt x="38" y="151"/>
                  </a:lnTo>
                  <a:lnTo>
                    <a:pt x="33" y="151"/>
                  </a:lnTo>
                  <a:lnTo>
                    <a:pt x="31" y="149"/>
                  </a:lnTo>
                  <a:lnTo>
                    <a:pt x="27" y="145"/>
                  </a:lnTo>
                  <a:lnTo>
                    <a:pt x="25" y="138"/>
                  </a:lnTo>
                  <a:lnTo>
                    <a:pt x="25" y="131"/>
                  </a:lnTo>
                  <a:lnTo>
                    <a:pt x="22" y="120"/>
                  </a:lnTo>
                  <a:lnTo>
                    <a:pt x="20" y="109"/>
                  </a:lnTo>
                  <a:lnTo>
                    <a:pt x="16" y="98"/>
                  </a:lnTo>
                  <a:lnTo>
                    <a:pt x="13" y="93"/>
                  </a:lnTo>
                  <a:lnTo>
                    <a:pt x="9" y="87"/>
                  </a:lnTo>
                  <a:lnTo>
                    <a:pt x="5" y="85"/>
                  </a:lnTo>
                  <a:lnTo>
                    <a:pt x="0" y="82"/>
                  </a:lnTo>
                  <a:lnTo>
                    <a:pt x="0" y="78"/>
                  </a:lnTo>
                  <a:lnTo>
                    <a:pt x="0" y="56"/>
                  </a:lnTo>
                  <a:lnTo>
                    <a:pt x="2" y="49"/>
                  </a:lnTo>
                  <a:lnTo>
                    <a:pt x="7" y="45"/>
                  </a:lnTo>
                  <a:lnTo>
                    <a:pt x="11" y="40"/>
                  </a:lnTo>
                  <a:lnTo>
                    <a:pt x="20" y="40"/>
                  </a:lnTo>
                  <a:lnTo>
                    <a:pt x="22" y="40"/>
                  </a:lnTo>
                  <a:lnTo>
                    <a:pt x="27" y="42"/>
                  </a:lnTo>
                  <a:lnTo>
                    <a:pt x="27" y="45"/>
                  </a:lnTo>
                  <a:lnTo>
                    <a:pt x="29" y="51"/>
                  </a:lnTo>
                  <a:lnTo>
                    <a:pt x="33" y="56"/>
                  </a:lnTo>
                  <a:lnTo>
                    <a:pt x="36" y="62"/>
                  </a:lnTo>
                  <a:lnTo>
                    <a:pt x="38" y="62"/>
                  </a:lnTo>
                  <a:lnTo>
                    <a:pt x="40" y="62"/>
                  </a:lnTo>
                  <a:lnTo>
                    <a:pt x="42" y="60"/>
                  </a:lnTo>
                  <a:lnTo>
                    <a:pt x="47" y="53"/>
                  </a:lnTo>
                  <a:lnTo>
                    <a:pt x="49" y="49"/>
                  </a:lnTo>
                  <a:lnTo>
                    <a:pt x="49" y="42"/>
                  </a:lnTo>
                  <a:lnTo>
                    <a:pt x="45" y="36"/>
                  </a:lnTo>
                  <a:lnTo>
                    <a:pt x="45" y="31"/>
                  </a:lnTo>
                  <a:lnTo>
                    <a:pt x="42" y="27"/>
                  </a:lnTo>
                  <a:lnTo>
                    <a:pt x="42" y="25"/>
                  </a:lnTo>
                  <a:lnTo>
                    <a:pt x="42" y="22"/>
                  </a:lnTo>
                  <a:lnTo>
                    <a:pt x="45" y="20"/>
                  </a:lnTo>
                  <a:lnTo>
                    <a:pt x="49" y="16"/>
                  </a:lnTo>
                  <a:lnTo>
                    <a:pt x="53" y="11"/>
                  </a:lnTo>
                  <a:lnTo>
                    <a:pt x="56" y="7"/>
                  </a:lnTo>
                  <a:lnTo>
                    <a:pt x="60" y="4"/>
                  </a:lnTo>
                  <a:lnTo>
                    <a:pt x="62" y="2"/>
                  </a:lnTo>
                  <a:lnTo>
                    <a:pt x="69" y="0"/>
                  </a:lnTo>
                  <a:lnTo>
                    <a:pt x="7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19BB9BB8-129B-4B5D-9180-14BEF95BE0C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04425" y="4486275"/>
              <a:ext cx="231775" cy="268288"/>
            </a:xfrm>
            <a:custGeom>
              <a:avLst/>
              <a:gdLst>
                <a:gd name="T0" fmla="*/ 82 w 146"/>
                <a:gd name="T1" fmla="*/ 144 h 169"/>
                <a:gd name="T2" fmla="*/ 82 w 146"/>
                <a:gd name="T3" fmla="*/ 144 h 169"/>
                <a:gd name="T4" fmla="*/ 91 w 146"/>
                <a:gd name="T5" fmla="*/ 147 h 169"/>
                <a:gd name="T6" fmla="*/ 89 w 146"/>
                <a:gd name="T7" fmla="*/ 142 h 169"/>
                <a:gd name="T8" fmla="*/ 144 w 146"/>
                <a:gd name="T9" fmla="*/ 2 h 169"/>
                <a:gd name="T10" fmla="*/ 135 w 146"/>
                <a:gd name="T11" fmla="*/ 24 h 169"/>
                <a:gd name="T12" fmla="*/ 44 w 146"/>
                <a:gd name="T13" fmla="*/ 31 h 169"/>
                <a:gd name="T14" fmla="*/ 31 w 146"/>
                <a:gd name="T15" fmla="*/ 42 h 169"/>
                <a:gd name="T16" fmla="*/ 40 w 146"/>
                <a:gd name="T17" fmla="*/ 62 h 169"/>
                <a:gd name="T18" fmla="*/ 51 w 146"/>
                <a:gd name="T19" fmla="*/ 67 h 169"/>
                <a:gd name="T20" fmla="*/ 73 w 146"/>
                <a:gd name="T21" fmla="*/ 55 h 169"/>
                <a:gd name="T22" fmla="*/ 93 w 146"/>
                <a:gd name="T23" fmla="*/ 51 h 169"/>
                <a:gd name="T24" fmla="*/ 106 w 146"/>
                <a:gd name="T25" fmla="*/ 53 h 169"/>
                <a:gd name="T26" fmla="*/ 104 w 146"/>
                <a:gd name="T27" fmla="*/ 73 h 169"/>
                <a:gd name="T28" fmla="*/ 95 w 146"/>
                <a:gd name="T29" fmla="*/ 73 h 169"/>
                <a:gd name="T30" fmla="*/ 71 w 146"/>
                <a:gd name="T31" fmla="*/ 84 h 169"/>
                <a:gd name="T32" fmla="*/ 69 w 146"/>
                <a:gd name="T33" fmla="*/ 91 h 169"/>
                <a:gd name="T34" fmla="*/ 82 w 146"/>
                <a:gd name="T35" fmla="*/ 116 h 169"/>
                <a:gd name="T36" fmla="*/ 86 w 146"/>
                <a:gd name="T37" fmla="*/ 127 h 169"/>
                <a:gd name="T38" fmla="*/ 95 w 146"/>
                <a:gd name="T39" fmla="*/ 131 h 169"/>
                <a:gd name="T40" fmla="*/ 100 w 146"/>
                <a:gd name="T41" fmla="*/ 149 h 169"/>
                <a:gd name="T42" fmla="*/ 93 w 146"/>
                <a:gd name="T43" fmla="*/ 164 h 169"/>
                <a:gd name="T44" fmla="*/ 84 w 146"/>
                <a:gd name="T45" fmla="*/ 162 h 169"/>
                <a:gd name="T46" fmla="*/ 78 w 146"/>
                <a:gd name="T47" fmla="*/ 153 h 169"/>
                <a:gd name="T48" fmla="*/ 78 w 146"/>
                <a:gd name="T49" fmla="*/ 149 h 169"/>
                <a:gd name="T50" fmla="*/ 71 w 146"/>
                <a:gd name="T51" fmla="*/ 151 h 169"/>
                <a:gd name="T52" fmla="*/ 60 w 146"/>
                <a:gd name="T53" fmla="*/ 147 h 169"/>
                <a:gd name="T54" fmla="*/ 58 w 146"/>
                <a:gd name="T55" fmla="*/ 136 h 169"/>
                <a:gd name="T56" fmla="*/ 49 w 146"/>
                <a:gd name="T57" fmla="*/ 122 h 169"/>
                <a:gd name="T58" fmla="*/ 46 w 146"/>
                <a:gd name="T59" fmla="*/ 107 h 169"/>
                <a:gd name="T60" fmla="*/ 42 w 146"/>
                <a:gd name="T61" fmla="*/ 107 h 169"/>
                <a:gd name="T62" fmla="*/ 35 w 146"/>
                <a:gd name="T63" fmla="*/ 156 h 169"/>
                <a:gd name="T64" fmla="*/ 35 w 146"/>
                <a:gd name="T65" fmla="*/ 164 h 169"/>
                <a:gd name="T66" fmla="*/ 24 w 146"/>
                <a:gd name="T67" fmla="*/ 169 h 169"/>
                <a:gd name="T68" fmla="*/ 13 w 146"/>
                <a:gd name="T69" fmla="*/ 162 h 169"/>
                <a:gd name="T70" fmla="*/ 13 w 146"/>
                <a:gd name="T71" fmla="*/ 144 h 169"/>
                <a:gd name="T72" fmla="*/ 13 w 146"/>
                <a:gd name="T73" fmla="*/ 129 h 169"/>
                <a:gd name="T74" fmla="*/ 4 w 146"/>
                <a:gd name="T75" fmla="*/ 120 h 169"/>
                <a:gd name="T76" fmla="*/ 0 w 146"/>
                <a:gd name="T77" fmla="*/ 104 h 169"/>
                <a:gd name="T78" fmla="*/ 9 w 146"/>
                <a:gd name="T79" fmla="*/ 84 h 169"/>
                <a:gd name="T80" fmla="*/ 13 w 146"/>
                <a:gd name="T81" fmla="*/ 60 h 169"/>
                <a:gd name="T82" fmla="*/ 20 w 146"/>
                <a:gd name="T83" fmla="*/ 44 h 169"/>
                <a:gd name="T84" fmla="*/ 22 w 146"/>
                <a:gd name="T85" fmla="*/ 29 h 169"/>
                <a:gd name="T86" fmla="*/ 33 w 146"/>
                <a:gd name="T87" fmla="*/ 20 h 169"/>
                <a:gd name="T88" fmla="*/ 44 w 146"/>
                <a:gd name="T89" fmla="*/ 13 h 169"/>
                <a:gd name="T90" fmla="*/ 60 w 146"/>
                <a:gd name="T91" fmla="*/ 9 h 169"/>
                <a:gd name="T92" fmla="*/ 91 w 146"/>
                <a:gd name="T93" fmla="*/ 15 h 169"/>
                <a:gd name="T94" fmla="*/ 118 w 146"/>
                <a:gd name="T95" fmla="*/ 15 h 169"/>
                <a:gd name="T96" fmla="*/ 133 w 146"/>
                <a:gd name="T97" fmla="*/ 7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6" h="169">
                  <a:moveTo>
                    <a:pt x="89" y="142"/>
                  </a:moveTo>
                  <a:lnTo>
                    <a:pt x="84" y="142"/>
                  </a:lnTo>
                  <a:lnTo>
                    <a:pt x="82" y="144"/>
                  </a:lnTo>
                  <a:lnTo>
                    <a:pt x="82" y="144"/>
                  </a:lnTo>
                  <a:lnTo>
                    <a:pt x="82" y="147"/>
                  </a:lnTo>
                  <a:lnTo>
                    <a:pt x="82" y="144"/>
                  </a:lnTo>
                  <a:lnTo>
                    <a:pt x="82" y="144"/>
                  </a:lnTo>
                  <a:lnTo>
                    <a:pt x="89" y="147"/>
                  </a:lnTo>
                  <a:lnTo>
                    <a:pt x="91" y="147"/>
                  </a:lnTo>
                  <a:lnTo>
                    <a:pt x="91" y="144"/>
                  </a:lnTo>
                  <a:lnTo>
                    <a:pt x="91" y="142"/>
                  </a:lnTo>
                  <a:lnTo>
                    <a:pt x="89" y="142"/>
                  </a:lnTo>
                  <a:close/>
                  <a:moveTo>
                    <a:pt x="140" y="0"/>
                  </a:moveTo>
                  <a:lnTo>
                    <a:pt x="142" y="2"/>
                  </a:lnTo>
                  <a:lnTo>
                    <a:pt x="144" y="2"/>
                  </a:lnTo>
                  <a:lnTo>
                    <a:pt x="146" y="7"/>
                  </a:lnTo>
                  <a:lnTo>
                    <a:pt x="146" y="11"/>
                  </a:lnTo>
                  <a:lnTo>
                    <a:pt x="135" y="24"/>
                  </a:lnTo>
                  <a:lnTo>
                    <a:pt x="120" y="31"/>
                  </a:lnTo>
                  <a:lnTo>
                    <a:pt x="104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3" y="38"/>
                  </a:lnTo>
                  <a:lnTo>
                    <a:pt x="31" y="42"/>
                  </a:lnTo>
                  <a:lnTo>
                    <a:pt x="31" y="49"/>
                  </a:lnTo>
                  <a:lnTo>
                    <a:pt x="33" y="55"/>
                  </a:lnTo>
                  <a:lnTo>
                    <a:pt x="40" y="62"/>
                  </a:lnTo>
                  <a:lnTo>
                    <a:pt x="46" y="67"/>
                  </a:lnTo>
                  <a:lnTo>
                    <a:pt x="49" y="67"/>
                  </a:lnTo>
                  <a:lnTo>
                    <a:pt x="51" y="67"/>
                  </a:lnTo>
                  <a:lnTo>
                    <a:pt x="58" y="60"/>
                  </a:lnTo>
                  <a:lnTo>
                    <a:pt x="64" y="58"/>
                  </a:lnTo>
                  <a:lnTo>
                    <a:pt x="73" y="55"/>
                  </a:lnTo>
                  <a:lnTo>
                    <a:pt x="80" y="55"/>
                  </a:lnTo>
                  <a:lnTo>
                    <a:pt x="86" y="53"/>
                  </a:lnTo>
                  <a:lnTo>
                    <a:pt x="93" y="51"/>
                  </a:lnTo>
                  <a:lnTo>
                    <a:pt x="100" y="51"/>
                  </a:lnTo>
                  <a:lnTo>
                    <a:pt x="104" y="51"/>
                  </a:lnTo>
                  <a:lnTo>
                    <a:pt x="106" y="53"/>
                  </a:lnTo>
                  <a:lnTo>
                    <a:pt x="106" y="55"/>
                  </a:lnTo>
                  <a:lnTo>
                    <a:pt x="106" y="71"/>
                  </a:lnTo>
                  <a:lnTo>
                    <a:pt x="104" y="73"/>
                  </a:lnTo>
                  <a:lnTo>
                    <a:pt x="102" y="73"/>
                  </a:lnTo>
                  <a:lnTo>
                    <a:pt x="98" y="75"/>
                  </a:lnTo>
                  <a:lnTo>
                    <a:pt x="95" y="73"/>
                  </a:lnTo>
                  <a:lnTo>
                    <a:pt x="89" y="73"/>
                  </a:lnTo>
                  <a:lnTo>
                    <a:pt x="84" y="73"/>
                  </a:lnTo>
                  <a:lnTo>
                    <a:pt x="71" y="84"/>
                  </a:lnTo>
                  <a:lnTo>
                    <a:pt x="69" y="84"/>
                  </a:lnTo>
                  <a:lnTo>
                    <a:pt x="69" y="89"/>
                  </a:lnTo>
                  <a:lnTo>
                    <a:pt x="69" y="91"/>
                  </a:lnTo>
                  <a:lnTo>
                    <a:pt x="78" y="104"/>
                  </a:lnTo>
                  <a:lnTo>
                    <a:pt x="82" y="109"/>
                  </a:lnTo>
                  <a:lnTo>
                    <a:pt x="82" y="116"/>
                  </a:lnTo>
                  <a:lnTo>
                    <a:pt x="82" y="120"/>
                  </a:lnTo>
                  <a:lnTo>
                    <a:pt x="82" y="122"/>
                  </a:lnTo>
                  <a:lnTo>
                    <a:pt x="86" y="127"/>
                  </a:lnTo>
                  <a:lnTo>
                    <a:pt x="89" y="129"/>
                  </a:lnTo>
                  <a:lnTo>
                    <a:pt x="93" y="129"/>
                  </a:lnTo>
                  <a:lnTo>
                    <a:pt x="95" y="131"/>
                  </a:lnTo>
                  <a:lnTo>
                    <a:pt x="98" y="136"/>
                  </a:lnTo>
                  <a:lnTo>
                    <a:pt x="98" y="138"/>
                  </a:lnTo>
                  <a:lnTo>
                    <a:pt x="100" y="149"/>
                  </a:lnTo>
                  <a:lnTo>
                    <a:pt x="98" y="160"/>
                  </a:lnTo>
                  <a:lnTo>
                    <a:pt x="95" y="162"/>
                  </a:lnTo>
                  <a:lnTo>
                    <a:pt x="93" y="164"/>
                  </a:lnTo>
                  <a:lnTo>
                    <a:pt x="89" y="164"/>
                  </a:lnTo>
                  <a:lnTo>
                    <a:pt x="86" y="164"/>
                  </a:lnTo>
                  <a:lnTo>
                    <a:pt x="84" y="162"/>
                  </a:lnTo>
                  <a:lnTo>
                    <a:pt x="80" y="160"/>
                  </a:lnTo>
                  <a:lnTo>
                    <a:pt x="78" y="158"/>
                  </a:lnTo>
                  <a:lnTo>
                    <a:pt x="78" y="153"/>
                  </a:lnTo>
                  <a:lnTo>
                    <a:pt x="75" y="151"/>
                  </a:lnTo>
                  <a:lnTo>
                    <a:pt x="78" y="151"/>
                  </a:lnTo>
                  <a:lnTo>
                    <a:pt x="78" y="149"/>
                  </a:lnTo>
                  <a:lnTo>
                    <a:pt x="75" y="149"/>
                  </a:lnTo>
                  <a:lnTo>
                    <a:pt x="75" y="151"/>
                  </a:lnTo>
                  <a:lnTo>
                    <a:pt x="71" y="151"/>
                  </a:lnTo>
                  <a:lnTo>
                    <a:pt x="66" y="151"/>
                  </a:lnTo>
                  <a:lnTo>
                    <a:pt x="62" y="149"/>
                  </a:lnTo>
                  <a:lnTo>
                    <a:pt x="60" y="147"/>
                  </a:lnTo>
                  <a:lnTo>
                    <a:pt x="60" y="142"/>
                  </a:lnTo>
                  <a:lnTo>
                    <a:pt x="58" y="140"/>
                  </a:lnTo>
                  <a:lnTo>
                    <a:pt x="58" y="136"/>
                  </a:lnTo>
                  <a:lnTo>
                    <a:pt x="55" y="133"/>
                  </a:lnTo>
                  <a:lnTo>
                    <a:pt x="51" y="127"/>
                  </a:lnTo>
                  <a:lnTo>
                    <a:pt x="49" y="122"/>
                  </a:lnTo>
                  <a:lnTo>
                    <a:pt x="49" y="116"/>
                  </a:lnTo>
                  <a:lnTo>
                    <a:pt x="49" y="109"/>
                  </a:lnTo>
                  <a:lnTo>
                    <a:pt x="46" y="107"/>
                  </a:lnTo>
                  <a:lnTo>
                    <a:pt x="46" y="107"/>
                  </a:lnTo>
                  <a:lnTo>
                    <a:pt x="44" y="104"/>
                  </a:lnTo>
                  <a:lnTo>
                    <a:pt x="42" y="107"/>
                  </a:lnTo>
                  <a:lnTo>
                    <a:pt x="40" y="109"/>
                  </a:lnTo>
                  <a:lnTo>
                    <a:pt x="38" y="133"/>
                  </a:lnTo>
                  <a:lnTo>
                    <a:pt x="35" y="156"/>
                  </a:lnTo>
                  <a:lnTo>
                    <a:pt x="35" y="160"/>
                  </a:lnTo>
                  <a:lnTo>
                    <a:pt x="35" y="162"/>
                  </a:lnTo>
                  <a:lnTo>
                    <a:pt x="35" y="164"/>
                  </a:lnTo>
                  <a:lnTo>
                    <a:pt x="33" y="167"/>
                  </a:lnTo>
                  <a:lnTo>
                    <a:pt x="29" y="167"/>
                  </a:lnTo>
                  <a:lnTo>
                    <a:pt x="24" y="169"/>
                  </a:lnTo>
                  <a:lnTo>
                    <a:pt x="20" y="167"/>
                  </a:lnTo>
                  <a:lnTo>
                    <a:pt x="15" y="164"/>
                  </a:lnTo>
                  <a:lnTo>
                    <a:pt x="13" y="162"/>
                  </a:lnTo>
                  <a:lnTo>
                    <a:pt x="11" y="158"/>
                  </a:lnTo>
                  <a:lnTo>
                    <a:pt x="11" y="151"/>
                  </a:lnTo>
                  <a:lnTo>
                    <a:pt x="13" y="144"/>
                  </a:lnTo>
                  <a:lnTo>
                    <a:pt x="15" y="140"/>
                  </a:lnTo>
                  <a:lnTo>
                    <a:pt x="15" y="133"/>
                  </a:lnTo>
                  <a:lnTo>
                    <a:pt x="13" y="129"/>
                  </a:lnTo>
                  <a:lnTo>
                    <a:pt x="11" y="124"/>
                  </a:lnTo>
                  <a:lnTo>
                    <a:pt x="6" y="122"/>
                  </a:lnTo>
                  <a:lnTo>
                    <a:pt x="4" y="120"/>
                  </a:lnTo>
                  <a:lnTo>
                    <a:pt x="0" y="116"/>
                  </a:lnTo>
                  <a:lnTo>
                    <a:pt x="0" y="111"/>
                  </a:lnTo>
                  <a:lnTo>
                    <a:pt x="0" y="104"/>
                  </a:lnTo>
                  <a:lnTo>
                    <a:pt x="2" y="98"/>
                  </a:lnTo>
                  <a:lnTo>
                    <a:pt x="4" y="93"/>
                  </a:lnTo>
                  <a:lnTo>
                    <a:pt x="9" y="84"/>
                  </a:lnTo>
                  <a:lnTo>
                    <a:pt x="9" y="73"/>
                  </a:lnTo>
                  <a:lnTo>
                    <a:pt x="11" y="67"/>
                  </a:lnTo>
                  <a:lnTo>
                    <a:pt x="13" y="60"/>
                  </a:lnTo>
                  <a:lnTo>
                    <a:pt x="18" y="53"/>
                  </a:lnTo>
                  <a:lnTo>
                    <a:pt x="20" y="49"/>
                  </a:lnTo>
                  <a:lnTo>
                    <a:pt x="20" y="44"/>
                  </a:lnTo>
                  <a:lnTo>
                    <a:pt x="20" y="40"/>
                  </a:lnTo>
                  <a:lnTo>
                    <a:pt x="22" y="33"/>
                  </a:lnTo>
                  <a:lnTo>
                    <a:pt x="22" y="29"/>
                  </a:lnTo>
                  <a:lnTo>
                    <a:pt x="26" y="24"/>
                  </a:lnTo>
                  <a:lnTo>
                    <a:pt x="31" y="20"/>
                  </a:lnTo>
                  <a:lnTo>
                    <a:pt x="33" y="20"/>
                  </a:lnTo>
                  <a:lnTo>
                    <a:pt x="38" y="18"/>
                  </a:lnTo>
                  <a:lnTo>
                    <a:pt x="42" y="15"/>
                  </a:lnTo>
                  <a:lnTo>
                    <a:pt x="44" y="13"/>
                  </a:lnTo>
                  <a:lnTo>
                    <a:pt x="49" y="9"/>
                  </a:lnTo>
                  <a:lnTo>
                    <a:pt x="53" y="9"/>
                  </a:lnTo>
                  <a:lnTo>
                    <a:pt x="60" y="9"/>
                  </a:lnTo>
                  <a:lnTo>
                    <a:pt x="69" y="11"/>
                  </a:lnTo>
                  <a:lnTo>
                    <a:pt x="75" y="13"/>
                  </a:lnTo>
                  <a:lnTo>
                    <a:pt x="91" y="15"/>
                  </a:lnTo>
                  <a:lnTo>
                    <a:pt x="106" y="15"/>
                  </a:lnTo>
                  <a:lnTo>
                    <a:pt x="113" y="18"/>
                  </a:lnTo>
                  <a:lnTo>
                    <a:pt x="118" y="15"/>
                  </a:lnTo>
                  <a:lnTo>
                    <a:pt x="122" y="13"/>
                  </a:lnTo>
                  <a:lnTo>
                    <a:pt x="126" y="11"/>
                  </a:lnTo>
                  <a:lnTo>
                    <a:pt x="133" y="7"/>
                  </a:lnTo>
                  <a:lnTo>
                    <a:pt x="138" y="2"/>
                  </a:lnTo>
                  <a:lnTo>
                    <a:pt x="1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Rectangle 52">
              <a:extLst>
                <a:ext uri="{FF2B5EF4-FFF2-40B4-BE49-F238E27FC236}">
                  <a16:creationId xmlns:a16="http://schemas.microsoft.com/office/drawing/2014/main" id="{E1492319-61CD-4EB9-ADCB-CC6C92D55C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5900" y="2640013"/>
              <a:ext cx="1588" cy="15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53">
              <a:extLst>
                <a:ext uri="{FF2B5EF4-FFF2-40B4-BE49-F238E27FC236}">
                  <a16:creationId xmlns:a16="http://schemas.microsoft.com/office/drawing/2014/main" id="{6332AA45-7546-4390-8E8D-F1C4A0D8356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3175" y="2455863"/>
              <a:ext cx="219075" cy="236538"/>
            </a:xfrm>
            <a:custGeom>
              <a:avLst/>
              <a:gdLst>
                <a:gd name="T0" fmla="*/ 94 w 138"/>
                <a:gd name="T1" fmla="*/ 3 h 149"/>
                <a:gd name="T2" fmla="*/ 96 w 138"/>
                <a:gd name="T3" fmla="*/ 5 h 149"/>
                <a:gd name="T4" fmla="*/ 92 w 138"/>
                <a:gd name="T5" fmla="*/ 14 h 149"/>
                <a:gd name="T6" fmla="*/ 83 w 138"/>
                <a:gd name="T7" fmla="*/ 25 h 149"/>
                <a:gd name="T8" fmla="*/ 74 w 138"/>
                <a:gd name="T9" fmla="*/ 38 h 149"/>
                <a:gd name="T10" fmla="*/ 69 w 138"/>
                <a:gd name="T11" fmla="*/ 45 h 149"/>
                <a:gd name="T12" fmla="*/ 69 w 138"/>
                <a:gd name="T13" fmla="*/ 45 h 149"/>
                <a:gd name="T14" fmla="*/ 76 w 138"/>
                <a:gd name="T15" fmla="*/ 45 h 149"/>
                <a:gd name="T16" fmla="*/ 83 w 138"/>
                <a:gd name="T17" fmla="*/ 49 h 149"/>
                <a:gd name="T18" fmla="*/ 83 w 138"/>
                <a:gd name="T19" fmla="*/ 58 h 149"/>
                <a:gd name="T20" fmla="*/ 85 w 138"/>
                <a:gd name="T21" fmla="*/ 65 h 149"/>
                <a:gd name="T22" fmla="*/ 94 w 138"/>
                <a:gd name="T23" fmla="*/ 67 h 149"/>
                <a:gd name="T24" fmla="*/ 105 w 138"/>
                <a:gd name="T25" fmla="*/ 65 h 149"/>
                <a:gd name="T26" fmla="*/ 116 w 138"/>
                <a:gd name="T27" fmla="*/ 60 h 149"/>
                <a:gd name="T28" fmla="*/ 120 w 138"/>
                <a:gd name="T29" fmla="*/ 63 h 149"/>
                <a:gd name="T30" fmla="*/ 125 w 138"/>
                <a:gd name="T31" fmla="*/ 67 h 149"/>
                <a:gd name="T32" fmla="*/ 127 w 138"/>
                <a:gd name="T33" fmla="*/ 76 h 149"/>
                <a:gd name="T34" fmla="*/ 123 w 138"/>
                <a:gd name="T35" fmla="*/ 83 h 149"/>
                <a:gd name="T36" fmla="*/ 120 w 138"/>
                <a:gd name="T37" fmla="*/ 87 h 149"/>
                <a:gd name="T38" fmla="*/ 123 w 138"/>
                <a:gd name="T39" fmla="*/ 92 h 149"/>
                <a:gd name="T40" fmla="*/ 127 w 138"/>
                <a:gd name="T41" fmla="*/ 89 h 149"/>
                <a:gd name="T42" fmla="*/ 132 w 138"/>
                <a:gd name="T43" fmla="*/ 92 h 149"/>
                <a:gd name="T44" fmla="*/ 132 w 138"/>
                <a:gd name="T45" fmla="*/ 94 h 149"/>
                <a:gd name="T46" fmla="*/ 125 w 138"/>
                <a:gd name="T47" fmla="*/ 103 h 149"/>
                <a:gd name="T48" fmla="*/ 120 w 138"/>
                <a:gd name="T49" fmla="*/ 109 h 149"/>
                <a:gd name="T50" fmla="*/ 123 w 138"/>
                <a:gd name="T51" fmla="*/ 114 h 149"/>
                <a:gd name="T52" fmla="*/ 132 w 138"/>
                <a:gd name="T53" fmla="*/ 114 h 149"/>
                <a:gd name="T54" fmla="*/ 134 w 138"/>
                <a:gd name="T55" fmla="*/ 116 h 149"/>
                <a:gd name="T56" fmla="*/ 132 w 138"/>
                <a:gd name="T57" fmla="*/ 118 h 149"/>
                <a:gd name="T58" fmla="*/ 134 w 138"/>
                <a:gd name="T59" fmla="*/ 116 h 149"/>
                <a:gd name="T60" fmla="*/ 138 w 138"/>
                <a:gd name="T61" fmla="*/ 121 h 149"/>
                <a:gd name="T62" fmla="*/ 138 w 138"/>
                <a:gd name="T63" fmla="*/ 127 h 149"/>
                <a:gd name="T64" fmla="*/ 129 w 138"/>
                <a:gd name="T65" fmla="*/ 147 h 149"/>
                <a:gd name="T66" fmla="*/ 123 w 138"/>
                <a:gd name="T67" fmla="*/ 149 h 149"/>
                <a:gd name="T68" fmla="*/ 109 w 138"/>
                <a:gd name="T69" fmla="*/ 145 h 149"/>
                <a:gd name="T70" fmla="*/ 105 w 138"/>
                <a:gd name="T71" fmla="*/ 141 h 149"/>
                <a:gd name="T72" fmla="*/ 107 w 138"/>
                <a:gd name="T73" fmla="*/ 125 h 149"/>
                <a:gd name="T74" fmla="*/ 105 w 138"/>
                <a:gd name="T75" fmla="*/ 123 h 149"/>
                <a:gd name="T76" fmla="*/ 94 w 138"/>
                <a:gd name="T77" fmla="*/ 129 h 149"/>
                <a:gd name="T78" fmla="*/ 85 w 138"/>
                <a:gd name="T79" fmla="*/ 136 h 149"/>
                <a:gd name="T80" fmla="*/ 76 w 138"/>
                <a:gd name="T81" fmla="*/ 143 h 149"/>
                <a:gd name="T82" fmla="*/ 72 w 138"/>
                <a:gd name="T83" fmla="*/ 141 h 149"/>
                <a:gd name="T84" fmla="*/ 72 w 138"/>
                <a:gd name="T85" fmla="*/ 136 h 149"/>
                <a:gd name="T86" fmla="*/ 78 w 138"/>
                <a:gd name="T87" fmla="*/ 127 h 149"/>
                <a:gd name="T88" fmla="*/ 78 w 138"/>
                <a:gd name="T89" fmla="*/ 125 h 149"/>
                <a:gd name="T90" fmla="*/ 69 w 138"/>
                <a:gd name="T91" fmla="*/ 121 h 149"/>
                <a:gd name="T92" fmla="*/ 58 w 138"/>
                <a:gd name="T93" fmla="*/ 118 h 149"/>
                <a:gd name="T94" fmla="*/ 38 w 138"/>
                <a:gd name="T95" fmla="*/ 118 h 149"/>
                <a:gd name="T96" fmla="*/ 20 w 138"/>
                <a:gd name="T97" fmla="*/ 118 h 149"/>
                <a:gd name="T98" fmla="*/ 7 w 138"/>
                <a:gd name="T99" fmla="*/ 118 h 149"/>
                <a:gd name="T100" fmla="*/ 0 w 138"/>
                <a:gd name="T101" fmla="*/ 114 h 149"/>
                <a:gd name="T102" fmla="*/ 0 w 138"/>
                <a:gd name="T103" fmla="*/ 109 h 149"/>
                <a:gd name="T104" fmla="*/ 12 w 138"/>
                <a:gd name="T105" fmla="*/ 96 h 149"/>
                <a:gd name="T106" fmla="*/ 9 w 138"/>
                <a:gd name="T107" fmla="*/ 89 h 149"/>
                <a:gd name="T108" fmla="*/ 9 w 138"/>
                <a:gd name="T109" fmla="*/ 85 h 149"/>
                <a:gd name="T110" fmla="*/ 18 w 138"/>
                <a:gd name="T111" fmla="*/ 81 h 149"/>
                <a:gd name="T112" fmla="*/ 29 w 138"/>
                <a:gd name="T113" fmla="*/ 69 h 149"/>
                <a:gd name="T114" fmla="*/ 47 w 138"/>
                <a:gd name="T115" fmla="*/ 38 h 149"/>
                <a:gd name="T116" fmla="*/ 72 w 138"/>
                <a:gd name="T117" fmla="*/ 9 h 149"/>
                <a:gd name="T118" fmla="*/ 89 w 138"/>
                <a:gd name="T119" fmla="*/ 0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38" h="149">
                  <a:moveTo>
                    <a:pt x="92" y="0"/>
                  </a:moveTo>
                  <a:lnTo>
                    <a:pt x="94" y="3"/>
                  </a:lnTo>
                  <a:lnTo>
                    <a:pt x="96" y="3"/>
                  </a:lnTo>
                  <a:lnTo>
                    <a:pt x="96" y="5"/>
                  </a:lnTo>
                  <a:lnTo>
                    <a:pt x="96" y="7"/>
                  </a:lnTo>
                  <a:lnTo>
                    <a:pt x="92" y="14"/>
                  </a:lnTo>
                  <a:lnTo>
                    <a:pt x="87" y="20"/>
                  </a:lnTo>
                  <a:lnTo>
                    <a:pt x="83" y="25"/>
                  </a:lnTo>
                  <a:lnTo>
                    <a:pt x="78" y="32"/>
                  </a:lnTo>
                  <a:lnTo>
                    <a:pt x="74" y="38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69" y="47"/>
                  </a:lnTo>
                  <a:lnTo>
                    <a:pt x="69" y="45"/>
                  </a:lnTo>
                  <a:lnTo>
                    <a:pt x="69" y="45"/>
                  </a:lnTo>
                  <a:lnTo>
                    <a:pt x="76" y="45"/>
                  </a:lnTo>
                  <a:lnTo>
                    <a:pt x="80" y="47"/>
                  </a:lnTo>
                  <a:lnTo>
                    <a:pt x="83" y="49"/>
                  </a:lnTo>
                  <a:lnTo>
                    <a:pt x="83" y="54"/>
                  </a:lnTo>
                  <a:lnTo>
                    <a:pt x="83" y="58"/>
                  </a:lnTo>
                  <a:lnTo>
                    <a:pt x="83" y="60"/>
                  </a:lnTo>
                  <a:lnTo>
                    <a:pt x="85" y="65"/>
                  </a:lnTo>
                  <a:lnTo>
                    <a:pt x="87" y="65"/>
                  </a:lnTo>
                  <a:lnTo>
                    <a:pt x="94" y="67"/>
                  </a:lnTo>
                  <a:lnTo>
                    <a:pt x="100" y="67"/>
                  </a:lnTo>
                  <a:lnTo>
                    <a:pt x="105" y="65"/>
                  </a:lnTo>
                  <a:lnTo>
                    <a:pt x="114" y="60"/>
                  </a:lnTo>
                  <a:lnTo>
                    <a:pt x="116" y="60"/>
                  </a:lnTo>
                  <a:lnTo>
                    <a:pt x="118" y="60"/>
                  </a:lnTo>
                  <a:lnTo>
                    <a:pt x="120" y="63"/>
                  </a:lnTo>
                  <a:lnTo>
                    <a:pt x="123" y="65"/>
                  </a:lnTo>
                  <a:lnTo>
                    <a:pt x="125" y="67"/>
                  </a:lnTo>
                  <a:lnTo>
                    <a:pt x="127" y="72"/>
                  </a:lnTo>
                  <a:lnTo>
                    <a:pt x="127" y="76"/>
                  </a:lnTo>
                  <a:lnTo>
                    <a:pt x="125" y="78"/>
                  </a:lnTo>
                  <a:lnTo>
                    <a:pt x="123" y="83"/>
                  </a:lnTo>
                  <a:lnTo>
                    <a:pt x="120" y="85"/>
                  </a:lnTo>
                  <a:lnTo>
                    <a:pt x="120" y="87"/>
                  </a:lnTo>
                  <a:lnTo>
                    <a:pt x="120" y="89"/>
                  </a:lnTo>
                  <a:lnTo>
                    <a:pt x="123" y="92"/>
                  </a:lnTo>
                  <a:lnTo>
                    <a:pt x="125" y="92"/>
                  </a:lnTo>
                  <a:lnTo>
                    <a:pt x="127" y="89"/>
                  </a:lnTo>
                  <a:lnTo>
                    <a:pt x="132" y="89"/>
                  </a:lnTo>
                  <a:lnTo>
                    <a:pt x="132" y="92"/>
                  </a:lnTo>
                  <a:lnTo>
                    <a:pt x="132" y="94"/>
                  </a:lnTo>
                  <a:lnTo>
                    <a:pt x="132" y="94"/>
                  </a:lnTo>
                  <a:lnTo>
                    <a:pt x="127" y="98"/>
                  </a:lnTo>
                  <a:lnTo>
                    <a:pt x="125" y="103"/>
                  </a:lnTo>
                  <a:lnTo>
                    <a:pt x="123" y="105"/>
                  </a:lnTo>
                  <a:lnTo>
                    <a:pt x="120" y="109"/>
                  </a:lnTo>
                  <a:lnTo>
                    <a:pt x="120" y="112"/>
                  </a:lnTo>
                  <a:lnTo>
                    <a:pt x="123" y="114"/>
                  </a:lnTo>
                  <a:lnTo>
                    <a:pt x="127" y="112"/>
                  </a:lnTo>
                  <a:lnTo>
                    <a:pt x="132" y="114"/>
                  </a:lnTo>
                  <a:lnTo>
                    <a:pt x="134" y="116"/>
                  </a:lnTo>
                  <a:lnTo>
                    <a:pt x="134" y="116"/>
                  </a:lnTo>
                  <a:lnTo>
                    <a:pt x="134" y="118"/>
                  </a:lnTo>
                  <a:lnTo>
                    <a:pt x="132" y="118"/>
                  </a:lnTo>
                  <a:lnTo>
                    <a:pt x="132" y="118"/>
                  </a:lnTo>
                  <a:lnTo>
                    <a:pt x="134" y="116"/>
                  </a:lnTo>
                  <a:lnTo>
                    <a:pt x="134" y="116"/>
                  </a:lnTo>
                  <a:lnTo>
                    <a:pt x="138" y="121"/>
                  </a:lnTo>
                  <a:lnTo>
                    <a:pt x="138" y="123"/>
                  </a:lnTo>
                  <a:lnTo>
                    <a:pt x="138" y="127"/>
                  </a:lnTo>
                  <a:lnTo>
                    <a:pt x="132" y="145"/>
                  </a:lnTo>
                  <a:lnTo>
                    <a:pt x="129" y="147"/>
                  </a:lnTo>
                  <a:lnTo>
                    <a:pt x="125" y="149"/>
                  </a:lnTo>
                  <a:lnTo>
                    <a:pt x="123" y="149"/>
                  </a:lnTo>
                  <a:lnTo>
                    <a:pt x="116" y="149"/>
                  </a:lnTo>
                  <a:lnTo>
                    <a:pt x="109" y="145"/>
                  </a:lnTo>
                  <a:lnTo>
                    <a:pt x="105" y="143"/>
                  </a:lnTo>
                  <a:lnTo>
                    <a:pt x="105" y="141"/>
                  </a:lnTo>
                  <a:lnTo>
                    <a:pt x="105" y="138"/>
                  </a:lnTo>
                  <a:lnTo>
                    <a:pt x="107" y="125"/>
                  </a:lnTo>
                  <a:lnTo>
                    <a:pt x="105" y="123"/>
                  </a:lnTo>
                  <a:lnTo>
                    <a:pt x="105" y="123"/>
                  </a:lnTo>
                  <a:lnTo>
                    <a:pt x="100" y="127"/>
                  </a:lnTo>
                  <a:lnTo>
                    <a:pt x="94" y="129"/>
                  </a:lnTo>
                  <a:lnTo>
                    <a:pt x="89" y="132"/>
                  </a:lnTo>
                  <a:lnTo>
                    <a:pt x="85" y="136"/>
                  </a:lnTo>
                  <a:lnTo>
                    <a:pt x="80" y="141"/>
                  </a:lnTo>
                  <a:lnTo>
                    <a:pt x="76" y="143"/>
                  </a:lnTo>
                  <a:lnTo>
                    <a:pt x="74" y="141"/>
                  </a:lnTo>
                  <a:lnTo>
                    <a:pt x="72" y="141"/>
                  </a:lnTo>
                  <a:lnTo>
                    <a:pt x="72" y="138"/>
                  </a:lnTo>
                  <a:lnTo>
                    <a:pt x="72" y="136"/>
                  </a:lnTo>
                  <a:lnTo>
                    <a:pt x="76" y="132"/>
                  </a:lnTo>
                  <a:lnTo>
                    <a:pt x="78" y="127"/>
                  </a:lnTo>
                  <a:lnTo>
                    <a:pt x="78" y="125"/>
                  </a:lnTo>
                  <a:lnTo>
                    <a:pt x="78" y="125"/>
                  </a:lnTo>
                  <a:lnTo>
                    <a:pt x="74" y="123"/>
                  </a:lnTo>
                  <a:lnTo>
                    <a:pt x="69" y="121"/>
                  </a:lnTo>
                  <a:lnTo>
                    <a:pt x="65" y="118"/>
                  </a:lnTo>
                  <a:lnTo>
                    <a:pt x="58" y="118"/>
                  </a:lnTo>
                  <a:lnTo>
                    <a:pt x="47" y="121"/>
                  </a:lnTo>
                  <a:lnTo>
                    <a:pt x="38" y="118"/>
                  </a:lnTo>
                  <a:lnTo>
                    <a:pt x="29" y="118"/>
                  </a:lnTo>
                  <a:lnTo>
                    <a:pt x="20" y="118"/>
                  </a:lnTo>
                  <a:lnTo>
                    <a:pt x="12" y="118"/>
                  </a:lnTo>
                  <a:lnTo>
                    <a:pt x="7" y="118"/>
                  </a:lnTo>
                  <a:lnTo>
                    <a:pt x="3" y="116"/>
                  </a:lnTo>
                  <a:lnTo>
                    <a:pt x="0" y="114"/>
                  </a:lnTo>
                  <a:lnTo>
                    <a:pt x="0" y="112"/>
                  </a:lnTo>
                  <a:lnTo>
                    <a:pt x="0" y="109"/>
                  </a:lnTo>
                  <a:lnTo>
                    <a:pt x="9" y="98"/>
                  </a:lnTo>
                  <a:lnTo>
                    <a:pt x="12" y="96"/>
                  </a:lnTo>
                  <a:lnTo>
                    <a:pt x="12" y="94"/>
                  </a:lnTo>
                  <a:lnTo>
                    <a:pt x="9" y="89"/>
                  </a:lnTo>
                  <a:lnTo>
                    <a:pt x="9" y="87"/>
                  </a:lnTo>
                  <a:lnTo>
                    <a:pt x="9" y="85"/>
                  </a:lnTo>
                  <a:lnTo>
                    <a:pt x="12" y="83"/>
                  </a:lnTo>
                  <a:lnTo>
                    <a:pt x="18" y="81"/>
                  </a:lnTo>
                  <a:lnTo>
                    <a:pt x="25" y="76"/>
                  </a:lnTo>
                  <a:lnTo>
                    <a:pt x="29" y="69"/>
                  </a:lnTo>
                  <a:lnTo>
                    <a:pt x="32" y="65"/>
                  </a:lnTo>
                  <a:lnTo>
                    <a:pt x="47" y="38"/>
                  </a:lnTo>
                  <a:lnTo>
                    <a:pt x="65" y="14"/>
                  </a:lnTo>
                  <a:lnTo>
                    <a:pt x="72" y="9"/>
                  </a:lnTo>
                  <a:lnTo>
                    <a:pt x="80" y="5"/>
                  </a:lnTo>
                  <a:lnTo>
                    <a:pt x="89" y="0"/>
                  </a:lnTo>
                  <a:lnTo>
                    <a:pt x="9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id="{714D54C0-A3F2-434E-9BB4-58735662E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1288" y="342900"/>
              <a:ext cx="268288" cy="147638"/>
            </a:xfrm>
            <a:custGeom>
              <a:avLst/>
              <a:gdLst>
                <a:gd name="T0" fmla="*/ 125 w 169"/>
                <a:gd name="T1" fmla="*/ 0 h 93"/>
                <a:gd name="T2" fmla="*/ 136 w 169"/>
                <a:gd name="T3" fmla="*/ 2 h 93"/>
                <a:gd name="T4" fmla="*/ 147 w 169"/>
                <a:gd name="T5" fmla="*/ 6 h 93"/>
                <a:gd name="T6" fmla="*/ 154 w 169"/>
                <a:gd name="T7" fmla="*/ 6 h 93"/>
                <a:gd name="T8" fmla="*/ 160 w 169"/>
                <a:gd name="T9" fmla="*/ 2 h 93"/>
                <a:gd name="T10" fmla="*/ 165 w 169"/>
                <a:gd name="T11" fmla="*/ 2 h 93"/>
                <a:gd name="T12" fmla="*/ 169 w 169"/>
                <a:gd name="T13" fmla="*/ 6 h 93"/>
                <a:gd name="T14" fmla="*/ 169 w 169"/>
                <a:gd name="T15" fmla="*/ 20 h 93"/>
                <a:gd name="T16" fmla="*/ 165 w 169"/>
                <a:gd name="T17" fmla="*/ 26 h 93"/>
                <a:gd name="T18" fmla="*/ 158 w 169"/>
                <a:gd name="T19" fmla="*/ 31 h 93"/>
                <a:gd name="T20" fmla="*/ 154 w 169"/>
                <a:gd name="T21" fmla="*/ 33 h 93"/>
                <a:gd name="T22" fmla="*/ 149 w 169"/>
                <a:gd name="T23" fmla="*/ 42 h 93"/>
                <a:gd name="T24" fmla="*/ 142 w 169"/>
                <a:gd name="T25" fmla="*/ 51 h 93"/>
                <a:gd name="T26" fmla="*/ 136 w 169"/>
                <a:gd name="T27" fmla="*/ 62 h 93"/>
                <a:gd name="T28" fmla="*/ 131 w 169"/>
                <a:gd name="T29" fmla="*/ 66 h 93"/>
                <a:gd name="T30" fmla="*/ 125 w 169"/>
                <a:gd name="T31" fmla="*/ 69 h 93"/>
                <a:gd name="T32" fmla="*/ 114 w 169"/>
                <a:gd name="T33" fmla="*/ 71 h 93"/>
                <a:gd name="T34" fmla="*/ 107 w 169"/>
                <a:gd name="T35" fmla="*/ 80 h 93"/>
                <a:gd name="T36" fmla="*/ 100 w 169"/>
                <a:gd name="T37" fmla="*/ 84 h 93"/>
                <a:gd name="T38" fmla="*/ 94 w 169"/>
                <a:gd name="T39" fmla="*/ 84 h 93"/>
                <a:gd name="T40" fmla="*/ 89 w 169"/>
                <a:gd name="T41" fmla="*/ 77 h 93"/>
                <a:gd name="T42" fmla="*/ 91 w 169"/>
                <a:gd name="T43" fmla="*/ 71 h 93"/>
                <a:gd name="T44" fmla="*/ 105 w 169"/>
                <a:gd name="T45" fmla="*/ 49 h 93"/>
                <a:gd name="T46" fmla="*/ 102 w 169"/>
                <a:gd name="T47" fmla="*/ 44 h 93"/>
                <a:gd name="T48" fmla="*/ 98 w 169"/>
                <a:gd name="T49" fmla="*/ 46 h 93"/>
                <a:gd name="T50" fmla="*/ 82 w 169"/>
                <a:gd name="T51" fmla="*/ 62 h 93"/>
                <a:gd name="T52" fmla="*/ 69 w 169"/>
                <a:gd name="T53" fmla="*/ 80 h 93"/>
                <a:gd name="T54" fmla="*/ 65 w 169"/>
                <a:gd name="T55" fmla="*/ 82 h 93"/>
                <a:gd name="T56" fmla="*/ 60 w 169"/>
                <a:gd name="T57" fmla="*/ 80 h 93"/>
                <a:gd name="T58" fmla="*/ 51 w 169"/>
                <a:gd name="T59" fmla="*/ 86 h 93"/>
                <a:gd name="T60" fmla="*/ 40 w 169"/>
                <a:gd name="T61" fmla="*/ 93 h 93"/>
                <a:gd name="T62" fmla="*/ 34 w 169"/>
                <a:gd name="T63" fmla="*/ 89 h 93"/>
                <a:gd name="T64" fmla="*/ 22 w 169"/>
                <a:gd name="T65" fmla="*/ 80 h 93"/>
                <a:gd name="T66" fmla="*/ 11 w 169"/>
                <a:gd name="T67" fmla="*/ 75 h 93"/>
                <a:gd name="T68" fmla="*/ 3 w 169"/>
                <a:gd name="T69" fmla="*/ 73 h 93"/>
                <a:gd name="T70" fmla="*/ 0 w 169"/>
                <a:gd name="T71" fmla="*/ 71 h 93"/>
                <a:gd name="T72" fmla="*/ 3 w 169"/>
                <a:gd name="T73" fmla="*/ 60 h 93"/>
                <a:gd name="T74" fmla="*/ 9 w 169"/>
                <a:gd name="T75" fmla="*/ 51 h 93"/>
                <a:gd name="T76" fmla="*/ 27 w 169"/>
                <a:gd name="T77" fmla="*/ 44 h 93"/>
                <a:gd name="T78" fmla="*/ 40 w 169"/>
                <a:gd name="T79" fmla="*/ 40 h 93"/>
                <a:gd name="T80" fmla="*/ 49 w 169"/>
                <a:gd name="T81" fmla="*/ 35 h 93"/>
                <a:gd name="T82" fmla="*/ 109 w 169"/>
                <a:gd name="T83" fmla="*/ 4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69" h="93">
                  <a:moveTo>
                    <a:pt x="116" y="0"/>
                  </a:moveTo>
                  <a:lnTo>
                    <a:pt x="125" y="0"/>
                  </a:lnTo>
                  <a:lnTo>
                    <a:pt x="129" y="2"/>
                  </a:lnTo>
                  <a:lnTo>
                    <a:pt x="136" y="2"/>
                  </a:lnTo>
                  <a:lnTo>
                    <a:pt x="142" y="4"/>
                  </a:lnTo>
                  <a:lnTo>
                    <a:pt x="147" y="6"/>
                  </a:lnTo>
                  <a:lnTo>
                    <a:pt x="149" y="9"/>
                  </a:lnTo>
                  <a:lnTo>
                    <a:pt x="154" y="6"/>
                  </a:lnTo>
                  <a:lnTo>
                    <a:pt x="156" y="4"/>
                  </a:lnTo>
                  <a:lnTo>
                    <a:pt x="160" y="2"/>
                  </a:lnTo>
                  <a:lnTo>
                    <a:pt x="165" y="0"/>
                  </a:lnTo>
                  <a:lnTo>
                    <a:pt x="165" y="2"/>
                  </a:lnTo>
                  <a:lnTo>
                    <a:pt x="167" y="4"/>
                  </a:lnTo>
                  <a:lnTo>
                    <a:pt x="169" y="6"/>
                  </a:lnTo>
                  <a:lnTo>
                    <a:pt x="169" y="9"/>
                  </a:lnTo>
                  <a:lnTo>
                    <a:pt x="169" y="20"/>
                  </a:lnTo>
                  <a:lnTo>
                    <a:pt x="167" y="24"/>
                  </a:lnTo>
                  <a:lnTo>
                    <a:pt x="165" y="26"/>
                  </a:lnTo>
                  <a:lnTo>
                    <a:pt x="160" y="29"/>
                  </a:lnTo>
                  <a:lnTo>
                    <a:pt x="158" y="31"/>
                  </a:lnTo>
                  <a:lnTo>
                    <a:pt x="156" y="31"/>
                  </a:lnTo>
                  <a:lnTo>
                    <a:pt x="154" y="33"/>
                  </a:lnTo>
                  <a:lnTo>
                    <a:pt x="151" y="35"/>
                  </a:lnTo>
                  <a:lnTo>
                    <a:pt x="149" y="42"/>
                  </a:lnTo>
                  <a:lnTo>
                    <a:pt x="147" y="46"/>
                  </a:lnTo>
                  <a:lnTo>
                    <a:pt x="142" y="51"/>
                  </a:lnTo>
                  <a:lnTo>
                    <a:pt x="138" y="57"/>
                  </a:lnTo>
                  <a:lnTo>
                    <a:pt x="136" y="62"/>
                  </a:lnTo>
                  <a:lnTo>
                    <a:pt x="134" y="64"/>
                  </a:lnTo>
                  <a:lnTo>
                    <a:pt x="131" y="66"/>
                  </a:lnTo>
                  <a:lnTo>
                    <a:pt x="129" y="66"/>
                  </a:lnTo>
                  <a:lnTo>
                    <a:pt x="125" y="69"/>
                  </a:lnTo>
                  <a:lnTo>
                    <a:pt x="120" y="69"/>
                  </a:lnTo>
                  <a:lnTo>
                    <a:pt x="114" y="71"/>
                  </a:lnTo>
                  <a:lnTo>
                    <a:pt x="109" y="75"/>
                  </a:lnTo>
                  <a:lnTo>
                    <a:pt x="107" y="80"/>
                  </a:lnTo>
                  <a:lnTo>
                    <a:pt x="102" y="82"/>
                  </a:lnTo>
                  <a:lnTo>
                    <a:pt x="100" y="84"/>
                  </a:lnTo>
                  <a:lnTo>
                    <a:pt x="96" y="86"/>
                  </a:lnTo>
                  <a:lnTo>
                    <a:pt x="94" y="84"/>
                  </a:lnTo>
                  <a:lnTo>
                    <a:pt x="91" y="82"/>
                  </a:lnTo>
                  <a:lnTo>
                    <a:pt x="89" y="77"/>
                  </a:lnTo>
                  <a:lnTo>
                    <a:pt x="89" y="75"/>
                  </a:lnTo>
                  <a:lnTo>
                    <a:pt x="91" y="71"/>
                  </a:lnTo>
                  <a:lnTo>
                    <a:pt x="102" y="53"/>
                  </a:lnTo>
                  <a:lnTo>
                    <a:pt x="105" y="49"/>
                  </a:lnTo>
                  <a:lnTo>
                    <a:pt x="102" y="46"/>
                  </a:lnTo>
                  <a:lnTo>
                    <a:pt x="102" y="44"/>
                  </a:lnTo>
                  <a:lnTo>
                    <a:pt x="100" y="46"/>
                  </a:lnTo>
                  <a:lnTo>
                    <a:pt x="98" y="46"/>
                  </a:lnTo>
                  <a:lnTo>
                    <a:pt x="89" y="53"/>
                  </a:lnTo>
                  <a:lnTo>
                    <a:pt x="82" y="62"/>
                  </a:lnTo>
                  <a:lnTo>
                    <a:pt x="76" y="71"/>
                  </a:lnTo>
                  <a:lnTo>
                    <a:pt x="69" y="80"/>
                  </a:lnTo>
                  <a:lnTo>
                    <a:pt x="69" y="82"/>
                  </a:lnTo>
                  <a:lnTo>
                    <a:pt x="65" y="82"/>
                  </a:lnTo>
                  <a:lnTo>
                    <a:pt x="62" y="82"/>
                  </a:lnTo>
                  <a:lnTo>
                    <a:pt x="60" y="80"/>
                  </a:lnTo>
                  <a:lnTo>
                    <a:pt x="58" y="82"/>
                  </a:lnTo>
                  <a:lnTo>
                    <a:pt x="51" y="86"/>
                  </a:lnTo>
                  <a:lnTo>
                    <a:pt x="45" y="91"/>
                  </a:lnTo>
                  <a:lnTo>
                    <a:pt x="40" y="93"/>
                  </a:lnTo>
                  <a:lnTo>
                    <a:pt x="36" y="91"/>
                  </a:lnTo>
                  <a:lnTo>
                    <a:pt x="34" y="89"/>
                  </a:lnTo>
                  <a:lnTo>
                    <a:pt x="29" y="84"/>
                  </a:lnTo>
                  <a:lnTo>
                    <a:pt x="22" y="80"/>
                  </a:lnTo>
                  <a:lnTo>
                    <a:pt x="18" y="77"/>
                  </a:lnTo>
                  <a:lnTo>
                    <a:pt x="11" y="75"/>
                  </a:lnTo>
                  <a:lnTo>
                    <a:pt x="5" y="73"/>
                  </a:lnTo>
                  <a:lnTo>
                    <a:pt x="3" y="73"/>
                  </a:lnTo>
                  <a:lnTo>
                    <a:pt x="3" y="71"/>
                  </a:lnTo>
                  <a:lnTo>
                    <a:pt x="0" y="71"/>
                  </a:lnTo>
                  <a:lnTo>
                    <a:pt x="3" y="64"/>
                  </a:lnTo>
                  <a:lnTo>
                    <a:pt x="3" y="60"/>
                  </a:lnTo>
                  <a:lnTo>
                    <a:pt x="5" y="55"/>
                  </a:lnTo>
                  <a:lnTo>
                    <a:pt x="9" y="51"/>
                  </a:lnTo>
                  <a:lnTo>
                    <a:pt x="18" y="46"/>
                  </a:lnTo>
                  <a:lnTo>
                    <a:pt x="27" y="44"/>
                  </a:lnTo>
                  <a:lnTo>
                    <a:pt x="36" y="42"/>
                  </a:lnTo>
                  <a:lnTo>
                    <a:pt x="40" y="40"/>
                  </a:lnTo>
                  <a:lnTo>
                    <a:pt x="45" y="37"/>
                  </a:lnTo>
                  <a:lnTo>
                    <a:pt x="49" y="35"/>
                  </a:lnTo>
                  <a:lnTo>
                    <a:pt x="80" y="22"/>
                  </a:lnTo>
                  <a:lnTo>
                    <a:pt x="109" y="4"/>
                  </a:lnTo>
                  <a:lnTo>
                    <a:pt x="1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55">
              <a:extLst>
                <a:ext uri="{FF2B5EF4-FFF2-40B4-BE49-F238E27FC236}">
                  <a16:creationId xmlns:a16="http://schemas.microsoft.com/office/drawing/2014/main" id="{C58485E8-09C8-4DD9-8AA4-1B7171D7B4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5213" y="539750"/>
              <a:ext cx="215900" cy="141288"/>
            </a:xfrm>
            <a:custGeom>
              <a:avLst/>
              <a:gdLst>
                <a:gd name="T0" fmla="*/ 69 w 136"/>
                <a:gd name="T1" fmla="*/ 2 h 89"/>
                <a:gd name="T2" fmla="*/ 73 w 136"/>
                <a:gd name="T3" fmla="*/ 9 h 89"/>
                <a:gd name="T4" fmla="*/ 76 w 136"/>
                <a:gd name="T5" fmla="*/ 14 h 89"/>
                <a:gd name="T6" fmla="*/ 80 w 136"/>
                <a:gd name="T7" fmla="*/ 11 h 89"/>
                <a:gd name="T8" fmla="*/ 87 w 136"/>
                <a:gd name="T9" fmla="*/ 7 h 89"/>
                <a:gd name="T10" fmla="*/ 107 w 136"/>
                <a:gd name="T11" fmla="*/ 14 h 89"/>
                <a:gd name="T12" fmla="*/ 127 w 136"/>
                <a:gd name="T13" fmla="*/ 18 h 89"/>
                <a:gd name="T14" fmla="*/ 136 w 136"/>
                <a:gd name="T15" fmla="*/ 31 h 89"/>
                <a:gd name="T16" fmla="*/ 127 w 136"/>
                <a:gd name="T17" fmla="*/ 49 h 89"/>
                <a:gd name="T18" fmla="*/ 120 w 136"/>
                <a:gd name="T19" fmla="*/ 65 h 89"/>
                <a:gd name="T20" fmla="*/ 113 w 136"/>
                <a:gd name="T21" fmla="*/ 76 h 89"/>
                <a:gd name="T22" fmla="*/ 102 w 136"/>
                <a:gd name="T23" fmla="*/ 78 h 89"/>
                <a:gd name="T24" fmla="*/ 98 w 136"/>
                <a:gd name="T25" fmla="*/ 80 h 89"/>
                <a:gd name="T26" fmla="*/ 89 w 136"/>
                <a:gd name="T27" fmla="*/ 87 h 89"/>
                <a:gd name="T28" fmla="*/ 80 w 136"/>
                <a:gd name="T29" fmla="*/ 87 h 89"/>
                <a:gd name="T30" fmla="*/ 71 w 136"/>
                <a:gd name="T31" fmla="*/ 80 h 89"/>
                <a:gd name="T32" fmla="*/ 60 w 136"/>
                <a:gd name="T33" fmla="*/ 78 h 89"/>
                <a:gd name="T34" fmla="*/ 49 w 136"/>
                <a:gd name="T35" fmla="*/ 78 h 89"/>
                <a:gd name="T36" fmla="*/ 38 w 136"/>
                <a:gd name="T37" fmla="*/ 71 h 89"/>
                <a:gd name="T38" fmla="*/ 29 w 136"/>
                <a:gd name="T39" fmla="*/ 65 h 89"/>
                <a:gd name="T40" fmla="*/ 31 w 136"/>
                <a:gd name="T41" fmla="*/ 60 h 89"/>
                <a:gd name="T42" fmla="*/ 36 w 136"/>
                <a:gd name="T43" fmla="*/ 54 h 89"/>
                <a:gd name="T44" fmla="*/ 42 w 136"/>
                <a:gd name="T45" fmla="*/ 54 h 89"/>
                <a:gd name="T46" fmla="*/ 47 w 136"/>
                <a:gd name="T47" fmla="*/ 51 h 89"/>
                <a:gd name="T48" fmla="*/ 42 w 136"/>
                <a:gd name="T49" fmla="*/ 51 h 89"/>
                <a:gd name="T50" fmla="*/ 36 w 136"/>
                <a:gd name="T51" fmla="*/ 54 h 89"/>
                <a:gd name="T52" fmla="*/ 29 w 136"/>
                <a:gd name="T53" fmla="*/ 56 h 89"/>
                <a:gd name="T54" fmla="*/ 16 w 136"/>
                <a:gd name="T55" fmla="*/ 56 h 89"/>
                <a:gd name="T56" fmla="*/ 7 w 136"/>
                <a:gd name="T57" fmla="*/ 51 h 89"/>
                <a:gd name="T58" fmla="*/ 2 w 136"/>
                <a:gd name="T59" fmla="*/ 38 h 89"/>
                <a:gd name="T60" fmla="*/ 0 w 136"/>
                <a:gd name="T61" fmla="*/ 29 h 89"/>
                <a:gd name="T62" fmla="*/ 2 w 136"/>
                <a:gd name="T63" fmla="*/ 20 h 89"/>
                <a:gd name="T64" fmla="*/ 7 w 136"/>
                <a:gd name="T65" fmla="*/ 16 h 89"/>
                <a:gd name="T66" fmla="*/ 9 w 136"/>
                <a:gd name="T67" fmla="*/ 16 h 89"/>
                <a:gd name="T68" fmla="*/ 13 w 136"/>
                <a:gd name="T69" fmla="*/ 18 h 89"/>
                <a:gd name="T70" fmla="*/ 16 w 136"/>
                <a:gd name="T71" fmla="*/ 14 h 89"/>
                <a:gd name="T72" fmla="*/ 16 w 136"/>
                <a:gd name="T73" fmla="*/ 7 h 89"/>
                <a:gd name="T74" fmla="*/ 20 w 136"/>
                <a:gd name="T75" fmla="*/ 2 h 89"/>
                <a:gd name="T76" fmla="*/ 27 w 136"/>
                <a:gd name="T77" fmla="*/ 5 h 89"/>
                <a:gd name="T78" fmla="*/ 31 w 136"/>
                <a:gd name="T79" fmla="*/ 11 h 89"/>
                <a:gd name="T80" fmla="*/ 42 w 136"/>
                <a:gd name="T81" fmla="*/ 16 h 89"/>
                <a:gd name="T82" fmla="*/ 51 w 136"/>
                <a:gd name="T83" fmla="*/ 18 h 89"/>
                <a:gd name="T84" fmla="*/ 56 w 136"/>
                <a:gd name="T85" fmla="*/ 20 h 89"/>
                <a:gd name="T86" fmla="*/ 58 w 136"/>
                <a:gd name="T87" fmla="*/ 18 h 89"/>
                <a:gd name="T88" fmla="*/ 58 w 136"/>
                <a:gd name="T89" fmla="*/ 14 h 89"/>
                <a:gd name="T90" fmla="*/ 60 w 136"/>
                <a:gd name="T91" fmla="*/ 5 h 89"/>
                <a:gd name="T92" fmla="*/ 65 w 136"/>
                <a:gd name="T93" fmla="*/ 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36" h="89">
                  <a:moveTo>
                    <a:pt x="67" y="0"/>
                  </a:moveTo>
                  <a:lnTo>
                    <a:pt x="69" y="2"/>
                  </a:lnTo>
                  <a:lnTo>
                    <a:pt x="71" y="5"/>
                  </a:lnTo>
                  <a:lnTo>
                    <a:pt x="73" y="9"/>
                  </a:lnTo>
                  <a:lnTo>
                    <a:pt x="73" y="11"/>
                  </a:lnTo>
                  <a:lnTo>
                    <a:pt x="76" y="14"/>
                  </a:lnTo>
                  <a:lnTo>
                    <a:pt x="78" y="14"/>
                  </a:lnTo>
                  <a:lnTo>
                    <a:pt x="80" y="11"/>
                  </a:lnTo>
                  <a:lnTo>
                    <a:pt x="85" y="9"/>
                  </a:lnTo>
                  <a:lnTo>
                    <a:pt x="87" y="7"/>
                  </a:lnTo>
                  <a:lnTo>
                    <a:pt x="91" y="9"/>
                  </a:lnTo>
                  <a:lnTo>
                    <a:pt x="107" y="14"/>
                  </a:lnTo>
                  <a:lnTo>
                    <a:pt x="120" y="16"/>
                  </a:lnTo>
                  <a:lnTo>
                    <a:pt x="127" y="18"/>
                  </a:lnTo>
                  <a:lnTo>
                    <a:pt x="133" y="22"/>
                  </a:lnTo>
                  <a:lnTo>
                    <a:pt x="136" y="31"/>
                  </a:lnTo>
                  <a:lnTo>
                    <a:pt x="133" y="42"/>
                  </a:lnTo>
                  <a:lnTo>
                    <a:pt x="127" y="49"/>
                  </a:lnTo>
                  <a:lnTo>
                    <a:pt x="122" y="56"/>
                  </a:lnTo>
                  <a:lnTo>
                    <a:pt x="120" y="65"/>
                  </a:lnTo>
                  <a:lnTo>
                    <a:pt x="118" y="71"/>
                  </a:lnTo>
                  <a:lnTo>
                    <a:pt x="113" y="76"/>
                  </a:lnTo>
                  <a:lnTo>
                    <a:pt x="109" y="78"/>
                  </a:lnTo>
                  <a:lnTo>
                    <a:pt x="102" y="78"/>
                  </a:lnTo>
                  <a:lnTo>
                    <a:pt x="100" y="78"/>
                  </a:lnTo>
                  <a:lnTo>
                    <a:pt x="98" y="80"/>
                  </a:lnTo>
                  <a:lnTo>
                    <a:pt x="93" y="82"/>
                  </a:lnTo>
                  <a:lnTo>
                    <a:pt x="89" y="87"/>
                  </a:lnTo>
                  <a:lnTo>
                    <a:pt x="85" y="89"/>
                  </a:lnTo>
                  <a:lnTo>
                    <a:pt x="80" y="87"/>
                  </a:lnTo>
                  <a:lnTo>
                    <a:pt x="76" y="85"/>
                  </a:lnTo>
                  <a:lnTo>
                    <a:pt x="71" y="80"/>
                  </a:lnTo>
                  <a:lnTo>
                    <a:pt x="65" y="78"/>
                  </a:lnTo>
                  <a:lnTo>
                    <a:pt x="60" y="78"/>
                  </a:lnTo>
                  <a:lnTo>
                    <a:pt x="53" y="80"/>
                  </a:lnTo>
                  <a:lnTo>
                    <a:pt x="49" y="78"/>
                  </a:lnTo>
                  <a:lnTo>
                    <a:pt x="45" y="76"/>
                  </a:lnTo>
                  <a:lnTo>
                    <a:pt x="38" y="71"/>
                  </a:lnTo>
                  <a:lnTo>
                    <a:pt x="31" y="69"/>
                  </a:lnTo>
                  <a:lnTo>
                    <a:pt x="29" y="65"/>
                  </a:lnTo>
                  <a:lnTo>
                    <a:pt x="29" y="62"/>
                  </a:lnTo>
                  <a:lnTo>
                    <a:pt x="31" y="60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42" y="54"/>
                  </a:lnTo>
                  <a:lnTo>
                    <a:pt x="47" y="54"/>
                  </a:lnTo>
                  <a:lnTo>
                    <a:pt x="47" y="51"/>
                  </a:lnTo>
                  <a:lnTo>
                    <a:pt x="45" y="51"/>
                  </a:lnTo>
                  <a:lnTo>
                    <a:pt x="42" y="51"/>
                  </a:lnTo>
                  <a:lnTo>
                    <a:pt x="38" y="54"/>
                  </a:lnTo>
                  <a:lnTo>
                    <a:pt x="36" y="54"/>
                  </a:lnTo>
                  <a:lnTo>
                    <a:pt x="36" y="54"/>
                  </a:lnTo>
                  <a:lnTo>
                    <a:pt x="29" y="56"/>
                  </a:lnTo>
                  <a:lnTo>
                    <a:pt x="22" y="56"/>
                  </a:lnTo>
                  <a:lnTo>
                    <a:pt x="16" y="56"/>
                  </a:lnTo>
                  <a:lnTo>
                    <a:pt x="11" y="54"/>
                  </a:lnTo>
                  <a:lnTo>
                    <a:pt x="7" y="51"/>
                  </a:lnTo>
                  <a:lnTo>
                    <a:pt x="5" y="45"/>
                  </a:lnTo>
                  <a:lnTo>
                    <a:pt x="2" y="38"/>
                  </a:lnTo>
                  <a:lnTo>
                    <a:pt x="2" y="34"/>
                  </a:lnTo>
                  <a:lnTo>
                    <a:pt x="0" y="29"/>
                  </a:lnTo>
                  <a:lnTo>
                    <a:pt x="0" y="25"/>
                  </a:lnTo>
                  <a:lnTo>
                    <a:pt x="2" y="20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9" y="16"/>
                  </a:lnTo>
                  <a:lnTo>
                    <a:pt x="11" y="16"/>
                  </a:lnTo>
                  <a:lnTo>
                    <a:pt x="13" y="18"/>
                  </a:lnTo>
                  <a:lnTo>
                    <a:pt x="16" y="16"/>
                  </a:lnTo>
                  <a:lnTo>
                    <a:pt x="16" y="14"/>
                  </a:lnTo>
                  <a:lnTo>
                    <a:pt x="16" y="9"/>
                  </a:lnTo>
                  <a:lnTo>
                    <a:pt x="16" y="7"/>
                  </a:lnTo>
                  <a:lnTo>
                    <a:pt x="18" y="5"/>
                  </a:lnTo>
                  <a:lnTo>
                    <a:pt x="20" y="2"/>
                  </a:lnTo>
                  <a:lnTo>
                    <a:pt x="25" y="2"/>
                  </a:lnTo>
                  <a:lnTo>
                    <a:pt x="27" y="5"/>
                  </a:lnTo>
                  <a:lnTo>
                    <a:pt x="29" y="7"/>
                  </a:lnTo>
                  <a:lnTo>
                    <a:pt x="31" y="11"/>
                  </a:lnTo>
                  <a:lnTo>
                    <a:pt x="38" y="14"/>
                  </a:lnTo>
                  <a:lnTo>
                    <a:pt x="42" y="16"/>
                  </a:lnTo>
                  <a:lnTo>
                    <a:pt x="49" y="18"/>
                  </a:lnTo>
                  <a:lnTo>
                    <a:pt x="51" y="18"/>
                  </a:lnTo>
                  <a:lnTo>
                    <a:pt x="53" y="20"/>
                  </a:lnTo>
                  <a:lnTo>
                    <a:pt x="56" y="20"/>
                  </a:lnTo>
                  <a:lnTo>
                    <a:pt x="58" y="20"/>
                  </a:lnTo>
                  <a:lnTo>
                    <a:pt x="58" y="18"/>
                  </a:lnTo>
                  <a:lnTo>
                    <a:pt x="58" y="16"/>
                  </a:lnTo>
                  <a:lnTo>
                    <a:pt x="58" y="14"/>
                  </a:lnTo>
                  <a:lnTo>
                    <a:pt x="60" y="9"/>
                  </a:lnTo>
                  <a:lnTo>
                    <a:pt x="60" y="5"/>
                  </a:lnTo>
                  <a:lnTo>
                    <a:pt x="62" y="2"/>
                  </a:lnTo>
                  <a:lnTo>
                    <a:pt x="65" y="2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56">
              <a:extLst>
                <a:ext uri="{FF2B5EF4-FFF2-40B4-BE49-F238E27FC236}">
                  <a16:creationId xmlns:a16="http://schemas.microsoft.com/office/drawing/2014/main" id="{849A4079-332E-46D9-A216-CCD850825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1188" y="536575"/>
              <a:ext cx="182563" cy="196850"/>
            </a:xfrm>
            <a:custGeom>
              <a:avLst/>
              <a:gdLst>
                <a:gd name="T0" fmla="*/ 20 w 115"/>
                <a:gd name="T1" fmla="*/ 0 h 124"/>
                <a:gd name="T2" fmla="*/ 24 w 115"/>
                <a:gd name="T3" fmla="*/ 9 h 124"/>
                <a:gd name="T4" fmla="*/ 26 w 115"/>
                <a:gd name="T5" fmla="*/ 13 h 124"/>
                <a:gd name="T6" fmla="*/ 29 w 115"/>
                <a:gd name="T7" fmla="*/ 36 h 124"/>
                <a:gd name="T8" fmla="*/ 29 w 115"/>
                <a:gd name="T9" fmla="*/ 40 h 124"/>
                <a:gd name="T10" fmla="*/ 26 w 115"/>
                <a:gd name="T11" fmla="*/ 47 h 124"/>
                <a:gd name="T12" fmla="*/ 29 w 115"/>
                <a:gd name="T13" fmla="*/ 56 h 124"/>
                <a:gd name="T14" fmla="*/ 29 w 115"/>
                <a:gd name="T15" fmla="*/ 58 h 124"/>
                <a:gd name="T16" fmla="*/ 29 w 115"/>
                <a:gd name="T17" fmla="*/ 56 h 124"/>
                <a:gd name="T18" fmla="*/ 42 w 115"/>
                <a:gd name="T19" fmla="*/ 31 h 124"/>
                <a:gd name="T20" fmla="*/ 46 w 115"/>
                <a:gd name="T21" fmla="*/ 31 h 124"/>
                <a:gd name="T22" fmla="*/ 58 w 115"/>
                <a:gd name="T23" fmla="*/ 51 h 124"/>
                <a:gd name="T24" fmla="*/ 60 w 115"/>
                <a:gd name="T25" fmla="*/ 56 h 124"/>
                <a:gd name="T26" fmla="*/ 62 w 115"/>
                <a:gd name="T27" fmla="*/ 51 h 124"/>
                <a:gd name="T28" fmla="*/ 62 w 115"/>
                <a:gd name="T29" fmla="*/ 29 h 124"/>
                <a:gd name="T30" fmla="*/ 66 w 115"/>
                <a:gd name="T31" fmla="*/ 20 h 124"/>
                <a:gd name="T32" fmla="*/ 89 w 115"/>
                <a:gd name="T33" fmla="*/ 20 h 124"/>
                <a:gd name="T34" fmla="*/ 95 w 115"/>
                <a:gd name="T35" fmla="*/ 24 h 124"/>
                <a:gd name="T36" fmla="*/ 104 w 115"/>
                <a:gd name="T37" fmla="*/ 24 h 124"/>
                <a:gd name="T38" fmla="*/ 111 w 115"/>
                <a:gd name="T39" fmla="*/ 29 h 124"/>
                <a:gd name="T40" fmla="*/ 115 w 115"/>
                <a:gd name="T41" fmla="*/ 42 h 124"/>
                <a:gd name="T42" fmla="*/ 102 w 115"/>
                <a:gd name="T43" fmla="*/ 67 h 124"/>
                <a:gd name="T44" fmla="*/ 95 w 115"/>
                <a:gd name="T45" fmla="*/ 76 h 124"/>
                <a:gd name="T46" fmla="*/ 86 w 115"/>
                <a:gd name="T47" fmla="*/ 91 h 124"/>
                <a:gd name="T48" fmla="*/ 78 w 115"/>
                <a:gd name="T49" fmla="*/ 100 h 124"/>
                <a:gd name="T50" fmla="*/ 71 w 115"/>
                <a:gd name="T51" fmla="*/ 107 h 124"/>
                <a:gd name="T52" fmla="*/ 69 w 115"/>
                <a:gd name="T53" fmla="*/ 113 h 124"/>
                <a:gd name="T54" fmla="*/ 64 w 115"/>
                <a:gd name="T55" fmla="*/ 120 h 124"/>
                <a:gd name="T56" fmla="*/ 55 w 115"/>
                <a:gd name="T57" fmla="*/ 124 h 124"/>
                <a:gd name="T58" fmla="*/ 29 w 115"/>
                <a:gd name="T59" fmla="*/ 118 h 124"/>
                <a:gd name="T60" fmla="*/ 24 w 115"/>
                <a:gd name="T61" fmla="*/ 113 h 124"/>
                <a:gd name="T62" fmla="*/ 24 w 115"/>
                <a:gd name="T63" fmla="*/ 100 h 124"/>
                <a:gd name="T64" fmla="*/ 29 w 115"/>
                <a:gd name="T65" fmla="*/ 91 h 124"/>
                <a:gd name="T66" fmla="*/ 38 w 115"/>
                <a:gd name="T67" fmla="*/ 89 h 124"/>
                <a:gd name="T68" fmla="*/ 44 w 115"/>
                <a:gd name="T69" fmla="*/ 84 h 124"/>
                <a:gd name="T70" fmla="*/ 44 w 115"/>
                <a:gd name="T71" fmla="*/ 80 h 124"/>
                <a:gd name="T72" fmla="*/ 20 w 115"/>
                <a:gd name="T73" fmla="*/ 78 h 124"/>
                <a:gd name="T74" fmla="*/ 11 w 115"/>
                <a:gd name="T75" fmla="*/ 76 h 124"/>
                <a:gd name="T76" fmla="*/ 9 w 115"/>
                <a:gd name="T77" fmla="*/ 71 h 124"/>
                <a:gd name="T78" fmla="*/ 9 w 115"/>
                <a:gd name="T79" fmla="*/ 64 h 124"/>
                <a:gd name="T80" fmla="*/ 4 w 115"/>
                <a:gd name="T81" fmla="*/ 62 h 124"/>
                <a:gd name="T82" fmla="*/ 2 w 115"/>
                <a:gd name="T83" fmla="*/ 60 h 124"/>
                <a:gd name="T84" fmla="*/ 2 w 115"/>
                <a:gd name="T85" fmla="*/ 53 h 124"/>
                <a:gd name="T86" fmla="*/ 2 w 115"/>
                <a:gd name="T87" fmla="*/ 40 h 124"/>
                <a:gd name="T88" fmla="*/ 0 w 115"/>
                <a:gd name="T89" fmla="*/ 31 h 124"/>
                <a:gd name="T90" fmla="*/ 4 w 115"/>
                <a:gd name="T91" fmla="*/ 22 h 124"/>
                <a:gd name="T92" fmla="*/ 6 w 115"/>
                <a:gd name="T93" fmla="*/ 11 h 124"/>
                <a:gd name="T94" fmla="*/ 11 w 115"/>
                <a:gd name="T95" fmla="*/ 0 h 124"/>
                <a:gd name="T96" fmla="*/ 15 w 115"/>
                <a:gd name="T97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15" h="124">
                  <a:moveTo>
                    <a:pt x="15" y="0"/>
                  </a:moveTo>
                  <a:lnTo>
                    <a:pt x="20" y="0"/>
                  </a:lnTo>
                  <a:lnTo>
                    <a:pt x="22" y="2"/>
                  </a:lnTo>
                  <a:lnTo>
                    <a:pt x="24" y="9"/>
                  </a:lnTo>
                  <a:lnTo>
                    <a:pt x="26" y="11"/>
                  </a:lnTo>
                  <a:lnTo>
                    <a:pt x="26" y="13"/>
                  </a:lnTo>
                  <a:lnTo>
                    <a:pt x="26" y="24"/>
                  </a:lnTo>
                  <a:lnTo>
                    <a:pt x="29" y="36"/>
                  </a:lnTo>
                  <a:lnTo>
                    <a:pt x="29" y="38"/>
                  </a:lnTo>
                  <a:lnTo>
                    <a:pt x="29" y="40"/>
                  </a:lnTo>
                  <a:lnTo>
                    <a:pt x="26" y="42"/>
                  </a:lnTo>
                  <a:lnTo>
                    <a:pt x="26" y="47"/>
                  </a:lnTo>
                  <a:lnTo>
                    <a:pt x="26" y="51"/>
                  </a:lnTo>
                  <a:lnTo>
                    <a:pt x="29" y="56"/>
                  </a:lnTo>
                  <a:lnTo>
                    <a:pt x="29" y="56"/>
                  </a:lnTo>
                  <a:lnTo>
                    <a:pt x="29" y="58"/>
                  </a:lnTo>
                  <a:lnTo>
                    <a:pt x="31" y="58"/>
                  </a:lnTo>
                  <a:lnTo>
                    <a:pt x="29" y="56"/>
                  </a:lnTo>
                  <a:lnTo>
                    <a:pt x="40" y="33"/>
                  </a:lnTo>
                  <a:lnTo>
                    <a:pt x="42" y="31"/>
                  </a:lnTo>
                  <a:lnTo>
                    <a:pt x="44" y="31"/>
                  </a:lnTo>
                  <a:lnTo>
                    <a:pt x="46" y="31"/>
                  </a:lnTo>
                  <a:lnTo>
                    <a:pt x="49" y="33"/>
                  </a:lnTo>
                  <a:lnTo>
                    <a:pt x="58" y="51"/>
                  </a:lnTo>
                  <a:lnTo>
                    <a:pt x="58" y="56"/>
                  </a:lnTo>
                  <a:lnTo>
                    <a:pt x="60" y="56"/>
                  </a:lnTo>
                  <a:lnTo>
                    <a:pt x="60" y="53"/>
                  </a:lnTo>
                  <a:lnTo>
                    <a:pt x="62" y="51"/>
                  </a:lnTo>
                  <a:lnTo>
                    <a:pt x="60" y="33"/>
                  </a:lnTo>
                  <a:lnTo>
                    <a:pt x="62" y="29"/>
                  </a:lnTo>
                  <a:lnTo>
                    <a:pt x="64" y="24"/>
                  </a:lnTo>
                  <a:lnTo>
                    <a:pt x="66" y="20"/>
                  </a:lnTo>
                  <a:lnTo>
                    <a:pt x="78" y="18"/>
                  </a:lnTo>
                  <a:lnTo>
                    <a:pt x="89" y="20"/>
                  </a:lnTo>
                  <a:lnTo>
                    <a:pt x="91" y="22"/>
                  </a:lnTo>
                  <a:lnTo>
                    <a:pt x="95" y="24"/>
                  </a:lnTo>
                  <a:lnTo>
                    <a:pt x="100" y="27"/>
                  </a:lnTo>
                  <a:lnTo>
                    <a:pt x="104" y="24"/>
                  </a:lnTo>
                  <a:lnTo>
                    <a:pt x="106" y="27"/>
                  </a:lnTo>
                  <a:lnTo>
                    <a:pt x="111" y="29"/>
                  </a:lnTo>
                  <a:lnTo>
                    <a:pt x="115" y="38"/>
                  </a:lnTo>
                  <a:lnTo>
                    <a:pt x="115" y="42"/>
                  </a:lnTo>
                  <a:lnTo>
                    <a:pt x="115" y="44"/>
                  </a:lnTo>
                  <a:lnTo>
                    <a:pt x="102" y="67"/>
                  </a:lnTo>
                  <a:lnTo>
                    <a:pt x="100" y="69"/>
                  </a:lnTo>
                  <a:lnTo>
                    <a:pt x="95" y="76"/>
                  </a:lnTo>
                  <a:lnTo>
                    <a:pt x="89" y="84"/>
                  </a:lnTo>
                  <a:lnTo>
                    <a:pt x="86" y="91"/>
                  </a:lnTo>
                  <a:lnTo>
                    <a:pt x="82" y="100"/>
                  </a:lnTo>
                  <a:lnTo>
                    <a:pt x="78" y="100"/>
                  </a:lnTo>
                  <a:lnTo>
                    <a:pt x="75" y="102"/>
                  </a:lnTo>
                  <a:lnTo>
                    <a:pt x="71" y="107"/>
                  </a:lnTo>
                  <a:lnTo>
                    <a:pt x="69" y="111"/>
                  </a:lnTo>
                  <a:lnTo>
                    <a:pt x="69" y="113"/>
                  </a:lnTo>
                  <a:lnTo>
                    <a:pt x="66" y="116"/>
                  </a:lnTo>
                  <a:lnTo>
                    <a:pt x="64" y="120"/>
                  </a:lnTo>
                  <a:lnTo>
                    <a:pt x="60" y="122"/>
                  </a:lnTo>
                  <a:lnTo>
                    <a:pt x="55" y="124"/>
                  </a:lnTo>
                  <a:lnTo>
                    <a:pt x="49" y="124"/>
                  </a:lnTo>
                  <a:lnTo>
                    <a:pt x="29" y="118"/>
                  </a:lnTo>
                  <a:lnTo>
                    <a:pt x="26" y="116"/>
                  </a:lnTo>
                  <a:lnTo>
                    <a:pt x="24" y="113"/>
                  </a:lnTo>
                  <a:lnTo>
                    <a:pt x="22" y="109"/>
                  </a:lnTo>
                  <a:lnTo>
                    <a:pt x="24" y="100"/>
                  </a:lnTo>
                  <a:lnTo>
                    <a:pt x="26" y="96"/>
                  </a:lnTo>
                  <a:lnTo>
                    <a:pt x="29" y="91"/>
                  </a:lnTo>
                  <a:lnTo>
                    <a:pt x="33" y="89"/>
                  </a:lnTo>
                  <a:lnTo>
                    <a:pt x="38" y="89"/>
                  </a:lnTo>
                  <a:lnTo>
                    <a:pt x="42" y="87"/>
                  </a:lnTo>
                  <a:lnTo>
                    <a:pt x="44" y="84"/>
                  </a:lnTo>
                  <a:lnTo>
                    <a:pt x="44" y="82"/>
                  </a:lnTo>
                  <a:lnTo>
                    <a:pt x="44" y="80"/>
                  </a:lnTo>
                  <a:lnTo>
                    <a:pt x="42" y="80"/>
                  </a:lnTo>
                  <a:lnTo>
                    <a:pt x="20" y="78"/>
                  </a:lnTo>
                  <a:lnTo>
                    <a:pt x="15" y="78"/>
                  </a:lnTo>
                  <a:lnTo>
                    <a:pt x="11" y="76"/>
                  </a:lnTo>
                  <a:lnTo>
                    <a:pt x="9" y="73"/>
                  </a:lnTo>
                  <a:lnTo>
                    <a:pt x="9" y="71"/>
                  </a:lnTo>
                  <a:lnTo>
                    <a:pt x="9" y="67"/>
                  </a:lnTo>
                  <a:lnTo>
                    <a:pt x="9" y="64"/>
                  </a:lnTo>
                  <a:lnTo>
                    <a:pt x="6" y="64"/>
                  </a:lnTo>
                  <a:lnTo>
                    <a:pt x="4" y="62"/>
                  </a:lnTo>
                  <a:lnTo>
                    <a:pt x="4" y="62"/>
                  </a:lnTo>
                  <a:lnTo>
                    <a:pt x="2" y="60"/>
                  </a:lnTo>
                  <a:lnTo>
                    <a:pt x="2" y="60"/>
                  </a:lnTo>
                  <a:lnTo>
                    <a:pt x="2" y="53"/>
                  </a:lnTo>
                  <a:lnTo>
                    <a:pt x="2" y="47"/>
                  </a:lnTo>
                  <a:lnTo>
                    <a:pt x="2" y="40"/>
                  </a:lnTo>
                  <a:lnTo>
                    <a:pt x="0" y="33"/>
                  </a:lnTo>
                  <a:lnTo>
                    <a:pt x="0" y="31"/>
                  </a:lnTo>
                  <a:lnTo>
                    <a:pt x="2" y="29"/>
                  </a:lnTo>
                  <a:lnTo>
                    <a:pt x="4" y="22"/>
                  </a:lnTo>
                  <a:lnTo>
                    <a:pt x="6" y="18"/>
                  </a:lnTo>
                  <a:lnTo>
                    <a:pt x="6" y="11"/>
                  </a:lnTo>
                  <a:lnTo>
                    <a:pt x="9" y="7"/>
                  </a:lnTo>
                  <a:lnTo>
                    <a:pt x="11" y="0"/>
                  </a:lnTo>
                  <a:lnTo>
                    <a:pt x="13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57">
              <a:extLst>
                <a:ext uri="{FF2B5EF4-FFF2-40B4-BE49-F238E27FC236}">
                  <a16:creationId xmlns:a16="http://schemas.microsoft.com/office/drawing/2014/main" id="{50DFCBFD-2F3F-4EE4-883C-8C80DEDEE9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2900" y="2322513"/>
              <a:ext cx="153988" cy="184150"/>
            </a:xfrm>
            <a:custGeom>
              <a:avLst/>
              <a:gdLst>
                <a:gd name="T0" fmla="*/ 62 w 97"/>
                <a:gd name="T1" fmla="*/ 0 h 116"/>
                <a:gd name="T2" fmla="*/ 73 w 97"/>
                <a:gd name="T3" fmla="*/ 0 h 116"/>
                <a:gd name="T4" fmla="*/ 84 w 97"/>
                <a:gd name="T5" fmla="*/ 2 h 116"/>
                <a:gd name="T6" fmla="*/ 86 w 97"/>
                <a:gd name="T7" fmla="*/ 4 h 116"/>
                <a:gd name="T8" fmla="*/ 91 w 97"/>
                <a:gd name="T9" fmla="*/ 7 h 116"/>
                <a:gd name="T10" fmla="*/ 93 w 97"/>
                <a:gd name="T11" fmla="*/ 11 h 116"/>
                <a:gd name="T12" fmla="*/ 95 w 97"/>
                <a:gd name="T13" fmla="*/ 16 h 116"/>
                <a:gd name="T14" fmla="*/ 97 w 97"/>
                <a:gd name="T15" fmla="*/ 22 h 116"/>
                <a:gd name="T16" fmla="*/ 97 w 97"/>
                <a:gd name="T17" fmla="*/ 27 h 116"/>
                <a:gd name="T18" fmla="*/ 97 w 97"/>
                <a:gd name="T19" fmla="*/ 31 h 116"/>
                <a:gd name="T20" fmla="*/ 93 w 97"/>
                <a:gd name="T21" fmla="*/ 36 h 116"/>
                <a:gd name="T22" fmla="*/ 89 w 97"/>
                <a:gd name="T23" fmla="*/ 40 h 116"/>
                <a:gd name="T24" fmla="*/ 89 w 97"/>
                <a:gd name="T25" fmla="*/ 42 h 116"/>
                <a:gd name="T26" fmla="*/ 86 w 97"/>
                <a:gd name="T27" fmla="*/ 47 h 116"/>
                <a:gd name="T28" fmla="*/ 86 w 97"/>
                <a:gd name="T29" fmla="*/ 49 h 116"/>
                <a:gd name="T30" fmla="*/ 89 w 97"/>
                <a:gd name="T31" fmla="*/ 58 h 116"/>
                <a:gd name="T32" fmla="*/ 89 w 97"/>
                <a:gd name="T33" fmla="*/ 67 h 116"/>
                <a:gd name="T34" fmla="*/ 89 w 97"/>
                <a:gd name="T35" fmla="*/ 76 h 116"/>
                <a:gd name="T36" fmla="*/ 86 w 97"/>
                <a:gd name="T37" fmla="*/ 84 h 116"/>
                <a:gd name="T38" fmla="*/ 82 w 97"/>
                <a:gd name="T39" fmla="*/ 91 h 116"/>
                <a:gd name="T40" fmla="*/ 80 w 97"/>
                <a:gd name="T41" fmla="*/ 93 h 116"/>
                <a:gd name="T42" fmla="*/ 75 w 97"/>
                <a:gd name="T43" fmla="*/ 96 h 116"/>
                <a:gd name="T44" fmla="*/ 73 w 97"/>
                <a:gd name="T45" fmla="*/ 98 h 116"/>
                <a:gd name="T46" fmla="*/ 64 w 97"/>
                <a:gd name="T47" fmla="*/ 100 h 116"/>
                <a:gd name="T48" fmla="*/ 55 w 97"/>
                <a:gd name="T49" fmla="*/ 102 h 116"/>
                <a:gd name="T50" fmla="*/ 49 w 97"/>
                <a:gd name="T51" fmla="*/ 107 h 116"/>
                <a:gd name="T52" fmla="*/ 40 w 97"/>
                <a:gd name="T53" fmla="*/ 111 h 116"/>
                <a:gd name="T54" fmla="*/ 33 w 97"/>
                <a:gd name="T55" fmla="*/ 113 h 116"/>
                <a:gd name="T56" fmla="*/ 24 w 97"/>
                <a:gd name="T57" fmla="*/ 116 h 116"/>
                <a:gd name="T58" fmla="*/ 15 w 97"/>
                <a:gd name="T59" fmla="*/ 113 h 116"/>
                <a:gd name="T60" fmla="*/ 6 w 97"/>
                <a:gd name="T61" fmla="*/ 111 h 116"/>
                <a:gd name="T62" fmla="*/ 4 w 97"/>
                <a:gd name="T63" fmla="*/ 107 h 116"/>
                <a:gd name="T64" fmla="*/ 2 w 97"/>
                <a:gd name="T65" fmla="*/ 102 h 116"/>
                <a:gd name="T66" fmla="*/ 0 w 97"/>
                <a:gd name="T67" fmla="*/ 98 h 116"/>
                <a:gd name="T68" fmla="*/ 2 w 97"/>
                <a:gd name="T69" fmla="*/ 96 h 116"/>
                <a:gd name="T70" fmla="*/ 4 w 97"/>
                <a:gd name="T71" fmla="*/ 91 h 116"/>
                <a:gd name="T72" fmla="*/ 6 w 97"/>
                <a:gd name="T73" fmla="*/ 89 h 116"/>
                <a:gd name="T74" fmla="*/ 9 w 97"/>
                <a:gd name="T75" fmla="*/ 89 h 116"/>
                <a:gd name="T76" fmla="*/ 13 w 97"/>
                <a:gd name="T77" fmla="*/ 82 h 116"/>
                <a:gd name="T78" fmla="*/ 15 w 97"/>
                <a:gd name="T79" fmla="*/ 73 h 116"/>
                <a:gd name="T80" fmla="*/ 17 w 97"/>
                <a:gd name="T81" fmla="*/ 69 h 116"/>
                <a:gd name="T82" fmla="*/ 17 w 97"/>
                <a:gd name="T83" fmla="*/ 64 h 116"/>
                <a:gd name="T84" fmla="*/ 15 w 97"/>
                <a:gd name="T85" fmla="*/ 60 h 116"/>
                <a:gd name="T86" fmla="*/ 11 w 97"/>
                <a:gd name="T87" fmla="*/ 56 h 116"/>
                <a:gd name="T88" fmla="*/ 11 w 97"/>
                <a:gd name="T89" fmla="*/ 51 h 116"/>
                <a:gd name="T90" fmla="*/ 11 w 97"/>
                <a:gd name="T91" fmla="*/ 47 h 116"/>
                <a:gd name="T92" fmla="*/ 11 w 97"/>
                <a:gd name="T93" fmla="*/ 40 h 116"/>
                <a:gd name="T94" fmla="*/ 11 w 97"/>
                <a:gd name="T95" fmla="*/ 31 h 116"/>
                <a:gd name="T96" fmla="*/ 13 w 97"/>
                <a:gd name="T97" fmla="*/ 29 h 116"/>
                <a:gd name="T98" fmla="*/ 17 w 97"/>
                <a:gd name="T99" fmla="*/ 27 h 116"/>
                <a:gd name="T100" fmla="*/ 33 w 97"/>
                <a:gd name="T101" fmla="*/ 27 h 116"/>
                <a:gd name="T102" fmla="*/ 35 w 97"/>
                <a:gd name="T103" fmla="*/ 24 h 116"/>
                <a:gd name="T104" fmla="*/ 37 w 97"/>
                <a:gd name="T105" fmla="*/ 22 h 116"/>
                <a:gd name="T106" fmla="*/ 40 w 97"/>
                <a:gd name="T107" fmla="*/ 16 h 116"/>
                <a:gd name="T108" fmla="*/ 42 w 97"/>
                <a:gd name="T109" fmla="*/ 11 h 116"/>
                <a:gd name="T110" fmla="*/ 46 w 97"/>
                <a:gd name="T111" fmla="*/ 4 h 116"/>
                <a:gd name="T112" fmla="*/ 51 w 97"/>
                <a:gd name="T113" fmla="*/ 2 h 116"/>
                <a:gd name="T114" fmla="*/ 57 w 97"/>
                <a:gd name="T115" fmla="*/ 0 h 116"/>
                <a:gd name="T116" fmla="*/ 62 w 97"/>
                <a:gd name="T11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97" h="116">
                  <a:moveTo>
                    <a:pt x="62" y="0"/>
                  </a:moveTo>
                  <a:lnTo>
                    <a:pt x="73" y="0"/>
                  </a:lnTo>
                  <a:lnTo>
                    <a:pt x="84" y="2"/>
                  </a:lnTo>
                  <a:lnTo>
                    <a:pt x="86" y="4"/>
                  </a:lnTo>
                  <a:lnTo>
                    <a:pt x="91" y="7"/>
                  </a:lnTo>
                  <a:lnTo>
                    <a:pt x="93" y="11"/>
                  </a:lnTo>
                  <a:lnTo>
                    <a:pt x="95" y="16"/>
                  </a:lnTo>
                  <a:lnTo>
                    <a:pt x="97" y="22"/>
                  </a:lnTo>
                  <a:lnTo>
                    <a:pt x="97" y="27"/>
                  </a:lnTo>
                  <a:lnTo>
                    <a:pt x="97" y="31"/>
                  </a:lnTo>
                  <a:lnTo>
                    <a:pt x="93" y="36"/>
                  </a:lnTo>
                  <a:lnTo>
                    <a:pt x="89" y="40"/>
                  </a:lnTo>
                  <a:lnTo>
                    <a:pt x="89" y="42"/>
                  </a:lnTo>
                  <a:lnTo>
                    <a:pt x="86" y="47"/>
                  </a:lnTo>
                  <a:lnTo>
                    <a:pt x="86" y="49"/>
                  </a:lnTo>
                  <a:lnTo>
                    <a:pt x="89" y="58"/>
                  </a:lnTo>
                  <a:lnTo>
                    <a:pt x="89" y="67"/>
                  </a:lnTo>
                  <a:lnTo>
                    <a:pt x="89" y="76"/>
                  </a:lnTo>
                  <a:lnTo>
                    <a:pt x="86" y="84"/>
                  </a:lnTo>
                  <a:lnTo>
                    <a:pt x="82" y="91"/>
                  </a:lnTo>
                  <a:lnTo>
                    <a:pt x="80" y="93"/>
                  </a:lnTo>
                  <a:lnTo>
                    <a:pt x="75" y="96"/>
                  </a:lnTo>
                  <a:lnTo>
                    <a:pt x="73" y="98"/>
                  </a:lnTo>
                  <a:lnTo>
                    <a:pt x="64" y="100"/>
                  </a:lnTo>
                  <a:lnTo>
                    <a:pt x="55" y="102"/>
                  </a:lnTo>
                  <a:lnTo>
                    <a:pt x="49" y="107"/>
                  </a:lnTo>
                  <a:lnTo>
                    <a:pt x="40" y="111"/>
                  </a:lnTo>
                  <a:lnTo>
                    <a:pt x="33" y="113"/>
                  </a:lnTo>
                  <a:lnTo>
                    <a:pt x="24" y="116"/>
                  </a:lnTo>
                  <a:lnTo>
                    <a:pt x="15" y="113"/>
                  </a:lnTo>
                  <a:lnTo>
                    <a:pt x="6" y="111"/>
                  </a:lnTo>
                  <a:lnTo>
                    <a:pt x="4" y="107"/>
                  </a:lnTo>
                  <a:lnTo>
                    <a:pt x="2" y="102"/>
                  </a:lnTo>
                  <a:lnTo>
                    <a:pt x="0" y="98"/>
                  </a:lnTo>
                  <a:lnTo>
                    <a:pt x="2" y="96"/>
                  </a:lnTo>
                  <a:lnTo>
                    <a:pt x="4" y="91"/>
                  </a:lnTo>
                  <a:lnTo>
                    <a:pt x="6" y="89"/>
                  </a:lnTo>
                  <a:lnTo>
                    <a:pt x="9" y="89"/>
                  </a:lnTo>
                  <a:lnTo>
                    <a:pt x="13" y="82"/>
                  </a:lnTo>
                  <a:lnTo>
                    <a:pt x="15" y="73"/>
                  </a:lnTo>
                  <a:lnTo>
                    <a:pt x="17" y="69"/>
                  </a:lnTo>
                  <a:lnTo>
                    <a:pt x="17" y="64"/>
                  </a:lnTo>
                  <a:lnTo>
                    <a:pt x="15" y="60"/>
                  </a:lnTo>
                  <a:lnTo>
                    <a:pt x="11" y="56"/>
                  </a:lnTo>
                  <a:lnTo>
                    <a:pt x="11" y="51"/>
                  </a:lnTo>
                  <a:lnTo>
                    <a:pt x="11" y="47"/>
                  </a:lnTo>
                  <a:lnTo>
                    <a:pt x="11" y="40"/>
                  </a:lnTo>
                  <a:lnTo>
                    <a:pt x="11" y="31"/>
                  </a:lnTo>
                  <a:lnTo>
                    <a:pt x="13" y="29"/>
                  </a:lnTo>
                  <a:lnTo>
                    <a:pt x="17" y="27"/>
                  </a:lnTo>
                  <a:lnTo>
                    <a:pt x="33" y="27"/>
                  </a:lnTo>
                  <a:lnTo>
                    <a:pt x="35" y="24"/>
                  </a:lnTo>
                  <a:lnTo>
                    <a:pt x="37" y="22"/>
                  </a:lnTo>
                  <a:lnTo>
                    <a:pt x="40" y="16"/>
                  </a:lnTo>
                  <a:lnTo>
                    <a:pt x="42" y="11"/>
                  </a:lnTo>
                  <a:lnTo>
                    <a:pt x="46" y="4"/>
                  </a:lnTo>
                  <a:lnTo>
                    <a:pt x="51" y="2"/>
                  </a:lnTo>
                  <a:lnTo>
                    <a:pt x="57" y="0"/>
                  </a:lnTo>
                  <a:lnTo>
                    <a:pt x="6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58">
              <a:extLst>
                <a:ext uri="{FF2B5EF4-FFF2-40B4-BE49-F238E27FC236}">
                  <a16:creationId xmlns:a16="http://schemas.microsoft.com/office/drawing/2014/main" id="{27329243-4809-4D29-B1CC-D76938DAF1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7025" y="2530475"/>
              <a:ext cx="190500" cy="219075"/>
            </a:xfrm>
            <a:custGeom>
              <a:avLst/>
              <a:gdLst>
                <a:gd name="T0" fmla="*/ 22 w 120"/>
                <a:gd name="T1" fmla="*/ 0 h 138"/>
                <a:gd name="T2" fmla="*/ 42 w 120"/>
                <a:gd name="T3" fmla="*/ 16 h 138"/>
                <a:gd name="T4" fmla="*/ 62 w 120"/>
                <a:gd name="T5" fmla="*/ 31 h 138"/>
                <a:gd name="T6" fmla="*/ 80 w 120"/>
                <a:gd name="T7" fmla="*/ 40 h 138"/>
                <a:gd name="T8" fmla="*/ 93 w 120"/>
                <a:gd name="T9" fmla="*/ 40 h 138"/>
                <a:gd name="T10" fmla="*/ 102 w 120"/>
                <a:gd name="T11" fmla="*/ 36 h 138"/>
                <a:gd name="T12" fmla="*/ 105 w 120"/>
                <a:gd name="T13" fmla="*/ 40 h 138"/>
                <a:gd name="T14" fmla="*/ 107 w 120"/>
                <a:gd name="T15" fmla="*/ 45 h 138"/>
                <a:gd name="T16" fmla="*/ 118 w 120"/>
                <a:gd name="T17" fmla="*/ 58 h 138"/>
                <a:gd name="T18" fmla="*/ 120 w 120"/>
                <a:gd name="T19" fmla="*/ 67 h 138"/>
                <a:gd name="T20" fmla="*/ 113 w 120"/>
                <a:gd name="T21" fmla="*/ 74 h 138"/>
                <a:gd name="T22" fmla="*/ 98 w 120"/>
                <a:gd name="T23" fmla="*/ 80 h 138"/>
                <a:gd name="T24" fmla="*/ 87 w 120"/>
                <a:gd name="T25" fmla="*/ 89 h 138"/>
                <a:gd name="T26" fmla="*/ 85 w 120"/>
                <a:gd name="T27" fmla="*/ 102 h 138"/>
                <a:gd name="T28" fmla="*/ 80 w 120"/>
                <a:gd name="T29" fmla="*/ 111 h 138"/>
                <a:gd name="T30" fmla="*/ 69 w 120"/>
                <a:gd name="T31" fmla="*/ 109 h 138"/>
                <a:gd name="T32" fmla="*/ 53 w 120"/>
                <a:gd name="T33" fmla="*/ 100 h 138"/>
                <a:gd name="T34" fmla="*/ 38 w 120"/>
                <a:gd name="T35" fmla="*/ 98 h 138"/>
                <a:gd name="T36" fmla="*/ 27 w 120"/>
                <a:gd name="T37" fmla="*/ 105 h 138"/>
                <a:gd name="T38" fmla="*/ 20 w 120"/>
                <a:gd name="T39" fmla="*/ 107 h 138"/>
                <a:gd name="T40" fmla="*/ 40 w 120"/>
                <a:gd name="T41" fmla="*/ 120 h 138"/>
                <a:gd name="T42" fmla="*/ 40 w 120"/>
                <a:gd name="T43" fmla="*/ 125 h 138"/>
                <a:gd name="T44" fmla="*/ 22 w 120"/>
                <a:gd name="T45" fmla="*/ 138 h 138"/>
                <a:gd name="T46" fmla="*/ 20 w 120"/>
                <a:gd name="T47" fmla="*/ 138 h 138"/>
                <a:gd name="T48" fmla="*/ 13 w 120"/>
                <a:gd name="T49" fmla="*/ 129 h 138"/>
                <a:gd name="T50" fmla="*/ 9 w 120"/>
                <a:gd name="T51" fmla="*/ 118 h 138"/>
                <a:gd name="T52" fmla="*/ 5 w 120"/>
                <a:gd name="T53" fmla="*/ 114 h 138"/>
                <a:gd name="T54" fmla="*/ 0 w 120"/>
                <a:gd name="T55" fmla="*/ 105 h 138"/>
                <a:gd name="T56" fmla="*/ 5 w 120"/>
                <a:gd name="T57" fmla="*/ 96 h 138"/>
                <a:gd name="T58" fmla="*/ 9 w 120"/>
                <a:gd name="T59" fmla="*/ 87 h 138"/>
                <a:gd name="T60" fmla="*/ 9 w 120"/>
                <a:gd name="T61" fmla="*/ 82 h 138"/>
                <a:gd name="T62" fmla="*/ 11 w 120"/>
                <a:gd name="T63" fmla="*/ 76 h 138"/>
                <a:gd name="T64" fmla="*/ 18 w 120"/>
                <a:gd name="T65" fmla="*/ 76 h 138"/>
                <a:gd name="T66" fmla="*/ 22 w 120"/>
                <a:gd name="T67" fmla="*/ 74 h 138"/>
                <a:gd name="T68" fmla="*/ 22 w 120"/>
                <a:gd name="T69" fmla="*/ 34 h 138"/>
                <a:gd name="T70" fmla="*/ 18 w 120"/>
                <a:gd name="T71" fmla="*/ 20 h 138"/>
                <a:gd name="T72" fmla="*/ 11 w 120"/>
                <a:gd name="T73" fmla="*/ 9 h 138"/>
                <a:gd name="T74" fmla="*/ 13 w 120"/>
                <a:gd name="T75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20" h="138">
                  <a:moveTo>
                    <a:pt x="18" y="0"/>
                  </a:moveTo>
                  <a:lnTo>
                    <a:pt x="22" y="0"/>
                  </a:lnTo>
                  <a:lnTo>
                    <a:pt x="33" y="7"/>
                  </a:lnTo>
                  <a:lnTo>
                    <a:pt x="42" y="16"/>
                  </a:lnTo>
                  <a:lnTo>
                    <a:pt x="51" y="25"/>
                  </a:lnTo>
                  <a:lnTo>
                    <a:pt x="62" y="31"/>
                  </a:lnTo>
                  <a:lnTo>
                    <a:pt x="73" y="38"/>
                  </a:lnTo>
                  <a:lnTo>
                    <a:pt x="80" y="40"/>
                  </a:lnTo>
                  <a:lnTo>
                    <a:pt x="87" y="42"/>
                  </a:lnTo>
                  <a:lnTo>
                    <a:pt x="93" y="40"/>
                  </a:lnTo>
                  <a:lnTo>
                    <a:pt x="98" y="36"/>
                  </a:lnTo>
                  <a:lnTo>
                    <a:pt x="102" y="36"/>
                  </a:lnTo>
                  <a:lnTo>
                    <a:pt x="102" y="36"/>
                  </a:lnTo>
                  <a:lnTo>
                    <a:pt x="105" y="40"/>
                  </a:lnTo>
                  <a:lnTo>
                    <a:pt x="107" y="42"/>
                  </a:lnTo>
                  <a:lnTo>
                    <a:pt x="107" y="45"/>
                  </a:lnTo>
                  <a:lnTo>
                    <a:pt x="109" y="49"/>
                  </a:lnTo>
                  <a:lnTo>
                    <a:pt x="118" y="58"/>
                  </a:lnTo>
                  <a:lnTo>
                    <a:pt x="120" y="62"/>
                  </a:lnTo>
                  <a:lnTo>
                    <a:pt x="120" y="67"/>
                  </a:lnTo>
                  <a:lnTo>
                    <a:pt x="118" y="71"/>
                  </a:lnTo>
                  <a:lnTo>
                    <a:pt x="113" y="74"/>
                  </a:lnTo>
                  <a:lnTo>
                    <a:pt x="107" y="78"/>
                  </a:lnTo>
                  <a:lnTo>
                    <a:pt x="98" y="80"/>
                  </a:lnTo>
                  <a:lnTo>
                    <a:pt x="91" y="85"/>
                  </a:lnTo>
                  <a:lnTo>
                    <a:pt x="87" y="89"/>
                  </a:lnTo>
                  <a:lnTo>
                    <a:pt x="85" y="94"/>
                  </a:lnTo>
                  <a:lnTo>
                    <a:pt x="85" y="102"/>
                  </a:lnTo>
                  <a:lnTo>
                    <a:pt x="82" y="109"/>
                  </a:lnTo>
                  <a:lnTo>
                    <a:pt x="80" y="111"/>
                  </a:lnTo>
                  <a:lnTo>
                    <a:pt x="78" y="111"/>
                  </a:lnTo>
                  <a:lnTo>
                    <a:pt x="69" y="109"/>
                  </a:lnTo>
                  <a:lnTo>
                    <a:pt x="60" y="105"/>
                  </a:lnTo>
                  <a:lnTo>
                    <a:pt x="53" y="100"/>
                  </a:lnTo>
                  <a:lnTo>
                    <a:pt x="47" y="98"/>
                  </a:lnTo>
                  <a:lnTo>
                    <a:pt x="38" y="98"/>
                  </a:lnTo>
                  <a:lnTo>
                    <a:pt x="31" y="102"/>
                  </a:lnTo>
                  <a:lnTo>
                    <a:pt x="27" y="105"/>
                  </a:lnTo>
                  <a:lnTo>
                    <a:pt x="20" y="107"/>
                  </a:lnTo>
                  <a:lnTo>
                    <a:pt x="20" y="107"/>
                  </a:lnTo>
                  <a:lnTo>
                    <a:pt x="20" y="109"/>
                  </a:lnTo>
                  <a:lnTo>
                    <a:pt x="40" y="120"/>
                  </a:lnTo>
                  <a:lnTo>
                    <a:pt x="40" y="122"/>
                  </a:lnTo>
                  <a:lnTo>
                    <a:pt x="40" y="125"/>
                  </a:lnTo>
                  <a:lnTo>
                    <a:pt x="40" y="127"/>
                  </a:lnTo>
                  <a:lnTo>
                    <a:pt x="22" y="138"/>
                  </a:lnTo>
                  <a:lnTo>
                    <a:pt x="20" y="138"/>
                  </a:lnTo>
                  <a:lnTo>
                    <a:pt x="20" y="138"/>
                  </a:lnTo>
                  <a:lnTo>
                    <a:pt x="18" y="138"/>
                  </a:lnTo>
                  <a:lnTo>
                    <a:pt x="13" y="129"/>
                  </a:lnTo>
                  <a:lnTo>
                    <a:pt x="11" y="122"/>
                  </a:lnTo>
                  <a:lnTo>
                    <a:pt x="9" y="118"/>
                  </a:lnTo>
                  <a:lnTo>
                    <a:pt x="7" y="116"/>
                  </a:lnTo>
                  <a:lnTo>
                    <a:pt x="5" y="114"/>
                  </a:lnTo>
                  <a:lnTo>
                    <a:pt x="2" y="109"/>
                  </a:lnTo>
                  <a:lnTo>
                    <a:pt x="0" y="105"/>
                  </a:lnTo>
                  <a:lnTo>
                    <a:pt x="2" y="100"/>
                  </a:lnTo>
                  <a:lnTo>
                    <a:pt x="5" y="96"/>
                  </a:lnTo>
                  <a:lnTo>
                    <a:pt x="7" y="91"/>
                  </a:lnTo>
                  <a:lnTo>
                    <a:pt x="9" y="87"/>
                  </a:lnTo>
                  <a:lnTo>
                    <a:pt x="9" y="85"/>
                  </a:lnTo>
                  <a:lnTo>
                    <a:pt x="9" y="82"/>
                  </a:lnTo>
                  <a:lnTo>
                    <a:pt x="9" y="78"/>
                  </a:lnTo>
                  <a:lnTo>
                    <a:pt x="11" y="76"/>
                  </a:lnTo>
                  <a:lnTo>
                    <a:pt x="13" y="76"/>
                  </a:lnTo>
                  <a:lnTo>
                    <a:pt x="18" y="76"/>
                  </a:lnTo>
                  <a:lnTo>
                    <a:pt x="20" y="74"/>
                  </a:lnTo>
                  <a:lnTo>
                    <a:pt x="22" y="74"/>
                  </a:lnTo>
                  <a:lnTo>
                    <a:pt x="22" y="71"/>
                  </a:lnTo>
                  <a:lnTo>
                    <a:pt x="22" y="34"/>
                  </a:lnTo>
                  <a:lnTo>
                    <a:pt x="20" y="27"/>
                  </a:lnTo>
                  <a:lnTo>
                    <a:pt x="18" y="20"/>
                  </a:lnTo>
                  <a:lnTo>
                    <a:pt x="16" y="16"/>
                  </a:lnTo>
                  <a:lnTo>
                    <a:pt x="11" y="9"/>
                  </a:lnTo>
                  <a:lnTo>
                    <a:pt x="11" y="5"/>
                  </a:lnTo>
                  <a:lnTo>
                    <a:pt x="13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59">
              <a:extLst>
                <a:ext uri="{FF2B5EF4-FFF2-40B4-BE49-F238E27FC236}">
                  <a16:creationId xmlns:a16="http://schemas.microsoft.com/office/drawing/2014/main" id="{87E312D8-C439-432B-BFF9-1169A67FA4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363" y="257175"/>
              <a:ext cx="152400" cy="212725"/>
            </a:xfrm>
            <a:custGeom>
              <a:avLst/>
              <a:gdLst>
                <a:gd name="T0" fmla="*/ 58 w 96"/>
                <a:gd name="T1" fmla="*/ 0 h 134"/>
                <a:gd name="T2" fmla="*/ 67 w 96"/>
                <a:gd name="T3" fmla="*/ 9 h 134"/>
                <a:gd name="T4" fmla="*/ 67 w 96"/>
                <a:gd name="T5" fmla="*/ 23 h 134"/>
                <a:gd name="T6" fmla="*/ 64 w 96"/>
                <a:gd name="T7" fmla="*/ 31 h 134"/>
                <a:gd name="T8" fmla="*/ 67 w 96"/>
                <a:gd name="T9" fmla="*/ 31 h 134"/>
                <a:gd name="T10" fmla="*/ 71 w 96"/>
                <a:gd name="T11" fmla="*/ 29 h 134"/>
                <a:gd name="T12" fmla="*/ 82 w 96"/>
                <a:gd name="T13" fmla="*/ 27 h 134"/>
                <a:gd name="T14" fmla="*/ 87 w 96"/>
                <a:gd name="T15" fmla="*/ 34 h 134"/>
                <a:gd name="T16" fmla="*/ 89 w 96"/>
                <a:gd name="T17" fmla="*/ 43 h 134"/>
                <a:gd name="T18" fmla="*/ 87 w 96"/>
                <a:gd name="T19" fmla="*/ 49 h 134"/>
                <a:gd name="T20" fmla="*/ 89 w 96"/>
                <a:gd name="T21" fmla="*/ 56 h 134"/>
                <a:gd name="T22" fmla="*/ 96 w 96"/>
                <a:gd name="T23" fmla="*/ 65 h 134"/>
                <a:gd name="T24" fmla="*/ 93 w 96"/>
                <a:gd name="T25" fmla="*/ 76 h 134"/>
                <a:gd name="T26" fmla="*/ 87 w 96"/>
                <a:gd name="T27" fmla="*/ 85 h 134"/>
                <a:gd name="T28" fmla="*/ 78 w 96"/>
                <a:gd name="T29" fmla="*/ 98 h 134"/>
                <a:gd name="T30" fmla="*/ 73 w 96"/>
                <a:gd name="T31" fmla="*/ 114 h 134"/>
                <a:gd name="T32" fmla="*/ 64 w 96"/>
                <a:gd name="T33" fmla="*/ 127 h 134"/>
                <a:gd name="T34" fmla="*/ 56 w 96"/>
                <a:gd name="T35" fmla="*/ 134 h 134"/>
                <a:gd name="T36" fmla="*/ 44 w 96"/>
                <a:gd name="T37" fmla="*/ 131 h 134"/>
                <a:gd name="T38" fmla="*/ 40 w 96"/>
                <a:gd name="T39" fmla="*/ 123 h 134"/>
                <a:gd name="T40" fmla="*/ 42 w 96"/>
                <a:gd name="T41" fmla="*/ 111 h 134"/>
                <a:gd name="T42" fmla="*/ 40 w 96"/>
                <a:gd name="T43" fmla="*/ 98 h 134"/>
                <a:gd name="T44" fmla="*/ 31 w 96"/>
                <a:gd name="T45" fmla="*/ 87 h 134"/>
                <a:gd name="T46" fmla="*/ 22 w 96"/>
                <a:gd name="T47" fmla="*/ 80 h 134"/>
                <a:gd name="T48" fmla="*/ 18 w 96"/>
                <a:gd name="T49" fmla="*/ 78 h 134"/>
                <a:gd name="T50" fmla="*/ 9 w 96"/>
                <a:gd name="T51" fmla="*/ 76 h 134"/>
                <a:gd name="T52" fmla="*/ 0 w 96"/>
                <a:gd name="T53" fmla="*/ 71 h 134"/>
                <a:gd name="T54" fmla="*/ 0 w 96"/>
                <a:gd name="T55" fmla="*/ 63 h 134"/>
                <a:gd name="T56" fmla="*/ 4 w 96"/>
                <a:gd name="T57" fmla="*/ 56 h 134"/>
                <a:gd name="T58" fmla="*/ 11 w 96"/>
                <a:gd name="T59" fmla="*/ 54 h 134"/>
                <a:gd name="T60" fmla="*/ 22 w 96"/>
                <a:gd name="T61" fmla="*/ 58 h 134"/>
                <a:gd name="T62" fmla="*/ 27 w 96"/>
                <a:gd name="T63" fmla="*/ 58 h 134"/>
                <a:gd name="T64" fmla="*/ 29 w 96"/>
                <a:gd name="T65" fmla="*/ 51 h 134"/>
                <a:gd name="T66" fmla="*/ 29 w 96"/>
                <a:gd name="T67" fmla="*/ 43 h 134"/>
                <a:gd name="T68" fmla="*/ 29 w 96"/>
                <a:gd name="T69" fmla="*/ 38 h 134"/>
                <a:gd name="T70" fmla="*/ 31 w 96"/>
                <a:gd name="T71" fmla="*/ 36 h 134"/>
                <a:gd name="T72" fmla="*/ 29 w 96"/>
                <a:gd name="T73" fmla="*/ 36 h 134"/>
                <a:gd name="T74" fmla="*/ 29 w 96"/>
                <a:gd name="T75" fmla="*/ 36 h 134"/>
                <a:gd name="T76" fmla="*/ 22 w 96"/>
                <a:gd name="T77" fmla="*/ 34 h 134"/>
                <a:gd name="T78" fmla="*/ 22 w 96"/>
                <a:gd name="T79" fmla="*/ 27 h 134"/>
                <a:gd name="T80" fmla="*/ 24 w 96"/>
                <a:gd name="T81" fmla="*/ 20 h 134"/>
                <a:gd name="T82" fmla="*/ 24 w 96"/>
                <a:gd name="T83" fmla="*/ 9 h 134"/>
                <a:gd name="T84" fmla="*/ 31 w 96"/>
                <a:gd name="T85" fmla="*/ 3 h 134"/>
                <a:gd name="T86" fmla="*/ 36 w 96"/>
                <a:gd name="T87" fmla="*/ 0 h 134"/>
                <a:gd name="T88" fmla="*/ 53 w 96"/>
                <a:gd name="T89" fmla="*/ 0 h 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6" h="134">
                  <a:moveTo>
                    <a:pt x="53" y="0"/>
                  </a:moveTo>
                  <a:lnTo>
                    <a:pt x="58" y="0"/>
                  </a:lnTo>
                  <a:lnTo>
                    <a:pt x="62" y="5"/>
                  </a:lnTo>
                  <a:lnTo>
                    <a:pt x="67" y="9"/>
                  </a:lnTo>
                  <a:lnTo>
                    <a:pt x="69" y="14"/>
                  </a:lnTo>
                  <a:lnTo>
                    <a:pt x="67" y="23"/>
                  </a:lnTo>
                  <a:lnTo>
                    <a:pt x="67" y="31"/>
                  </a:lnTo>
                  <a:lnTo>
                    <a:pt x="64" y="31"/>
                  </a:lnTo>
                  <a:lnTo>
                    <a:pt x="67" y="34"/>
                  </a:lnTo>
                  <a:lnTo>
                    <a:pt x="67" y="31"/>
                  </a:lnTo>
                  <a:lnTo>
                    <a:pt x="67" y="31"/>
                  </a:lnTo>
                  <a:lnTo>
                    <a:pt x="71" y="29"/>
                  </a:lnTo>
                  <a:lnTo>
                    <a:pt x="78" y="27"/>
                  </a:lnTo>
                  <a:lnTo>
                    <a:pt x="82" y="27"/>
                  </a:lnTo>
                  <a:lnTo>
                    <a:pt x="87" y="29"/>
                  </a:lnTo>
                  <a:lnTo>
                    <a:pt x="87" y="34"/>
                  </a:lnTo>
                  <a:lnTo>
                    <a:pt x="89" y="40"/>
                  </a:lnTo>
                  <a:lnTo>
                    <a:pt x="89" y="43"/>
                  </a:lnTo>
                  <a:lnTo>
                    <a:pt x="87" y="47"/>
                  </a:lnTo>
                  <a:lnTo>
                    <a:pt x="87" y="49"/>
                  </a:lnTo>
                  <a:lnTo>
                    <a:pt x="87" y="54"/>
                  </a:lnTo>
                  <a:lnTo>
                    <a:pt x="89" y="56"/>
                  </a:lnTo>
                  <a:lnTo>
                    <a:pt x="93" y="60"/>
                  </a:lnTo>
                  <a:lnTo>
                    <a:pt x="96" y="65"/>
                  </a:lnTo>
                  <a:lnTo>
                    <a:pt x="93" y="69"/>
                  </a:lnTo>
                  <a:lnTo>
                    <a:pt x="93" y="76"/>
                  </a:lnTo>
                  <a:lnTo>
                    <a:pt x="91" y="80"/>
                  </a:lnTo>
                  <a:lnTo>
                    <a:pt x="87" y="85"/>
                  </a:lnTo>
                  <a:lnTo>
                    <a:pt x="82" y="91"/>
                  </a:lnTo>
                  <a:lnTo>
                    <a:pt x="78" y="98"/>
                  </a:lnTo>
                  <a:lnTo>
                    <a:pt x="73" y="105"/>
                  </a:lnTo>
                  <a:lnTo>
                    <a:pt x="73" y="114"/>
                  </a:lnTo>
                  <a:lnTo>
                    <a:pt x="69" y="120"/>
                  </a:lnTo>
                  <a:lnTo>
                    <a:pt x="64" y="127"/>
                  </a:lnTo>
                  <a:lnTo>
                    <a:pt x="60" y="131"/>
                  </a:lnTo>
                  <a:lnTo>
                    <a:pt x="56" y="134"/>
                  </a:lnTo>
                  <a:lnTo>
                    <a:pt x="49" y="134"/>
                  </a:lnTo>
                  <a:lnTo>
                    <a:pt x="44" y="131"/>
                  </a:lnTo>
                  <a:lnTo>
                    <a:pt x="40" y="127"/>
                  </a:lnTo>
                  <a:lnTo>
                    <a:pt x="40" y="123"/>
                  </a:lnTo>
                  <a:lnTo>
                    <a:pt x="40" y="118"/>
                  </a:lnTo>
                  <a:lnTo>
                    <a:pt x="42" y="111"/>
                  </a:lnTo>
                  <a:lnTo>
                    <a:pt x="44" y="103"/>
                  </a:lnTo>
                  <a:lnTo>
                    <a:pt x="40" y="98"/>
                  </a:lnTo>
                  <a:lnTo>
                    <a:pt x="38" y="91"/>
                  </a:lnTo>
                  <a:lnTo>
                    <a:pt x="31" y="87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22" y="80"/>
                  </a:lnTo>
                  <a:lnTo>
                    <a:pt x="18" y="78"/>
                  </a:lnTo>
                  <a:lnTo>
                    <a:pt x="13" y="76"/>
                  </a:lnTo>
                  <a:lnTo>
                    <a:pt x="9" y="76"/>
                  </a:lnTo>
                  <a:lnTo>
                    <a:pt x="4" y="74"/>
                  </a:lnTo>
                  <a:lnTo>
                    <a:pt x="0" y="71"/>
                  </a:lnTo>
                  <a:lnTo>
                    <a:pt x="0" y="67"/>
                  </a:lnTo>
                  <a:lnTo>
                    <a:pt x="0" y="63"/>
                  </a:lnTo>
                  <a:lnTo>
                    <a:pt x="2" y="58"/>
                  </a:lnTo>
                  <a:lnTo>
                    <a:pt x="4" y="56"/>
                  </a:lnTo>
                  <a:lnTo>
                    <a:pt x="9" y="54"/>
                  </a:lnTo>
                  <a:lnTo>
                    <a:pt x="11" y="54"/>
                  </a:lnTo>
                  <a:lnTo>
                    <a:pt x="18" y="56"/>
                  </a:lnTo>
                  <a:lnTo>
                    <a:pt x="22" y="58"/>
                  </a:lnTo>
                  <a:lnTo>
                    <a:pt x="24" y="58"/>
                  </a:lnTo>
                  <a:lnTo>
                    <a:pt x="27" y="58"/>
                  </a:lnTo>
                  <a:lnTo>
                    <a:pt x="29" y="56"/>
                  </a:lnTo>
                  <a:lnTo>
                    <a:pt x="29" y="51"/>
                  </a:lnTo>
                  <a:lnTo>
                    <a:pt x="29" y="47"/>
                  </a:lnTo>
                  <a:lnTo>
                    <a:pt x="29" y="43"/>
                  </a:lnTo>
                  <a:lnTo>
                    <a:pt x="29" y="36"/>
                  </a:lnTo>
                  <a:lnTo>
                    <a:pt x="29" y="38"/>
                  </a:lnTo>
                  <a:lnTo>
                    <a:pt x="29" y="36"/>
                  </a:lnTo>
                  <a:lnTo>
                    <a:pt x="31" y="36"/>
                  </a:lnTo>
                  <a:lnTo>
                    <a:pt x="29" y="36"/>
                  </a:lnTo>
                  <a:lnTo>
                    <a:pt x="29" y="36"/>
                  </a:lnTo>
                  <a:lnTo>
                    <a:pt x="29" y="36"/>
                  </a:lnTo>
                  <a:lnTo>
                    <a:pt x="29" y="36"/>
                  </a:lnTo>
                  <a:lnTo>
                    <a:pt x="24" y="36"/>
                  </a:lnTo>
                  <a:lnTo>
                    <a:pt x="22" y="34"/>
                  </a:lnTo>
                  <a:lnTo>
                    <a:pt x="22" y="31"/>
                  </a:lnTo>
                  <a:lnTo>
                    <a:pt x="22" y="27"/>
                  </a:lnTo>
                  <a:lnTo>
                    <a:pt x="24" y="25"/>
                  </a:lnTo>
                  <a:lnTo>
                    <a:pt x="24" y="20"/>
                  </a:lnTo>
                  <a:lnTo>
                    <a:pt x="22" y="14"/>
                  </a:lnTo>
                  <a:lnTo>
                    <a:pt x="24" y="9"/>
                  </a:lnTo>
                  <a:lnTo>
                    <a:pt x="27" y="5"/>
                  </a:lnTo>
                  <a:lnTo>
                    <a:pt x="31" y="3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44" y="0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60">
              <a:extLst>
                <a:ext uri="{FF2B5EF4-FFF2-40B4-BE49-F238E27FC236}">
                  <a16:creationId xmlns:a16="http://schemas.microsoft.com/office/drawing/2014/main" id="{84BD72E9-91A9-4DA1-81AE-4DFF5904C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4525" y="4760913"/>
              <a:ext cx="349250" cy="106363"/>
            </a:xfrm>
            <a:custGeom>
              <a:avLst/>
              <a:gdLst>
                <a:gd name="T0" fmla="*/ 18 w 220"/>
                <a:gd name="T1" fmla="*/ 0 h 67"/>
                <a:gd name="T2" fmla="*/ 38 w 220"/>
                <a:gd name="T3" fmla="*/ 3 h 67"/>
                <a:gd name="T4" fmla="*/ 51 w 220"/>
                <a:gd name="T5" fmla="*/ 5 h 67"/>
                <a:gd name="T6" fmla="*/ 65 w 220"/>
                <a:gd name="T7" fmla="*/ 11 h 67"/>
                <a:gd name="T8" fmla="*/ 78 w 220"/>
                <a:gd name="T9" fmla="*/ 20 h 67"/>
                <a:gd name="T10" fmla="*/ 94 w 220"/>
                <a:gd name="T11" fmla="*/ 23 h 67"/>
                <a:gd name="T12" fmla="*/ 102 w 220"/>
                <a:gd name="T13" fmla="*/ 23 h 67"/>
                <a:gd name="T14" fmla="*/ 109 w 220"/>
                <a:gd name="T15" fmla="*/ 18 h 67"/>
                <a:gd name="T16" fmla="*/ 118 w 220"/>
                <a:gd name="T17" fmla="*/ 11 h 67"/>
                <a:gd name="T18" fmla="*/ 127 w 220"/>
                <a:gd name="T19" fmla="*/ 14 h 67"/>
                <a:gd name="T20" fmla="*/ 142 w 220"/>
                <a:gd name="T21" fmla="*/ 20 h 67"/>
                <a:gd name="T22" fmla="*/ 165 w 220"/>
                <a:gd name="T23" fmla="*/ 25 h 67"/>
                <a:gd name="T24" fmla="*/ 178 w 220"/>
                <a:gd name="T25" fmla="*/ 25 h 67"/>
                <a:gd name="T26" fmla="*/ 182 w 220"/>
                <a:gd name="T27" fmla="*/ 29 h 67"/>
                <a:gd name="T28" fmla="*/ 178 w 220"/>
                <a:gd name="T29" fmla="*/ 31 h 67"/>
                <a:gd name="T30" fmla="*/ 171 w 220"/>
                <a:gd name="T31" fmla="*/ 34 h 67"/>
                <a:gd name="T32" fmla="*/ 165 w 220"/>
                <a:gd name="T33" fmla="*/ 36 h 67"/>
                <a:gd name="T34" fmla="*/ 167 w 220"/>
                <a:gd name="T35" fmla="*/ 40 h 67"/>
                <a:gd name="T36" fmla="*/ 182 w 220"/>
                <a:gd name="T37" fmla="*/ 43 h 67"/>
                <a:gd name="T38" fmla="*/ 187 w 220"/>
                <a:gd name="T39" fmla="*/ 43 h 67"/>
                <a:gd name="T40" fmla="*/ 200 w 220"/>
                <a:gd name="T41" fmla="*/ 49 h 67"/>
                <a:gd name="T42" fmla="*/ 216 w 220"/>
                <a:gd name="T43" fmla="*/ 51 h 67"/>
                <a:gd name="T44" fmla="*/ 218 w 220"/>
                <a:gd name="T45" fmla="*/ 56 h 67"/>
                <a:gd name="T46" fmla="*/ 218 w 220"/>
                <a:gd name="T47" fmla="*/ 60 h 67"/>
                <a:gd name="T48" fmla="*/ 214 w 220"/>
                <a:gd name="T49" fmla="*/ 65 h 67"/>
                <a:gd name="T50" fmla="*/ 200 w 220"/>
                <a:gd name="T51" fmla="*/ 63 h 67"/>
                <a:gd name="T52" fmla="*/ 196 w 220"/>
                <a:gd name="T53" fmla="*/ 65 h 67"/>
                <a:gd name="T54" fmla="*/ 187 w 220"/>
                <a:gd name="T55" fmla="*/ 67 h 67"/>
                <a:gd name="T56" fmla="*/ 174 w 220"/>
                <a:gd name="T57" fmla="*/ 63 h 67"/>
                <a:gd name="T58" fmla="*/ 151 w 220"/>
                <a:gd name="T59" fmla="*/ 60 h 67"/>
                <a:gd name="T60" fmla="*/ 131 w 220"/>
                <a:gd name="T61" fmla="*/ 58 h 67"/>
                <a:gd name="T62" fmla="*/ 109 w 220"/>
                <a:gd name="T63" fmla="*/ 56 h 67"/>
                <a:gd name="T64" fmla="*/ 87 w 220"/>
                <a:gd name="T65" fmla="*/ 47 h 67"/>
                <a:gd name="T66" fmla="*/ 65 w 220"/>
                <a:gd name="T67" fmla="*/ 45 h 67"/>
                <a:gd name="T68" fmla="*/ 49 w 220"/>
                <a:gd name="T69" fmla="*/ 43 h 67"/>
                <a:gd name="T70" fmla="*/ 27 w 220"/>
                <a:gd name="T71" fmla="*/ 38 h 67"/>
                <a:gd name="T72" fmla="*/ 20 w 220"/>
                <a:gd name="T73" fmla="*/ 36 h 67"/>
                <a:gd name="T74" fmla="*/ 16 w 220"/>
                <a:gd name="T75" fmla="*/ 29 h 67"/>
                <a:gd name="T76" fmla="*/ 7 w 220"/>
                <a:gd name="T77" fmla="*/ 27 h 67"/>
                <a:gd name="T78" fmla="*/ 0 w 220"/>
                <a:gd name="T79" fmla="*/ 23 h 67"/>
                <a:gd name="T80" fmla="*/ 0 w 220"/>
                <a:gd name="T81" fmla="*/ 18 h 67"/>
                <a:gd name="T82" fmla="*/ 7 w 220"/>
                <a:gd name="T83" fmla="*/ 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20" h="67">
                  <a:moveTo>
                    <a:pt x="9" y="0"/>
                  </a:moveTo>
                  <a:lnTo>
                    <a:pt x="18" y="0"/>
                  </a:lnTo>
                  <a:lnTo>
                    <a:pt x="27" y="3"/>
                  </a:lnTo>
                  <a:lnTo>
                    <a:pt x="38" y="3"/>
                  </a:lnTo>
                  <a:lnTo>
                    <a:pt x="45" y="3"/>
                  </a:lnTo>
                  <a:lnTo>
                    <a:pt x="51" y="5"/>
                  </a:lnTo>
                  <a:lnTo>
                    <a:pt x="58" y="7"/>
                  </a:lnTo>
                  <a:lnTo>
                    <a:pt x="65" y="11"/>
                  </a:lnTo>
                  <a:lnTo>
                    <a:pt x="71" y="18"/>
                  </a:lnTo>
                  <a:lnTo>
                    <a:pt x="78" y="20"/>
                  </a:lnTo>
                  <a:lnTo>
                    <a:pt x="85" y="20"/>
                  </a:lnTo>
                  <a:lnTo>
                    <a:pt x="94" y="23"/>
                  </a:lnTo>
                  <a:lnTo>
                    <a:pt x="100" y="23"/>
                  </a:lnTo>
                  <a:lnTo>
                    <a:pt x="102" y="23"/>
                  </a:lnTo>
                  <a:lnTo>
                    <a:pt x="107" y="20"/>
                  </a:lnTo>
                  <a:lnTo>
                    <a:pt x="109" y="18"/>
                  </a:lnTo>
                  <a:lnTo>
                    <a:pt x="114" y="14"/>
                  </a:lnTo>
                  <a:lnTo>
                    <a:pt x="118" y="11"/>
                  </a:lnTo>
                  <a:lnTo>
                    <a:pt x="122" y="11"/>
                  </a:lnTo>
                  <a:lnTo>
                    <a:pt x="127" y="14"/>
                  </a:lnTo>
                  <a:lnTo>
                    <a:pt x="136" y="18"/>
                  </a:lnTo>
                  <a:lnTo>
                    <a:pt x="142" y="20"/>
                  </a:lnTo>
                  <a:lnTo>
                    <a:pt x="154" y="23"/>
                  </a:lnTo>
                  <a:lnTo>
                    <a:pt x="165" y="25"/>
                  </a:lnTo>
                  <a:lnTo>
                    <a:pt x="174" y="25"/>
                  </a:lnTo>
                  <a:lnTo>
                    <a:pt x="178" y="25"/>
                  </a:lnTo>
                  <a:lnTo>
                    <a:pt x="180" y="27"/>
                  </a:lnTo>
                  <a:lnTo>
                    <a:pt x="182" y="29"/>
                  </a:lnTo>
                  <a:lnTo>
                    <a:pt x="180" y="31"/>
                  </a:lnTo>
                  <a:lnTo>
                    <a:pt x="178" y="31"/>
                  </a:lnTo>
                  <a:lnTo>
                    <a:pt x="176" y="31"/>
                  </a:lnTo>
                  <a:lnTo>
                    <a:pt x="171" y="34"/>
                  </a:lnTo>
                  <a:lnTo>
                    <a:pt x="167" y="34"/>
                  </a:lnTo>
                  <a:lnTo>
                    <a:pt x="165" y="36"/>
                  </a:lnTo>
                  <a:lnTo>
                    <a:pt x="165" y="38"/>
                  </a:lnTo>
                  <a:lnTo>
                    <a:pt x="167" y="40"/>
                  </a:lnTo>
                  <a:lnTo>
                    <a:pt x="171" y="43"/>
                  </a:lnTo>
                  <a:lnTo>
                    <a:pt x="182" y="43"/>
                  </a:lnTo>
                  <a:lnTo>
                    <a:pt x="185" y="43"/>
                  </a:lnTo>
                  <a:lnTo>
                    <a:pt x="187" y="43"/>
                  </a:lnTo>
                  <a:lnTo>
                    <a:pt x="194" y="47"/>
                  </a:lnTo>
                  <a:lnTo>
                    <a:pt x="200" y="49"/>
                  </a:lnTo>
                  <a:lnTo>
                    <a:pt x="207" y="51"/>
                  </a:lnTo>
                  <a:lnTo>
                    <a:pt x="216" y="51"/>
                  </a:lnTo>
                  <a:lnTo>
                    <a:pt x="218" y="54"/>
                  </a:lnTo>
                  <a:lnTo>
                    <a:pt x="218" y="56"/>
                  </a:lnTo>
                  <a:lnTo>
                    <a:pt x="220" y="58"/>
                  </a:lnTo>
                  <a:lnTo>
                    <a:pt x="218" y="60"/>
                  </a:lnTo>
                  <a:lnTo>
                    <a:pt x="216" y="65"/>
                  </a:lnTo>
                  <a:lnTo>
                    <a:pt x="214" y="65"/>
                  </a:lnTo>
                  <a:lnTo>
                    <a:pt x="202" y="63"/>
                  </a:lnTo>
                  <a:lnTo>
                    <a:pt x="200" y="63"/>
                  </a:lnTo>
                  <a:lnTo>
                    <a:pt x="198" y="63"/>
                  </a:lnTo>
                  <a:lnTo>
                    <a:pt x="196" y="65"/>
                  </a:lnTo>
                  <a:lnTo>
                    <a:pt x="191" y="67"/>
                  </a:lnTo>
                  <a:lnTo>
                    <a:pt x="187" y="67"/>
                  </a:lnTo>
                  <a:lnTo>
                    <a:pt x="182" y="67"/>
                  </a:lnTo>
                  <a:lnTo>
                    <a:pt x="174" y="63"/>
                  </a:lnTo>
                  <a:lnTo>
                    <a:pt x="162" y="60"/>
                  </a:lnTo>
                  <a:lnTo>
                    <a:pt x="151" y="60"/>
                  </a:lnTo>
                  <a:lnTo>
                    <a:pt x="142" y="60"/>
                  </a:lnTo>
                  <a:lnTo>
                    <a:pt x="131" y="58"/>
                  </a:lnTo>
                  <a:lnTo>
                    <a:pt x="120" y="58"/>
                  </a:lnTo>
                  <a:lnTo>
                    <a:pt x="109" y="56"/>
                  </a:lnTo>
                  <a:lnTo>
                    <a:pt x="98" y="51"/>
                  </a:lnTo>
                  <a:lnTo>
                    <a:pt x="87" y="47"/>
                  </a:lnTo>
                  <a:lnTo>
                    <a:pt x="76" y="45"/>
                  </a:lnTo>
                  <a:lnTo>
                    <a:pt x="65" y="45"/>
                  </a:lnTo>
                  <a:lnTo>
                    <a:pt x="56" y="45"/>
                  </a:lnTo>
                  <a:lnTo>
                    <a:pt x="49" y="43"/>
                  </a:lnTo>
                  <a:lnTo>
                    <a:pt x="38" y="40"/>
                  </a:lnTo>
                  <a:lnTo>
                    <a:pt x="27" y="38"/>
                  </a:lnTo>
                  <a:lnTo>
                    <a:pt x="25" y="38"/>
                  </a:lnTo>
                  <a:lnTo>
                    <a:pt x="20" y="36"/>
                  </a:lnTo>
                  <a:lnTo>
                    <a:pt x="18" y="34"/>
                  </a:lnTo>
                  <a:lnTo>
                    <a:pt x="16" y="29"/>
                  </a:lnTo>
                  <a:lnTo>
                    <a:pt x="11" y="27"/>
                  </a:lnTo>
                  <a:lnTo>
                    <a:pt x="7" y="27"/>
                  </a:lnTo>
                  <a:lnTo>
                    <a:pt x="2" y="25"/>
                  </a:lnTo>
                  <a:lnTo>
                    <a:pt x="0" y="23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5" y="11"/>
                  </a:lnTo>
                  <a:lnTo>
                    <a:pt x="7" y="7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61">
              <a:extLst>
                <a:ext uri="{FF2B5EF4-FFF2-40B4-BE49-F238E27FC236}">
                  <a16:creationId xmlns:a16="http://schemas.microsoft.com/office/drawing/2014/main" id="{60DB988F-0F2F-4C3A-99C3-71F95C5DF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3950" y="3836988"/>
              <a:ext cx="173038" cy="257175"/>
            </a:xfrm>
            <a:custGeom>
              <a:avLst/>
              <a:gdLst>
                <a:gd name="T0" fmla="*/ 29 w 109"/>
                <a:gd name="T1" fmla="*/ 0 h 162"/>
                <a:gd name="T2" fmla="*/ 47 w 109"/>
                <a:gd name="T3" fmla="*/ 2 h 162"/>
                <a:gd name="T4" fmla="*/ 54 w 109"/>
                <a:gd name="T5" fmla="*/ 4 h 162"/>
                <a:gd name="T6" fmla="*/ 54 w 109"/>
                <a:gd name="T7" fmla="*/ 13 h 162"/>
                <a:gd name="T8" fmla="*/ 58 w 109"/>
                <a:gd name="T9" fmla="*/ 26 h 162"/>
                <a:gd name="T10" fmla="*/ 60 w 109"/>
                <a:gd name="T11" fmla="*/ 44 h 162"/>
                <a:gd name="T12" fmla="*/ 54 w 109"/>
                <a:gd name="T13" fmla="*/ 60 h 162"/>
                <a:gd name="T14" fmla="*/ 47 w 109"/>
                <a:gd name="T15" fmla="*/ 66 h 162"/>
                <a:gd name="T16" fmla="*/ 45 w 109"/>
                <a:gd name="T17" fmla="*/ 78 h 162"/>
                <a:gd name="T18" fmla="*/ 45 w 109"/>
                <a:gd name="T19" fmla="*/ 84 h 162"/>
                <a:gd name="T20" fmla="*/ 54 w 109"/>
                <a:gd name="T21" fmla="*/ 87 h 162"/>
                <a:gd name="T22" fmla="*/ 56 w 109"/>
                <a:gd name="T23" fmla="*/ 89 h 162"/>
                <a:gd name="T24" fmla="*/ 54 w 109"/>
                <a:gd name="T25" fmla="*/ 95 h 162"/>
                <a:gd name="T26" fmla="*/ 52 w 109"/>
                <a:gd name="T27" fmla="*/ 102 h 162"/>
                <a:gd name="T28" fmla="*/ 58 w 109"/>
                <a:gd name="T29" fmla="*/ 104 h 162"/>
                <a:gd name="T30" fmla="*/ 60 w 109"/>
                <a:gd name="T31" fmla="*/ 104 h 162"/>
                <a:gd name="T32" fmla="*/ 72 w 109"/>
                <a:gd name="T33" fmla="*/ 102 h 162"/>
                <a:gd name="T34" fmla="*/ 80 w 109"/>
                <a:gd name="T35" fmla="*/ 107 h 162"/>
                <a:gd name="T36" fmla="*/ 89 w 109"/>
                <a:gd name="T37" fmla="*/ 113 h 162"/>
                <a:gd name="T38" fmla="*/ 96 w 109"/>
                <a:gd name="T39" fmla="*/ 120 h 162"/>
                <a:gd name="T40" fmla="*/ 98 w 109"/>
                <a:gd name="T41" fmla="*/ 129 h 162"/>
                <a:gd name="T42" fmla="*/ 105 w 109"/>
                <a:gd name="T43" fmla="*/ 135 h 162"/>
                <a:gd name="T44" fmla="*/ 109 w 109"/>
                <a:gd name="T45" fmla="*/ 142 h 162"/>
                <a:gd name="T46" fmla="*/ 107 w 109"/>
                <a:gd name="T47" fmla="*/ 155 h 162"/>
                <a:gd name="T48" fmla="*/ 105 w 109"/>
                <a:gd name="T49" fmla="*/ 162 h 162"/>
                <a:gd name="T50" fmla="*/ 103 w 109"/>
                <a:gd name="T51" fmla="*/ 162 h 162"/>
                <a:gd name="T52" fmla="*/ 94 w 109"/>
                <a:gd name="T53" fmla="*/ 160 h 162"/>
                <a:gd name="T54" fmla="*/ 87 w 109"/>
                <a:gd name="T55" fmla="*/ 155 h 162"/>
                <a:gd name="T56" fmla="*/ 94 w 109"/>
                <a:gd name="T57" fmla="*/ 147 h 162"/>
                <a:gd name="T58" fmla="*/ 96 w 109"/>
                <a:gd name="T59" fmla="*/ 142 h 162"/>
                <a:gd name="T60" fmla="*/ 89 w 109"/>
                <a:gd name="T61" fmla="*/ 140 h 162"/>
                <a:gd name="T62" fmla="*/ 85 w 109"/>
                <a:gd name="T63" fmla="*/ 133 h 162"/>
                <a:gd name="T64" fmla="*/ 80 w 109"/>
                <a:gd name="T65" fmla="*/ 127 h 162"/>
                <a:gd name="T66" fmla="*/ 76 w 109"/>
                <a:gd name="T67" fmla="*/ 124 h 162"/>
                <a:gd name="T68" fmla="*/ 78 w 109"/>
                <a:gd name="T69" fmla="*/ 122 h 162"/>
                <a:gd name="T70" fmla="*/ 76 w 109"/>
                <a:gd name="T71" fmla="*/ 124 h 162"/>
                <a:gd name="T72" fmla="*/ 67 w 109"/>
                <a:gd name="T73" fmla="*/ 127 h 162"/>
                <a:gd name="T74" fmla="*/ 60 w 109"/>
                <a:gd name="T75" fmla="*/ 124 h 162"/>
                <a:gd name="T76" fmla="*/ 52 w 109"/>
                <a:gd name="T77" fmla="*/ 118 h 162"/>
                <a:gd name="T78" fmla="*/ 38 w 109"/>
                <a:gd name="T79" fmla="*/ 124 h 162"/>
                <a:gd name="T80" fmla="*/ 38 w 109"/>
                <a:gd name="T81" fmla="*/ 124 h 162"/>
                <a:gd name="T82" fmla="*/ 36 w 109"/>
                <a:gd name="T83" fmla="*/ 122 h 162"/>
                <a:gd name="T84" fmla="*/ 27 w 109"/>
                <a:gd name="T85" fmla="*/ 118 h 162"/>
                <a:gd name="T86" fmla="*/ 20 w 109"/>
                <a:gd name="T87" fmla="*/ 109 h 162"/>
                <a:gd name="T88" fmla="*/ 20 w 109"/>
                <a:gd name="T89" fmla="*/ 102 h 162"/>
                <a:gd name="T90" fmla="*/ 23 w 109"/>
                <a:gd name="T91" fmla="*/ 100 h 162"/>
                <a:gd name="T92" fmla="*/ 20 w 109"/>
                <a:gd name="T93" fmla="*/ 102 h 162"/>
                <a:gd name="T94" fmla="*/ 14 w 109"/>
                <a:gd name="T95" fmla="*/ 98 h 162"/>
                <a:gd name="T96" fmla="*/ 9 w 109"/>
                <a:gd name="T97" fmla="*/ 89 h 162"/>
                <a:gd name="T98" fmla="*/ 0 w 109"/>
                <a:gd name="T99" fmla="*/ 64 h 162"/>
                <a:gd name="T100" fmla="*/ 3 w 109"/>
                <a:gd name="T101" fmla="*/ 58 h 162"/>
                <a:gd name="T102" fmla="*/ 7 w 109"/>
                <a:gd name="T103" fmla="*/ 49 h 162"/>
                <a:gd name="T104" fmla="*/ 12 w 109"/>
                <a:gd name="T105" fmla="*/ 15 h 162"/>
                <a:gd name="T106" fmla="*/ 14 w 109"/>
                <a:gd name="T107" fmla="*/ 6 h 162"/>
                <a:gd name="T108" fmla="*/ 20 w 109"/>
                <a:gd name="T109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09" h="162">
                  <a:moveTo>
                    <a:pt x="25" y="0"/>
                  </a:moveTo>
                  <a:lnTo>
                    <a:pt x="29" y="0"/>
                  </a:lnTo>
                  <a:lnTo>
                    <a:pt x="38" y="2"/>
                  </a:lnTo>
                  <a:lnTo>
                    <a:pt x="47" y="2"/>
                  </a:lnTo>
                  <a:lnTo>
                    <a:pt x="52" y="2"/>
                  </a:lnTo>
                  <a:lnTo>
                    <a:pt x="54" y="4"/>
                  </a:lnTo>
                  <a:lnTo>
                    <a:pt x="54" y="6"/>
                  </a:lnTo>
                  <a:lnTo>
                    <a:pt x="54" y="13"/>
                  </a:lnTo>
                  <a:lnTo>
                    <a:pt x="54" y="20"/>
                  </a:lnTo>
                  <a:lnTo>
                    <a:pt x="58" y="26"/>
                  </a:lnTo>
                  <a:lnTo>
                    <a:pt x="60" y="35"/>
                  </a:lnTo>
                  <a:lnTo>
                    <a:pt x="60" y="44"/>
                  </a:lnTo>
                  <a:lnTo>
                    <a:pt x="58" y="53"/>
                  </a:lnTo>
                  <a:lnTo>
                    <a:pt x="54" y="60"/>
                  </a:lnTo>
                  <a:lnTo>
                    <a:pt x="52" y="64"/>
                  </a:lnTo>
                  <a:lnTo>
                    <a:pt x="47" y="66"/>
                  </a:lnTo>
                  <a:lnTo>
                    <a:pt x="45" y="71"/>
                  </a:lnTo>
                  <a:lnTo>
                    <a:pt x="45" y="78"/>
                  </a:lnTo>
                  <a:lnTo>
                    <a:pt x="45" y="82"/>
                  </a:lnTo>
                  <a:lnTo>
                    <a:pt x="45" y="84"/>
                  </a:lnTo>
                  <a:lnTo>
                    <a:pt x="49" y="87"/>
                  </a:lnTo>
                  <a:lnTo>
                    <a:pt x="54" y="87"/>
                  </a:lnTo>
                  <a:lnTo>
                    <a:pt x="56" y="89"/>
                  </a:lnTo>
                  <a:lnTo>
                    <a:pt x="56" y="89"/>
                  </a:lnTo>
                  <a:lnTo>
                    <a:pt x="56" y="93"/>
                  </a:lnTo>
                  <a:lnTo>
                    <a:pt x="54" y="95"/>
                  </a:lnTo>
                  <a:lnTo>
                    <a:pt x="52" y="100"/>
                  </a:lnTo>
                  <a:lnTo>
                    <a:pt x="52" y="102"/>
                  </a:lnTo>
                  <a:lnTo>
                    <a:pt x="54" y="104"/>
                  </a:lnTo>
                  <a:lnTo>
                    <a:pt x="58" y="104"/>
                  </a:lnTo>
                  <a:lnTo>
                    <a:pt x="58" y="104"/>
                  </a:lnTo>
                  <a:lnTo>
                    <a:pt x="60" y="104"/>
                  </a:lnTo>
                  <a:lnTo>
                    <a:pt x="65" y="102"/>
                  </a:lnTo>
                  <a:lnTo>
                    <a:pt x="72" y="102"/>
                  </a:lnTo>
                  <a:lnTo>
                    <a:pt x="76" y="104"/>
                  </a:lnTo>
                  <a:lnTo>
                    <a:pt x="80" y="107"/>
                  </a:lnTo>
                  <a:lnTo>
                    <a:pt x="85" y="111"/>
                  </a:lnTo>
                  <a:lnTo>
                    <a:pt x="89" y="113"/>
                  </a:lnTo>
                  <a:lnTo>
                    <a:pt x="94" y="115"/>
                  </a:lnTo>
                  <a:lnTo>
                    <a:pt x="96" y="120"/>
                  </a:lnTo>
                  <a:lnTo>
                    <a:pt x="98" y="124"/>
                  </a:lnTo>
                  <a:lnTo>
                    <a:pt x="98" y="129"/>
                  </a:lnTo>
                  <a:lnTo>
                    <a:pt x="103" y="133"/>
                  </a:lnTo>
                  <a:lnTo>
                    <a:pt x="105" y="135"/>
                  </a:lnTo>
                  <a:lnTo>
                    <a:pt x="107" y="140"/>
                  </a:lnTo>
                  <a:lnTo>
                    <a:pt x="109" y="142"/>
                  </a:lnTo>
                  <a:lnTo>
                    <a:pt x="107" y="149"/>
                  </a:lnTo>
                  <a:lnTo>
                    <a:pt x="107" y="155"/>
                  </a:lnTo>
                  <a:lnTo>
                    <a:pt x="107" y="162"/>
                  </a:lnTo>
                  <a:lnTo>
                    <a:pt x="105" y="162"/>
                  </a:lnTo>
                  <a:lnTo>
                    <a:pt x="103" y="162"/>
                  </a:lnTo>
                  <a:lnTo>
                    <a:pt x="103" y="162"/>
                  </a:lnTo>
                  <a:lnTo>
                    <a:pt x="98" y="162"/>
                  </a:lnTo>
                  <a:lnTo>
                    <a:pt x="94" y="160"/>
                  </a:lnTo>
                  <a:lnTo>
                    <a:pt x="89" y="158"/>
                  </a:lnTo>
                  <a:lnTo>
                    <a:pt x="87" y="155"/>
                  </a:lnTo>
                  <a:lnTo>
                    <a:pt x="89" y="151"/>
                  </a:lnTo>
                  <a:lnTo>
                    <a:pt x="94" y="147"/>
                  </a:lnTo>
                  <a:lnTo>
                    <a:pt x="94" y="144"/>
                  </a:lnTo>
                  <a:lnTo>
                    <a:pt x="96" y="142"/>
                  </a:lnTo>
                  <a:lnTo>
                    <a:pt x="94" y="142"/>
                  </a:lnTo>
                  <a:lnTo>
                    <a:pt x="89" y="140"/>
                  </a:lnTo>
                  <a:lnTo>
                    <a:pt x="85" y="138"/>
                  </a:lnTo>
                  <a:lnTo>
                    <a:pt x="85" y="133"/>
                  </a:lnTo>
                  <a:lnTo>
                    <a:pt x="83" y="129"/>
                  </a:lnTo>
                  <a:lnTo>
                    <a:pt x="80" y="127"/>
                  </a:lnTo>
                  <a:lnTo>
                    <a:pt x="78" y="124"/>
                  </a:lnTo>
                  <a:lnTo>
                    <a:pt x="76" y="124"/>
                  </a:lnTo>
                  <a:lnTo>
                    <a:pt x="76" y="124"/>
                  </a:lnTo>
                  <a:lnTo>
                    <a:pt x="78" y="122"/>
                  </a:lnTo>
                  <a:lnTo>
                    <a:pt x="76" y="122"/>
                  </a:lnTo>
                  <a:lnTo>
                    <a:pt x="76" y="124"/>
                  </a:lnTo>
                  <a:lnTo>
                    <a:pt x="72" y="127"/>
                  </a:lnTo>
                  <a:lnTo>
                    <a:pt x="67" y="127"/>
                  </a:lnTo>
                  <a:lnTo>
                    <a:pt x="65" y="124"/>
                  </a:lnTo>
                  <a:lnTo>
                    <a:pt x="60" y="124"/>
                  </a:lnTo>
                  <a:lnTo>
                    <a:pt x="56" y="118"/>
                  </a:lnTo>
                  <a:lnTo>
                    <a:pt x="52" y="118"/>
                  </a:lnTo>
                  <a:lnTo>
                    <a:pt x="49" y="118"/>
                  </a:lnTo>
                  <a:lnTo>
                    <a:pt x="38" y="124"/>
                  </a:lnTo>
                  <a:lnTo>
                    <a:pt x="38" y="124"/>
                  </a:lnTo>
                  <a:lnTo>
                    <a:pt x="38" y="124"/>
                  </a:lnTo>
                  <a:lnTo>
                    <a:pt x="38" y="124"/>
                  </a:lnTo>
                  <a:lnTo>
                    <a:pt x="36" y="122"/>
                  </a:lnTo>
                  <a:lnTo>
                    <a:pt x="32" y="120"/>
                  </a:lnTo>
                  <a:lnTo>
                    <a:pt x="27" y="118"/>
                  </a:lnTo>
                  <a:lnTo>
                    <a:pt x="23" y="113"/>
                  </a:lnTo>
                  <a:lnTo>
                    <a:pt x="20" y="109"/>
                  </a:lnTo>
                  <a:lnTo>
                    <a:pt x="20" y="102"/>
                  </a:lnTo>
                  <a:lnTo>
                    <a:pt x="20" y="102"/>
                  </a:lnTo>
                  <a:lnTo>
                    <a:pt x="23" y="102"/>
                  </a:lnTo>
                  <a:lnTo>
                    <a:pt x="23" y="100"/>
                  </a:lnTo>
                  <a:lnTo>
                    <a:pt x="20" y="102"/>
                  </a:lnTo>
                  <a:lnTo>
                    <a:pt x="20" y="102"/>
                  </a:lnTo>
                  <a:lnTo>
                    <a:pt x="16" y="100"/>
                  </a:lnTo>
                  <a:lnTo>
                    <a:pt x="14" y="98"/>
                  </a:lnTo>
                  <a:lnTo>
                    <a:pt x="9" y="93"/>
                  </a:lnTo>
                  <a:lnTo>
                    <a:pt x="9" y="89"/>
                  </a:lnTo>
                  <a:lnTo>
                    <a:pt x="5" y="78"/>
                  </a:lnTo>
                  <a:lnTo>
                    <a:pt x="0" y="64"/>
                  </a:lnTo>
                  <a:lnTo>
                    <a:pt x="0" y="60"/>
                  </a:lnTo>
                  <a:lnTo>
                    <a:pt x="3" y="58"/>
                  </a:lnTo>
                  <a:lnTo>
                    <a:pt x="5" y="55"/>
                  </a:lnTo>
                  <a:lnTo>
                    <a:pt x="7" y="49"/>
                  </a:lnTo>
                  <a:lnTo>
                    <a:pt x="9" y="20"/>
                  </a:lnTo>
                  <a:lnTo>
                    <a:pt x="12" y="15"/>
                  </a:lnTo>
                  <a:lnTo>
                    <a:pt x="14" y="9"/>
                  </a:lnTo>
                  <a:lnTo>
                    <a:pt x="14" y="6"/>
                  </a:lnTo>
                  <a:lnTo>
                    <a:pt x="18" y="2"/>
                  </a:lnTo>
                  <a:lnTo>
                    <a:pt x="20" y="0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62">
              <a:extLst>
                <a:ext uri="{FF2B5EF4-FFF2-40B4-BE49-F238E27FC236}">
                  <a16:creationId xmlns:a16="http://schemas.microsoft.com/office/drawing/2014/main" id="{322AAD5E-3067-4BBE-89BC-942519F867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77525" y="6300788"/>
              <a:ext cx="134938" cy="168275"/>
            </a:xfrm>
            <a:custGeom>
              <a:avLst/>
              <a:gdLst>
                <a:gd name="T0" fmla="*/ 11 w 85"/>
                <a:gd name="T1" fmla="*/ 0 h 106"/>
                <a:gd name="T2" fmla="*/ 16 w 85"/>
                <a:gd name="T3" fmla="*/ 0 h 106"/>
                <a:gd name="T4" fmla="*/ 18 w 85"/>
                <a:gd name="T5" fmla="*/ 2 h 106"/>
                <a:gd name="T6" fmla="*/ 25 w 85"/>
                <a:gd name="T7" fmla="*/ 6 h 106"/>
                <a:gd name="T8" fmla="*/ 31 w 85"/>
                <a:gd name="T9" fmla="*/ 13 h 106"/>
                <a:gd name="T10" fmla="*/ 36 w 85"/>
                <a:gd name="T11" fmla="*/ 15 h 106"/>
                <a:gd name="T12" fmla="*/ 40 w 85"/>
                <a:gd name="T13" fmla="*/ 17 h 106"/>
                <a:gd name="T14" fmla="*/ 45 w 85"/>
                <a:gd name="T15" fmla="*/ 17 h 106"/>
                <a:gd name="T16" fmla="*/ 51 w 85"/>
                <a:gd name="T17" fmla="*/ 17 h 106"/>
                <a:gd name="T18" fmla="*/ 65 w 85"/>
                <a:gd name="T19" fmla="*/ 13 h 106"/>
                <a:gd name="T20" fmla="*/ 78 w 85"/>
                <a:gd name="T21" fmla="*/ 11 h 106"/>
                <a:gd name="T22" fmla="*/ 82 w 85"/>
                <a:gd name="T23" fmla="*/ 13 h 106"/>
                <a:gd name="T24" fmla="*/ 85 w 85"/>
                <a:gd name="T25" fmla="*/ 15 h 106"/>
                <a:gd name="T26" fmla="*/ 85 w 85"/>
                <a:gd name="T27" fmla="*/ 20 h 106"/>
                <a:gd name="T28" fmla="*/ 85 w 85"/>
                <a:gd name="T29" fmla="*/ 24 h 106"/>
                <a:gd name="T30" fmla="*/ 78 w 85"/>
                <a:gd name="T31" fmla="*/ 51 h 106"/>
                <a:gd name="T32" fmla="*/ 76 w 85"/>
                <a:gd name="T33" fmla="*/ 53 h 106"/>
                <a:gd name="T34" fmla="*/ 76 w 85"/>
                <a:gd name="T35" fmla="*/ 55 h 106"/>
                <a:gd name="T36" fmla="*/ 69 w 85"/>
                <a:gd name="T37" fmla="*/ 62 h 106"/>
                <a:gd name="T38" fmla="*/ 65 w 85"/>
                <a:gd name="T39" fmla="*/ 71 h 106"/>
                <a:gd name="T40" fmla="*/ 62 w 85"/>
                <a:gd name="T41" fmla="*/ 80 h 106"/>
                <a:gd name="T42" fmla="*/ 60 w 85"/>
                <a:gd name="T43" fmla="*/ 86 h 106"/>
                <a:gd name="T44" fmla="*/ 58 w 85"/>
                <a:gd name="T45" fmla="*/ 91 h 106"/>
                <a:gd name="T46" fmla="*/ 56 w 85"/>
                <a:gd name="T47" fmla="*/ 93 h 106"/>
                <a:gd name="T48" fmla="*/ 51 w 85"/>
                <a:gd name="T49" fmla="*/ 93 h 106"/>
                <a:gd name="T50" fmla="*/ 47 w 85"/>
                <a:gd name="T51" fmla="*/ 93 h 106"/>
                <a:gd name="T52" fmla="*/ 42 w 85"/>
                <a:gd name="T53" fmla="*/ 93 h 106"/>
                <a:gd name="T54" fmla="*/ 38 w 85"/>
                <a:gd name="T55" fmla="*/ 98 h 106"/>
                <a:gd name="T56" fmla="*/ 31 w 85"/>
                <a:gd name="T57" fmla="*/ 102 h 106"/>
                <a:gd name="T58" fmla="*/ 27 w 85"/>
                <a:gd name="T59" fmla="*/ 106 h 106"/>
                <a:gd name="T60" fmla="*/ 25 w 85"/>
                <a:gd name="T61" fmla="*/ 106 h 106"/>
                <a:gd name="T62" fmla="*/ 22 w 85"/>
                <a:gd name="T63" fmla="*/ 106 h 106"/>
                <a:gd name="T64" fmla="*/ 16 w 85"/>
                <a:gd name="T65" fmla="*/ 104 h 106"/>
                <a:gd name="T66" fmla="*/ 11 w 85"/>
                <a:gd name="T67" fmla="*/ 102 h 106"/>
                <a:gd name="T68" fmla="*/ 7 w 85"/>
                <a:gd name="T69" fmla="*/ 98 h 106"/>
                <a:gd name="T70" fmla="*/ 5 w 85"/>
                <a:gd name="T71" fmla="*/ 91 h 106"/>
                <a:gd name="T72" fmla="*/ 2 w 85"/>
                <a:gd name="T73" fmla="*/ 82 h 106"/>
                <a:gd name="T74" fmla="*/ 2 w 85"/>
                <a:gd name="T75" fmla="*/ 75 h 106"/>
                <a:gd name="T76" fmla="*/ 0 w 85"/>
                <a:gd name="T77" fmla="*/ 69 h 106"/>
                <a:gd name="T78" fmla="*/ 0 w 85"/>
                <a:gd name="T79" fmla="*/ 64 h 106"/>
                <a:gd name="T80" fmla="*/ 0 w 85"/>
                <a:gd name="T81" fmla="*/ 62 h 106"/>
                <a:gd name="T82" fmla="*/ 0 w 85"/>
                <a:gd name="T83" fmla="*/ 62 h 106"/>
                <a:gd name="T84" fmla="*/ 5 w 85"/>
                <a:gd name="T85" fmla="*/ 38 h 106"/>
                <a:gd name="T86" fmla="*/ 5 w 85"/>
                <a:gd name="T87" fmla="*/ 13 h 106"/>
                <a:gd name="T88" fmla="*/ 5 w 85"/>
                <a:gd name="T89" fmla="*/ 9 h 106"/>
                <a:gd name="T90" fmla="*/ 7 w 85"/>
                <a:gd name="T91" fmla="*/ 4 h 106"/>
                <a:gd name="T92" fmla="*/ 9 w 85"/>
                <a:gd name="T93" fmla="*/ 2 h 106"/>
                <a:gd name="T94" fmla="*/ 11 w 85"/>
                <a:gd name="T95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5" h="106">
                  <a:moveTo>
                    <a:pt x="11" y="0"/>
                  </a:moveTo>
                  <a:lnTo>
                    <a:pt x="16" y="0"/>
                  </a:lnTo>
                  <a:lnTo>
                    <a:pt x="18" y="2"/>
                  </a:lnTo>
                  <a:lnTo>
                    <a:pt x="25" y="6"/>
                  </a:lnTo>
                  <a:lnTo>
                    <a:pt x="31" y="13"/>
                  </a:lnTo>
                  <a:lnTo>
                    <a:pt x="36" y="15"/>
                  </a:lnTo>
                  <a:lnTo>
                    <a:pt x="40" y="17"/>
                  </a:lnTo>
                  <a:lnTo>
                    <a:pt x="45" y="17"/>
                  </a:lnTo>
                  <a:lnTo>
                    <a:pt x="51" y="17"/>
                  </a:lnTo>
                  <a:lnTo>
                    <a:pt x="65" y="13"/>
                  </a:lnTo>
                  <a:lnTo>
                    <a:pt x="78" y="11"/>
                  </a:lnTo>
                  <a:lnTo>
                    <a:pt x="82" y="13"/>
                  </a:lnTo>
                  <a:lnTo>
                    <a:pt x="85" y="15"/>
                  </a:lnTo>
                  <a:lnTo>
                    <a:pt x="85" y="20"/>
                  </a:lnTo>
                  <a:lnTo>
                    <a:pt x="85" y="24"/>
                  </a:lnTo>
                  <a:lnTo>
                    <a:pt x="78" y="51"/>
                  </a:lnTo>
                  <a:lnTo>
                    <a:pt x="76" y="53"/>
                  </a:lnTo>
                  <a:lnTo>
                    <a:pt x="76" y="55"/>
                  </a:lnTo>
                  <a:lnTo>
                    <a:pt x="69" y="62"/>
                  </a:lnTo>
                  <a:lnTo>
                    <a:pt x="65" y="71"/>
                  </a:lnTo>
                  <a:lnTo>
                    <a:pt x="62" y="80"/>
                  </a:lnTo>
                  <a:lnTo>
                    <a:pt x="60" y="86"/>
                  </a:lnTo>
                  <a:lnTo>
                    <a:pt x="58" y="91"/>
                  </a:lnTo>
                  <a:lnTo>
                    <a:pt x="56" y="93"/>
                  </a:lnTo>
                  <a:lnTo>
                    <a:pt x="51" y="93"/>
                  </a:lnTo>
                  <a:lnTo>
                    <a:pt x="47" y="93"/>
                  </a:lnTo>
                  <a:lnTo>
                    <a:pt x="42" y="93"/>
                  </a:lnTo>
                  <a:lnTo>
                    <a:pt x="38" y="98"/>
                  </a:lnTo>
                  <a:lnTo>
                    <a:pt x="31" y="102"/>
                  </a:lnTo>
                  <a:lnTo>
                    <a:pt x="27" y="106"/>
                  </a:lnTo>
                  <a:lnTo>
                    <a:pt x="25" y="106"/>
                  </a:lnTo>
                  <a:lnTo>
                    <a:pt x="22" y="106"/>
                  </a:lnTo>
                  <a:lnTo>
                    <a:pt x="16" y="104"/>
                  </a:lnTo>
                  <a:lnTo>
                    <a:pt x="11" y="102"/>
                  </a:lnTo>
                  <a:lnTo>
                    <a:pt x="7" y="98"/>
                  </a:lnTo>
                  <a:lnTo>
                    <a:pt x="5" y="91"/>
                  </a:lnTo>
                  <a:lnTo>
                    <a:pt x="2" y="82"/>
                  </a:lnTo>
                  <a:lnTo>
                    <a:pt x="2" y="75"/>
                  </a:lnTo>
                  <a:lnTo>
                    <a:pt x="0" y="69"/>
                  </a:lnTo>
                  <a:lnTo>
                    <a:pt x="0" y="64"/>
                  </a:lnTo>
                  <a:lnTo>
                    <a:pt x="0" y="62"/>
                  </a:lnTo>
                  <a:lnTo>
                    <a:pt x="0" y="62"/>
                  </a:lnTo>
                  <a:lnTo>
                    <a:pt x="5" y="38"/>
                  </a:lnTo>
                  <a:lnTo>
                    <a:pt x="5" y="13"/>
                  </a:lnTo>
                  <a:lnTo>
                    <a:pt x="5" y="9"/>
                  </a:lnTo>
                  <a:lnTo>
                    <a:pt x="7" y="4"/>
                  </a:lnTo>
                  <a:lnTo>
                    <a:pt x="9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63">
              <a:extLst>
                <a:ext uri="{FF2B5EF4-FFF2-40B4-BE49-F238E27FC236}">
                  <a16:creationId xmlns:a16="http://schemas.microsoft.com/office/drawing/2014/main" id="{23065B01-5B93-4EE0-A6B6-2E56246BF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0825" y="3670300"/>
              <a:ext cx="366713" cy="141288"/>
            </a:xfrm>
            <a:custGeom>
              <a:avLst/>
              <a:gdLst>
                <a:gd name="T0" fmla="*/ 71 w 231"/>
                <a:gd name="T1" fmla="*/ 3 h 89"/>
                <a:gd name="T2" fmla="*/ 85 w 231"/>
                <a:gd name="T3" fmla="*/ 7 h 89"/>
                <a:gd name="T4" fmla="*/ 102 w 231"/>
                <a:gd name="T5" fmla="*/ 9 h 89"/>
                <a:gd name="T6" fmla="*/ 116 w 231"/>
                <a:gd name="T7" fmla="*/ 14 h 89"/>
                <a:gd name="T8" fmla="*/ 127 w 231"/>
                <a:gd name="T9" fmla="*/ 20 h 89"/>
                <a:gd name="T10" fmla="*/ 142 w 231"/>
                <a:gd name="T11" fmla="*/ 27 h 89"/>
                <a:gd name="T12" fmla="*/ 160 w 231"/>
                <a:gd name="T13" fmla="*/ 36 h 89"/>
                <a:gd name="T14" fmla="*/ 196 w 231"/>
                <a:gd name="T15" fmla="*/ 51 h 89"/>
                <a:gd name="T16" fmla="*/ 227 w 231"/>
                <a:gd name="T17" fmla="*/ 67 h 89"/>
                <a:gd name="T18" fmla="*/ 231 w 231"/>
                <a:gd name="T19" fmla="*/ 74 h 89"/>
                <a:gd name="T20" fmla="*/ 231 w 231"/>
                <a:gd name="T21" fmla="*/ 80 h 89"/>
                <a:gd name="T22" fmla="*/ 216 w 231"/>
                <a:gd name="T23" fmla="*/ 85 h 89"/>
                <a:gd name="T24" fmla="*/ 189 w 231"/>
                <a:gd name="T25" fmla="*/ 87 h 89"/>
                <a:gd name="T26" fmla="*/ 171 w 231"/>
                <a:gd name="T27" fmla="*/ 87 h 89"/>
                <a:gd name="T28" fmla="*/ 162 w 231"/>
                <a:gd name="T29" fmla="*/ 85 h 89"/>
                <a:gd name="T30" fmla="*/ 162 w 231"/>
                <a:gd name="T31" fmla="*/ 80 h 89"/>
                <a:gd name="T32" fmla="*/ 165 w 231"/>
                <a:gd name="T33" fmla="*/ 71 h 89"/>
                <a:gd name="T34" fmla="*/ 162 w 231"/>
                <a:gd name="T35" fmla="*/ 67 h 89"/>
                <a:gd name="T36" fmla="*/ 153 w 231"/>
                <a:gd name="T37" fmla="*/ 65 h 89"/>
                <a:gd name="T38" fmla="*/ 142 w 231"/>
                <a:gd name="T39" fmla="*/ 58 h 89"/>
                <a:gd name="T40" fmla="*/ 138 w 231"/>
                <a:gd name="T41" fmla="*/ 49 h 89"/>
                <a:gd name="T42" fmla="*/ 129 w 231"/>
                <a:gd name="T43" fmla="*/ 45 h 89"/>
                <a:gd name="T44" fmla="*/ 102 w 231"/>
                <a:gd name="T45" fmla="*/ 36 h 89"/>
                <a:gd name="T46" fmla="*/ 91 w 231"/>
                <a:gd name="T47" fmla="*/ 34 h 89"/>
                <a:gd name="T48" fmla="*/ 67 w 231"/>
                <a:gd name="T49" fmla="*/ 27 h 89"/>
                <a:gd name="T50" fmla="*/ 62 w 231"/>
                <a:gd name="T51" fmla="*/ 20 h 89"/>
                <a:gd name="T52" fmla="*/ 56 w 231"/>
                <a:gd name="T53" fmla="*/ 18 h 89"/>
                <a:gd name="T54" fmla="*/ 33 w 231"/>
                <a:gd name="T55" fmla="*/ 27 h 89"/>
                <a:gd name="T56" fmla="*/ 9 w 231"/>
                <a:gd name="T57" fmla="*/ 36 h 89"/>
                <a:gd name="T58" fmla="*/ 2 w 231"/>
                <a:gd name="T59" fmla="*/ 36 h 89"/>
                <a:gd name="T60" fmla="*/ 0 w 231"/>
                <a:gd name="T61" fmla="*/ 36 h 89"/>
                <a:gd name="T62" fmla="*/ 11 w 231"/>
                <a:gd name="T63" fmla="*/ 23 h 89"/>
                <a:gd name="T64" fmla="*/ 25 w 231"/>
                <a:gd name="T65" fmla="*/ 11 h 89"/>
                <a:gd name="T66" fmla="*/ 62 w 231"/>
                <a:gd name="T6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31" h="89">
                  <a:moveTo>
                    <a:pt x="67" y="0"/>
                  </a:moveTo>
                  <a:lnTo>
                    <a:pt x="71" y="3"/>
                  </a:lnTo>
                  <a:lnTo>
                    <a:pt x="76" y="3"/>
                  </a:lnTo>
                  <a:lnTo>
                    <a:pt x="85" y="7"/>
                  </a:lnTo>
                  <a:lnTo>
                    <a:pt x="96" y="9"/>
                  </a:lnTo>
                  <a:lnTo>
                    <a:pt x="102" y="9"/>
                  </a:lnTo>
                  <a:lnTo>
                    <a:pt x="109" y="9"/>
                  </a:lnTo>
                  <a:lnTo>
                    <a:pt x="116" y="14"/>
                  </a:lnTo>
                  <a:lnTo>
                    <a:pt x="122" y="18"/>
                  </a:lnTo>
                  <a:lnTo>
                    <a:pt x="127" y="20"/>
                  </a:lnTo>
                  <a:lnTo>
                    <a:pt x="131" y="23"/>
                  </a:lnTo>
                  <a:lnTo>
                    <a:pt x="142" y="27"/>
                  </a:lnTo>
                  <a:lnTo>
                    <a:pt x="151" y="31"/>
                  </a:lnTo>
                  <a:lnTo>
                    <a:pt x="160" y="36"/>
                  </a:lnTo>
                  <a:lnTo>
                    <a:pt x="169" y="40"/>
                  </a:lnTo>
                  <a:lnTo>
                    <a:pt x="196" y="51"/>
                  </a:lnTo>
                  <a:lnTo>
                    <a:pt x="222" y="65"/>
                  </a:lnTo>
                  <a:lnTo>
                    <a:pt x="227" y="67"/>
                  </a:lnTo>
                  <a:lnTo>
                    <a:pt x="231" y="71"/>
                  </a:lnTo>
                  <a:lnTo>
                    <a:pt x="231" y="74"/>
                  </a:lnTo>
                  <a:lnTo>
                    <a:pt x="231" y="78"/>
                  </a:lnTo>
                  <a:lnTo>
                    <a:pt x="231" y="80"/>
                  </a:lnTo>
                  <a:lnTo>
                    <a:pt x="229" y="80"/>
                  </a:lnTo>
                  <a:lnTo>
                    <a:pt x="216" y="85"/>
                  </a:lnTo>
                  <a:lnTo>
                    <a:pt x="200" y="89"/>
                  </a:lnTo>
                  <a:lnTo>
                    <a:pt x="189" y="87"/>
                  </a:lnTo>
                  <a:lnTo>
                    <a:pt x="180" y="87"/>
                  </a:lnTo>
                  <a:lnTo>
                    <a:pt x="171" y="87"/>
                  </a:lnTo>
                  <a:lnTo>
                    <a:pt x="165" y="87"/>
                  </a:lnTo>
                  <a:lnTo>
                    <a:pt x="162" y="85"/>
                  </a:lnTo>
                  <a:lnTo>
                    <a:pt x="160" y="83"/>
                  </a:lnTo>
                  <a:lnTo>
                    <a:pt x="162" y="80"/>
                  </a:lnTo>
                  <a:lnTo>
                    <a:pt x="165" y="74"/>
                  </a:lnTo>
                  <a:lnTo>
                    <a:pt x="165" y="71"/>
                  </a:lnTo>
                  <a:lnTo>
                    <a:pt x="165" y="69"/>
                  </a:lnTo>
                  <a:lnTo>
                    <a:pt x="162" y="67"/>
                  </a:lnTo>
                  <a:lnTo>
                    <a:pt x="160" y="67"/>
                  </a:lnTo>
                  <a:lnTo>
                    <a:pt x="153" y="65"/>
                  </a:lnTo>
                  <a:lnTo>
                    <a:pt x="147" y="63"/>
                  </a:lnTo>
                  <a:lnTo>
                    <a:pt x="142" y="58"/>
                  </a:lnTo>
                  <a:lnTo>
                    <a:pt x="140" y="51"/>
                  </a:lnTo>
                  <a:lnTo>
                    <a:pt x="138" y="49"/>
                  </a:lnTo>
                  <a:lnTo>
                    <a:pt x="133" y="45"/>
                  </a:lnTo>
                  <a:lnTo>
                    <a:pt x="129" y="45"/>
                  </a:lnTo>
                  <a:lnTo>
                    <a:pt x="116" y="43"/>
                  </a:lnTo>
                  <a:lnTo>
                    <a:pt x="102" y="36"/>
                  </a:lnTo>
                  <a:lnTo>
                    <a:pt x="98" y="34"/>
                  </a:lnTo>
                  <a:lnTo>
                    <a:pt x="91" y="34"/>
                  </a:lnTo>
                  <a:lnTo>
                    <a:pt x="71" y="29"/>
                  </a:lnTo>
                  <a:lnTo>
                    <a:pt x="67" y="27"/>
                  </a:lnTo>
                  <a:lnTo>
                    <a:pt x="65" y="25"/>
                  </a:lnTo>
                  <a:lnTo>
                    <a:pt x="62" y="20"/>
                  </a:lnTo>
                  <a:lnTo>
                    <a:pt x="60" y="18"/>
                  </a:lnTo>
                  <a:lnTo>
                    <a:pt x="56" y="18"/>
                  </a:lnTo>
                  <a:lnTo>
                    <a:pt x="51" y="18"/>
                  </a:lnTo>
                  <a:lnTo>
                    <a:pt x="33" y="27"/>
                  </a:lnTo>
                  <a:lnTo>
                    <a:pt x="13" y="36"/>
                  </a:lnTo>
                  <a:lnTo>
                    <a:pt x="9" y="36"/>
                  </a:lnTo>
                  <a:lnTo>
                    <a:pt x="7" y="36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0" y="36"/>
                  </a:lnTo>
                  <a:lnTo>
                    <a:pt x="7" y="29"/>
                  </a:lnTo>
                  <a:lnTo>
                    <a:pt x="11" y="23"/>
                  </a:lnTo>
                  <a:lnTo>
                    <a:pt x="18" y="16"/>
                  </a:lnTo>
                  <a:lnTo>
                    <a:pt x="25" y="11"/>
                  </a:lnTo>
                  <a:lnTo>
                    <a:pt x="42" y="5"/>
                  </a:lnTo>
                  <a:lnTo>
                    <a:pt x="62" y="0"/>
                  </a:lnTo>
                  <a:lnTo>
                    <a:pt x="6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64">
              <a:extLst>
                <a:ext uri="{FF2B5EF4-FFF2-40B4-BE49-F238E27FC236}">
                  <a16:creationId xmlns:a16="http://schemas.microsoft.com/office/drawing/2014/main" id="{BA6743DA-0489-406E-8DF6-A57D2AD6ADF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4500" y="285750"/>
              <a:ext cx="141288" cy="173038"/>
            </a:xfrm>
            <a:custGeom>
              <a:avLst/>
              <a:gdLst>
                <a:gd name="T0" fmla="*/ 9 w 89"/>
                <a:gd name="T1" fmla="*/ 0 h 109"/>
                <a:gd name="T2" fmla="*/ 13 w 89"/>
                <a:gd name="T3" fmla="*/ 0 h 109"/>
                <a:gd name="T4" fmla="*/ 15 w 89"/>
                <a:gd name="T5" fmla="*/ 0 h 109"/>
                <a:gd name="T6" fmla="*/ 20 w 89"/>
                <a:gd name="T7" fmla="*/ 2 h 109"/>
                <a:gd name="T8" fmla="*/ 26 w 89"/>
                <a:gd name="T9" fmla="*/ 7 h 109"/>
                <a:gd name="T10" fmla="*/ 35 w 89"/>
                <a:gd name="T11" fmla="*/ 11 h 109"/>
                <a:gd name="T12" fmla="*/ 42 w 89"/>
                <a:gd name="T13" fmla="*/ 13 h 109"/>
                <a:gd name="T14" fmla="*/ 51 w 89"/>
                <a:gd name="T15" fmla="*/ 18 h 109"/>
                <a:gd name="T16" fmla="*/ 60 w 89"/>
                <a:gd name="T17" fmla="*/ 22 h 109"/>
                <a:gd name="T18" fmla="*/ 69 w 89"/>
                <a:gd name="T19" fmla="*/ 25 h 109"/>
                <a:gd name="T20" fmla="*/ 73 w 89"/>
                <a:gd name="T21" fmla="*/ 27 h 109"/>
                <a:gd name="T22" fmla="*/ 78 w 89"/>
                <a:gd name="T23" fmla="*/ 31 h 109"/>
                <a:gd name="T24" fmla="*/ 82 w 89"/>
                <a:gd name="T25" fmla="*/ 36 h 109"/>
                <a:gd name="T26" fmla="*/ 84 w 89"/>
                <a:gd name="T27" fmla="*/ 42 h 109"/>
                <a:gd name="T28" fmla="*/ 89 w 89"/>
                <a:gd name="T29" fmla="*/ 49 h 109"/>
                <a:gd name="T30" fmla="*/ 89 w 89"/>
                <a:gd name="T31" fmla="*/ 51 h 109"/>
                <a:gd name="T32" fmla="*/ 86 w 89"/>
                <a:gd name="T33" fmla="*/ 56 h 109"/>
                <a:gd name="T34" fmla="*/ 84 w 89"/>
                <a:gd name="T35" fmla="*/ 62 h 109"/>
                <a:gd name="T36" fmla="*/ 80 w 89"/>
                <a:gd name="T37" fmla="*/ 67 h 109"/>
                <a:gd name="T38" fmla="*/ 73 w 89"/>
                <a:gd name="T39" fmla="*/ 73 h 109"/>
                <a:gd name="T40" fmla="*/ 66 w 89"/>
                <a:gd name="T41" fmla="*/ 80 h 109"/>
                <a:gd name="T42" fmla="*/ 58 w 89"/>
                <a:gd name="T43" fmla="*/ 85 h 109"/>
                <a:gd name="T44" fmla="*/ 53 w 89"/>
                <a:gd name="T45" fmla="*/ 87 h 109"/>
                <a:gd name="T46" fmla="*/ 49 w 89"/>
                <a:gd name="T47" fmla="*/ 91 h 109"/>
                <a:gd name="T48" fmla="*/ 46 w 89"/>
                <a:gd name="T49" fmla="*/ 93 h 109"/>
                <a:gd name="T50" fmla="*/ 44 w 89"/>
                <a:gd name="T51" fmla="*/ 96 h 109"/>
                <a:gd name="T52" fmla="*/ 40 w 89"/>
                <a:gd name="T53" fmla="*/ 100 h 109"/>
                <a:gd name="T54" fmla="*/ 35 w 89"/>
                <a:gd name="T55" fmla="*/ 105 h 109"/>
                <a:gd name="T56" fmla="*/ 33 w 89"/>
                <a:gd name="T57" fmla="*/ 107 h 109"/>
                <a:gd name="T58" fmla="*/ 31 w 89"/>
                <a:gd name="T59" fmla="*/ 109 h 109"/>
                <a:gd name="T60" fmla="*/ 29 w 89"/>
                <a:gd name="T61" fmla="*/ 109 h 109"/>
                <a:gd name="T62" fmla="*/ 26 w 89"/>
                <a:gd name="T63" fmla="*/ 107 h 109"/>
                <a:gd name="T64" fmla="*/ 22 w 89"/>
                <a:gd name="T65" fmla="*/ 102 h 109"/>
                <a:gd name="T66" fmla="*/ 18 w 89"/>
                <a:gd name="T67" fmla="*/ 96 h 109"/>
                <a:gd name="T68" fmla="*/ 15 w 89"/>
                <a:gd name="T69" fmla="*/ 89 h 109"/>
                <a:gd name="T70" fmla="*/ 13 w 89"/>
                <a:gd name="T71" fmla="*/ 76 h 109"/>
                <a:gd name="T72" fmla="*/ 9 w 89"/>
                <a:gd name="T73" fmla="*/ 60 h 109"/>
                <a:gd name="T74" fmla="*/ 9 w 89"/>
                <a:gd name="T75" fmla="*/ 58 h 109"/>
                <a:gd name="T76" fmla="*/ 9 w 89"/>
                <a:gd name="T77" fmla="*/ 53 h 109"/>
                <a:gd name="T78" fmla="*/ 11 w 89"/>
                <a:gd name="T79" fmla="*/ 49 h 109"/>
                <a:gd name="T80" fmla="*/ 11 w 89"/>
                <a:gd name="T81" fmla="*/ 49 h 109"/>
                <a:gd name="T82" fmla="*/ 11 w 89"/>
                <a:gd name="T83" fmla="*/ 47 h 109"/>
                <a:gd name="T84" fmla="*/ 9 w 89"/>
                <a:gd name="T85" fmla="*/ 45 h 109"/>
                <a:gd name="T86" fmla="*/ 6 w 89"/>
                <a:gd name="T87" fmla="*/ 36 h 109"/>
                <a:gd name="T88" fmla="*/ 2 w 89"/>
                <a:gd name="T89" fmla="*/ 27 h 109"/>
                <a:gd name="T90" fmla="*/ 0 w 89"/>
                <a:gd name="T91" fmla="*/ 20 h 109"/>
                <a:gd name="T92" fmla="*/ 0 w 89"/>
                <a:gd name="T93" fmla="*/ 13 h 109"/>
                <a:gd name="T94" fmla="*/ 2 w 89"/>
                <a:gd name="T95" fmla="*/ 7 h 109"/>
                <a:gd name="T96" fmla="*/ 4 w 89"/>
                <a:gd name="T97" fmla="*/ 2 h 109"/>
                <a:gd name="T98" fmla="*/ 6 w 89"/>
                <a:gd name="T99" fmla="*/ 0 h 109"/>
                <a:gd name="T100" fmla="*/ 9 w 89"/>
                <a:gd name="T101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9" h="109">
                  <a:moveTo>
                    <a:pt x="9" y="0"/>
                  </a:moveTo>
                  <a:lnTo>
                    <a:pt x="13" y="0"/>
                  </a:lnTo>
                  <a:lnTo>
                    <a:pt x="15" y="0"/>
                  </a:lnTo>
                  <a:lnTo>
                    <a:pt x="20" y="2"/>
                  </a:lnTo>
                  <a:lnTo>
                    <a:pt x="26" y="7"/>
                  </a:lnTo>
                  <a:lnTo>
                    <a:pt x="35" y="11"/>
                  </a:lnTo>
                  <a:lnTo>
                    <a:pt x="42" y="13"/>
                  </a:lnTo>
                  <a:lnTo>
                    <a:pt x="51" y="18"/>
                  </a:lnTo>
                  <a:lnTo>
                    <a:pt x="60" y="22"/>
                  </a:lnTo>
                  <a:lnTo>
                    <a:pt x="69" y="25"/>
                  </a:lnTo>
                  <a:lnTo>
                    <a:pt x="73" y="27"/>
                  </a:lnTo>
                  <a:lnTo>
                    <a:pt x="78" y="31"/>
                  </a:lnTo>
                  <a:lnTo>
                    <a:pt x="82" y="36"/>
                  </a:lnTo>
                  <a:lnTo>
                    <a:pt x="84" y="42"/>
                  </a:lnTo>
                  <a:lnTo>
                    <a:pt x="89" y="49"/>
                  </a:lnTo>
                  <a:lnTo>
                    <a:pt x="89" y="51"/>
                  </a:lnTo>
                  <a:lnTo>
                    <a:pt x="86" y="56"/>
                  </a:lnTo>
                  <a:lnTo>
                    <a:pt x="84" y="62"/>
                  </a:lnTo>
                  <a:lnTo>
                    <a:pt x="80" y="67"/>
                  </a:lnTo>
                  <a:lnTo>
                    <a:pt x="73" y="73"/>
                  </a:lnTo>
                  <a:lnTo>
                    <a:pt x="66" y="80"/>
                  </a:lnTo>
                  <a:lnTo>
                    <a:pt x="58" y="85"/>
                  </a:lnTo>
                  <a:lnTo>
                    <a:pt x="53" y="87"/>
                  </a:lnTo>
                  <a:lnTo>
                    <a:pt x="49" y="91"/>
                  </a:lnTo>
                  <a:lnTo>
                    <a:pt x="46" y="93"/>
                  </a:lnTo>
                  <a:lnTo>
                    <a:pt x="44" y="96"/>
                  </a:lnTo>
                  <a:lnTo>
                    <a:pt x="40" y="100"/>
                  </a:lnTo>
                  <a:lnTo>
                    <a:pt x="35" y="105"/>
                  </a:lnTo>
                  <a:lnTo>
                    <a:pt x="33" y="107"/>
                  </a:lnTo>
                  <a:lnTo>
                    <a:pt x="31" y="109"/>
                  </a:lnTo>
                  <a:lnTo>
                    <a:pt x="29" y="109"/>
                  </a:lnTo>
                  <a:lnTo>
                    <a:pt x="26" y="107"/>
                  </a:lnTo>
                  <a:lnTo>
                    <a:pt x="22" y="102"/>
                  </a:lnTo>
                  <a:lnTo>
                    <a:pt x="18" y="96"/>
                  </a:lnTo>
                  <a:lnTo>
                    <a:pt x="15" y="89"/>
                  </a:lnTo>
                  <a:lnTo>
                    <a:pt x="13" y="76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3"/>
                  </a:lnTo>
                  <a:lnTo>
                    <a:pt x="11" y="49"/>
                  </a:lnTo>
                  <a:lnTo>
                    <a:pt x="11" y="49"/>
                  </a:lnTo>
                  <a:lnTo>
                    <a:pt x="11" y="47"/>
                  </a:lnTo>
                  <a:lnTo>
                    <a:pt x="9" y="45"/>
                  </a:lnTo>
                  <a:lnTo>
                    <a:pt x="6" y="36"/>
                  </a:lnTo>
                  <a:lnTo>
                    <a:pt x="2" y="27"/>
                  </a:lnTo>
                  <a:lnTo>
                    <a:pt x="0" y="20"/>
                  </a:lnTo>
                  <a:lnTo>
                    <a:pt x="0" y="13"/>
                  </a:lnTo>
                  <a:lnTo>
                    <a:pt x="2" y="7"/>
                  </a:lnTo>
                  <a:lnTo>
                    <a:pt x="4" y="2"/>
                  </a:lnTo>
                  <a:lnTo>
                    <a:pt x="6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" name="Freeform 65">
              <a:extLst>
                <a:ext uri="{FF2B5EF4-FFF2-40B4-BE49-F238E27FC236}">
                  <a16:creationId xmlns:a16="http://schemas.microsoft.com/office/drawing/2014/main" id="{42F1230B-177D-416D-8D45-1BD3A56F2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7138" y="4168775"/>
              <a:ext cx="169863" cy="161925"/>
            </a:xfrm>
            <a:custGeom>
              <a:avLst/>
              <a:gdLst>
                <a:gd name="T0" fmla="*/ 80 w 107"/>
                <a:gd name="T1" fmla="*/ 0 h 102"/>
                <a:gd name="T2" fmla="*/ 84 w 107"/>
                <a:gd name="T3" fmla="*/ 6 h 102"/>
                <a:gd name="T4" fmla="*/ 91 w 107"/>
                <a:gd name="T5" fmla="*/ 15 h 102"/>
                <a:gd name="T6" fmla="*/ 98 w 107"/>
                <a:gd name="T7" fmla="*/ 24 h 102"/>
                <a:gd name="T8" fmla="*/ 102 w 107"/>
                <a:gd name="T9" fmla="*/ 44 h 102"/>
                <a:gd name="T10" fmla="*/ 107 w 107"/>
                <a:gd name="T11" fmla="*/ 62 h 102"/>
                <a:gd name="T12" fmla="*/ 104 w 107"/>
                <a:gd name="T13" fmla="*/ 71 h 102"/>
                <a:gd name="T14" fmla="*/ 98 w 107"/>
                <a:gd name="T15" fmla="*/ 78 h 102"/>
                <a:gd name="T16" fmla="*/ 95 w 107"/>
                <a:gd name="T17" fmla="*/ 78 h 102"/>
                <a:gd name="T18" fmla="*/ 91 w 107"/>
                <a:gd name="T19" fmla="*/ 73 h 102"/>
                <a:gd name="T20" fmla="*/ 87 w 107"/>
                <a:gd name="T21" fmla="*/ 71 h 102"/>
                <a:gd name="T22" fmla="*/ 84 w 107"/>
                <a:gd name="T23" fmla="*/ 78 h 102"/>
                <a:gd name="T24" fmla="*/ 87 w 107"/>
                <a:gd name="T25" fmla="*/ 84 h 102"/>
                <a:gd name="T26" fmla="*/ 87 w 107"/>
                <a:gd name="T27" fmla="*/ 95 h 102"/>
                <a:gd name="T28" fmla="*/ 82 w 107"/>
                <a:gd name="T29" fmla="*/ 102 h 102"/>
                <a:gd name="T30" fmla="*/ 71 w 107"/>
                <a:gd name="T31" fmla="*/ 102 h 102"/>
                <a:gd name="T32" fmla="*/ 58 w 107"/>
                <a:gd name="T33" fmla="*/ 95 h 102"/>
                <a:gd name="T34" fmla="*/ 47 w 107"/>
                <a:gd name="T35" fmla="*/ 84 h 102"/>
                <a:gd name="T36" fmla="*/ 47 w 107"/>
                <a:gd name="T37" fmla="*/ 66 h 102"/>
                <a:gd name="T38" fmla="*/ 42 w 107"/>
                <a:gd name="T39" fmla="*/ 62 h 102"/>
                <a:gd name="T40" fmla="*/ 38 w 107"/>
                <a:gd name="T41" fmla="*/ 60 h 102"/>
                <a:gd name="T42" fmla="*/ 22 w 107"/>
                <a:gd name="T43" fmla="*/ 62 h 102"/>
                <a:gd name="T44" fmla="*/ 11 w 107"/>
                <a:gd name="T45" fmla="*/ 64 h 102"/>
                <a:gd name="T46" fmla="*/ 4 w 107"/>
                <a:gd name="T47" fmla="*/ 69 h 102"/>
                <a:gd name="T48" fmla="*/ 2 w 107"/>
                <a:gd name="T49" fmla="*/ 69 h 102"/>
                <a:gd name="T50" fmla="*/ 0 w 107"/>
                <a:gd name="T51" fmla="*/ 64 h 102"/>
                <a:gd name="T52" fmla="*/ 0 w 107"/>
                <a:gd name="T53" fmla="*/ 64 h 102"/>
                <a:gd name="T54" fmla="*/ 2 w 107"/>
                <a:gd name="T55" fmla="*/ 53 h 102"/>
                <a:gd name="T56" fmla="*/ 9 w 107"/>
                <a:gd name="T57" fmla="*/ 46 h 102"/>
                <a:gd name="T58" fmla="*/ 24 w 107"/>
                <a:gd name="T59" fmla="*/ 35 h 102"/>
                <a:gd name="T60" fmla="*/ 33 w 107"/>
                <a:gd name="T61" fmla="*/ 31 h 102"/>
                <a:gd name="T62" fmla="*/ 40 w 107"/>
                <a:gd name="T63" fmla="*/ 33 h 102"/>
                <a:gd name="T64" fmla="*/ 44 w 107"/>
                <a:gd name="T65" fmla="*/ 38 h 102"/>
                <a:gd name="T66" fmla="*/ 47 w 107"/>
                <a:gd name="T67" fmla="*/ 40 h 102"/>
                <a:gd name="T68" fmla="*/ 55 w 107"/>
                <a:gd name="T69" fmla="*/ 33 h 102"/>
                <a:gd name="T70" fmla="*/ 60 w 107"/>
                <a:gd name="T71" fmla="*/ 26 h 102"/>
                <a:gd name="T72" fmla="*/ 69 w 107"/>
                <a:gd name="T73" fmla="*/ 20 h 102"/>
                <a:gd name="T74" fmla="*/ 75 w 107"/>
                <a:gd name="T75" fmla="*/ 11 h 102"/>
                <a:gd name="T76" fmla="*/ 78 w 107"/>
                <a:gd name="T77" fmla="*/ 2 h 102"/>
                <a:gd name="T78" fmla="*/ 78 w 107"/>
                <a:gd name="T79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7" h="102">
                  <a:moveTo>
                    <a:pt x="78" y="0"/>
                  </a:moveTo>
                  <a:lnTo>
                    <a:pt x="80" y="0"/>
                  </a:lnTo>
                  <a:lnTo>
                    <a:pt x="82" y="2"/>
                  </a:lnTo>
                  <a:lnTo>
                    <a:pt x="84" y="6"/>
                  </a:lnTo>
                  <a:lnTo>
                    <a:pt x="87" y="11"/>
                  </a:lnTo>
                  <a:lnTo>
                    <a:pt x="91" y="15"/>
                  </a:lnTo>
                  <a:lnTo>
                    <a:pt x="95" y="20"/>
                  </a:lnTo>
                  <a:lnTo>
                    <a:pt x="98" y="24"/>
                  </a:lnTo>
                  <a:lnTo>
                    <a:pt x="98" y="31"/>
                  </a:lnTo>
                  <a:lnTo>
                    <a:pt x="102" y="44"/>
                  </a:lnTo>
                  <a:lnTo>
                    <a:pt x="104" y="58"/>
                  </a:lnTo>
                  <a:lnTo>
                    <a:pt x="107" y="62"/>
                  </a:lnTo>
                  <a:lnTo>
                    <a:pt x="107" y="66"/>
                  </a:lnTo>
                  <a:lnTo>
                    <a:pt x="104" y="71"/>
                  </a:lnTo>
                  <a:lnTo>
                    <a:pt x="100" y="75"/>
                  </a:lnTo>
                  <a:lnTo>
                    <a:pt x="98" y="78"/>
                  </a:lnTo>
                  <a:lnTo>
                    <a:pt x="95" y="78"/>
                  </a:lnTo>
                  <a:lnTo>
                    <a:pt x="95" y="78"/>
                  </a:lnTo>
                  <a:lnTo>
                    <a:pt x="93" y="75"/>
                  </a:lnTo>
                  <a:lnTo>
                    <a:pt x="91" y="73"/>
                  </a:lnTo>
                  <a:lnTo>
                    <a:pt x="89" y="71"/>
                  </a:lnTo>
                  <a:lnTo>
                    <a:pt x="87" y="71"/>
                  </a:lnTo>
                  <a:lnTo>
                    <a:pt x="84" y="73"/>
                  </a:lnTo>
                  <a:lnTo>
                    <a:pt x="84" y="78"/>
                  </a:lnTo>
                  <a:lnTo>
                    <a:pt x="84" y="82"/>
                  </a:lnTo>
                  <a:lnTo>
                    <a:pt x="87" y="84"/>
                  </a:lnTo>
                  <a:lnTo>
                    <a:pt x="87" y="89"/>
                  </a:lnTo>
                  <a:lnTo>
                    <a:pt x="87" y="95"/>
                  </a:lnTo>
                  <a:lnTo>
                    <a:pt x="84" y="100"/>
                  </a:lnTo>
                  <a:lnTo>
                    <a:pt x="82" y="102"/>
                  </a:lnTo>
                  <a:lnTo>
                    <a:pt x="78" y="102"/>
                  </a:lnTo>
                  <a:lnTo>
                    <a:pt x="71" y="102"/>
                  </a:lnTo>
                  <a:lnTo>
                    <a:pt x="64" y="100"/>
                  </a:lnTo>
                  <a:lnTo>
                    <a:pt x="58" y="95"/>
                  </a:lnTo>
                  <a:lnTo>
                    <a:pt x="51" y="91"/>
                  </a:lnTo>
                  <a:lnTo>
                    <a:pt x="47" y="84"/>
                  </a:lnTo>
                  <a:lnTo>
                    <a:pt x="47" y="75"/>
                  </a:lnTo>
                  <a:lnTo>
                    <a:pt x="47" y="66"/>
                  </a:lnTo>
                  <a:lnTo>
                    <a:pt x="44" y="64"/>
                  </a:lnTo>
                  <a:lnTo>
                    <a:pt x="42" y="62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1" y="62"/>
                  </a:lnTo>
                  <a:lnTo>
                    <a:pt x="22" y="62"/>
                  </a:lnTo>
                  <a:lnTo>
                    <a:pt x="15" y="62"/>
                  </a:lnTo>
                  <a:lnTo>
                    <a:pt x="11" y="64"/>
                  </a:lnTo>
                  <a:lnTo>
                    <a:pt x="7" y="69"/>
                  </a:lnTo>
                  <a:lnTo>
                    <a:pt x="4" y="69"/>
                  </a:lnTo>
                  <a:lnTo>
                    <a:pt x="2" y="69"/>
                  </a:lnTo>
                  <a:lnTo>
                    <a:pt x="2" y="69"/>
                  </a:lnTo>
                  <a:lnTo>
                    <a:pt x="0" y="66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58"/>
                  </a:lnTo>
                  <a:lnTo>
                    <a:pt x="2" y="53"/>
                  </a:lnTo>
                  <a:lnTo>
                    <a:pt x="4" y="49"/>
                  </a:lnTo>
                  <a:lnTo>
                    <a:pt x="9" y="46"/>
                  </a:lnTo>
                  <a:lnTo>
                    <a:pt x="18" y="42"/>
                  </a:lnTo>
                  <a:lnTo>
                    <a:pt x="24" y="35"/>
                  </a:lnTo>
                  <a:lnTo>
                    <a:pt x="29" y="33"/>
                  </a:lnTo>
                  <a:lnTo>
                    <a:pt x="33" y="31"/>
                  </a:lnTo>
                  <a:lnTo>
                    <a:pt x="35" y="31"/>
                  </a:lnTo>
                  <a:lnTo>
                    <a:pt x="40" y="33"/>
                  </a:lnTo>
                  <a:lnTo>
                    <a:pt x="42" y="38"/>
                  </a:lnTo>
                  <a:lnTo>
                    <a:pt x="44" y="38"/>
                  </a:lnTo>
                  <a:lnTo>
                    <a:pt x="44" y="40"/>
                  </a:lnTo>
                  <a:lnTo>
                    <a:pt x="47" y="40"/>
                  </a:lnTo>
                  <a:lnTo>
                    <a:pt x="49" y="38"/>
                  </a:lnTo>
                  <a:lnTo>
                    <a:pt x="55" y="33"/>
                  </a:lnTo>
                  <a:lnTo>
                    <a:pt x="58" y="31"/>
                  </a:lnTo>
                  <a:lnTo>
                    <a:pt x="60" y="26"/>
                  </a:lnTo>
                  <a:lnTo>
                    <a:pt x="64" y="24"/>
                  </a:lnTo>
                  <a:lnTo>
                    <a:pt x="69" y="20"/>
                  </a:lnTo>
                  <a:lnTo>
                    <a:pt x="73" y="18"/>
                  </a:lnTo>
                  <a:lnTo>
                    <a:pt x="75" y="11"/>
                  </a:lnTo>
                  <a:lnTo>
                    <a:pt x="75" y="6"/>
                  </a:lnTo>
                  <a:lnTo>
                    <a:pt x="78" y="2"/>
                  </a:lnTo>
                  <a:lnTo>
                    <a:pt x="78" y="0"/>
                  </a:lnTo>
                  <a:lnTo>
                    <a:pt x="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6" name="Freeform 66">
              <a:extLst>
                <a:ext uri="{FF2B5EF4-FFF2-40B4-BE49-F238E27FC236}">
                  <a16:creationId xmlns:a16="http://schemas.microsoft.com/office/drawing/2014/main" id="{3AE30E6F-9450-4105-B343-CC2507D29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4363" y="3797300"/>
              <a:ext cx="215900" cy="92075"/>
            </a:xfrm>
            <a:custGeom>
              <a:avLst/>
              <a:gdLst>
                <a:gd name="T0" fmla="*/ 40 w 136"/>
                <a:gd name="T1" fmla="*/ 0 h 58"/>
                <a:gd name="T2" fmla="*/ 49 w 136"/>
                <a:gd name="T3" fmla="*/ 5 h 58"/>
                <a:gd name="T4" fmla="*/ 58 w 136"/>
                <a:gd name="T5" fmla="*/ 5 h 58"/>
                <a:gd name="T6" fmla="*/ 96 w 136"/>
                <a:gd name="T7" fmla="*/ 7 h 58"/>
                <a:gd name="T8" fmla="*/ 104 w 136"/>
                <a:gd name="T9" fmla="*/ 11 h 58"/>
                <a:gd name="T10" fmla="*/ 133 w 136"/>
                <a:gd name="T11" fmla="*/ 31 h 58"/>
                <a:gd name="T12" fmla="*/ 136 w 136"/>
                <a:gd name="T13" fmla="*/ 34 h 58"/>
                <a:gd name="T14" fmla="*/ 133 w 136"/>
                <a:gd name="T15" fmla="*/ 40 h 58"/>
                <a:gd name="T16" fmla="*/ 127 w 136"/>
                <a:gd name="T17" fmla="*/ 43 h 58"/>
                <a:gd name="T18" fmla="*/ 113 w 136"/>
                <a:gd name="T19" fmla="*/ 40 h 58"/>
                <a:gd name="T20" fmla="*/ 93 w 136"/>
                <a:gd name="T21" fmla="*/ 45 h 58"/>
                <a:gd name="T22" fmla="*/ 84 w 136"/>
                <a:gd name="T23" fmla="*/ 47 h 58"/>
                <a:gd name="T24" fmla="*/ 76 w 136"/>
                <a:gd name="T25" fmla="*/ 47 h 58"/>
                <a:gd name="T26" fmla="*/ 67 w 136"/>
                <a:gd name="T27" fmla="*/ 56 h 58"/>
                <a:gd name="T28" fmla="*/ 62 w 136"/>
                <a:gd name="T29" fmla="*/ 58 h 58"/>
                <a:gd name="T30" fmla="*/ 58 w 136"/>
                <a:gd name="T31" fmla="*/ 58 h 58"/>
                <a:gd name="T32" fmla="*/ 53 w 136"/>
                <a:gd name="T33" fmla="*/ 54 h 58"/>
                <a:gd name="T34" fmla="*/ 47 w 136"/>
                <a:gd name="T35" fmla="*/ 49 h 58"/>
                <a:gd name="T36" fmla="*/ 18 w 136"/>
                <a:gd name="T37" fmla="*/ 47 h 58"/>
                <a:gd name="T38" fmla="*/ 7 w 136"/>
                <a:gd name="T39" fmla="*/ 47 h 58"/>
                <a:gd name="T40" fmla="*/ 0 w 136"/>
                <a:gd name="T41" fmla="*/ 40 h 58"/>
                <a:gd name="T42" fmla="*/ 2 w 136"/>
                <a:gd name="T43" fmla="*/ 36 h 58"/>
                <a:gd name="T44" fmla="*/ 13 w 136"/>
                <a:gd name="T45" fmla="*/ 34 h 58"/>
                <a:gd name="T46" fmla="*/ 27 w 136"/>
                <a:gd name="T47" fmla="*/ 31 h 58"/>
                <a:gd name="T48" fmla="*/ 31 w 136"/>
                <a:gd name="T49" fmla="*/ 29 h 58"/>
                <a:gd name="T50" fmla="*/ 36 w 136"/>
                <a:gd name="T51" fmla="*/ 31 h 58"/>
                <a:gd name="T52" fmla="*/ 38 w 136"/>
                <a:gd name="T53" fmla="*/ 31 h 58"/>
                <a:gd name="T54" fmla="*/ 38 w 136"/>
                <a:gd name="T55" fmla="*/ 25 h 58"/>
                <a:gd name="T56" fmla="*/ 33 w 136"/>
                <a:gd name="T57" fmla="*/ 16 h 58"/>
                <a:gd name="T58" fmla="*/ 29 w 136"/>
                <a:gd name="T59" fmla="*/ 9 h 58"/>
                <a:gd name="T60" fmla="*/ 29 w 136"/>
                <a:gd name="T61" fmla="*/ 5 h 58"/>
                <a:gd name="T62" fmla="*/ 38 w 136"/>
                <a:gd name="T63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36" h="58">
                  <a:moveTo>
                    <a:pt x="38" y="0"/>
                  </a:moveTo>
                  <a:lnTo>
                    <a:pt x="40" y="0"/>
                  </a:lnTo>
                  <a:lnTo>
                    <a:pt x="44" y="3"/>
                  </a:lnTo>
                  <a:lnTo>
                    <a:pt x="49" y="5"/>
                  </a:lnTo>
                  <a:lnTo>
                    <a:pt x="53" y="7"/>
                  </a:lnTo>
                  <a:lnTo>
                    <a:pt x="58" y="5"/>
                  </a:lnTo>
                  <a:lnTo>
                    <a:pt x="76" y="3"/>
                  </a:lnTo>
                  <a:lnTo>
                    <a:pt x="96" y="7"/>
                  </a:lnTo>
                  <a:lnTo>
                    <a:pt x="100" y="9"/>
                  </a:lnTo>
                  <a:lnTo>
                    <a:pt x="104" y="11"/>
                  </a:lnTo>
                  <a:lnTo>
                    <a:pt x="118" y="23"/>
                  </a:lnTo>
                  <a:lnTo>
                    <a:pt x="133" y="31"/>
                  </a:lnTo>
                  <a:lnTo>
                    <a:pt x="133" y="34"/>
                  </a:lnTo>
                  <a:lnTo>
                    <a:pt x="136" y="34"/>
                  </a:lnTo>
                  <a:lnTo>
                    <a:pt x="136" y="36"/>
                  </a:lnTo>
                  <a:lnTo>
                    <a:pt x="133" y="40"/>
                  </a:lnTo>
                  <a:lnTo>
                    <a:pt x="129" y="43"/>
                  </a:lnTo>
                  <a:lnTo>
                    <a:pt x="127" y="43"/>
                  </a:lnTo>
                  <a:lnTo>
                    <a:pt x="124" y="43"/>
                  </a:lnTo>
                  <a:lnTo>
                    <a:pt x="113" y="40"/>
                  </a:lnTo>
                  <a:lnTo>
                    <a:pt x="104" y="43"/>
                  </a:lnTo>
                  <a:lnTo>
                    <a:pt x="93" y="45"/>
                  </a:lnTo>
                  <a:lnTo>
                    <a:pt x="89" y="47"/>
                  </a:lnTo>
                  <a:lnTo>
                    <a:pt x="84" y="47"/>
                  </a:lnTo>
                  <a:lnTo>
                    <a:pt x="80" y="47"/>
                  </a:lnTo>
                  <a:lnTo>
                    <a:pt x="76" y="47"/>
                  </a:lnTo>
                  <a:lnTo>
                    <a:pt x="71" y="51"/>
                  </a:lnTo>
                  <a:lnTo>
                    <a:pt x="67" y="56"/>
                  </a:lnTo>
                  <a:lnTo>
                    <a:pt x="64" y="56"/>
                  </a:lnTo>
                  <a:lnTo>
                    <a:pt x="62" y="58"/>
                  </a:lnTo>
                  <a:lnTo>
                    <a:pt x="60" y="58"/>
                  </a:lnTo>
                  <a:lnTo>
                    <a:pt x="58" y="58"/>
                  </a:lnTo>
                  <a:lnTo>
                    <a:pt x="56" y="56"/>
                  </a:lnTo>
                  <a:lnTo>
                    <a:pt x="53" y="54"/>
                  </a:lnTo>
                  <a:lnTo>
                    <a:pt x="49" y="49"/>
                  </a:lnTo>
                  <a:lnTo>
                    <a:pt x="47" y="49"/>
                  </a:lnTo>
                  <a:lnTo>
                    <a:pt x="27" y="47"/>
                  </a:lnTo>
                  <a:lnTo>
                    <a:pt x="18" y="47"/>
                  </a:lnTo>
                  <a:lnTo>
                    <a:pt x="11" y="47"/>
                  </a:lnTo>
                  <a:lnTo>
                    <a:pt x="7" y="47"/>
                  </a:lnTo>
                  <a:lnTo>
                    <a:pt x="2" y="45"/>
                  </a:lnTo>
                  <a:lnTo>
                    <a:pt x="0" y="40"/>
                  </a:lnTo>
                  <a:lnTo>
                    <a:pt x="0" y="38"/>
                  </a:lnTo>
                  <a:lnTo>
                    <a:pt x="2" y="36"/>
                  </a:lnTo>
                  <a:lnTo>
                    <a:pt x="2" y="36"/>
                  </a:lnTo>
                  <a:lnTo>
                    <a:pt x="13" y="34"/>
                  </a:lnTo>
                  <a:lnTo>
                    <a:pt x="24" y="34"/>
                  </a:lnTo>
                  <a:lnTo>
                    <a:pt x="27" y="31"/>
                  </a:lnTo>
                  <a:lnTo>
                    <a:pt x="27" y="31"/>
                  </a:lnTo>
                  <a:lnTo>
                    <a:pt x="31" y="29"/>
                  </a:lnTo>
                  <a:lnTo>
                    <a:pt x="33" y="31"/>
                  </a:lnTo>
                  <a:lnTo>
                    <a:pt x="36" y="31"/>
                  </a:lnTo>
                  <a:lnTo>
                    <a:pt x="38" y="31"/>
                  </a:lnTo>
                  <a:lnTo>
                    <a:pt x="38" y="31"/>
                  </a:lnTo>
                  <a:lnTo>
                    <a:pt x="38" y="29"/>
                  </a:lnTo>
                  <a:lnTo>
                    <a:pt x="38" y="25"/>
                  </a:lnTo>
                  <a:lnTo>
                    <a:pt x="36" y="20"/>
                  </a:lnTo>
                  <a:lnTo>
                    <a:pt x="33" y="16"/>
                  </a:lnTo>
                  <a:lnTo>
                    <a:pt x="31" y="11"/>
                  </a:lnTo>
                  <a:lnTo>
                    <a:pt x="29" y="9"/>
                  </a:lnTo>
                  <a:lnTo>
                    <a:pt x="29" y="7"/>
                  </a:lnTo>
                  <a:lnTo>
                    <a:pt x="29" y="5"/>
                  </a:lnTo>
                  <a:lnTo>
                    <a:pt x="33" y="0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7" name="Freeform 67">
              <a:extLst>
                <a:ext uri="{FF2B5EF4-FFF2-40B4-BE49-F238E27FC236}">
                  <a16:creationId xmlns:a16="http://schemas.microsoft.com/office/drawing/2014/main" id="{73460E13-E62A-4993-A288-2DB146B86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9500" y="957263"/>
              <a:ext cx="106363" cy="101600"/>
            </a:xfrm>
            <a:custGeom>
              <a:avLst/>
              <a:gdLst>
                <a:gd name="T0" fmla="*/ 14 w 67"/>
                <a:gd name="T1" fmla="*/ 0 h 64"/>
                <a:gd name="T2" fmla="*/ 16 w 67"/>
                <a:gd name="T3" fmla="*/ 0 h 64"/>
                <a:gd name="T4" fmla="*/ 29 w 67"/>
                <a:gd name="T5" fmla="*/ 6 h 64"/>
                <a:gd name="T6" fmla="*/ 45 w 67"/>
                <a:gd name="T7" fmla="*/ 11 h 64"/>
                <a:gd name="T8" fmla="*/ 51 w 67"/>
                <a:gd name="T9" fmla="*/ 13 h 64"/>
                <a:gd name="T10" fmla="*/ 56 w 67"/>
                <a:gd name="T11" fmla="*/ 17 h 64"/>
                <a:gd name="T12" fmla="*/ 60 w 67"/>
                <a:gd name="T13" fmla="*/ 24 h 64"/>
                <a:gd name="T14" fmla="*/ 65 w 67"/>
                <a:gd name="T15" fmla="*/ 31 h 64"/>
                <a:gd name="T16" fmla="*/ 67 w 67"/>
                <a:gd name="T17" fmla="*/ 44 h 64"/>
                <a:gd name="T18" fmla="*/ 67 w 67"/>
                <a:gd name="T19" fmla="*/ 60 h 64"/>
                <a:gd name="T20" fmla="*/ 67 w 67"/>
                <a:gd name="T21" fmla="*/ 62 h 64"/>
                <a:gd name="T22" fmla="*/ 65 w 67"/>
                <a:gd name="T23" fmla="*/ 64 h 64"/>
                <a:gd name="T24" fmla="*/ 62 w 67"/>
                <a:gd name="T25" fmla="*/ 64 h 64"/>
                <a:gd name="T26" fmla="*/ 45 w 67"/>
                <a:gd name="T27" fmla="*/ 64 h 64"/>
                <a:gd name="T28" fmla="*/ 40 w 67"/>
                <a:gd name="T29" fmla="*/ 62 h 64"/>
                <a:gd name="T30" fmla="*/ 38 w 67"/>
                <a:gd name="T31" fmla="*/ 60 h 64"/>
                <a:gd name="T32" fmla="*/ 34 w 67"/>
                <a:gd name="T33" fmla="*/ 60 h 64"/>
                <a:gd name="T34" fmla="*/ 25 w 67"/>
                <a:gd name="T35" fmla="*/ 60 h 64"/>
                <a:gd name="T36" fmla="*/ 18 w 67"/>
                <a:gd name="T37" fmla="*/ 62 h 64"/>
                <a:gd name="T38" fmla="*/ 11 w 67"/>
                <a:gd name="T39" fmla="*/ 62 h 64"/>
                <a:gd name="T40" fmla="*/ 7 w 67"/>
                <a:gd name="T41" fmla="*/ 57 h 64"/>
                <a:gd name="T42" fmla="*/ 3 w 67"/>
                <a:gd name="T43" fmla="*/ 53 h 64"/>
                <a:gd name="T44" fmla="*/ 0 w 67"/>
                <a:gd name="T45" fmla="*/ 48 h 64"/>
                <a:gd name="T46" fmla="*/ 0 w 67"/>
                <a:gd name="T47" fmla="*/ 42 h 64"/>
                <a:gd name="T48" fmla="*/ 3 w 67"/>
                <a:gd name="T49" fmla="*/ 37 h 64"/>
                <a:gd name="T50" fmla="*/ 3 w 67"/>
                <a:gd name="T51" fmla="*/ 31 h 64"/>
                <a:gd name="T52" fmla="*/ 0 w 67"/>
                <a:gd name="T53" fmla="*/ 24 h 64"/>
                <a:gd name="T54" fmla="*/ 0 w 67"/>
                <a:gd name="T55" fmla="*/ 22 h 64"/>
                <a:gd name="T56" fmla="*/ 0 w 67"/>
                <a:gd name="T57" fmla="*/ 17 h 64"/>
                <a:gd name="T58" fmla="*/ 0 w 67"/>
                <a:gd name="T59" fmla="*/ 15 h 64"/>
                <a:gd name="T60" fmla="*/ 7 w 67"/>
                <a:gd name="T61" fmla="*/ 4 h 64"/>
                <a:gd name="T62" fmla="*/ 9 w 67"/>
                <a:gd name="T63" fmla="*/ 2 h 64"/>
                <a:gd name="T64" fmla="*/ 14 w 67"/>
                <a:gd name="T6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67" h="64">
                  <a:moveTo>
                    <a:pt x="14" y="0"/>
                  </a:moveTo>
                  <a:lnTo>
                    <a:pt x="16" y="0"/>
                  </a:lnTo>
                  <a:lnTo>
                    <a:pt x="29" y="6"/>
                  </a:lnTo>
                  <a:lnTo>
                    <a:pt x="45" y="11"/>
                  </a:lnTo>
                  <a:lnTo>
                    <a:pt x="51" y="13"/>
                  </a:lnTo>
                  <a:lnTo>
                    <a:pt x="56" y="17"/>
                  </a:lnTo>
                  <a:lnTo>
                    <a:pt x="60" y="24"/>
                  </a:lnTo>
                  <a:lnTo>
                    <a:pt x="65" y="31"/>
                  </a:lnTo>
                  <a:lnTo>
                    <a:pt x="67" y="44"/>
                  </a:lnTo>
                  <a:lnTo>
                    <a:pt x="67" y="60"/>
                  </a:lnTo>
                  <a:lnTo>
                    <a:pt x="67" y="62"/>
                  </a:lnTo>
                  <a:lnTo>
                    <a:pt x="65" y="64"/>
                  </a:lnTo>
                  <a:lnTo>
                    <a:pt x="62" y="64"/>
                  </a:lnTo>
                  <a:lnTo>
                    <a:pt x="45" y="64"/>
                  </a:lnTo>
                  <a:lnTo>
                    <a:pt x="40" y="62"/>
                  </a:lnTo>
                  <a:lnTo>
                    <a:pt x="38" y="60"/>
                  </a:lnTo>
                  <a:lnTo>
                    <a:pt x="34" y="60"/>
                  </a:lnTo>
                  <a:lnTo>
                    <a:pt x="25" y="60"/>
                  </a:lnTo>
                  <a:lnTo>
                    <a:pt x="18" y="62"/>
                  </a:lnTo>
                  <a:lnTo>
                    <a:pt x="11" y="62"/>
                  </a:lnTo>
                  <a:lnTo>
                    <a:pt x="7" y="57"/>
                  </a:lnTo>
                  <a:lnTo>
                    <a:pt x="3" y="53"/>
                  </a:lnTo>
                  <a:lnTo>
                    <a:pt x="0" y="48"/>
                  </a:lnTo>
                  <a:lnTo>
                    <a:pt x="0" y="42"/>
                  </a:lnTo>
                  <a:lnTo>
                    <a:pt x="3" y="37"/>
                  </a:lnTo>
                  <a:lnTo>
                    <a:pt x="3" y="31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17"/>
                  </a:lnTo>
                  <a:lnTo>
                    <a:pt x="0" y="15"/>
                  </a:lnTo>
                  <a:lnTo>
                    <a:pt x="7" y="4"/>
                  </a:lnTo>
                  <a:lnTo>
                    <a:pt x="9" y="2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8" name="Rectangle 68">
              <a:extLst>
                <a:ext uri="{FF2B5EF4-FFF2-40B4-BE49-F238E27FC236}">
                  <a16:creationId xmlns:a16="http://schemas.microsoft.com/office/drawing/2014/main" id="{8B76BA73-59E1-4688-9CAE-7DC654009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9500" y="981075"/>
              <a:ext cx="1588" cy="15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69">
              <a:extLst>
                <a:ext uri="{FF2B5EF4-FFF2-40B4-BE49-F238E27FC236}">
                  <a16:creationId xmlns:a16="http://schemas.microsoft.com/office/drawing/2014/main" id="{3315E51A-66B6-4313-9E19-75C4464661F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04250" y="4183063"/>
              <a:ext cx="77788" cy="144463"/>
            </a:xfrm>
            <a:custGeom>
              <a:avLst/>
              <a:gdLst>
                <a:gd name="T0" fmla="*/ 9 w 49"/>
                <a:gd name="T1" fmla="*/ 0 h 91"/>
                <a:gd name="T2" fmla="*/ 13 w 49"/>
                <a:gd name="T3" fmla="*/ 0 h 91"/>
                <a:gd name="T4" fmla="*/ 17 w 49"/>
                <a:gd name="T5" fmla="*/ 2 h 91"/>
                <a:gd name="T6" fmla="*/ 35 w 49"/>
                <a:gd name="T7" fmla="*/ 24 h 91"/>
                <a:gd name="T8" fmla="*/ 49 w 49"/>
                <a:gd name="T9" fmla="*/ 51 h 91"/>
                <a:gd name="T10" fmla="*/ 49 w 49"/>
                <a:gd name="T11" fmla="*/ 69 h 91"/>
                <a:gd name="T12" fmla="*/ 40 w 49"/>
                <a:gd name="T13" fmla="*/ 84 h 91"/>
                <a:gd name="T14" fmla="*/ 24 w 49"/>
                <a:gd name="T15" fmla="*/ 91 h 91"/>
                <a:gd name="T16" fmla="*/ 17 w 49"/>
                <a:gd name="T17" fmla="*/ 91 h 91"/>
                <a:gd name="T18" fmla="*/ 11 w 49"/>
                <a:gd name="T19" fmla="*/ 86 h 91"/>
                <a:gd name="T20" fmla="*/ 9 w 49"/>
                <a:gd name="T21" fmla="*/ 82 h 91"/>
                <a:gd name="T22" fmla="*/ 2 w 49"/>
                <a:gd name="T23" fmla="*/ 62 h 91"/>
                <a:gd name="T24" fmla="*/ 0 w 49"/>
                <a:gd name="T25" fmla="*/ 40 h 91"/>
                <a:gd name="T26" fmla="*/ 2 w 49"/>
                <a:gd name="T27" fmla="*/ 33 h 91"/>
                <a:gd name="T28" fmla="*/ 2 w 49"/>
                <a:gd name="T29" fmla="*/ 24 h 91"/>
                <a:gd name="T30" fmla="*/ 4 w 49"/>
                <a:gd name="T31" fmla="*/ 17 h 91"/>
                <a:gd name="T32" fmla="*/ 6 w 49"/>
                <a:gd name="T33" fmla="*/ 9 h 91"/>
                <a:gd name="T34" fmla="*/ 9 w 49"/>
                <a:gd name="T35" fmla="*/ 6 h 91"/>
                <a:gd name="T36" fmla="*/ 6 w 49"/>
                <a:gd name="T37" fmla="*/ 4 h 91"/>
                <a:gd name="T38" fmla="*/ 6 w 49"/>
                <a:gd name="T39" fmla="*/ 2 h 91"/>
                <a:gd name="T40" fmla="*/ 6 w 49"/>
                <a:gd name="T41" fmla="*/ 0 h 91"/>
                <a:gd name="T42" fmla="*/ 9 w 49"/>
                <a:gd name="T43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" h="91">
                  <a:moveTo>
                    <a:pt x="9" y="0"/>
                  </a:moveTo>
                  <a:lnTo>
                    <a:pt x="13" y="0"/>
                  </a:lnTo>
                  <a:lnTo>
                    <a:pt x="17" y="2"/>
                  </a:lnTo>
                  <a:lnTo>
                    <a:pt x="35" y="24"/>
                  </a:lnTo>
                  <a:lnTo>
                    <a:pt x="49" y="51"/>
                  </a:lnTo>
                  <a:lnTo>
                    <a:pt x="49" y="69"/>
                  </a:lnTo>
                  <a:lnTo>
                    <a:pt x="40" y="84"/>
                  </a:lnTo>
                  <a:lnTo>
                    <a:pt x="24" y="91"/>
                  </a:lnTo>
                  <a:lnTo>
                    <a:pt x="17" y="91"/>
                  </a:lnTo>
                  <a:lnTo>
                    <a:pt x="11" y="86"/>
                  </a:lnTo>
                  <a:lnTo>
                    <a:pt x="9" y="82"/>
                  </a:lnTo>
                  <a:lnTo>
                    <a:pt x="2" y="62"/>
                  </a:lnTo>
                  <a:lnTo>
                    <a:pt x="0" y="40"/>
                  </a:lnTo>
                  <a:lnTo>
                    <a:pt x="2" y="33"/>
                  </a:lnTo>
                  <a:lnTo>
                    <a:pt x="2" y="24"/>
                  </a:lnTo>
                  <a:lnTo>
                    <a:pt x="4" y="17"/>
                  </a:lnTo>
                  <a:lnTo>
                    <a:pt x="6" y="9"/>
                  </a:lnTo>
                  <a:lnTo>
                    <a:pt x="9" y="6"/>
                  </a:lnTo>
                  <a:lnTo>
                    <a:pt x="6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70">
              <a:extLst>
                <a:ext uri="{FF2B5EF4-FFF2-40B4-BE49-F238E27FC236}">
                  <a16:creationId xmlns:a16="http://schemas.microsoft.com/office/drawing/2014/main" id="{37BD98D9-C095-4333-95FD-D9EE0E27F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5825" y="366713"/>
              <a:ext cx="88900" cy="117475"/>
            </a:xfrm>
            <a:custGeom>
              <a:avLst/>
              <a:gdLst>
                <a:gd name="T0" fmla="*/ 29 w 56"/>
                <a:gd name="T1" fmla="*/ 0 h 74"/>
                <a:gd name="T2" fmla="*/ 33 w 56"/>
                <a:gd name="T3" fmla="*/ 2 h 74"/>
                <a:gd name="T4" fmla="*/ 36 w 56"/>
                <a:gd name="T5" fmla="*/ 5 h 74"/>
                <a:gd name="T6" fmla="*/ 38 w 56"/>
                <a:gd name="T7" fmla="*/ 7 h 74"/>
                <a:gd name="T8" fmla="*/ 40 w 56"/>
                <a:gd name="T9" fmla="*/ 11 h 74"/>
                <a:gd name="T10" fmla="*/ 45 w 56"/>
                <a:gd name="T11" fmla="*/ 22 h 74"/>
                <a:gd name="T12" fmla="*/ 51 w 56"/>
                <a:gd name="T13" fmla="*/ 34 h 74"/>
                <a:gd name="T14" fmla="*/ 56 w 56"/>
                <a:gd name="T15" fmla="*/ 40 h 74"/>
                <a:gd name="T16" fmla="*/ 56 w 56"/>
                <a:gd name="T17" fmla="*/ 47 h 74"/>
                <a:gd name="T18" fmla="*/ 51 w 56"/>
                <a:gd name="T19" fmla="*/ 54 h 74"/>
                <a:gd name="T20" fmla="*/ 53 w 56"/>
                <a:gd name="T21" fmla="*/ 54 h 74"/>
                <a:gd name="T22" fmla="*/ 53 w 56"/>
                <a:gd name="T23" fmla="*/ 56 h 74"/>
                <a:gd name="T24" fmla="*/ 51 w 56"/>
                <a:gd name="T25" fmla="*/ 56 h 74"/>
                <a:gd name="T26" fmla="*/ 49 w 56"/>
                <a:gd name="T27" fmla="*/ 58 h 74"/>
                <a:gd name="T28" fmla="*/ 49 w 56"/>
                <a:gd name="T29" fmla="*/ 62 h 74"/>
                <a:gd name="T30" fmla="*/ 47 w 56"/>
                <a:gd name="T31" fmla="*/ 65 h 74"/>
                <a:gd name="T32" fmla="*/ 45 w 56"/>
                <a:gd name="T33" fmla="*/ 69 h 74"/>
                <a:gd name="T34" fmla="*/ 42 w 56"/>
                <a:gd name="T35" fmla="*/ 71 h 74"/>
                <a:gd name="T36" fmla="*/ 40 w 56"/>
                <a:gd name="T37" fmla="*/ 74 h 74"/>
                <a:gd name="T38" fmla="*/ 25 w 56"/>
                <a:gd name="T39" fmla="*/ 74 h 74"/>
                <a:gd name="T40" fmla="*/ 11 w 56"/>
                <a:gd name="T41" fmla="*/ 71 h 74"/>
                <a:gd name="T42" fmla="*/ 7 w 56"/>
                <a:gd name="T43" fmla="*/ 71 h 74"/>
                <a:gd name="T44" fmla="*/ 5 w 56"/>
                <a:gd name="T45" fmla="*/ 69 h 74"/>
                <a:gd name="T46" fmla="*/ 2 w 56"/>
                <a:gd name="T47" fmla="*/ 65 h 74"/>
                <a:gd name="T48" fmla="*/ 2 w 56"/>
                <a:gd name="T49" fmla="*/ 60 h 74"/>
                <a:gd name="T50" fmla="*/ 0 w 56"/>
                <a:gd name="T51" fmla="*/ 56 h 74"/>
                <a:gd name="T52" fmla="*/ 2 w 56"/>
                <a:gd name="T53" fmla="*/ 51 h 74"/>
                <a:gd name="T54" fmla="*/ 5 w 56"/>
                <a:gd name="T55" fmla="*/ 47 h 74"/>
                <a:gd name="T56" fmla="*/ 5 w 56"/>
                <a:gd name="T57" fmla="*/ 42 h 74"/>
                <a:gd name="T58" fmla="*/ 7 w 56"/>
                <a:gd name="T59" fmla="*/ 38 h 74"/>
                <a:gd name="T60" fmla="*/ 7 w 56"/>
                <a:gd name="T61" fmla="*/ 29 h 74"/>
                <a:gd name="T62" fmla="*/ 9 w 56"/>
                <a:gd name="T63" fmla="*/ 22 h 74"/>
                <a:gd name="T64" fmla="*/ 13 w 56"/>
                <a:gd name="T65" fmla="*/ 14 h 74"/>
                <a:gd name="T66" fmla="*/ 18 w 56"/>
                <a:gd name="T67" fmla="*/ 9 h 74"/>
                <a:gd name="T68" fmla="*/ 22 w 56"/>
                <a:gd name="T69" fmla="*/ 2 h 74"/>
                <a:gd name="T70" fmla="*/ 27 w 56"/>
                <a:gd name="T71" fmla="*/ 0 h 74"/>
                <a:gd name="T72" fmla="*/ 29 w 56"/>
                <a:gd name="T73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56" h="74">
                  <a:moveTo>
                    <a:pt x="29" y="0"/>
                  </a:moveTo>
                  <a:lnTo>
                    <a:pt x="33" y="2"/>
                  </a:lnTo>
                  <a:lnTo>
                    <a:pt x="36" y="5"/>
                  </a:lnTo>
                  <a:lnTo>
                    <a:pt x="38" y="7"/>
                  </a:lnTo>
                  <a:lnTo>
                    <a:pt x="40" y="11"/>
                  </a:lnTo>
                  <a:lnTo>
                    <a:pt x="45" y="22"/>
                  </a:lnTo>
                  <a:lnTo>
                    <a:pt x="51" y="34"/>
                  </a:lnTo>
                  <a:lnTo>
                    <a:pt x="56" y="40"/>
                  </a:lnTo>
                  <a:lnTo>
                    <a:pt x="56" y="47"/>
                  </a:lnTo>
                  <a:lnTo>
                    <a:pt x="51" y="54"/>
                  </a:lnTo>
                  <a:lnTo>
                    <a:pt x="53" y="54"/>
                  </a:lnTo>
                  <a:lnTo>
                    <a:pt x="53" y="56"/>
                  </a:lnTo>
                  <a:lnTo>
                    <a:pt x="51" y="56"/>
                  </a:lnTo>
                  <a:lnTo>
                    <a:pt x="49" y="58"/>
                  </a:lnTo>
                  <a:lnTo>
                    <a:pt x="49" y="62"/>
                  </a:lnTo>
                  <a:lnTo>
                    <a:pt x="47" y="65"/>
                  </a:lnTo>
                  <a:lnTo>
                    <a:pt x="45" y="69"/>
                  </a:lnTo>
                  <a:lnTo>
                    <a:pt x="42" y="71"/>
                  </a:lnTo>
                  <a:lnTo>
                    <a:pt x="40" y="74"/>
                  </a:lnTo>
                  <a:lnTo>
                    <a:pt x="25" y="74"/>
                  </a:lnTo>
                  <a:lnTo>
                    <a:pt x="11" y="71"/>
                  </a:lnTo>
                  <a:lnTo>
                    <a:pt x="7" y="71"/>
                  </a:lnTo>
                  <a:lnTo>
                    <a:pt x="5" y="69"/>
                  </a:lnTo>
                  <a:lnTo>
                    <a:pt x="2" y="65"/>
                  </a:lnTo>
                  <a:lnTo>
                    <a:pt x="2" y="60"/>
                  </a:lnTo>
                  <a:lnTo>
                    <a:pt x="0" y="56"/>
                  </a:lnTo>
                  <a:lnTo>
                    <a:pt x="2" y="51"/>
                  </a:lnTo>
                  <a:lnTo>
                    <a:pt x="5" y="47"/>
                  </a:lnTo>
                  <a:lnTo>
                    <a:pt x="5" y="42"/>
                  </a:lnTo>
                  <a:lnTo>
                    <a:pt x="7" y="38"/>
                  </a:lnTo>
                  <a:lnTo>
                    <a:pt x="7" y="29"/>
                  </a:lnTo>
                  <a:lnTo>
                    <a:pt x="9" y="22"/>
                  </a:lnTo>
                  <a:lnTo>
                    <a:pt x="13" y="14"/>
                  </a:lnTo>
                  <a:lnTo>
                    <a:pt x="18" y="9"/>
                  </a:lnTo>
                  <a:lnTo>
                    <a:pt x="22" y="2"/>
                  </a:lnTo>
                  <a:lnTo>
                    <a:pt x="27" y="0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71">
              <a:extLst>
                <a:ext uri="{FF2B5EF4-FFF2-40B4-BE49-F238E27FC236}">
                  <a16:creationId xmlns:a16="http://schemas.microsoft.com/office/drawing/2014/main" id="{F45097B6-7F0F-4821-84EC-892A1D10BE8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3863" y="409575"/>
              <a:ext cx="95250" cy="115888"/>
            </a:xfrm>
            <a:custGeom>
              <a:avLst/>
              <a:gdLst>
                <a:gd name="T0" fmla="*/ 44 w 60"/>
                <a:gd name="T1" fmla="*/ 0 h 73"/>
                <a:gd name="T2" fmla="*/ 46 w 60"/>
                <a:gd name="T3" fmla="*/ 2 h 73"/>
                <a:gd name="T4" fmla="*/ 60 w 60"/>
                <a:gd name="T5" fmla="*/ 15 h 73"/>
                <a:gd name="T6" fmla="*/ 60 w 60"/>
                <a:gd name="T7" fmla="*/ 20 h 73"/>
                <a:gd name="T8" fmla="*/ 60 w 60"/>
                <a:gd name="T9" fmla="*/ 22 h 73"/>
                <a:gd name="T10" fmla="*/ 60 w 60"/>
                <a:gd name="T11" fmla="*/ 27 h 73"/>
                <a:gd name="T12" fmla="*/ 57 w 60"/>
                <a:gd name="T13" fmla="*/ 29 h 73"/>
                <a:gd name="T14" fmla="*/ 53 w 60"/>
                <a:gd name="T15" fmla="*/ 33 h 73"/>
                <a:gd name="T16" fmla="*/ 51 w 60"/>
                <a:gd name="T17" fmla="*/ 38 h 73"/>
                <a:gd name="T18" fmla="*/ 48 w 60"/>
                <a:gd name="T19" fmla="*/ 42 h 73"/>
                <a:gd name="T20" fmla="*/ 44 w 60"/>
                <a:gd name="T21" fmla="*/ 47 h 73"/>
                <a:gd name="T22" fmla="*/ 42 w 60"/>
                <a:gd name="T23" fmla="*/ 51 h 73"/>
                <a:gd name="T24" fmla="*/ 40 w 60"/>
                <a:gd name="T25" fmla="*/ 53 h 73"/>
                <a:gd name="T26" fmla="*/ 40 w 60"/>
                <a:gd name="T27" fmla="*/ 58 h 73"/>
                <a:gd name="T28" fmla="*/ 37 w 60"/>
                <a:gd name="T29" fmla="*/ 64 h 73"/>
                <a:gd name="T30" fmla="*/ 33 w 60"/>
                <a:gd name="T31" fmla="*/ 69 h 73"/>
                <a:gd name="T32" fmla="*/ 31 w 60"/>
                <a:gd name="T33" fmla="*/ 71 h 73"/>
                <a:gd name="T34" fmla="*/ 28 w 60"/>
                <a:gd name="T35" fmla="*/ 73 h 73"/>
                <a:gd name="T36" fmla="*/ 24 w 60"/>
                <a:gd name="T37" fmla="*/ 73 h 73"/>
                <a:gd name="T38" fmla="*/ 17 w 60"/>
                <a:gd name="T39" fmla="*/ 71 h 73"/>
                <a:gd name="T40" fmla="*/ 13 w 60"/>
                <a:gd name="T41" fmla="*/ 71 h 73"/>
                <a:gd name="T42" fmla="*/ 8 w 60"/>
                <a:gd name="T43" fmla="*/ 69 h 73"/>
                <a:gd name="T44" fmla="*/ 6 w 60"/>
                <a:gd name="T45" fmla="*/ 64 h 73"/>
                <a:gd name="T46" fmla="*/ 6 w 60"/>
                <a:gd name="T47" fmla="*/ 60 h 73"/>
                <a:gd name="T48" fmla="*/ 6 w 60"/>
                <a:gd name="T49" fmla="*/ 55 h 73"/>
                <a:gd name="T50" fmla="*/ 6 w 60"/>
                <a:gd name="T51" fmla="*/ 51 h 73"/>
                <a:gd name="T52" fmla="*/ 6 w 60"/>
                <a:gd name="T53" fmla="*/ 49 h 73"/>
                <a:gd name="T54" fmla="*/ 6 w 60"/>
                <a:gd name="T55" fmla="*/ 47 h 73"/>
                <a:gd name="T56" fmla="*/ 4 w 60"/>
                <a:gd name="T57" fmla="*/ 44 h 73"/>
                <a:gd name="T58" fmla="*/ 0 w 60"/>
                <a:gd name="T59" fmla="*/ 44 h 73"/>
                <a:gd name="T60" fmla="*/ 2 w 60"/>
                <a:gd name="T61" fmla="*/ 40 h 73"/>
                <a:gd name="T62" fmla="*/ 2 w 60"/>
                <a:gd name="T63" fmla="*/ 35 h 73"/>
                <a:gd name="T64" fmla="*/ 6 w 60"/>
                <a:gd name="T65" fmla="*/ 33 h 73"/>
                <a:gd name="T66" fmla="*/ 11 w 60"/>
                <a:gd name="T67" fmla="*/ 33 h 73"/>
                <a:gd name="T68" fmla="*/ 17 w 60"/>
                <a:gd name="T69" fmla="*/ 31 h 73"/>
                <a:gd name="T70" fmla="*/ 22 w 60"/>
                <a:gd name="T71" fmla="*/ 29 h 73"/>
                <a:gd name="T72" fmla="*/ 22 w 60"/>
                <a:gd name="T73" fmla="*/ 27 h 73"/>
                <a:gd name="T74" fmla="*/ 22 w 60"/>
                <a:gd name="T75" fmla="*/ 27 h 73"/>
                <a:gd name="T76" fmla="*/ 22 w 60"/>
                <a:gd name="T77" fmla="*/ 29 h 73"/>
                <a:gd name="T78" fmla="*/ 26 w 60"/>
                <a:gd name="T79" fmla="*/ 24 h 73"/>
                <a:gd name="T80" fmla="*/ 31 w 60"/>
                <a:gd name="T81" fmla="*/ 20 h 73"/>
                <a:gd name="T82" fmla="*/ 31 w 60"/>
                <a:gd name="T83" fmla="*/ 13 h 73"/>
                <a:gd name="T84" fmla="*/ 33 w 60"/>
                <a:gd name="T85" fmla="*/ 7 h 73"/>
                <a:gd name="T86" fmla="*/ 33 w 60"/>
                <a:gd name="T87" fmla="*/ 4 h 73"/>
                <a:gd name="T88" fmla="*/ 37 w 60"/>
                <a:gd name="T89" fmla="*/ 2 h 73"/>
                <a:gd name="T90" fmla="*/ 42 w 60"/>
                <a:gd name="T91" fmla="*/ 0 h 73"/>
                <a:gd name="T92" fmla="*/ 44 w 60"/>
                <a:gd name="T93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0" h="73">
                  <a:moveTo>
                    <a:pt x="44" y="0"/>
                  </a:moveTo>
                  <a:lnTo>
                    <a:pt x="46" y="2"/>
                  </a:lnTo>
                  <a:lnTo>
                    <a:pt x="60" y="15"/>
                  </a:lnTo>
                  <a:lnTo>
                    <a:pt x="60" y="20"/>
                  </a:lnTo>
                  <a:lnTo>
                    <a:pt x="60" y="22"/>
                  </a:lnTo>
                  <a:lnTo>
                    <a:pt x="60" y="27"/>
                  </a:lnTo>
                  <a:lnTo>
                    <a:pt x="57" y="29"/>
                  </a:lnTo>
                  <a:lnTo>
                    <a:pt x="53" y="33"/>
                  </a:lnTo>
                  <a:lnTo>
                    <a:pt x="51" y="38"/>
                  </a:lnTo>
                  <a:lnTo>
                    <a:pt x="48" y="42"/>
                  </a:lnTo>
                  <a:lnTo>
                    <a:pt x="44" y="47"/>
                  </a:lnTo>
                  <a:lnTo>
                    <a:pt x="42" y="51"/>
                  </a:lnTo>
                  <a:lnTo>
                    <a:pt x="40" y="53"/>
                  </a:lnTo>
                  <a:lnTo>
                    <a:pt x="40" y="58"/>
                  </a:lnTo>
                  <a:lnTo>
                    <a:pt x="37" y="64"/>
                  </a:lnTo>
                  <a:lnTo>
                    <a:pt x="33" y="69"/>
                  </a:lnTo>
                  <a:lnTo>
                    <a:pt x="31" y="71"/>
                  </a:lnTo>
                  <a:lnTo>
                    <a:pt x="28" y="73"/>
                  </a:lnTo>
                  <a:lnTo>
                    <a:pt x="24" y="73"/>
                  </a:lnTo>
                  <a:lnTo>
                    <a:pt x="17" y="71"/>
                  </a:lnTo>
                  <a:lnTo>
                    <a:pt x="13" y="71"/>
                  </a:lnTo>
                  <a:lnTo>
                    <a:pt x="8" y="69"/>
                  </a:lnTo>
                  <a:lnTo>
                    <a:pt x="6" y="64"/>
                  </a:lnTo>
                  <a:lnTo>
                    <a:pt x="6" y="60"/>
                  </a:lnTo>
                  <a:lnTo>
                    <a:pt x="6" y="55"/>
                  </a:lnTo>
                  <a:lnTo>
                    <a:pt x="6" y="51"/>
                  </a:lnTo>
                  <a:lnTo>
                    <a:pt x="6" y="49"/>
                  </a:lnTo>
                  <a:lnTo>
                    <a:pt x="6" y="47"/>
                  </a:lnTo>
                  <a:lnTo>
                    <a:pt x="4" y="44"/>
                  </a:lnTo>
                  <a:lnTo>
                    <a:pt x="0" y="44"/>
                  </a:lnTo>
                  <a:lnTo>
                    <a:pt x="2" y="40"/>
                  </a:lnTo>
                  <a:lnTo>
                    <a:pt x="2" y="35"/>
                  </a:lnTo>
                  <a:lnTo>
                    <a:pt x="6" y="33"/>
                  </a:lnTo>
                  <a:lnTo>
                    <a:pt x="11" y="33"/>
                  </a:lnTo>
                  <a:lnTo>
                    <a:pt x="17" y="31"/>
                  </a:lnTo>
                  <a:lnTo>
                    <a:pt x="22" y="29"/>
                  </a:lnTo>
                  <a:lnTo>
                    <a:pt x="22" y="27"/>
                  </a:lnTo>
                  <a:lnTo>
                    <a:pt x="22" y="27"/>
                  </a:lnTo>
                  <a:lnTo>
                    <a:pt x="22" y="29"/>
                  </a:lnTo>
                  <a:lnTo>
                    <a:pt x="26" y="24"/>
                  </a:lnTo>
                  <a:lnTo>
                    <a:pt x="31" y="20"/>
                  </a:lnTo>
                  <a:lnTo>
                    <a:pt x="31" y="13"/>
                  </a:lnTo>
                  <a:lnTo>
                    <a:pt x="33" y="7"/>
                  </a:lnTo>
                  <a:lnTo>
                    <a:pt x="33" y="4"/>
                  </a:lnTo>
                  <a:lnTo>
                    <a:pt x="37" y="2"/>
                  </a:lnTo>
                  <a:lnTo>
                    <a:pt x="42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72">
              <a:extLst>
                <a:ext uri="{FF2B5EF4-FFF2-40B4-BE49-F238E27FC236}">
                  <a16:creationId xmlns:a16="http://schemas.microsoft.com/office/drawing/2014/main" id="{172A70D0-5610-41FF-84D8-EBA7E1206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3313" y="3554413"/>
              <a:ext cx="60325" cy="144463"/>
            </a:xfrm>
            <a:custGeom>
              <a:avLst/>
              <a:gdLst>
                <a:gd name="T0" fmla="*/ 27 w 38"/>
                <a:gd name="T1" fmla="*/ 0 h 91"/>
                <a:gd name="T2" fmla="*/ 29 w 38"/>
                <a:gd name="T3" fmla="*/ 0 h 91"/>
                <a:gd name="T4" fmla="*/ 33 w 38"/>
                <a:gd name="T5" fmla="*/ 4 h 91"/>
                <a:gd name="T6" fmla="*/ 38 w 38"/>
                <a:gd name="T7" fmla="*/ 9 h 91"/>
                <a:gd name="T8" fmla="*/ 38 w 38"/>
                <a:gd name="T9" fmla="*/ 15 h 91"/>
                <a:gd name="T10" fmla="*/ 36 w 38"/>
                <a:gd name="T11" fmla="*/ 29 h 91"/>
                <a:gd name="T12" fmla="*/ 36 w 38"/>
                <a:gd name="T13" fmla="*/ 42 h 91"/>
                <a:gd name="T14" fmla="*/ 33 w 38"/>
                <a:gd name="T15" fmla="*/ 53 h 91"/>
                <a:gd name="T16" fmla="*/ 31 w 38"/>
                <a:gd name="T17" fmla="*/ 64 h 91"/>
                <a:gd name="T18" fmla="*/ 27 w 38"/>
                <a:gd name="T19" fmla="*/ 76 h 91"/>
                <a:gd name="T20" fmla="*/ 25 w 38"/>
                <a:gd name="T21" fmla="*/ 80 h 91"/>
                <a:gd name="T22" fmla="*/ 25 w 38"/>
                <a:gd name="T23" fmla="*/ 84 h 91"/>
                <a:gd name="T24" fmla="*/ 25 w 38"/>
                <a:gd name="T25" fmla="*/ 89 h 91"/>
                <a:gd name="T26" fmla="*/ 22 w 38"/>
                <a:gd name="T27" fmla="*/ 91 h 91"/>
                <a:gd name="T28" fmla="*/ 20 w 38"/>
                <a:gd name="T29" fmla="*/ 91 h 91"/>
                <a:gd name="T30" fmla="*/ 16 w 38"/>
                <a:gd name="T31" fmla="*/ 87 h 91"/>
                <a:gd name="T32" fmla="*/ 13 w 38"/>
                <a:gd name="T33" fmla="*/ 82 h 91"/>
                <a:gd name="T34" fmla="*/ 7 w 38"/>
                <a:gd name="T35" fmla="*/ 78 h 91"/>
                <a:gd name="T36" fmla="*/ 5 w 38"/>
                <a:gd name="T37" fmla="*/ 71 h 91"/>
                <a:gd name="T38" fmla="*/ 2 w 38"/>
                <a:gd name="T39" fmla="*/ 64 h 91"/>
                <a:gd name="T40" fmla="*/ 0 w 38"/>
                <a:gd name="T41" fmla="*/ 58 h 91"/>
                <a:gd name="T42" fmla="*/ 0 w 38"/>
                <a:gd name="T43" fmla="*/ 51 h 91"/>
                <a:gd name="T44" fmla="*/ 0 w 38"/>
                <a:gd name="T45" fmla="*/ 40 h 91"/>
                <a:gd name="T46" fmla="*/ 5 w 38"/>
                <a:gd name="T47" fmla="*/ 31 h 91"/>
                <a:gd name="T48" fmla="*/ 7 w 38"/>
                <a:gd name="T49" fmla="*/ 22 h 91"/>
                <a:gd name="T50" fmla="*/ 11 w 38"/>
                <a:gd name="T51" fmla="*/ 13 h 91"/>
                <a:gd name="T52" fmla="*/ 18 w 38"/>
                <a:gd name="T53" fmla="*/ 7 h 91"/>
                <a:gd name="T54" fmla="*/ 22 w 38"/>
                <a:gd name="T55" fmla="*/ 2 h 91"/>
                <a:gd name="T56" fmla="*/ 27 w 38"/>
                <a:gd name="T57" fmla="*/ 0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8" h="91">
                  <a:moveTo>
                    <a:pt x="27" y="0"/>
                  </a:moveTo>
                  <a:lnTo>
                    <a:pt x="29" y="0"/>
                  </a:lnTo>
                  <a:lnTo>
                    <a:pt x="33" y="4"/>
                  </a:lnTo>
                  <a:lnTo>
                    <a:pt x="38" y="9"/>
                  </a:lnTo>
                  <a:lnTo>
                    <a:pt x="38" y="15"/>
                  </a:lnTo>
                  <a:lnTo>
                    <a:pt x="36" y="29"/>
                  </a:lnTo>
                  <a:lnTo>
                    <a:pt x="36" y="42"/>
                  </a:lnTo>
                  <a:lnTo>
                    <a:pt x="33" y="53"/>
                  </a:lnTo>
                  <a:lnTo>
                    <a:pt x="31" y="64"/>
                  </a:lnTo>
                  <a:lnTo>
                    <a:pt x="27" y="76"/>
                  </a:lnTo>
                  <a:lnTo>
                    <a:pt x="25" y="80"/>
                  </a:lnTo>
                  <a:lnTo>
                    <a:pt x="25" y="84"/>
                  </a:lnTo>
                  <a:lnTo>
                    <a:pt x="25" y="89"/>
                  </a:lnTo>
                  <a:lnTo>
                    <a:pt x="22" y="91"/>
                  </a:lnTo>
                  <a:lnTo>
                    <a:pt x="20" y="91"/>
                  </a:lnTo>
                  <a:lnTo>
                    <a:pt x="16" y="87"/>
                  </a:lnTo>
                  <a:lnTo>
                    <a:pt x="13" y="82"/>
                  </a:lnTo>
                  <a:lnTo>
                    <a:pt x="7" y="78"/>
                  </a:lnTo>
                  <a:lnTo>
                    <a:pt x="5" y="71"/>
                  </a:lnTo>
                  <a:lnTo>
                    <a:pt x="2" y="64"/>
                  </a:lnTo>
                  <a:lnTo>
                    <a:pt x="0" y="58"/>
                  </a:lnTo>
                  <a:lnTo>
                    <a:pt x="0" y="51"/>
                  </a:lnTo>
                  <a:lnTo>
                    <a:pt x="0" y="40"/>
                  </a:lnTo>
                  <a:lnTo>
                    <a:pt x="5" y="31"/>
                  </a:lnTo>
                  <a:lnTo>
                    <a:pt x="7" y="22"/>
                  </a:lnTo>
                  <a:lnTo>
                    <a:pt x="11" y="13"/>
                  </a:lnTo>
                  <a:lnTo>
                    <a:pt x="18" y="7"/>
                  </a:lnTo>
                  <a:lnTo>
                    <a:pt x="22" y="2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73">
              <a:extLst>
                <a:ext uri="{FF2B5EF4-FFF2-40B4-BE49-F238E27FC236}">
                  <a16:creationId xmlns:a16="http://schemas.microsoft.com/office/drawing/2014/main" id="{8D3FAE44-297D-4A2A-9941-88776BDDCE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21500" y="303213"/>
              <a:ext cx="95250" cy="127000"/>
            </a:xfrm>
            <a:custGeom>
              <a:avLst/>
              <a:gdLst>
                <a:gd name="T0" fmla="*/ 31 w 60"/>
                <a:gd name="T1" fmla="*/ 51 h 80"/>
                <a:gd name="T2" fmla="*/ 31 w 60"/>
                <a:gd name="T3" fmla="*/ 51 h 80"/>
                <a:gd name="T4" fmla="*/ 22 w 60"/>
                <a:gd name="T5" fmla="*/ 0 h 80"/>
                <a:gd name="T6" fmla="*/ 31 w 60"/>
                <a:gd name="T7" fmla="*/ 2 h 80"/>
                <a:gd name="T8" fmla="*/ 35 w 60"/>
                <a:gd name="T9" fmla="*/ 5 h 80"/>
                <a:gd name="T10" fmla="*/ 33 w 60"/>
                <a:gd name="T11" fmla="*/ 11 h 80"/>
                <a:gd name="T12" fmla="*/ 35 w 60"/>
                <a:gd name="T13" fmla="*/ 25 h 80"/>
                <a:gd name="T14" fmla="*/ 35 w 60"/>
                <a:gd name="T15" fmla="*/ 38 h 80"/>
                <a:gd name="T16" fmla="*/ 38 w 60"/>
                <a:gd name="T17" fmla="*/ 40 h 80"/>
                <a:gd name="T18" fmla="*/ 44 w 60"/>
                <a:gd name="T19" fmla="*/ 45 h 80"/>
                <a:gd name="T20" fmla="*/ 49 w 60"/>
                <a:gd name="T21" fmla="*/ 45 h 80"/>
                <a:gd name="T22" fmla="*/ 49 w 60"/>
                <a:gd name="T23" fmla="*/ 47 h 80"/>
                <a:gd name="T24" fmla="*/ 53 w 60"/>
                <a:gd name="T25" fmla="*/ 47 h 80"/>
                <a:gd name="T26" fmla="*/ 55 w 60"/>
                <a:gd name="T27" fmla="*/ 45 h 80"/>
                <a:gd name="T28" fmla="*/ 55 w 60"/>
                <a:gd name="T29" fmla="*/ 47 h 80"/>
                <a:gd name="T30" fmla="*/ 60 w 60"/>
                <a:gd name="T31" fmla="*/ 54 h 80"/>
                <a:gd name="T32" fmla="*/ 55 w 60"/>
                <a:gd name="T33" fmla="*/ 60 h 80"/>
                <a:gd name="T34" fmla="*/ 47 w 60"/>
                <a:gd name="T35" fmla="*/ 67 h 80"/>
                <a:gd name="T36" fmla="*/ 40 w 60"/>
                <a:gd name="T37" fmla="*/ 78 h 80"/>
                <a:gd name="T38" fmla="*/ 35 w 60"/>
                <a:gd name="T39" fmla="*/ 80 h 80"/>
                <a:gd name="T40" fmla="*/ 31 w 60"/>
                <a:gd name="T41" fmla="*/ 80 h 80"/>
                <a:gd name="T42" fmla="*/ 22 w 60"/>
                <a:gd name="T43" fmla="*/ 78 h 80"/>
                <a:gd name="T44" fmla="*/ 11 w 60"/>
                <a:gd name="T45" fmla="*/ 76 h 80"/>
                <a:gd name="T46" fmla="*/ 4 w 60"/>
                <a:gd name="T47" fmla="*/ 71 h 80"/>
                <a:gd name="T48" fmla="*/ 4 w 60"/>
                <a:gd name="T49" fmla="*/ 67 h 80"/>
                <a:gd name="T50" fmla="*/ 11 w 60"/>
                <a:gd name="T51" fmla="*/ 62 h 80"/>
                <a:gd name="T52" fmla="*/ 15 w 60"/>
                <a:gd name="T53" fmla="*/ 62 h 80"/>
                <a:gd name="T54" fmla="*/ 15 w 60"/>
                <a:gd name="T55" fmla="*/ 60 h 80"/>
                <a:gd name="T56" fmla="*/ 11 w 60"/>
                <a:gd name="T57" fmla="*/ 58 h 80"/>
                <a:gd name="T58" fmla="*/ 4 w 60"/>
                <a:gd name="T59" fmla="*/ 56 h 80"/>
                <a:gd name="T60" fmla="*/ 0 w 60"/>
                <a:gd name="T61" fmla="*/ 54 h 80"/>
                <a:gd name="T62" fmla="*/ 2 w 60"/>
                <a:gd name="T63" fmla="*/ 47 h 80"/>
                <a:gd name="T64" fmla="*/ 9 w 60"/>
                <a:gd name="T65" fmla="*/ 45 h 80"/>
                <a:gd name="T66" fmla="*/ 13 w 60"/>
                <a:gd name="T67" fmla="*/ 45 h 80"/>
                <a:gd name="T68" fmla="*/ 13 w 60"/>
                <a:gd name="T69" fmla="*/ 40 h 80"/>
                <a:gd name="T70" fmla="*/ 11 w 60"/>
                <a:gd name="T71" fmla="*/ 38 h 80"/>
                <a:gd name="T72" fmla="*/ 9 w 60"/>
                <a:gd name="T73" fmla="*/ 34 h 80"/>
                <a:gd name="T74" fmla="*/ 15 w 60"/>
                <a:gd name="T75" fmla="*/ 18 h 80"/>
                <a:gd name="T76" fmla="*/ 18 w 60"/>
                <a:gd name="T77" fmla="*/ 5 h 80"/>
                <a:gd name="T78" fmla="*/ 22 w 60"/>
                <a:gd name="T79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60" h="80">
                  <a:moveTo>
                    <a:pt x="31" y="49"/>
                  </a:moveTo>
                  <a:lnTo>
                    <a:pt x="31" y="51"/>
                  </a:lnTo>
                  <a:lnTo>
                    <a:pt x="33" y="51"/>
                  </a:lnTo>
                  <a:lnTo>
                    <a:pt x="31" y="51"/>
                  </a:lnTo>
                  <a:lnTo>
                    <a:pt x="31" y="49"/>
                  </a:lnTo>
                  <a:close/>
                  <a:moveTo>
                    <a:pt x="22" y="0"/>
                  </a:moveTo>
                  <a:lnTo>
                    <a:pt x="27" y="0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5"/>
                  </a:lnTo>
                  <a:lnTo>
                    <a:pt x="35" y="5"/>
                  </a:lnTo>
                  <a:lnTo>
                    <a:pt x="33" y="11"/>
                  </a:lnTo>
                  <a:lnTo>
                    <a:pt x="33" y="18"/>
                  </a:lnTo>
                  <a:lnTo>
                    <a:pt x="35" y="25"/>
                  </a:lnTo>
                  <a:lnTo>
                    <a:pt x="38" y="31"/>
                  </a:lnTo>
                  <a:lnTo>
                    <a:pt x="35" y="38"/>
                  </a:lnTo>
                  <a:lnTo>
                    <a:pt x="38" y="38"/>
                  </a:lnTo>
                  <a:lnTo>
                    <a:pt x="38" y="40"/>
                  </a:lnTo>
                  <a:lnTo>
                    <a:pt x="40" y="42"/>
                  </a:lnTo>
                  <a:lnTo>
                    <a:pt x="44" y="45"/>
                  </a:lnTo>
                  <a:lnTo>
                    <a:pt x="49" y="47"/>
                  </a:lnTo>
                  <a:lnTo>
                    <a:pt x="49" y="45"/>
                  </a:lnTo>
                  <a:lnTo>
                    <a:pt x="49" y="45"/>
                  </a:lnTo>
                  <a:lnTo>
                    <a:pt x="49" y="47"/>
                  </a:lnTo>
                  <a:lnTo>
                    <a:pt x="51" y="47"/>
                  </a:lnTo>
                  <a:lnTo>
                    <a:pt x="53" y="47"/>
                  </a:lnTo>
                  <a:lnTo>
                    <a:pt x="53" y="45"/>
                  </a:lnTo>
                  <a:lnTo>
                    <a:pt x="55" y="45"/>
                  </a:lnTo>
                  <a:lnTo>
                    <a:pt x="53" y="47"/>
                  </a:lnTo>
                  <a:lnTo>
                    <a:pt x="55" y="47"/>
                  </a:lnTo>
                  <a:lnTo>
                    <a:pt x="55" y="47"/>
                  </a:lnTo>
                  <a:lnTo>
                    <a:pt x="60" y="54"/>
                  </a:lnTo>
                  <a:lnTo>
                    <a:pt x="60" y="56"/>
                  </a:lnTo>
                  <a:lnTo>
                    <a:pt x="55" y="60"/>
                  </a:lnTo>
                  <a:lnTo>
                    <a:pt x="51" y="62"/>
                  </a:lnTo>
                  <a:lnTo>
                    <a:pt x="47" y="67"/>
                  </a:lnTo>
                  <a:lnTo>
                    <a:pt x="44" y="71"/>
                  </a:lnTo>
                  <a:lnTo>
                    <a:pt x="40" y="78"/>
                  </a:lnTo>
                  <a:lnTo>
                    <a:pt x="40" y="78"/>
                  </a:lnTo>
                  <a:lnTo>
                    <a:pt x="35" y="80"/>
                  </a:lnTo>
                  <a:lnTo>
                    <a:pt x="33" y="80"/>
                  </a:lnTo>
                  <a:lnTo>
                    <a:pt x="31" y="80"/>
                  </a:lnTo>
                  <a:lnTo>
                    <a:pt x="29" y="80"/>
                  </a:lnTo>
                  <a:lnTo>
                    <a:pt x="22" y="78"/>
                  </a:lnTo>
                  <a:lnTo>
                    <a:pt x="18" y="76"/>
                  </a:lnTo>
                  <a:lnTo>
                    <a:pt x="11" y="76"/>
                  </a:lnTo>
                  <a:lnTo>
                    <a:pt x="4" y="74"/>
                  </a:lnTo>
                  <a:lnTo>
                    <a:pt x="4" y="71"/>
                  </a:lnTo>
                  <a:lnTo>
                    <a:pt x="2" y="69"/>
                  </a:lnTo>
                  <a:lnTo>
                    <a:pt x="4" y="67"/>
                  </a:lnTo>
                  <a:lnTo>
                    <a:pt x="7" y="65"/>
                  </a:lnTo>
                  <a:lnTo>
                    <a:pt x="11" y="62"/>
                  </a:lnTo>
                  <a:lnTo>
                    <a:pt x="15" y="62"/>
                  </a:lnTo>
                  <a:lnTo>
                    <a:pt x="15" y="62"/>
                  </a:lnTo>
                  <a:lnTo>
                    <a:pt x="15" y="62"/>
                  </a:lnTo>
                  <a:lnTo>
                    <a:pt x="15" y="60"/>
                  </a:lnTo>
                  <a:lnTo>
                    <a:pt x="15" y="62"/>
                  </a:lnTo>
                  <a:lnTo>
                    <a:pt x="11" y="58"/>
                  </a:lnTo>
                  <a:lnTo>
                    <a:pt x="9" y="58"/>
                  </a:lnTo>
                  <a:lnTo>
                    <a:pt x="4" y="56"/>
                  </a:lnTo>
                  <a:lnTo>
                    <a:pt x="2" y="56"/>
                  </a:lnTo>
                  <a:lnTo>
                    <a:pt x="0" y="54"/>
                  </a:lnTo>
                  <a:lnTo>
                    <a:pt x="0" y="49"/>
                  </a:lnTo>
                  <a:lnTo>
                    <a:pt x="2" y="47"/>
                  </a:lnTo>
                  <a:lnTo>
                    <a:pt x="4" y="45"/>
                  </a:lnTo>
                  <a:lnTo>
                    <a:pt x="9" y="45"/>
                  </a:lnTo>
                  <a:lnTo>
                    <a:pt x="11" y="45"/>
                  </a:lnTo>
                  <a:lnTo>
                    <a:pt x="13" y="45"/>
                  </a:lnTo>
                  <a:lnTo>
                    <a:pt x="15" y="42"/>
                  </a:lnTo>
                  <a:lnTo>
                    <a:pt x="13" y="40"/>
                  </a:lnTo>
                  <a:lnTo>
                    <a:pt x="13" y="40"/>
                  </a:lnTo>
                  <a:lnTo>
                    <a:pt x="11" y="38"/>
                  </a:lnTo>
                  <a:lnTo>
                    <a:pt x="9" y="36"/>
                  </a:lnTo>
                  <a:lnTo>
                    <a:pt x="9" y="34"/>
                  </a:lnTo>
                  <a:lnTo>
                    <a:pt x="13" y="27"/>
                  </a:lnTo>
                  <a:lnTo>
                    <a:pt x="15" y="18"/>
                  </a:lnTo>
                  <a:lnTo>
                    <a:pt x="15" y="9"/>
                  </a:lnTo>
                  <a:lnTo>
                    <a:pt x="18" y="5"/>
                  </a:lnTo>
                  <a:lnTo>
                    <a:pt x="20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74">
              <a:extLst>
                <a:ext uri="{FF2B5EF4-FFF2-40B4-BE49-F238E27FC236}">
                  <a16:creationId xmlns:a16="http://schemas.microsoft.com/office/drawing/2014/main" id="{1D0C3539-233A-47D1-A399-473CA0E2ABB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1363" y="701675"/>
              <a:ext cx="84138" cy="95250"/>
            </a:xfrm>
            <a:custGeom>
              <a:avLst/>
              <a:gdLst>
                <a:gd name="T0" fmla="*/ 31 w 53"/>
                <a:gd name="T1" fmla="*/ 0 h 60"/>
                <a:gd name="T2" fmla="*/ 36 w 53"/>
                <a:gd name="T3" fmla="*/ 0 h 60"/>
                <a:gd name="T4" fmla="*/ 40 w 53"/>
                <a:gd name="T5" fmla="*/ 3 h 60"/>
                <a:gd name="T6" fmla="*/ 44 w 53"/>
                <a:gd name="T7" fmla="*/ 5 h 60"/>
                <a:gd name="T8" fmla="*/ 49 w 53"/>
                <a:gd name="T9" fmla="*/ 9 h 60"/>
                <a:gd name="T10" fmla="*/ 51 w 53"/>
                <a:gd name="T11" fmla="*/ 16 h 60"/>
                <a:gd name="T12" fmla="*/ 53 w 53"/>
                <a:gd name="T13" fmla="*/ 23 h 60"/>
                <a:gd name="T14" fmla="*/ 51 w 53"/>
                <a:gd name="T15" fmla="*/ 29 h 60"/>
                <a:gd name="T16" fmla="*/ 51 w 53"/>
                <a:gd name="T17" fmla="*/ 34 h 60"/>
                <a:gd name="T18" fmla="*/ 44 w 53"/>
                <a:gd name="T19" fmla="*/ 54 h 60"/>
                <a:gd name="T20" fmla="*/ 42 w 53"/>
                <a:gd name="T21" fmla="*/ 58 h 60"/>
                <a:gd name="T22" fmla="*/ 38 w 53"/>
                <a:gd name="T23" fmla="*/ 58 h 60"/>
                <a:gd name="T24" fmla="*/ 33 w 53"/>
                <a:gd name="T25" fmla="*/ 60 h 60"/>
                <a:gd name="T26" fmla="*/ 29 w 53"/>
                <a:gd name="T27" fmla="*/ 58 h 60"/>
                <a:gd name="T28" fmla="*/ 27 w 53"/>
                <a:gd name="T29" fmla="*/ 58 h 60"/>
                <a:gd name="T30" fmla="*/ 24 w 53"/>
                <a:gd name="T31" fmla="*/ 56 h 60"/>
                <a:gd name="T32" fmla="*/ 16 w 53"/>
                <a:gd name="T33" fmla="*/ 49 h 60"/>
                <a:gd name="T34" fmla="*/ 4 w 53"/>
                <a:gd name="T35" fmla="*/ 40 h 60"/>
                <a:gd name="T36" fmla="*/ 2 w 53"/>
                <a:gd name="T37" fmla="*/ 36 h 60"/>
                <a:gd name="T38" fmla="*/ 0 w 53"/>
                <a:gd name="T39" fmla="*/ 32 h 60"/>
                <a:gd name="T40" fmla="*/ 2 w 53"/>
                <a:gd name="T41" fmla="*/ 27 h 60"/>
                <a:gd name="T42" fmla="*/ 4 w 53"/>
                <a:gd name="T43" fmla="*/ 23 h 60"/>
                <a:gd name="T44" fmla="*/ 11 w 53"/>
                <a:gd name="T45" fmla="*/ 16 h 60"/>
                <a:gd name="T46" fmla="*/ 18 w 53"/>
                <a:gd name="T47" fmla="*/ 9 h 60"/>
                <a:gd name="T48" fmla="*/ 24 w 53"/>
                <a:gd name="T49" fmla="*/ 3 h 60"/>
                <a:gd name="T50" fmla="*/ 31 w 53"/>
                <a:gd name="T51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3" h="60">
                  <a:moveTo>
                    <a:pt x="31" y="0"/>
                  </a:moveTo>
                  <a:lnTo>
                    <a:pt x="36" y="0"/>
                  </a:lnTo>
                  <a:lnTo>
                    <a:pt x="40" y="3"/>
                  </a:lnTo>
                  <a:lnTo>
                    <a:pt x="44" y="5"/>
                  </a:lnTo>
                  <a:lnTo>
                    <a:pt x="49" y="9"/>
                  </a:lnTo>
                  <a:lnTo>
                    <a:pt x="51" y="16"/>
                  </a:lnTo>
                  <a:lnTo>
                    <a:pt x="53" y="23"/>
                  </a:lnTo>
                  <a:lnTo>
                    <a:pt x="51" y="29"/>
                  </a:lnTo>
                  <a:lnTo>
                    <a:pt x="51" y="34"/>
                  </a:lnTo>
                  <a:lnTo>
                    <a:pt x="44" y="54"/>
                  </a:lnTo>
                  <a:lnTo>
                    <a:pt x="42" y="58"/>
                  </a:lnTo>
                  <a:lnTo>
                    <a:pt x="38" y="58"/>
                  </a:lnTo>
                  <a:lnTo>
                    <a:pt x="33" y="60"/>
                  </a:lnTo>
                  <a:lnTo>
                    <a:pt x="29" y="58"/>
                  </a:lnTo>
                  <a:lnTo>
                    <a:pt x="27" y="58"/>
                  </a:lnTo>
                  <a:lnTo>
                    <a:pt x="24" y="56"/>
                  </a:lnTo>
                  <a:lnTo>
                    <a:pt x="16" y="49"/>
                  </a:lnTo>
                  <a:lnTo>
                    <a:pt x="4" y="40"/>
                  </a:lnTo>
                  <a:lnTo>
                    <a:pt x="2" y="36"/>
                  </a:lnTo>
                  <a:lnTo>
                    <a:pt x="0" y="32"/>
                  </a:lnTo>
                  <a:lnTo>
                    <a:pt x="2" y="27"/>
                  </a:lnTo>
                  <a:lnTo>
                    <a:pt x="4" y="23"/>
                  </a:lnTo>
                  <a:lnTo>
                    <a:pt x="11" y="16"/>
                  </a:lnTo>
                  <a:lnTo>
                    <a:pt x="18" y="9"/>
                  </a:lnTo>
                  <a:lnTo>
                    <a:pt x="24" y="3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5">
              <a:extLst>
                <a:ext uri="{FF2B5EF4-FFF2-40B4-BE49-F238E27FC236}">
                  <a16:creationId xmlns:a16="http://schemas.microsoft.com/office/drawing/2014/main" id="{81709AD0-A3C3-47E9-BCE9-6CB3616073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288" y="701675"/>
              <a:ext cx="3175" cy="4763"/>
            </a:xfrm>
            <a:custGeom>
              <a:avLst/>
              <a:gdLst>
                <a:gd name="T0" fmla="*/ 2 w 2"/>
                <a:gd name="T1" fmla="*/ 0 h 3"/>
                <a:gd name="T2" fmla="*/ 2 w 2"/>
                <a:gd name="T3" fmla="*/ 3 h 3"/>
                <a:gd name="T4" fmla="*/ 2 w 2"/>
                <a:gd name="T5" fmla="*/ 3 h 3"/>
                <a:gd name="T6" fmla="*/ 0 w 2"/>
                <a:gd name="T7" fmla="*/ 0 h 3"/>
                <a:gd name="T8" fmla="*/ 2 w 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2" y="3"/>
                  </a:lnTo>
                  <a:lnTo>
                    <a:pt x="2" y="3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Freeform 76">
              <a:extLst>
                <a:ext uri="{FF2B5EF4-FFF2-40B4-BE49-F238E27FC236}">
                  <a16:creationId xmlns:a16="http://schemas.microsoft.com/office/drawing/2014/main" id="{258D2966-C620-4D2E-9610-B97184EA38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9750" y="274638"/>
              <a:ext cx="127000" cy="57150"/>
            </a:xfrm>
            <a:custGeom>
              <a:avLst/>
              <a:gdLst>
                <a:gd name="T0" fmla="*/ 60 w 80"/>
                <a:gd name="T1" fmla="*/ 0 h 36"/>
                <a:gd name="T2" fmla="*/ 66 w 80"/>
                <a:gd name="T3" fmla="*/ 3 h 36"/>
                <a:gd name="T4" fmla="*/ 71 w 80"/>
                <a:gd name="T5" fmla="*/ 5 h 36"/>
                <a:gd name="T6" fmla="*/ 75 w 80"/>
                <a:gd name="T7" fmla="*/ 7 h 36"/>
                <a:gd name="T8" fmla="*/ 80 w 80"/>
                <a:gd name="T9" fmla="*/ 14 h 36"/>
                <a:gd name="T10" fmla="*/ 80 w 80"/>
                <a:gd name="T11" fmla="*/ 16 h 36"/>
                <a:gd name="T12" fmla="*/ 80 w 80"/>
                <a:gd name="T13" fmla="*/ 20 h 36"/>
                <a:gd name="T14" fmla="*/ 75 w 80"/>
                <a:gd name="T15" fmla="*/ 27 h 36"/>
                <a:gd name="T16" fmla="*/ 71 w 80"/>
                <a:gd name="T17" fmla="*/ 32 h 36"/>
                <a:gd name="T18" fmla="*/ 64 w 80"/>
                <a:gd name="T19" fmla="*/ 34 h 36"/>
                <a:gd name="T20" fmla="*/ 60 w 80"/>
                <a:gd name="T21" fmla="*/ 36 h 36"/>
                <a:gd name="T22" fmla="*/ 53 w 80"/>
                <a:gd name="T23" fmla="*/ 36 h 36"/>
                <a:gd name="T24" fmla="*/ 33 w 80"/>
                <a:gd name="T25" fmla="*/ 34 h 36"/>
                <a:gd name="T26" fmla="*/ 13 w 80"/>
                <a:gd name="T27" fmla="*/ 27 h 36"/>
                <a:gd name="T28" fmla="*/ 6 w 80"/>
                <a:gd name="T29" fmla="*/ 23 h 36"/>
                <a:gd name="T30" fmla="*/ 2 w 80"/>
                <a:gd name="T31" fmla="*/ 18 h 36"/>
                <a:gd name="T32" fmla="*/ 0 w 80"/>
                <a:gd name="T33" fmla="*/ 14 h 36"/>
                <a:gd name="T34" fmla="*/ 0 w 80"/>
                <a:gd name="T35" fmla="*/ 9 h 36"/>
                <a:gd name="T36" fmla="*/ 0 w 80"/>
                <a:gd name="T37" fmla="*/ 7 h 36"/>
                <a:gd name="T38" fmla="*/ 2 w 80"/>
                <a:gd name="T39" fmla="*/ 7 h 36"/>
                <a:gd name="T40" fmla="*/ 6 w 80"/>
                <a:gd name="T41" fmla="*/ 7 h 36"/>
                <a:gd name="T42" fmla="*/ 11 w 80"/>
                <a:gd name="T43" fmla="*/ 7 h 36"/>
                <a:gd name="T44" fmla="*/ 15 w 80"/>
                <a:gd name="T45" fmla="*/ 5 h 36"/>
                <a:gd name="T46" fmla="*/ 17 w 80"/>
                <a:gd name="T47" fmla="*/ 5 h 36"/>
                <a:gd name="T48" fmla="*/ 20 w 80"/>
                <a:gd name="T49" fmla="*/ 3 h 36"/>
                <a:gd name="T50" fmla="*/ 31 w 80"/>
                <a:gd name="T51" fmla="*/ 5 h 36"/>
                <a:gd name="T52" fmla="*/ 42 w 80"/>
                <a:gd name="T53" fmla="*/ 5 h 36"/>
                <a:gd name="T54" fmla="*/ 48 w 80"/>
                <a:gd name="T55" fmla="*/ 3 h 36"/>
                <a:gd name="T56" fmla="*/ 53 w 80"/>
                <a:gd name="T57" fmla="*/ 3 h 36"/>
                <a:gd name="T58" fmla="*/ 60 w 80"/>
                <a:gd name="T5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0" h="36">
                  <a:moveTo>
                    <a:pt x="60" y="0"/>
                  </a:moveTo>
                  <a:lnTo>
                    <a:pt x="66" y="3"/>
                  </a:lnTo>
                  <a:lnTo>
                    <a:pt x="71" y="5"/>
                  </a:lnTo>
                  <a:lnTo>
                    <a:pt x="75" y="7"/>
                  </a:lnTo>
                  <a:lnTo>
                    <a:pt x="80" y="14"/>
                  </a:lnTo>
                  <a:lnTo>
                    <a:pt x="80" y="16"/>
                  </a:lnTo>
                  <a:lnTo>
                    <a:pt x="80" y="20"/>
                  </a:lnTo>
                  <a:lnTo>
                    <a:pt x="75" y="27"/>
                  </a:lnTo>
                  <a:lnTo>
                    <a:pt x="71" y="32"/>
                  </a:lnTo>
                  <a:lnTo>
                    <a:pt x="64" y="34"/>
                  </a:lnTo>
                  <a:lnTo>
                    <a:pt x="60" y="36"/>
                  </a:lnTo>
                  <a:lnTo>
                    <a:pt x="53" y="36"/>
                  </a:lnTo>
                  <a:lnTo>
                    <a:pt x="33" y="34"/>
                  </a:lnTo>
                  <a:lnTo>
                    <a:pt x="13" y="27"/>
                  </a:lnTo>
                  <a:lnTo>
                    <a:pt x="6" y="23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7"/>
                  </a:lnTo>
                  <a:lnTo>
                    <a:pt x="6" y="7"/>
                  </a:lnTo>
                  <a:lnTo>
                    <a:pt x="11" y="7"/>
                  </a:lnTo>
                  <a:lnTo>
                    <a:pt x="15" y="5"/>
                  </a:lnTo>
                  <a:lnTo>
                    <a:pt x="17" y="5"/>
                  </a:lnTo>
                  <a:lnTo>
                    <a:pt x="20" y="3"/>
                  </a:lnTo>
                  <a:lnTo>
                    <a:pt x="31" y="5"/>
                  </a:lnTo>
                  <a:lnTo>
                    <a:pt x="42" y="5"/>
                  </a:lnTo>
                  <a:lnTo>
                    <a:pt x="48" y="3"/>
                  </a:lnTo>
                  <a:lnTo>
                    <a:pt x="53" y="3"/>
                  </a:lnTo>
                  <a:lnTo>
                    <a:pt x="6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7">
              <a:extLst>
                <a:ext uri="{FF2B5EF4-FFF2-40B4-BE49-F238E27FC236}">
                  <a16:creationId xmlns:a16="http://schemas.microsoft.com/office/drawing/2014/main" id="{0444C0D0-98E9-4C08-9DC4-517CD8937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6463" y="4697413"/>
              <a:ext cx="147638" cy="80963"/>
            </a:xfrm>
            <a:custGeom>
              <a:avLst/>
              <a:gdLst>
                <a:gd name="T0" fmla="*/ 80 w 93"/>
                <a:gd name="T1" fmla="*/ 0 h 51"/>
                <a:gd name="T2" fmla="*/ 86 w 93"/>
                <a:gd name="T3" fmla="*/ 0 h 51"/>
                <a:gd name="T4" fmla="*/ 88 w 93"/>
                <a:gd name="T5" fmla="*/ 3 h 51"/>
                <a:gd name="T6" fmla="*/ 93 w 93"/>
                <a:gd name="T7" fmla="*/ 5 h 51"/>
                <a:gd name="T8" fmla="*/ 93 w 93"/>
                <a:gd name="T9" fmla="*/ 9 h 51"/>
                <a:gd name="T10" fmla="*/ 93 w 93"/>
                <a:gd name="T11" fmla="*/ 14 h 51"/>
                <a:gd name="T12" fmla="*/ 91 w 93"/>
                <a:gd name="T13" fmla="*/ 16 h 51"/>
                <a:gd name="T14" fmla="*/ 88 w 93"/>
                <a:gd name="T15" fmla="*/ 18 h 51"/>
                <a:gd name="T16" fmla="*/ 86 w 93"/>
                <a:gd name="T17" fmla="*/ 23 h 51"/>
                <a:gd name="T18" fmla="*/ 84 w 93"/>
                <a:gd name="T19" fmla="*/ 27 h 51"/>
                <a:gd name="T20" fmla="*/ 84 w 93"/>
                <a:gd name="T21" fmla="*/ 29 h 51"/>
                <a:gd name="T22" fmla="*/ 82 w 93"/>
                <a:gd name="T23" fmla="*/ 31 h 51"/>
                <a:gd name="T24" fmla="*/ 75 w 93"/>
                <a:gd name="T25" fmla="*/ 34 h 51"/>
                <a:gd name="T26" fmla="*/ 71 w 93"/>
                <a:gd name="T27" fmla="*/ 38 h 51"/>
                <a:gd name="T28" fmla="*/ 66 w 93"/>
                <a:gd name="T29" fmla="*/ 43 h 51"/>
                <a:gd name="T30" fmla="*/ 60 w 93"/>
                <a:gd name="T31" fmla="*/ 47 h 51"/>
                <a:gd name="T32" fmla="*/ 57 w 93"/>
                <a:gd name="T33" fmla="*/ 47 h 51"/>
                <a:gd name="T34" fmla="*/ 55 w 93"/>
                <a:gd name="T35" fmla="*/ 49 h 51"/>
                <a:gd name="T36" fmla="*/ 35 w 93"/>
                <a:gd name="T37" fmla="*/ 51 h 51"/>
                <a:gd name="T38" fmla="*/ 17 w 93"/>
                <a:gd name="T39" fmla="*/ 47 h 51"/>
                <a:gd name="T40" fmla="*/ 0 w 93"/>
                <a:gd name="T41" fmla="*/ 38 h 51"/>
                <a:gd name="T42" fmla="*/ 0 w 93"/>
                <a:gd name="T43" fmla="*/ 36 h 51"/>
                <a:gd name="T44" fmla="*/ 0 w 93"/>
                <a:gd name="T45" fmla="*/ 31 h 51"/>
                <a:gd name="T46" fmla="*/ 0 w 93"/>
                <a:gd name="T47" fmla="*/ 29 h 51"/>
                <a:gd name="T48" fmla="*/ 2 w 93"/>
                <a:gd name="T49" fmla="*/ 29 h 51"/>
                <a:gd name="T50" fmla="*/ 4 w 93"/>
                <a:gd name="T51" fmla="*/ 27 h 51"/>
                <a:gd name="T52" fmla="*/ 8 w 93"/>
                <a:gd name="T53" fmla="*/ 27 h 51"/>
                <a:gd name="T54" fmla="*/ 13 w 93"/>
                <a:gd name="T55" fmla="*/ 27 h 51"/>
                <a:gd name="T56" fmla="*/ 22 w 93"/>
                <a:gd name="T57" fmla="*/ 27 h 51"/>
                <a:gd name="T58" fmla="*/ 31 w 93"/>
                <a:gd name="T59" fmla="*/ 25 h 51"/>
                <a:gd name="T60" fmla="*/ 40 w 93"/>
                <a:gd name="T61" fmla="*/ 23 h 51"/>
                <a:gd name="T62" fmla="*/ 40 w 93"/>
                <a:gd name="T63" fmla="*/ 23 h 51"/>
                <a:gd name="T64" fmla="*/ 40 w 93"/>
                <a:gd name="T65" fmla="*/ 23 h 51"/>
                <a:gd name="T66" fmla="*/ 40 w 93"/>
                <a:gd name="T67" fmla="*/ 23 h 51"/>
                <a:gd name="T68" fmla="*/ 44 w 93"/>
                <a:gd name="T69" fmla="*/ 27 h 51"/>
                <a:gd name="T70" fmla="*/ 48 w 93"/>
                <a:gd name="T71" fmla="*/ 27 h 51"/>
                <a:gd name="T72" fmla="*/ 53 w 93"/>
                <a:gd name="T73" fmla="*/ 27 h 51"/>
                <a:gd name="T74" fmla="*/ 60 w 93"/>
                <a:gd name="T75" fmla="*/ 25 h 51"/>
                <a:gd name="T76" fmla="*/ 64 w 93"/>
                <a:gd name="T77" fmla="*/ 20 h 51"/>
                <a:gd name="T78" fmla="*/ 68 w 93"/>
                <a:gd name="T79" fmla="*/ 16 h 51"/>
                <a:gd name="T80" fmla="*/ 71 w 93"/>
                <a:gd name="T81" fmla="*/ 9 h 51"/>
                <a:gd name="T82" fmla="*/ 73 w 93"/>
                <a:gd name="T83" fmla="*/ 5 h 51"/>
                <a:gd name="T84" fmla="*/ 77 w 93"/>
                <a:gd name="T85" fmla="*/ 0 h 51"/>
                <a:gd name="T86" fmla="*/ 80 w 93"/>
                <a:gd name="T8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93" h="51">
                  <a:moveTo>
                    <a:pt x="80" y="0"/>
                  </a:moveTo>
                  <a:lnTo>
                    <a:pt x="86" y="0"/>
                  </a:lnTo>
                  <a:lnTo>
                    <a:pt x="88" y="3"/>
                  </a:lnTo>
                  <a:lnTo>
                    <a:pt x="93" y="5"/>
                  </a:lnTo>
                  <a:lnTo>
                    <a:pt x="93" y="9"/>
                  </a:lnTo>
                  <a:lnTo>
                    <a:pt x="93" y="14"/>
                  </a:lnTo>
                  <a:lnTo>
                    <a:pt x="91" y="16"/>
                  </a:lnTo>
                  <a:lnTo>
                    <a:pt x="88" y="18"/>
                  </a:lnTo>
                  <a:lnTo>
                    <a:pt x="86" y="23"/>
                  </a:lnTo>
                  <a:lnTo>
                    <a:pt x="84" y="27"/>
                  </a:lnTo>
                  <a:lnTo>
                    <a:pt x="84" y="29"/>
                  </a:lnTo>
                  <a:lnTo>
                    <a:pt x="82" y="31"/>
                  </a:lnTo>
                  <a:lnTo>
                    <a:pt x="75" y="34"/>
                  </a:lnTo>
                  <a:lnTo>
                    <a:pt x="71" y="38"/>
                  </a:lnTo>
                  <a:lnTo>
                    <a:pt x="66" y="43"/>
                  </a:lnTo>
                  <a:lnTo>
                    <a:pt x="60" y="47"/>
                  </a:lnTo>
                  <a:lnTo>
                    <a:pt x="57" y="47"/>
                  </a:lnTo>
                  <a:lnTo>
                    <a:pt x="55" y="49"/>
                  </a:lnTo>
                  <a:lnTo>
                    <a:pt x="35" y="51"/>
                  </a:lnTo>
                  <a:lnTo>
                    <a:pt x="17" y="47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1"/>
                  </a:lnTo>
                  <a:lnTo>
                    <a:pt x="0" y="29"/>
                  </a:lnTo>
                  <a:lnTo>
                    <a:pt x="2" y="29"/>
                  </a:lnTo>
                  <a:lnTo>
                    <a:pt x="4" y="27"/>
                  </a:lnTo>
                  <a:lnTo>
                    <a:pt x="8" y="27"/>
                  </a:lnTo>
                  <a:lnTo>
                    <a:pt x="13" y="27"/>
                  </a:lnTo>
                  <a:lnTo>
                    <a:pt x="22" y="27"/>
                  </a:lnTo>
                  <a:lnTo>
                    <a:pt x="31" y="25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0" y="23"/>
                  </a:lnTo>
                  <a:lnTo>
                    <a:pt x="44" y="27"/>
                  </a:lnTo>
                  <a:lnTo>
                    <a:pt x="48" y="27"/>
                  </a:lnTo>
                  <a:lnTo>
                    <a:pt x="53" y="27"/>
                  </a:lnTo>
                  <a:lnTo>
                    <a:pt x="60" y="25"/>
                  </a:lnTo>
                  <a:lnTo>
                    <a:pt x="64" y="20"/>
                  </a:lnTo>
                  <a:lnTo>
                    <a:pt x="68" y="16"/>
                  </a:lnTo>
                  <a:lnTo>
                    <a:pt x="71" y="9"/>
                  </a:lnTo>
                  <a:lnTo>
                    <a:pt x="73" y="5"/>
                  </a:lnTo>
                  <a:lnTo>
                    <a:pt x="77" y="0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8">
              <a:extLst>
                <a:ext uri="{FF2B5EF4-FFF2-40B4-BE49-F238E27FC236}">
                  <a16:creationId xmlns:a16="http://schemas.microsoft.com/office/drawing/2014/main" id="{1548120A-C11A-403E-B818-4DF5848C6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9750" y="274638"/>
              <a:ext cx="103188" cy="63500"/>
            </a:xfrm>
            <a:custGeom>
              <a:avLst/>
              <a:gdLst>
                <a:gd name="T0" fmla="*/ 54 w 65"/>
                <a:gd name="T1" fmla="*/ 0 h 40"/>
                <a:gd name="T2" fmla="*/ 58 w 65"/>
                <a:gd name="T3" fmla="*/ 0 h 40"/>
                <a:gd name="T4" fmla="*/ 63 w 65"/>
                <a:gd name="T5" fmla="*/ 3 h 40"/>
                <a:gd name="T6" fmla="*/ 65 w 65"/>
                <a:gd name="T7" fmla="*/ 7 h 40"/>
                <a:gd name="T8" fmla="*/ 65 w 65"/>
                <a:gd name="T9" fmla="*/ 14 h 40"/>
                <a:gd name="T10" fmla="*/ 65 w 65"/>
                <a:gd name="T11" fmla="*/ 16 h 40"/>
                <a:gd name="T12" fmla="*/ 65 w 65"/>
                <a:gd name="T13" fmla="*/ 27 h 40"/>
                <a:gd name="T14" fmla="*/ 63 w 65"/>
                <a:gd name="T15" fmla="*/ 32 h 40"/>
                <a:gd name="T16" fmla="*/ 58 w 65"/>
                <a:gd name="T17" fmla="*/ 36 h 40"/>
                <a:gd name="T18" fmla="*/ 54 w 65"/>
                <a:gd name="T19" fmla="*/ 40 h 40"/>
                <a:gd name="T20" fmla="*/ 49 w 65"/>
                <a:gd name="T21" fmla="*/ 40 h 40"/>
                <a:gd name="T22" fmla="*/ 43 w 65"/>
                <a:gd name="T23" fmla="*/ 40 h 40"/>
                <a:gd name="T24" fmla="*/ 38 w 65"/>
                <a:gd name="T25" fmla="*/ 38 h 40"/>
                <a:gd name="T26" fmla="*/ 34 w 65"/>
                <a:gd name="T27" fmla="*/ 36 h 40"/>
                <a:gd name="T28" fmla="*/ 29 w 65"/>
                <a:gd name="T29" fmla="*/ 32 h 40"/>
                <a:gd name="T30" fmla="*/ 27 w 65"/>
                <a:gd name="T31" fmla="*/ 29 h 40"/>
                <a:gd name="T32" fmla="*/ 23 w 65"/>
                <a:gd name="T33" fmla="*/ 29 h 40"/>
                <a:gd name="T34" fmla="*/ 18 w 65"/>
                <a:gd name="T35" fmla="*/ 25 h 40"/>
                <a:gd name="T36" fmla="*/ 14 w 65"/>
                <a:gd name="T37" fmla="*/ 20 h 40"/>
                <a:gd name="T38" fmla="*/ 9 w 65"/>
                <a:gd name="T39" fmla="*/ 20 h 40"/>
                <a:gd name="T40" fmla="*/ 5 w 65"/>
                <a:gd name="T41" fmla="*/ 18 h 40"/>
                <a:gd name="T42" fmla="*/ 3 w 65"/>
                <a:gd name="T43" fmla="*/ 16 h 40"/>
                <a:gd name="T44" fmla="*/ 0 w 65"/>
                <a:gd name="T45" fmla="*/ 14 h 40"/>
                <a:gd name="T46" fmla="*/ 3 w 65"/>
                <a:gd name="T47" fmla="*/ 12 h 40"/>
                <a:gd name="T48" fmla="*/ 3 w 65"/>
                <a:gd name="T49" fmla="*/ 9 h 40"/>
                <a:gd name="T50" fmla="*/ 7 w 65"/>
                <a:gd name="T51" fmla="*/ 7 h 40"/>
                <a:gd name="T52" fmla="*/ 9 w 65"/>
                <a:gd name="T53" fmla="*/ 5 h 40"/>
                <a:gd name="T54" fmla="*/ 20 w 65"/>
                <a:gd name="T55" fmla="*/ 5 h 40"/>
                <a:gd name="T56" fmla="*/ 29 w 65"/>
                <a:gd name="T57" fmla="*/ 3 h 40"/>
                <a:gd name="T58" fmla="*/ 40 w 65"/>
                <a:gd name="T59" fmla="*/ 3 h 40"/>
                <a:gd name="T60" fmla="*/ 54 w 65"/>
                <a:gd name="T61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5" h="40">
                  <a:moveTo>
                    <a:pt x="54" y="0"/>
                  </a:moveTo>
                  <a:lnTo>
                    <a:pt x="58" y="0"/>
                  </a:lnTo>
                  <a:lnTo>
                    <a:pt x="63" y="3"/>
                  </a:lnTo>
                  <a:lnTo>
                    <a:pt x="65" y="7"/>
                  </a:lnTo>
                  <a:lnTo>
                    <a:pt x="65" y="14"/>
                  </a:lnTo>
                  <a:lnTo>
                    <a:pt x="65" y="16"/>
                  </a:lnTo>
                  <a:lnTo>
                    <a:pt x="65" y="27"/>
                  </a:lnTo>
                  <a:lnTo>
                    <a:pt x="63" y="32"/>
                  </a:lnTo>
                  <a:lnTo>
                    <a:pt x="58" y="36"/>
                  </a:lnTo>
                  <a:lnTo>
                    <a:pt x="54" y="40"/>
                  </a:lnTo>
                  <a:lnTo>
                    <a:pt x="49" y="40"/>
                  </a:lnTo>
                  <a:lnTo>
                    <a:pt x="43" y="40"/>
                  </a:lnTo>
                  <a:lnTo>
                    <a:pt x="38" y="38"/>
                  </a:lnTo>
                  <a:lnTo>
                    <a:pt x="34" y="36"/>
                  </a:lnTo>
                  <a:lnTo>
                    <a:pt x="29" y="32"/>
                  </a:lnTo>
                  <a:lnTo>
                    <a:pt x="27" y="29"/>
                  </a:lnTo>
                  <a:lnTo>
                    <a:pt x="23" y="29"/>
                  </a:lnTo>
                  <a:lnTo>
                    <a:pt x="18" y="25"/>
                  </a:lnTo>
                  <a:lnTo>
                    <a:pt x="14" y="20"/>
                  </a:lnTo>
                  <a:lnTo>
                    <a:pt x="9" y="20"/>
                  </a:lnTo>
                  <a:lnTo>
                    <a:pt x="5" y="18"/>
                  </a:lnTo>
                  <a:lnTo>
                    <a:pt x="3" y="16"/>
                  </a:lnTo>
                  <a:lnTo>
                    <a:pt x="0" y="14"/>
                  </a:lnTo>
                  <a:lnTo>
                    <a:pt x="3" y="12"/>
                  </a:lnTo>
                  <a:lnTo>
                    <a:pt x="3" y="9"/>
                  </a:lnTo>
                  <a:lnTo>
                    <a:pt x="7" y="7"/>
                  </a:lnTo>
                  <a:lnTo>
                    <a:pt x="9" y="5"/>
                  </a:lnTo>
                  <a:lnTo>
                    <a:pt x="20" y="5"/>
                  </a:lnTo>
                  <a:lnTo>
                    <a:pt x="29" y="3"/>
                  </a:lnTo>
                  <a:lnTo>
                    <a:pt x="40" y="3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79">
              <a:extLst>
                <a:ext uri="{FF2B5EF4-FFF2-40B4-BE49-F238E27FC236}">
                  <a16:creationId xmlns:a16="http://schemas.microsoft.com/office/drawing/2014/main" id="{08F5FA4C-AAAD-4A2C-BF24-4A02C29B5F35}"/>
                </a:ext>
              </a:extLst>
            </p:cNvPr>
            <p:cNvSpPr>
              <a:spLocks/>
            </p:cNvSpPr>
            <p:nvPr/>
          </p:nvSpPr>
          <p:spPr bwMode="auto">
            <a:xfrm>
              <a:off x="9398000" y="487363"/>
              <a:ext cx="101600" cy="66675"/>
            </a:xfrm>
            <a:custGeom>
              <a:avLst/>
              <a:gdLst>
                <a:gd name="T0" fmla="*/ 22 w 64"/>
                <a:gd name="T1" fmla="*/ 0 h 42"/>
                <a:gd name="T2" fmla="*/ 29 w 64"/>
                <a:gd name="T3" fmla="*/ 0 h 42"/>
                <a:gd name="T4" fmla="*/ 35 w 64"/>
                <a:gd name="T5" fmla="*/ 2 h 42"/>
                <a:gd name="T6" fmla="*/ 42 w 64"/>
                <a:gd name="T7" fmla="*/ 4 h 42"/>
                <a:gd name="T8" fmla="*/ 49 w 64"/>
                <a:gd name="T9" fmla="*/ 6 h 42"/>
                <a:gd name="T10" fmla="*/ 53 w 64"/>
                <a:gd name="T11" fmla="*/ 11 h 42"/>
                <a:gd name="T12" fmla="*/ 57 w 64"/>
                <a:gd name="T13" fmla="*/ 15 h 42"/>
                <a:gd name="T14" fmla="*/ 62 w 64"/>
                <a:gd name="T15" fmla="*/ 22 h 42"/>
                <a:gd name="T16" fmla="*/ 64 w 64"/>
                <a:gd name="T17" fmla="*/ 24 h 42"/>
                <a:gd name="T18" fmla="*/ 64 w 64"/>
                <a:gd name="T19" fmla="*/ 29 h 42"/>
                <a:gd name="T20" fmla="*/ 62 w 64"/>
                <a:gd name="T21" fmla="*/ 31 h 42"/>
                <a:gd name="T22" fmla="*/ 57 w 64"/>
                <a:gd name="T23" fmla="*/ 33 h 42"/>
                <a:gd name="T24" fmla="*/ 44 w 64"/>
                <a:gd name="T25" fmla="*/ 33 h 42"/>
                <a:gd name="T26" fmla="*/ 29 w 64"/>
                <a:gd name="T27" fmla="*/ 35 h 42"/>
                <a:gd name="T28" fmla="*/ 20 w 64"/>
                <a:gd name="T29" fmla="*/ 35 h 42"/>
                <a:gd name="T30" fmla="*/ 11 w 64"/>
                <a:gd name="T31" fmla="*/ 38 h 42"/>
                <a:gd name="T32" fmla="*/ 4 w 64"/>
                <a:gd name="T33" fmla="*/ 42 h 42"/>
                <a:gd name="T34" fmla="*/ 2 w 64"/>
                <a:gd name="T35" fmla="*/ 42 h 42"/>
                <a:gd name="T36" fmla="*/ 2 w 64"/>
                <a:gd name="T37" fmla="*/ 42 h 42"/>
                <a:gd name="T38" fmla="*/ 0 w 64"/>
                <a:gd name="T39" fmla="*/ 40 h 42"/>
                <a:gd name="T40" fmla="*/ 0 w 64"/>
                <a:gd name="T41" fmla="*/ 40 h 42"/>
                <a:gd name="T42" fmla="*/ 0 w 64"/>
                <a:gd name="T43" fmla="*/ 35 h 42"/>
                <a:gd name="T44" fmla="*/ 2 w 64"/>
                <a:gd name="T45" fmla="*/ 33 h 42"/>
                <a:gd name="T46" fmla="*/ 2 w 64"/>
                <a:gd name="T47" fmla="*/ 31 h 42"/>
                <a:gd name="T48" fmla="*/ 2 w 64"/>
                <a:gd name="T49" fmla="*/ 29 h 42"/>
                <a:gd name="T50" fmla="*/ 4 w 64"/>
                <a:gd name="T51" fmla="*/ 20 h 42"/>
                <a:gd name="T52" fmla="*/ 4 w 64"/>
                <a:gd name="T53" fmla="*/ 13 h 42"/>
                <a:gd name="T54" fmla="*/ 6 w 64"/>
                <a:gd name="T55" fmla="*/ 9 h 42"/>
                <a:gd name="T56" fmla="*/ 9 w 64"/>
                <a:gd name="T57" fmla="*/ 4 h 42"/>
                <a:gd name="T58" fmla="*/ 11 w 64"/>
                <a:gd name="T59" fmla="*/ 0 h 42"/>
                <a:gd name="T60" fmla="*/ 15 w 64"/>
                <a:gd name="T61" fmla="*/ 0 h 42"/>
                <a:gd name="T62" fmla="*/ 22 w 64"/>
                <a:gd name="T6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64" h="42">
                  <a:moveTo>
                    <a:pt x="22" y="0"/>
                  </a:moveTo>
                  <a:lnTo>
                    <a:pt x="29" y="0"/>
                  </a:lnTo>
                  <a:lnTo>
                    <a:pt x="35" y="2"/>
                  </a:lnTo>
                  <a:lnTo>
                    <a:pt x="42" y="4"/>
                  </a:lnTo>
                  <a:lnTo>
                    <a:pt x="49" y="6"/>
                  </a:lnTo>
                  <a:lnTo>
                    <a:pt x="53" y="11"/>
                  </a:lnTo>
                  <a:lnTo>
                    <a:pt x="57" y="15"/>
                  </a:lnTo>
                  <a:lnTo>
                    <a:pt x="62" y="22"/>
                  </a:lnTo>
                  <a:lnTo>
                    <a:pt x="64" y="24"/>
                  </a:lnTo>
                  <a:lnTo>
                    <a:pt x="64" y="29"/>
                  </a:lnTo>
                  <a:lnTo>
                    <a:pt x="62" y="31"/>
                  </a:lnTo>
                  <a:lnTo>
                    <a:pt x="57" y="33"/>
                  </a:lnTo>
                  <a:lnTo>
                    <a:pt x="44" y="33"/>
                  </a:lnTo>
                  <a:lnTo>
                    <a:pt x="29" y="35"/>
                  </a:lnTo>
                  <a:lnTo>
                    <a:pt x="20" y="35"/>
                  </a:lnTo>
                  <a:lnTo>
                    <a:pt x="11" y="38"/>
                  </a:lnTo>
                  <a:lnTo>
                    <a:pt x="4" y="42"/>
                  </a:lnTo>
                  <a:lnTo>
                    <a:pt x="2" y="42"/>
                  </a:lnTo>
                  <a:lnTo>
                    <a:pt x="2" y="42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0" y="35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2" y="29"/>
                  </a:lnTo>
                  <a:lnTo>
                    <a:pt x="4" y="20"/>
                  </a:lnTo>
                  <a:lnTo>
                    <a:pt x="4" y="13"/>
                  </a:lnTo>
                  <a:lnTo>
                    <a:pt x="6" y="9"/>
                  </a:lnTo>
                  <a:lnTo>
                    <a:pt x="9" y="4"/>
                  </a:lnTo>
                  <a:lnTo>
                    <a:pt x="11" y="0"/>
                  </a:lnTo>
                  <a:lnTo>
                    <a:pt x="15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80">
              <a:extLst>
                <a:ext uri="{FF2B5EF4-FFF2-40B4-BE49-F238E27FC236}">
                  <a16:creationId xmlns:a16="http://schemas.microsoft.com/office/drawing/2014/main" id="{4CA036C4-D7FD-4381-877B-E0D4A8BCECFA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9138" y="3779838"/>
              <a:ext cx="80963" cy="71438"/>
            </a:xfrm>
            <a:custGeom>
              <a:avLst/>
              <a:gdLst>
                <a:gd name="T0" fmla="*/ 35 w 51"/>
                <a:gd name="T1" fmla="*/ 0 h 45"/>
                <a:gd name="T2" fmla="*/ 35 w 51"/>
                <a:gd name="T3" fmla="*/ 0 h 45"/>
                <a:gd name="T4" fmla="*/ 40 w 51"/>
                <a:gd name="T5" fmla="*/ 0 h 45"/>
                <a:gd name="T6" fmla="*/ 42 w 51"/>
                <a:gd name="T7" fmla="*/ 0 h 45"/>
                <a:gd name="T8" fmla="*/ 47 w 51"/>
                <a:gd name="T9" fmla="*/ 2 h 45"/>
                <a:gd name="T10" fmla="*/ 49 w 51"/>
                <a:gd name="T11" fmla="*/ 5 h 45"/>
                <a:gd name="T12" fmla="*/ 51 w 51"/>
                <a:gd name="T13" fmla="*/ 7 h 45"/>
                <a:gd name="T14" fmla="*/ 51 w 51"/>
                <a:gd name="T15" fmla="*/ 9 h 45"/>
                <a:gd name="T16" fmla="*/ 49 w 51"/>
                <a:gd name="T17" fmla="*/ 18 h 45"/>
                <a:gd name="T18" fmla="*/ 47 w 51"/>
                <a:gd name="T19" fmla="*/ 27 h 45"/>
                <a:gd name="T20" fmla="*/ 42 w 51"/>
                <a:gd name="T21" fmla="*/ 34 h 45"/>
                <a:gd name="T22" fmla="*/ 38 w 51"/>
                <a:gd name="T23" fmla="*/ 40 h 45"/>
                <a:gd name="T24" fmla="*/ 31 w 51"/>
                <a:gd name="T25" fmla="*/ 42 h 45"/>
                <a:gd name="T26" fmla="*/ 24 w 51"/>
                <a:gd name="T27" fmla="*/ 45 h 45"/>
                <a:gd name="T28" fmla="*/ 18 w 51"/>
                <a:gd name="T29" fmla="*/ 45 h 45"/>
                <a:gd name="T30" fmla="*/ 13 w 51"/>
                <a:gd name="T31" fmla="*/ 45 h 45"/>
                <a:gd name="T32" fmla="*/ 7 w 51"/>
                <a:gd name="T33" fmla="*/ 40 h 45"/>
                <a:gd name="T34" fmla="*/ 2 w 51"/>
                <a:gd name="T35" fmla="*/ 36 h 45"/>
                <a:gd name="T36" fmla="*/ 0 w 51"/>
                <a:gd name="T37" fmla="*/ 27 h 45"/>
                <a:gd name="T38" fmla="*/ 0 w 51"/>
                <a:gd name="T39" fmla="*/ 20 h 45"/>
                <a:gd name="T40" fmla="*/ 2 w 51"/>
                <a:gd name="T41" fmla="*/ 16 h 45"/>
                <a:gd name="T42" fmla="*/ 9 w 51"/>
                <a:gd name="T43" fmla="*/ 9 h 45"/>
                <a:gd name="T44" fmla="*/ 15 w 51"/>
                <a:gd name="T45" fmla="*/ 5 h 45"/>
                <a:gd name="T46" fmla="*/ 24 w 51"/>
                <a:gd name="T47" fmla="*/ 0 h 45"/>
                <a:gd name="T48" fmla="*/ 35 w 51"/>
                <a:gd name="T4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" h="45">
                  <a:moveTo>
                    <a:pt x="35" y="0"/>
                  </a:moveTo>
                  <a:lnTo>
                    <a:pt x="35" y="0"/>
                  </a:lnTo>
                  <a:lnTo>
                    <a:pt x="40" y="0"/>
                  </a:lnTo>
                  <a:lnTo>
                    <a:pt x="42" y="0"/>
                  </a:lnTo>
                  <a:lnTo>
                    <a:pt x="47" y="2"/>
                  </a:lnTo>
                  <a:lnTo>
                    <a:pt x="49" y="5"/>
                  </a:lnTo>
                  <a:lnTo>
                    <a:pt x="51" y="7"/>
                  </a:lnTo>
                  <a:lnTo>
                    <a:pt x="51" y="9"/>
                  </a:lnTo>
                  <a:lnTo>
                    <a:pt x="49" y="18"/>
                  </a:lnTo>
                  <a:lnTo>
                    <a:pt x="47" y="27"/>
                  </a:lnTo>
                  <a:lnTo>
                    <a:pt x="42" y="34"/>
                  </a:lnTo>
                  <a:lnTo>
                    <a:pt x="38" y="40"/>
                  </a:lnTo>
                  <a:lnTo>
                    <a:pt x="31" y="42"/>
                  </a:lnTo>
                  <a:lnTo>
                    <a:pt x="24" y="45"/>
                  </a:lnTo>
                  <a:lnTo>
                    <a:pt x="18" y="45"/>
                  </a:lnTo>
                  <a:lnTo>
                    <a:pt x="13" y="45"/>
                  </a:lnTo>
                  <a:lnTo>
                    <a:pt x="7" y="40"/>
                  </a:lnTo>
                  <a:lnTo>
                    <a:pt x="2" y="36"/>
                  </a:lnTo>
                  <a:lnTo>
                    <a:pt x="0" y="27"/>
                  </a:lnTo>
                  <a:lnTo>
                    <a:pt x="0" y="20"/>
                  </a:lnTo>
                  <a:lnTo>
                    <a:pt x="2" y="16"/>
                  </a:lnTo>
                  <a:lnTo>
                    <a:pt x="9" y="9"/>
                  </a:lnTo>
                  <a:lnTo>
                    <a:pt x="15" y="5"/>
                  </a:lnTo>
                  <a:lnTo>
                    <a:pt x="24" y="0"/>
                  </a:lnTo>
                  <a:lnTo>
                    <a:pt x="3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81">
              <a:extLst>
                <a:ext uri="{FF2B5EF4-FFF2-40B4-BE49-F238E27FC236}">
                  <a16:creationId xmlns:a16="http://schemas.microsoft.com/office/drawing/2014/main" id="{A2E92A9C-CAA7-4A78-A7A6-04CB35352A4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1388" y="2971800"/>
              <a:ext cx="53975" cy="98425"/>
            </a:xfrm>
            <a:custGeom>
              <a:avLst/>
              <a:gdLst>
                <a:gd name="T0" fmla="*/ 18 w 34"/>
                <a:gd name="T1" fmla="*/ 0 h 62"/>
                <a:gd name="T2" fmla="*/ 23 w 34"/>
                <a:gd name="T3" fmla="*/ 0 h 62"/>
                <a:gd name="T4" fmla="*/ 27 w 34"/>
                <a:gd name="T5" fmla="*/ 0 h 62"/>
                <a:gd name="T6" fmla="*/ 29 w 34"/>
                <a:gd name="T7" fmla="*/ 5 h 62"/>
                <a:gd name="T8" fmla="*/ 31 w 34"/>
                <a:gd name="T9" fmla="*/ 9 h 62"/>
                <a:gd name="T10" fmla="*/ 34 w 34"/>
                <a:gd name="T11" fmla="*/ 13 h 62"/>
                <a:gd name="T12" fmla="*/ 34 w 34"/>
                <a:gd name="T13" fmla="*/ 20 h 62"/>
                <a:gd name="T14" fmla="*/ 34 w 34"/>
                <a:gd name="T15" fmla="*/ 31 h 62"/>
                <a:gd name="T16" fmla="*/ 34 w 34"/>
                <a:gd name="T17" fmla="*/ 31 h 62"/>
                <a:gd name="T18" fmla="*/ 34 w 34"/>
                <a:gd name="T19" fmla="*/ 40 h 62"/>
                <a:gd name="T20" fmla="*/ 34 w 34"/>
                <a:gd name="T21" fmla="*/ 49 h 62"/>
                <a:gd name="T22" fmla="*/ 31 w 34"/>
                <a:gd name="T23" fmla="*/ 53 h 62"/>
                <a:gd name="T24" fmla="*/ 27 w 34"/>
                <a:gd name="T25" fmla="*/ 56 h 62"/>
                <a:gd name="T26" fmla="*/ 20 w 34"/>
                <a:gd name="T27" fmla="*/ 60 h 62"/>
                <a:gd name="T28" fmla="*/ 16 w 34"/>
                <a:gd name="T29" fmla="*/ 62 h 62"/>
                <a:gd name="T30" fmla="*/ 11 w 34"/>
                <a:gd name="T31" fmla="*/ 60 h 62"/>
                <a:gd name="T32" fmla="*/ 7 w 34"/>
                <a:gd name="T33" fmla="*/ 58 h 62"/>
                <a:gd name="T34" fmla="*/ 5 w 34"/>
                <a:gd name="T35" fmla="*/ 53 h 62"/>
                <a:gd name="T36" fmla="*/ 5 w 34"/>
                <a:gd name="T37" fmla="*/ 47 h 62"/>
                <a:gd name="T38" fmla="*/ 5 w 34"/>
                <a:gd name="T39" fmla="*/ 36 h 62"/>
                <a:gd name="T40" fmla="*/ 3 w 34"/>
                <a:gd name="T41" fmla="*/ 25 h 62"/>
                <a:gd name="T42" fmla="*/ 0 w 34"/>
                <a:gd name="T43" fmla="*/ 13 h 62"/>
                <a:gd name="T44" fmla="*/ 0 w 34"/>
                <a:gd name="T45" fmla="*/ 11 h 62"/>
                <a:gd name="T46" fmla="*/ 3 w 34"/>
                <a:gd name="T47" fmla="*/ 7 h 62"/>
                <a:gd name="T48" fmla="*/ 11 w 34"/>
                <a:gd name="T49" fmla="*/ 2 h 62"/>
                <a:gd name="T50" fmla="*/ 18 w 34"/>
                <a:gd name="T5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" h="62">
                  <a:moveTo>
                    <a:pt x="18" y="0"/>
                  </a:moveTo>
                  <a:lnTo>
                    <a:pt x="23" y="0"/>
                  </a:lnTo>
                  <a:lnTo>
                    <a:pt x="27" y="0"/>
                  </a:lnTo>
                  <a:lnTo>
                    <a:pt x="29" y="5"/>
                  </a:lnTo>
                  <a:lnTo>
                    <a:pt x="31" y="9"/>
                  </a:lnTo>
                  <a:lnTo>
                    <a:pt x="34" y="13"/>
                  </a:lnTo>
                  <a:lnTo>
                    <a:pt x="34" y="20"/>
                  </a:lnTo>
                  <a:lnTo>
                    <a:pt x="34" y="31"/>
                  </a:lnTo>
                  <a:lnTo>
                    <a:pt x="34" y="31"/>
                  </a:lnTo>
                  <a:lnTo>
                    <a:pt x="34" y="40"/>
                  </a:lnTo>
                  <a:lnTo>
                    <a:pt x="34" y="49"/>
                  </a:lnTo>
                  <a:lnTo>
                    <a:pt x="31" y="53"/>
                  </a:lnTo>
                  <a:lnTo>
                    <a:pt x="27" y="56"/>
                  </a:lnTo>
                  <a:lnTo>
                    <a:pt x="20" y="60"/>
                  </a:lnTo>
                  <a:lnTo>
                    <a:pt x="16" y="62"/>
                  </a:lnTo>
                  <a:lnTo>
                    <a:pt x="11" y="60"/>
                  </a:lnTo>
                  <a:lnTo>
                    <a:pt x="7" y="58"/>
                  </a:lnTo>
                  <a:lnTo>
                    <a:pt x="5" y="53"/>
                  </a:lnTo>
                  <a:lnTo>
                    <a:pt x="5" y="47"/>
                  </a:lnTo>
                  <a:lnTo>
                    <a:pt x="5" y="36"/>
                  </a:lnTo>
                  <a:lnTo>
                    <a:pt x="3" y="25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3" y="7"/>
                  </a:lnTo>
                  <a:lnTo>
                    <a:pt x="11" y="2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82">
              <a:extLst>
                <a:ext uri="{FF2B5EF4-FFF2-40B4-BE49-F238E27FC236}">
                  <a16:creationId xmlns:a16="http://schemas.microsoft.com/office/drawing/2014/main" id="{8C8D4784-6FEA-4104-BD08-0877C3727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41713" y="1401763"/>
              <a:ext cx="77788" cy="73025"/>
            </a:xfrm>
            <a:custGeom>
              <a:avLst/>
              <a:gdLst>
                <a:gd name="T0" fmla="*/ 29 w 49"/>
                <a:gd name="T1" fmla="*/ 0 h 46"/>
                <a:gd name="T2" fmla="*/ 36 w 49"/>
                <a:gd name="T3" fmla="*/ 0 h 46"/>
                <a:gd name="T4" fmla="*/ 45 w 49"/>
                <a:gd name="T5" fmla="*/ 4 h 46"/>
                <a:gd name="T6" fmla="*/ 47 w 49"/>
                <a:gd name="T7" fmla="*/ 6 h 46"/>
                <a:gd name="T8" fmla="*/ 49 w 49"/>
                <a:gd name="T9" fmla="*/ 9 h 46"/>
                <a:gd name="T10" fmla="*/ 49 w 49"/>
                <a:gd name="T11" fmla="*/ 13 h 46"/>
                <a:gd name="T12" fmla="*/ 49 w 49"/>
                <a:gd name="T13" fmla="*/ 15 h 46"/>
                <a:gd name="T14" fmla="*/ 45 w 49"/>
                <a:gd name="T15" fmla="*/ 29 h 46"/>
                <a:gd name="T16" fmla="*/ 40 w 49"/>
                <a:gd name="T17" fmla="*/ 35 h 46"/>
                <a:gd name="T18" fmla="*/ 34 w 49"/>
                <a:gd name="T19" fmla="*/ 40 h 46"/>
                <a:gd name="T20" fmla="*/ 27 w 49"/>
                <a:gd name="T21" fmla="*/ 44 h 46"/>
                <a:gd name="T22" fmla="*/ 20 w 49"/>
                <a:gd name="T23" fmla="*/ 46 h 46"/>
                <a:gd name="T24" fmla="*/ 12 w 49"/>
                <a:gd name="T25" fmla="*/ 46 h 46"/>
                <a:gd name="T26" fmla="*/ 7 w 49"/>
                <a:gd name="T27" fmla="*/ 46 h 46"/>
                <a:gd name="T28" fmla="*/ 3 w 49"/>
                <a:gd name="T29" fmla="*/ 42 h 46"/>
                <a:gd name="T30" fmla="*/ 0 w 49"/>
                <a:gd name="T31" fmla="*/ 37 h 46"/>
                <a:gd name="T32" fmla="*/ 0 w 49"/>
                <a:gd name="T33" fmla="*/ 33 h 46"/>
                <a:gd name="T34" fmla="*/ 0 w 49"/>
                <a:gd name="T35" fmla="*/ 31 h 46"/>
                <a:gd name="T36" fmla="*/ 7 w 49"/>
                <a:gd name="T37" fmla="*/ 20 h 46"/>
                <a:gd name="T38" fmla="*/ 14 w 49"/>
                <a:gd name="T39" fmla="*/ 11 h 46"/>
                <a:gd name="T40" fmla="*/ 23 w 49"/>
                <a:gd name="T41" fmla="*/ 4 h 46"/>
                <a:gd name="T42" fmla="*/ 29 w 49"/>
                <a:gd name="T4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" h="46">
                  <a:moveTo>
                    <a:pt x="29" y="0"/>
                  </a:moveTo>
                  <a:lnTo>
                    <a:pt x="36" y="0"/>
                  </a:lnTo>
                  <a:lnTo>
                    <a:pt x="45" y="4"/>
                  </a:lnTo>
                  <a:lnTo>
                    <a:pt x="47" y="6"/>
                  </a:lnTo>
                  <a:lnTo>
                    <a:pt x="49" y="9"/>
                  </a:lnTo>
                  <a:lnTo>
                    <a:pt x="49" y="13"/>
                  </a:lnTo>
                  <a:lnTo>
                    <a:pt x="49" y="15"/>
                  </a:lnTo>
                  <a:lnTo>
                    <a:pt x="45" y="29"/>
                  </a:lnTo>
                  <a:lnTo>
                    <a:pt x="40" y="35"/>
                  </a:lnTo>
                  <a:lnTo>
                    <a:pt x="34" y="40"/>
                  </a:lnTo>
                  <a:lnTo>
                    <a:pt x="27" y="44"/>
                  </a:lnTo>
                  <a:lnTo>
                    <a:pt x="20" y="46"/>
                  </a:lnTo>
                  <a:lnTo>
                    <a:pt x="12" y="46"/>
                  </a:lnTo>
                  <a:lnTo>
                    <a:pt x="7" y="46"/>
                  </a:lnTo>
                  <a:lnTo>
                    <a:pt x="3" y="42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0" y="31"/>
                  </a:lnTo>
                  <a:lnTo>
                    <a:pt x="7" y="20"/>
                  </a:lnTo>
                  <a:lnTo>
                    <a:pt x="14" y="11"/>
                  </a:lnTo>
                  <a:lnTo>
                    <a:pt x="23" y="4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Freeform 83">
              <a:extLst>
                <a:ext uri="{FF2B5EF4-FFF2-40B4-BE49-F238E27FC236}">
                  <a16:creationId xmlns:a16="http://schemas.microsoft.com/office/drawing/2014/main" id="{E70CC670-18A9-46DE-B23D-7D4474208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68438" y="2060575"/>
              <a:ext cx="49213" cy="127000"/>
            </a:xfrm>
            <a:custGeom>
              <a:avLst/>
              <a:gdLst>
                <a:gd name="T0" fmla="*/ 11 w 31"/>
                <a:gd name="T1" fmla="*/ 0 h 80"/>
                <a:gd name="T2" fmla="*/ 16 w 31"/>
                <a:gd name="T3" fmla="*/ 0 h 80"/>
                <a:gd name="T4" fmla="*/ 29 w 31"/>
                <a:gd name="T5" fmla="*/ 9 h 80"/>
                <a:gd name="T6" fmla="*/ 31 w 31"/>
                <a:gd name="T7" fmla="*/ 12 h 80"/>
                <a:gd name="T8" fmla="*/ 31 w 31"/>
                <a:gd name="T9" fmla="*/ 14 h 80"/>
                <a:gd name="T10" fmla="*/ 27 w 31"/>
                <a:gd name="T11" fmla="*/ 25 h 80"/>
                <a:gd name="T12" fmla="*/ 22 w 31"/>
                <a:gd name="T13" fmla="*/ 36 h 80"/>
                <a:gd name="T14" fmla="*/ 18 w 31"/>
                <a:gd name="T15" fmla="*/ 56 h 80"/>
                <a:gd name="T16" fmla="*/ 20 w 31"/>
                <a:gd name="T17" fmla="*/ 78 h 80"/>
                <a:gd name="T18" fmla="*/ 20 w 31"/>
                <a:gd name="T19" fmla="*/ 78 h 80"/>
                <a:gd name="T20" fmla="*/ 18 w 31"/>
                <a:gd name="T21" fmla="*/ 80 h 80"/>
                <a:gd name="T22" fmla="*/ 18 w 31"/>
                <a:gd name="T23" fmla="*/ 80 h 80"/>
                <a:gd name="T24" fmla="*/ 16 w 31"/>
                <a:gd name="T25" fmla="*/ 80 h 80"/>
                <a:gd name="T26" fmla="*/ 13 w 31"/>
                <a:gd name="T27" fmla="*/ 78 h 80"/>
                <a:gd name="T28" fmla="*/ 11 w 31"/>
                <a:gd name="T29" fmla="*/ 76 h 80"/>
                <a:gd name="T30" fmla="*/ 7 w 31"/>
                <a:gd name="T31" fmla="*/ 67 h 80"/>
                <a:gd name="T32" fmla="*/ 4 w 31"/>
                <a:gd name="T33" fmla="*/ 58 h 80"/>
                <a:gd name="T34" fmla="*/ 2 w 31"/>
                <a:gd name="T35" fmla="*/ 47 h 80"/>
                <a:gd name="T36" fmla="*/ 2 w 31"/>
                <a:gd name="T37" fmla="*/ 40 h 80"/>
                <a:gd name="T38" fmla="*/ 2 w 31"/>
                <a:gd name="T39" fmla="*/ 34 h 80"/>
                <a:gd name="T40" fmla="*/ 2 w 31"/>
                <a:gd name="T41" fmla="*/ 34 h 80"/>
                <a:gd name="T42" fmla="*/ 0 w 31"/>
                <a:gd name="T43" fmla="*/ 16 h 80"/>
                <a:gd name="T44" fmla="*/ 2 w 31"/>
                <a:gd name="T45" fmla="*/ 9 h 80"/>
                <a:gd name="T46" fmla="*/ 4 w 31"/>
                <a:gd name="T47" fmla="*/ 5 h 80"/>
                <a:gd name="T48" fmla="*/ 9 w 31"/>
                <a:gd name="T49" fmla="*/ 3 h 80"/>
                <a:gd name="T50" fmla="*/ 11 w 31"/>
                <a:gd name="T51" fmla="*/ 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1" h="80">
                  <a:moveTo>
                    <a:pt x="11" y="0"/>
                  </a:moveTo>
                  <a:lnTo>
                    <a:pt x="16" y="0"/>
                  </a:lnTo>
                  <a:lnTo>
                    <a:pt x="29" y="9"/>
                  </a:lnTo>
                  <a:lnTo>
                    <a:pt x="31" y="12"/>
                  </a:lnTo>
                  <a:lnTo>
                    <a:pt x="31" y="14"/>
                  </a:lnTo>
                  <a:lnTo>
                    <a:pt x="27" y="25"/>
                  </a:lnTo>
                  <a:lnTo>
                    <a:pt x="22" y="36"/>
                  </a:lnTo>
                  <a:lnTo>
                    <a:pt x="18" y="56"/>
                  </a:lnTo>
                  <a:lnTo>
                    <a:pt x="20" y="78"/>
                  </a:lnTo>
                  <a:lnTo>
                    <a:pt x="20" y="78"/>
                  </a:lnTo>
                  <a:lnTo>
                    <a:pt x="18" y="80"/>
                  </a:lnTo>
                  <a:lnTo>
                    <a:pt x="18" y="80"/>
                  </a:lnTo>
                  <a:lnTo>
                    <a:pt x="16" y="80"/>
                  </a:lnTo>
                  <a:lnTo>
                    <a:pt x="13" y="78"/>
                  </a:lnTo>
                  <a:lnTo>
                    <a:pt x="11" y="76"/>
                  </a:lnTo>
                  <a:lnTo>
                    <a:pt x="7" y="67"/>
                  </a:lnTo>
                  <a:lnTo>
                    <a:pt x="4" y="58"/>
                  </a:lnTo>
                  <a:lnTo>
                    <a:pt x="2" y="47"/>
                  </a:lnTo>
                  <a:lnTo>
                    <a:pt x="2" y="40"/>
                  </a:lnTo>
                  <a:lnTo>
                    <a:pt x="2" y="34"/>
                  </a:lnTo>
                  <a:lnTo>
                    <a:pt x="2" y="34"/>
                  </a:lnTo>
                  <a:lnTo>
                    <a:pt x="0" y="16"/>
                  </a:lnTo>
                  <a:lnTo>
                    <a:pt x="2" y="9"/>
                  </a:lnTo>
                  <a:lnTo>
                    <a:pt x="4" y="5"/>
                  </a:lnTo>
                  <a:lnTo>
                    <a:pt x="9" y="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" name="Freeform 84">
              <a:extLst>
                <a:ext uri="{FF2B5EF4-FFF2-40B4-BE49-F238E27FC236}">
                  <a16:creationId xmlns:a16="http://schemas.microsoft.com/office/drawing/2014/main" id="{EC3404A6-D7B1-48E3-8611-7524066400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3175" y="4860925"/>
              <a:ext cx="127000" cy="69850"/>
            </a:xfrm>
            <a:custGeom>
              <a:avLst/>
              <a:gdLst>
                <a:gd name="T0" fmla="*/ 71 w 80"/>
                <a:gd name="T1" fmla="*/ 0 h 44"/>
                <a:gd name="T2" fmla="*/ 78 w 80"/>
                <a:gd name="T3" fmla="*/ 0 h 44"/>
                <a:gd name="T4" fmla="*/ 80 w 80"/>
                <a:gd name="T5" fmla="*/ 2 h 44"/>
                <a:gd name="T6" fmla="*/ 80 w 80"/>
                <a:gd name="T7" fmla="*/ 4 h 44"/>
                <a:gd name="T8" fmla="*/ 80 w 80"/>
                <a:gd name="T9" fmla="*/ 8 h 44"/>
                <a:gd name="T10" fmla="*/ 78 w 80"/>
                <a:gd name="T11" fmla="*/ 11 h 44"/>
                <a:gd name="T12" fmla="*/ 73 w 80"/>
                <a:gd name="T13" fmla="*/ 11 h 44"/>
                <a:gd name="T14" fmla="*/ 66 w 80"/>
                <a:gd name="T15" fmla="*/ 15 h 44"/>
                <a:gd name="T16" fmla="*/ 62 w 80"/>
                <a:gd name="T17" fmla="*/ 17 h 44"/>
                <a:gd name="T18" fmla="*/ 51 w 80"/>
                <a:gd name="T19" fmla="*/ 20 h 44"/>
                <a:gd name="T20" fmla="*/ 42 w 80"/>
                <a:gd name="T21" fmla="*/ 24 h 44"/>
                <a:gd name="T22" fmla="*/ 33 w 80"/>
                <a:gd name="T23" fmla="*/ 31 h 44"/>
                <a:gd name="T24" fmla="*/ 24 w 80"/>
                <a:gd name="T25" fmla="*/ 37 h 44"/>
                <a:gd name="T26" fmla="*/ 15 w 80"/>
                <a:gd name="T27" fmla="*/ 42 h 44"/>
                <a:gd name="T28" fmla="*/ 6 w 80"/>
                <a:gd name="T29" fmla="*/ 44 h 44"/>
                <a:gd name="T30" fmla="*/ 2 w 80"/>
                <a:gd name="T31" fmla="*/ 44 h 44"/>
                <a:gd name="T32" fmla="*/ 0 w 80"/>
                <a:gd name="T33" fmla="*/ 44 h 44"/>
                <a:gd name="T34" fmla="*/ 0 w 80"/>
                <a:gd name="T35" fmla="*/ 37 h 44"/>
                <a:gd name="T36" fmla="*/ 2 w 80"/>
                <a:gd name="T37" fmla="*/ 28 h 44"/>
                <a:gd name="T38" fmla="*/ 6 w 80"/>
                <a:gd name="T39" fmla="*/ 22 h 44"/>
                <a:gd name="T40" fmla="*/ 13 w 80"/>
                <a:gd name="T41" fmla="*/ 17 h 44"/>
                <a:gd name="T42" fmla="*/ 18 w 80"/>
                <a:gd name="T43" fmla="*/ 15 h 44"/>
                <a:gd name="T44" fmla="*/ 22 w 80"/>
                <a:gd name="T45" fmla="*/ 13 h 44"/>
                <a:gd name="T46" fmla="*/ 26 w 80"/>
                <a:gd name="T47" fmla="*/ 11 h 44"/>
                <a:gd name="T48" fmla="*/ 31 w 80"/>
                <a:gd name="T49" fmla="*/ 11 h 44"/>
                <a:gd name="T50" fmla="*/ 51 w 80"/>
                <a:gd name="T51" fmla="*/ 2 h 44"/>
                <a:gd name="T52" fmla="*/ 71 w 80"/>
                <a:gd name="T53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80" h="44">
                  <a:moveTo>
                    <a:pt x="71" y="0"/>
                  </a:moveTo>
                  <a:lnTo>
                    <a:pt x="78" y="0"/>
                  </a:lnTo>
                  <a:lnTo>
                    <a:pt x="80" y="2"/>
                  </a:lnTo>
                  <a:lnTo>
                    <a:pt x="80" y="4"/>
                  </a:lnTo>
                  <a:lnTo>
                    <a:pt x="80" y="8"/>
                  </a:lnTo>
                  <a:lnTo>
                    <a:pt x="78" y="11"/>
                  </a:lnTo>
                  <a:lnTo>
                    <a:pt x="73" y="11"/>
                  </a:lnTo>
                  <a:lnTo>
                    <a:pt x="66" y="15"/>
                  </a:lnTo>
                  <a:lnTo>
                    <a:pt x="62" y="17"/>
                  </a:lnTo>
                  <a:lnTo>
                    <a:pt x="51" y="20"/>
                  </a:lnTo>
                  <a:lnTo>
                    <a:pt x="42" y="24"/>
                  </a:lnTo>
                  <a:lnTo>
                    <a:pt x="33" y="31"/>
                  </a:lnTo>
                  <a:lnTo>
                    <a:pt x="24" y="37"/>
                  </a:lnTo>
                  <a:lnTo>
                    <a:pt x="15" y="42"/>
                  </a:lnTo>
                  <a:lnTo>
                    <a:pt x="6" y="44"/>
                  </a:lnTo>
                  <a:lnTo>
                    <a:pt x="2" y="44"/>
                  </a:lnTo>
                  <a:lnTo>
                    <a:pt x="0" y="44"/>
                  </a:lnTo>
                  <a:lnTo>
                    <a:pt x="0" y="37"/>
                  </a:lnTo>
                  <a:lnTo>
                    <a:pt x="2" y="28"/>
                  </a:lnTo>
                  <a:lnTo>
                    <a:pt x="6" y="22"/>
                  </a:lnTo>
                  <a:lnTo>
                    <a:pt x="13" y="17"/>
                  </a:lnTo>
                  <a:lnTo>
                    <a:pt x="18" y="15"/>
                  </a:lnTo>
                  <a:lnTo>
                    <a:pt x="22" y="13"/>
                  </a:lnTo>
                  <a:lnTo>
                    <a:pt x="26" y="11"/>
                  </a:lnTo>
                  <a:lnTo>
                    <a:pt x="31" y="11"/>
                  </a:lnTo>
                  <a:lnTo>
                    <a:pt x="51" y="2"/>
                  </a:lnTo>
                  <a:lnTo>
                    <a:pt x="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" name="Freeform 85">
              <a:extLst>
                <a:ext uri="{FF2B5EF4-FFF2-40B4-BE49-F238E27FC236}">
                  <a16:creationId xmlns:a16="http://schemas.microsoft.com/office/drawing/2014/main" id="{4E65D8A4-C716-4E6F-A110-687EAC8349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550" y="1090613"/>
              <a:ext cx="80963" cy="77788"/>
            </a:xfrm>
            <a:custGeom>
              <a:avLst/>
              <a:gdLst>
                <a:gd name="T0" fmla="*/ 11 w 51"/>
                <a:gd name="T1" fmla="*/ 0 h 49"/>
                <a:gd name="T2" fmla="*/ 13 w 51"/>
                <a:gd name="T3" fmla="*/ 0 h 49"/>
                <a:gd name="T4" fmla="*/ 18 w 51"/>
                <a:gd name="T5" fmla="*/ 2 h 49"/>
                <a:gd name="T6" fmla="*/ 22 w 51"/>
                <a:gd name="T7" fmla="*/ 4 h 49"/>
                <a:gd name="T8" fmla="*/ 24 w 51"/>
                <a:gd name="T9" fmla="*/ 7 h 49"/>
                <a:gd name="T10" fmla="*/ 31 w 51"/>
                <a:gd name="T11" fmla="*/ 9 h 49"/>
                <a:gd name="T12" fmla="*/ 35 w 51"/>
                <a:gd name="T13" fmla="*/ 11 h 49"/>
                <a:gd name="T14" fmla="*/ 40 w 51"/>
                <a:gd name="T15" fmla="*/ 16 h 49"/>
                <a:gd name="T16" fmla="*/ 42 w 51"/>
                <a:gd name="T17" fmla="*/ 22 h 49"/>
                <a:gd name="T18" fmla="*/ 44 w 51"/>
                <a:gd name="T19" fmla="*/ 29 h 49"/>
                <a:gd name="T20" fmla="*/ 49 w 51"/>
                <a:gd name="T21" fmla="*/ 33 h 49"/>
                <a:gd name="T22" fmla="*/ 51 w 51"/>
                <a:gd name="T23" fmla="*/ 40 h 49"/>
                <a:gd name="T24" fmla="*/ 51 w 51"/>
                <a:gd name="T25" fmla="*/ 42 h 49"/>
                <a:gd name="T26" fmla="*/ 51 w 51"/>
                <a:gd name="T27" fmla="*/ 42 h 49"/>
                <a:gd name="T28" fmla="*/ 51 w 51"/>
                <a:gd name="T29" fmla="*/ 44 h 49"/>
                <a:gd name="T30" fmla="*/ 49 w 51"/>
                <a:gd name="T31" fmla="*/ 44 h 49"/>
                <a:gd name="T32" fmla="*/ 33 w 51"/>
                <a:gd name="T33" fmla="*/ 49 h 49"/>
                <a:gd name="T34" fmla="*/ 31 w 51"/>
                <a:gd name="T35" fmla="*/ 49 h 49"/>
                <a:gd name="T36" fmla="*/ 29 w 51"/>
                <a:gd name="T37" fmla="*/ 49 h 49"/>
                <a:gd name="T38" fmla="*/ 26 w 51"/>
                <a:gd name="T39" fmla="*/ 47 h 49"/>
                <a:gd name="T40" fmla="*/ 22 w 51"/>
                <a:gd name="T41" fmla="*/ 31 h 49"/>
                <a:gd name="T42" fmla="*/ 18 w 51"/>
                <a:gd name="T43" fmla="*/ 27 h 49"/>
                <a:gd name="T44" fmla="*/ 15 w 51"/>
                <a:gd name="T45" fmla="*/ 24 h 49"/>
                <a:gd name="T46" fmla="*/ 9 w 51"/>
                <a:gd name="T47" fmla="*/ 24 h 49"/>
                <a:gd name="T48" fmla="*/ 4 w 51"/>
                <a:gd name="T49" fmla="*/ 22 h 49"/>
                <a:gd name="T50" fmla="*/ 2 w 51"/>
                <a:gd name="T51" fmla="*/ 20 h 49"/>
                <a:gd name="T52" fmla="*/ 0 w 51"/>
                <a:gd name="T53" fmla="*/ 18 h 49"/>
                <a:gd name="T54" fmla="*/ 0 w 51"/>
                <a:gd name="T55" fmla="*/ 16 h 49"/>
                <a:gd name="T56" fmla="*/ 0 w 51"/>
                <a:gd name="T57" fmla="*/ 13 h 49"/>
                <a:gd name="T58" fmla="*/ 2 w 51"/>
                <a:gd name="T59" fmla="*/ 9 h 49"/>
                <a:gd name="T60" fmla="*/ 4 w 51"/>
                <a:gd name="T61" fmla="*/ 4 h 49"/>
                <a:gd name="T62" fmla="*/ 9 w 51"/>
                <a:gd name="T63" fmla="*/ 0 h 49"/>
                <a:gd name="T64" fmla="*/ 11 w 51"/>
                <a:gd name="T6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1" h="49">
                  <a:moveTo>
                    <a:pt x="11" y="0"/>
                  </a:moveTo>
                  <a:lnTo>
                    <a:pt x="13" y="0"/>
                  </a:lnTo>
                  <a:lnTo>
                    <a:pt x="18" y="2"/>
                  </a:lnTo>
                  <a:lnTo>
                    <a:pt x="22" y="4"/>
                  </a:lnTo>
                  <a:lnTo>
                    <a:pt x="24" y="7"/>
                  </a:lnTo>
                  <a:lnTo>
                    <a:pt x="31" y="9"/>
                  </a:lnTo>
                  <a:lnTo>
                    <a:pt x="35" y="11"/>
                  </a:lnTo>
                  <a:lnTo>
                    <a:pt x="40" y="16"/>
                  </a:lnTo>
                  <a:lnTo>
                    <a:pt x="42" y="22"/>
                  </a:lnTo>
                  <a:lnTo>
                    <a:pt x="44" y="29"/>
                  </a:lnTo>
                  <a:lnTo>
                    <a:pt x="49" y="33"/>
                  </a:lnTo>
                  <a:lnTo>
                    <a:pt x="51" y="40"/>
                  </a:lnTo>
                  <a:lnTo>
                    <a:pt x="51" y="42"/>
                  </a:lnTo>
                  <a:lnTo>
                    <a:pt x="51" y="42"/>
                  </a:lnTo>
                  <a:lnTo>
                    <a:pt x="51" y="44"/>
                  </a:lnTo>
                  <a:lnTo>
                    <a:pt x="49" y="44"/>
                  </a:lnTo>
                  <a:lnTo>
                    <a:pt x="33" y="49"/>
                  </a:lnTo>
                  <a:lnTo>
                    <a:pt x="31" y="49"/>
                  </a:lnTo>
                  <a:lnTo>
                    <a:pt x="29" y="49"/>
                  </a:lnTo>
                  <a:lnTo>
                    <a:pt x="26" y="47"/>
                  </a:lnTo>
                  <a:lnTo>
                    <a:pt x="22" y="31"/>
                  </a:lnTo>
                  <a:lnTo>
                    <a:pt x="18" y="27"/>
                  </a:lnTo>
                  <a:lnTo>
                    <a:pt x="15" y="24"/>
                  </a:lnTo>
                  <a:lnTo>
                    <a:pt x="9" y="24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2" y="9"/>
                  </a:lnTo>
                  <a:lnTo>
                    <a:pt x="4" y="4"/>
                  </a:lnTo>
                  <a:lnTo>
                    <a:pt x="9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6" name="Freeform 86">
              <a:extLst>
                <a:ext uri="{FF2B5EF4-FFF2-40B4-BE49-F238E27FC236}">
                  <a16:creationId xmlns:a16="http://schemas.microsoft.com/office/drawing/2014/main" id="{9C524DAC-759F-4C0D-AA6D-431C338A2B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2650" y="496888"/>
              <a:ext cx="84138" cy="53975"/>
            </a:xfrm>
            <a:custGeom>
              <a:avLst/>
              <a:gdLst>
                <a:gd name="T0" fmla="*/ 15 w 53"/>
                <a:gd name="T1" fmla="*/ 0 h 34"/>
                <a:gd name="T2" fmla="*/ 35 w 53"/>
                <a:gd name="T3" fmla="*/ 7 h 34"/>
                <a:gd name="T4" fmla="*/ 53 w 53"/>
                <a:gd name="T5" fmla="*/ 21 h 34"/>
                <a:gd name="T6" fmla="*/ 53 w 53"/>
                <a:gd name="T7" fmla="*/ 23 h 34"/>
                <a:gd name="T8" fmla="*/ 53 w 53"/>
                <a:gd name="T9" fmla="*/ 25 h 34"/>
                <a:gd name="T10" fmla="*/ 53 w 53"/>
                <a:gd name="T11" fmla="*/ 27 h 34"/>
                <a:gd name="T12" fmla="*/ 47 w 53"/>
                <a:gd name="T13" fmla="*/ 32 h 34"/>
                <a:gd name="T14" fmla="*/ 40 w 53"/>
                <a:gd name="T15" fmla="*/ 34 h 34"/>
                <a:gd name="T16" fmla="*/ 38 w 53"/>
                <a:gd name="T17" fmla="*/ 34 h 34"/>
                <a:gd name="T18" fmla="*/ 27 w 53"/>
                <a:gd name="T19" fmla="*/ 29 h 34"/>
                <a:gd name="T20" fmla="*/ 15 w 53"/>
                <a:gd name="T21" fmla="*/ 25 h 34"/>
                <a:gd name="T22" fmla="*/ 4 w 53"/>
                <a:gd name="T23" fmla="*/ 18 h 34"/>
                <a:gd name="T24" fmla="*/ 2 w 53"/>
                <a:gd name="T25" fmla="*/ 16 h 34"/>
                <a:gd name="T26" fmla="*/ 0 w 53"/>
                <a:gd name="T27" fmla="*/ 14 h 34"/>
                <a:gd name="T28" fmla="*/ 2 w 53"/>
                <a:gd name="T29" fmla="*/ 9 h 34"/>
                <a:gd name="T30" fmla="*/ 4 w 53"/>
                <a:gd name="T31" fmla="*/ 5 h 34"/>
                <a:gd name="T32" fmla="*/ 9 w 53"/>
                <a:gd name="T33" fmla="*/ 0 h 34"/>
                <a:gd name="T34" fmla="*/ 15 w 53"/>
                <a:gd name="T35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3" h="34">
                  <a:moveTo>
                    <a:pt x="15" y="0"/>
                  </a:moveTo>
                  <a:lnTo>
                    <a:pt x="35" y="7"/>
                  </a:lnTo>
                  <a:lnTo>
                    <a:pt x="53" y="21"/>
                  </a:lnTo>
                  <a:lnTo>
                    <a:pt x="53" y="23"/>
                  </a:lnTo>
                  <a:lnTo>
                    <a:pt x="53" y="25"/>
                  </a:lnTo>
                  <a:lnTo>
                    <a:pt x="53" y="27"/>
                  </a:lnTo>
                  <a:lnTo>
                    <a:pt x="47" y="32"/>
                  </a:lnTo>
                  <a:lnTo>
                    <a:pt x="40" y="34"/>
                  </a:lnTo>
                  <a:lnTo>
                    <a:pt x="38" y="34"/>
                  </a:lnTo>
                  <a:lnTo>
                    <a:pt x="27" y="29"/>
                  </a:lnTo>
                  <a:lnTo>
                    <a:pt x="15" y="25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2" y="9"/>
                  </a:lnTo>
                  <a:lnTo>
                    <a:pt x="4" y="5"/>
                  </a:lnTo>
                  <a:lnTo>
                    <a:pt x="9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" name="Freeform 87">
              <a:extLst>
                <a:ext uri="{FF2B5EF4-FFF2-40B4-BE49-F238E27FC236}">
                  <a16:creationId xmlns:a16="http://schemas.microsoft.com/office/drawing/2014/main" id="{4F86FF0C-0E64-46D3-9683-E767457D7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4925" y="4065588"/>
              <a:ext cx="46038" cy="95250"/>
            </a:xfrm>
            <a:custGeom>
              <a:avLst/>
              <a:gdLst>
                <a:gd name="T0" fmla="*/ 13 w 29"/>
                <a:gd name="T1" fmla="*/ 0 h 60"/>
                <a:gd name="T2" fmla="*/ 20 w 29"/>
                <a:gd name="T3" fmla="*/ 5 h 60"/>
                <a:gd name="T4" fmla="*/ 24 w 29"/>
                <a:gd name="T5" fmla="*/ 9 h 60"/>
                <a:gd name="T6" fmla="*/ 26 w 29"/>
                <a:gd name="T7" fmla="*/ 16 h 60"/>
                <a:gd name="T8" fmla="*/ 29 w 29"/>
                <a:gd name="T9" fmla="*/ 25 h 60"/>
                <a:gd name="T10" fmla="*/ 29 w 29"/>
                <a:gd name="T11" fmla="*/ 29 h 60"/>
                <a:gd name="T12" fmla="*/ 29 w 29"/>
                <a:gd name="T13" fmla="*/ 34 h 60"/>
                <a:gd name="T14" fmla="*/ 29 w 29"/>
                <a:gd name="T15" fmla="*/ 36 h 60"/>
                <a:gd name="T16" fmla="*/ 24 w 29"/>
                <a:gd name="T17" fmla="*/ 40 h 60"/>
                <a:gd name="T18" fmla="*/ 20 w 29"/>
                <a:gd name="T19" fmla="*/ 43 h 60"/>
                <a:gd name="T20" fmla="*/ 20 w 29"/>
                <a:gd name="T21" fmla="*/ 43 h 60"/>
                <a:gd name="T22" fmla="*/ 20 w 29"/>
                <a:gd name="T23" fmla="*/ 47 h 60"/>
                <a:gd name="T24" fmla="*/ 20 w 29"/>
                <a:gd name="T25" fmla="*/ 49 h 60"/>
                <a:gd name="T26" fmla="*/ 22 w 29"/>
                <a:gd name="T27" fmla="*/ 54 h 60"/>
                <a:gd name="T28" fmla="*/ 22 w 29"/>
                <a:gd name="T29" fmla="*/ 56 h 60"/>
                <a:gd name="T30" fmla="*/ 20 w 29"/>
                <a:gd name="T31" fmla="*/ 58 h 60"/>
                <a:gd name="T32" fmla="*/ 18 w 29"/>
                <a:gd name="T33" fmla="*/ 60 h 60"/>
                <a:gd name="T34" fmla="*/ 15 w 29"/>
                <a:gd name="T35" fmla="*/ 60 h 60"/>
                <a:gd name="T36" fmla="*/ 13 w 29"/>
                <a:gd name="T37" fmla="*/ 58 h 60"/>
                <a:gd name="T38" fmla="*/ 9 w 29"/>
                <a:gd name="T39" fmla="*/ 51 h 60"/>
                <a:gd name="T40" fmla="*/ 4 w 29"/>
                <a:gd name="T41" fmla="*/ 45 h 60"/>
                <a:gd name="T42" fmla="*/ 0 w 29"/>
                <a:gd name="T43" fmla="*/ 38 h 60"/>
                <a:gd name="T44" fmla="*/ 2 w 29"/>
                <a:gd name="T45" fmla="*/ 31 h 60"/>
                <a:gd name="T46" fmla="*/ 4 w 29"/>
                <a:gd name="T47" fmla="*/ 25 h 60"/>
                <a:gd name="T48" fmla="*/ 6 w 29"/>
                <a:gd name="T49" fmla="*/ 23 h 60"/>
                <a:gd name="T50" fmla="*/ 6 w 29"/>
                <a:gd name="T51" fmla="*/ 23 h 60"/>
                <a:gd name="T52" fmla="*/ 6 w 29"/>
                <a:gd name="T53" fmla="*/ 27 h 60"/>
                <a:gd name="T54" fmla="*/ 6 w 29"/>
                <a:gd name="T55" fmla="*/ 29 h 60"/>
                <a:gd name="T56" fmla="*/ 9 w 29"/>
                <a:gd name="T57" fmla="*/ 27 h 60"/>
                <a:gd name="T58" fmla="*/ 9 w 29"/>
                <a:gd name="T59" fmla="*/ 27 h 60"/>
                <a:gd name="T60" fmla="*/ 9 w 29"/>
                <a:gd name="T61" fmla="*/ 25 h 60"/>
                <a:gd name="T62" fmla="*/ 6 w 29"/>
                <a:gd name="T63" fmla="*/ 23 h 60"/>
                <a:gd name="T64" fmla="*/ 6 w 29"/>
                <a:gd name="T65" fmla="*/ 23 h 60"/>
                <a:gd name="T66" fmla="*/ 6 w 29"/>
                <a:gd name="T67" fmla="*/ 23 h 60"/>
                <a:gd name="T68" fmla="*/ 6 w 29"/>
                <a:gd name="T69" fmla="*/ 23 h 60"/>
                <a:gd name="T70" fmla="*/ 0 w 29"/>
                <a:gd name="T71" fmla="*/ 11 h 60"/>
                <a:gd name="T72" fmla="*/ 0 w 29"/>
                <a:gd name="T73" fmla="*/ 7 h 60"/>
                <a:gd name="T74" fmla="*/ 2 w 29"/>
                <a:gd name="T75" fmla="*/ 5 h 60"/>
                <a:gd name="T76" fmla="*/ 4 w 29"/>
                <a:gd name="T77" fmla="*/ 3 h 60"/>
                <a:gd name="T78" fmla="*/ 13 w 29"/>
                <a:gd name="T7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9" h="60">
                  <a:moveTo>
                    <a:pt x="13" y="0"/>
                  </a:moveTo>
                  <a:lnTo>
                    <a:pt x="20" y="5"/>
                  </a:lnTo>
                  <a:lnTo>
                    <a:pt x="24" y="9"/>
                  </a:lnTo>
                  <a:lnTo>
                    <a:pt x="26" y="16"/>
                  </a:lnTo>
                  <a:lnTo>
                    <a:pt x="29" y="25"/>
                  </a:lnTo>
                  <a:lnTo>
                    <a:pt x="29" y="29"/>
                  </a:lnTo>
                  <a:lnTo>
                    <a:pt x="29" y="34"/>
                  </a:lnTo>
                  <a:lnTo>
                    <a:pt x="29" y="36"/>
                  </a:lnTo>
                  <a:lnTo>
                    <a:pt x="24" y="40"/>
                  </a:lnTo>
                  <a:lnTo>
                    <a:pt x="20" y="43"/>
                  </a:lnTo>
                  <a:lnTo>
                    <a:pt x="20" y="43"/>
                  </a:lnTo>
                  <a:lnTo>
                    <a:pt x="20" y="47"/>
                  </a:lnTo>
                  <a:lnTo>
                    <a:pt x="20" y="49"/>
                  </a:lnTo>
                  <a:lnTo>
                    <a:pt x="22" y="54"/>
                  </a:lnTo>
                  <a:lnTo>
                    <a:pt x="22" y="56"/>
                  </a:lnTo>
                  <a:lnTo>
                    <a:pt x="20" y="58"/>
                  </a:lnTo>
                  <a:lnTo>
                    <a:pt x="18" y="60"/>
                  </a:lnTo>
                  <a:lnTo>
                    <a:pt x="15" y="60"/>
                  </a:lnTo>
                  <a:lnTo>
                    <a:pt x="13" y="58"/>
                  </a:lnTo>
                  <a:lnTo>
                    <a:pt x="9" y="51"/>
                  </a:lnTo>
                  <a:lnTo>
                    <a:pt x="4" y="45"/>
                  </a:lnTo>
                  <a:lnTo>
                    <a:pt x="0" y="38"/>
                  </a:lnTo>
                  <a:lnTo>
                    <a:pt x="2" y="31"/>
                  </a:lnTo>
                  <a:lnTo>
                    <a:pt x="4" y="25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7"/>
                  </a:lnTo>
                  <a:lnTo>
                    <a:pt x="6" y="29"/>
                  </a:lnTo>
                  <a:lnTo>
                    <a:pt x="9" y="27"/>
                  </a:lnTo>
                  <a:lnTo>
                    <a:pt x="9" y="27"/>
                  </a:lnTo>
                  <a:lnTo>
                    <a:pt x="9" y="25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6" y="23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5"/>
                  </a:lnTo>
                  <a:lnTo>
                    <a:pt x="4" y="3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" name="Freeform 88">
              <a:extLst>
                <a:ext uri="{FF2B5EF4-FFF2-40B4-BE49-F238E27FC236}">
                  <a16:creationId xmlns:a16="http://schemas.microsoft.com/office/drawing/2014/main" id="{286A4242-F3DE-44D1-A132-4D898893C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8500" y="369888"/>
              <a:ext cx="52388" cy="68263"/>
            </a:xfrm>
            <a:custGeom>
              <a:avLst/>
              <a:gdLst>
                <a:gd name="T0" fmla="*/ 24 w 33"/>
                <a:gd name="T1" fmla="*/ 0 h 43"/>
                <a:gd name="T2" fmla="*/ 29 w 33"/>
                <a:gd name="T3" fmla="*/ 0 h 43"/>
                <a:gd name="T4" fmla="*/ 31 w 33"/>
                <a:gd name="T5" fmla="*/ 3 h 43"/>
                <a:gd name="T6" fmla="*/ 33 w 33"/>
                <a:gd name="T7" fmla="*/ 5 h 43"/>
                <a:gd name="T8" fmla="*/ 33 w 33"/>
                <a:gd name="T9" fmla="*/ 9 h 43"/>
                <a:gd name="T10" fmla="*/ 29 w 33"/>
                <a:gd name="T11" fmla="*/ 14 h 43"/>
                <a:gd name="T12" fmla="*/ 27 w 33"/>
                <a:gd name="T13" fmla="*/ 16 h 43"/>
                <a:gd name="T14" fmla="*/ 27 w 33"/>
                <a:gd name="T15" fmla="*/ 18 h 43"/>
                <a:gd name="T16" fmla="*/ 27 w 33"/>
                <a:gd name="T17" fmla="*/ 20 h 43"/>
                <a:gd name="T18" fmla="*/ 29 w 33"/>
                <a:gd name="T19" fmla="*/ 23 h 43"/>
                <a:gd name="T20" fmla="*/ 31 w 33"/>
                <a:gd name="T21" fmla="*/ 27 h 43"/>
                <a:gd name="T22" fmla="*/ 33 w 33"/>
                <a:gd name="T23" fmla="*/ 29 h 43"/>
                <a:gd name="T24" fmla="*/ 33 w 33"/>
                <a:gd name="T25" fmla="*/ 32 h 43"/>
                <a:gd name="T26" fmla="*/ 33 w 33"/>
                <a:gd name="T27" fmla="*/ 36 h 43"/>
                <a:gd name="T28" fmla="*/ 31 w 33"/>
                <a:gd name="T29" fmla="*/ 38 h 43"/>
                <a:gd name="T30" fmla="*/ 24 w 33"/>
                <a:gd name="T31" fmla="*/ 43 h 43"/>
                <a:gd name="T32" fmla="*/ 18 w 33"/>
                <a:gd name="T33" fmla="*/ 43 h 43"/>
                <a:gd name="T34" fmla="*/ 9 w 33"/>
                <a:gd name="T35" fmla="*/ 43 h 43"/>
                <a:gd name="T36" fmla="*/ 7 w 33"/>
                <a:gd name="T37" fmla="*/ 43 h 43"/>
                <a:gd name="T38" fmla="*/ 4 w 33"/>
                <a:gd name="T39" fmla="*/ 38 h 43"/>
                <a:gd name="T40" fmla="*/ 2 w 33"/>
                <a:gd name="T41" fmla="*/ 36 h 43"/>
                <a:gd name="T42" fmla="*/ 0 w 33"/>
                <a:gd name="T43" fmla="*/ 29 h 43"/>
                <a:gd name="T44" fmla="*/ 0 w 33"/>
                <a:gd name="T45" fmla="*/ 20 h 43"/>
                <a:gd name="T46" fmla="*/ 0 w 33"/>
                <a:gd name="T47" fmla="*/ 12 h 43"/>
                <a:gd name="T48" fmla="*/ 0 w 33"/>
                <a:gd name="T49" fmla="*/ 9 h 43"/>
                <a:gd name="T50" fmla="*/ 2 w 33"/>
                <a:gd name="T51" fmla="*/ 9 h 43"/>
                <a:gd name="T52" fmla="*/ 11 w 33"/>
                <a:gd name="T53" fmla="*/ 3 h 43"/>
                <a:gd name="T54" fmla="*/ 11 w 33"/>
                <a:gd name="T55" fmla="*/ 3 h 43"/>
                <a:gd name="T56" fmla="*/ 11 w 33"/>
                <a:gd name="T57" fmla="*/ 3 h 43"/>
                <a:gd name="T58" fmla="*/ 11 w 33"/>
                <a:gd name="T59" fmla="*/ 5 h 43"/>
                <a:gd name="T60" fmla="*/ 20 w 33"/>
                <a:gd name="T61" fmla="*/ 0 h 43"/>
                <a:gd name="T62" fmla="*/ 24 w 33"/>
                <a:gd name="T6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33" h="43">
                  <a:moveTo>
                    <a:pt x="24" y="0"/>
                  </a:moveTo>
                  <a:lnTo>
                    <a:pt x="29" y="0"/>
                  </a:lnTo>
                  <a:lnTo>
                    <a:pt x="31" y="3"/>
                  </a:lnTo>
                  <a:lnTo>
                    <a:pt x="33" y="5"/>
                  </a:lnTo>
                  <a:lnTo>
                    <a:pt x="33" y="9"/>
                  </a:lnTo>
                  <a:lnTo>
                    <a:pt x="29" y="14"/>
                  </a:lnTo>
                  <a:lnTo>
                    <a:pt x="27" y="16"/>
                  </a:lnTo>
                  <a:lnTo>
                    <a:pt x="27" y="18"/>
                  </a:lnTo>
                  <a:lnTo>
                    <a:pt x="27" y="20"/>
                  </a:lnTo>
                  <a:lnTo>
                    <a:pt x="29" y="23"/>
                  </a:lnTo>
                  <a:lnTo>
                    <a:pt x="31" y="27"/>
                  </a:lnTo>
                  <a:lnTo>
                    <a:pt x="33" y="29"/>
                  </a:lnTo>
                  <a:lnTo>
                    <a:pt x="33" y="32"/>
                  </a:lnTo>
                  <a:lnTo>
                    <a:pt x="33" y="36"/>
                  </a:lnTo>
                  <a:lnTo>
                    <a:pt x="31" y="38"/>
                  </a:lnTo>
                  <a:lnTo>
                    <a:pt x="24" y="43"/>
                  </a:lnTo>
                  <a:lnTo>
                    <a:pt x="18" y="43"/>
                  </a:lnTo>
                  <a:lnTo>
                    <a:pt x="9" y="43"/>
                  </a:lnTo>
                  <a:lnTo>
                    <a:pt x="7" y="43"/>
                  </a:lnTo>
                  <a:lnTo>
                    <a:pt x="4" y="38"/>
                  </a:lnTo>
                  <a:lnTo>
                    <a:pt x="2" y="36"/>
                  </a:lnTo>
                  <a:lnTo>
                    <a:pt x="0" y="29"/>
                  </a:lnTo>
                  <a:lnTo>
                    <a:pt x="0" y="20"/>
                  </a:lnTo>
                  <a:lnTo>
                    <a:pt x="0" y="12"/>
                  </a:lnTo>
                  <a:lnTo>
                    <a:pt x="0" y="9"/>
                  </a:lnTo>
                  <a:lnTo>
                    <a:pt x="2" y="9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1" y="5"/>
                  </a:lnTo>
                  <a:lnTo>
                    <a:pt x="20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" name="Freeform 89">
              <a:extLst>
                <a:ext uri="{FF2B5EF4-FFF2-40B4-BE49-F238E27FC236}">
                  <a16:creationId xmlns:a16="http://schemas.microsoft.com/office/drawing/2014/main" id="{AFFFE8B9-1A28-4A89-A916-5BB721B5A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888" y="427038"/>
              <a:ext cx="88900" cy="63500"/>
            </a:xfrm>
            <a:custGeom>
              <a:avLst/>
              <a:gdLst>
                <a:gd name="T0" fmla="*/ 27 w 56"/>
                <a:gd name="T1" fmla="*/ 0 h 40"/>
                <a:gd name="T2" fmla="*/ 34 w 56"/>
                <a:gd name="T3" fmla="*/ 2 h 40"/>
                <a:gd name="T4" fmla="*/ 40 w 56"/>
                <a:gd name="T5" fmla="*/ 4 h 40"/>
                <a:gd name="T6" fmla="*/ 49 w 56"/>
                <a:gd name="T7" fmla="*/ 7 h 40"/>
                <a:gd name="T8" fmla="*/ 54 w 56"/>
                <a:gd name="T9" fmla="*/ 11 h 40"/>
                <a:gd name="T10" fmla="*/ 56 w 56"/>
                <a:gd name="T11" fmla="*/ 13 h 40"/>
                <a:gd name="T12" fmla="*/ 56 w 56"/>
                <a:gd name="T13" fmla="*/ 16 h 40"/>
                <a:gd name="T14" fmla="*/ 49 w 56"/>
                <a:gd name="T15" fmla="*/ 18 h 40"/>
                <a:gd name="T16" fmla="*/ 42 w 56"/>
                <a:gd name="T17" fmla="*/ 16 h 40"/>
                <a:gd name="T18" fmla="*/ 40 w 56"/>
                <a:gd name="T19" fmla="*/ 13 h 40"/>
                <a:gd name="T20" fmla="*/ 36 w 56"/>
                <a:gd name="T21" fmla="*/ 16 h 40"/>
                <a:gd name="T22" fmla="*/ 31 w 56"/>
                <a:gd name="T23" fmla="*/ 18 h 40"/>
                <a:gd name="T24" fmla="*/ 29 w 56"/>
                <a:gd name="T25" fmla="*/ 20 h 40"/>
                <a:gd name="T26" fmla="*/ 29 w 56"/>
                <a:gd name="T27" fmla="*/ 24 h 40"/>
                <a:gd name="T28" fmla="*/ 31 w 56"/>
                <a:gd name="T29" fmla="*/ 29 h 40"/>
                <a:gd name="T30" fmla="*/ 34 w 56"/>
                <a:gd name="T31" fmla="*/ 33 h 40"/>
                <a:gd name="T32" fmla="*/ 34 w 56"/>
                <a:gd name="T33" fmla="*/ 36 h 40"/>
                <a:gd name="T34" fmla="*/ 31 w 56"/>
                <a:gd name="T35" fmla="*/ 38 h 40"/>
                <a:gd name="T36" fmla="*/ 31 w 56"/>
                <a:gd name="T37" fmla="*/ 40 h 40"/>
                <a:gd name="T38" fmla="*/ 27 w 56"/>
                <a:gd name="T39" fmla="*/ 40 h 40"/>
                <a:gd name="T40" fmla="*/ 7 w 56"/>
                <a:gd name="T41" fmla="*/ 36 h 40"/>
                <a:gd name="T42" fmla="*/ 2 w 56"/>
                <a:gd name="T43" fmla="*/ 33 h 40"/>
                <a:gd name="T44" fmla="*/ 0 w 56"/>
                <a:gd name="T45" fmla="*/ 31 h 40"/>
                <a:gd name="T46" fmla="*/ 0 w 56"/>
                <a:gd name="T47" fmla="*/ 27 h 40"/>
                <a:gd name="T48" fmla="*/ 2 w 56"/>
                <a:gd name="T49" fmla="*/ 22 h 40"/>
                <a:gd name="T50" fmla="*/ 7 w 56"/>
                <a:gd name="T51" fmla="*/ 16 h 40"/>
                <a:gd name="T52" fmla="*/ 16 w 56"/>
                <a:gd name="T53" fmla="*/ 9 h 40"/>
                <a:gd name="T54" fmla="*/ 22 w 56"/>
                <a:gd name="T55" fmla="*/ 2 h 40"/>
                <a:gd name="T56" fmla="*/ 27 w 56"/>
                <a:gd name="T5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6" h="40">
                  <a:moveTo>
                    <a:pt x="27" y="0"/>
                  </a:moveTo>
                  <a:lnTo>
                    <a:pt x="34" y="2"/>
                  </a:lnTo>
                  <a:lnTo>
                    <a:pt x="40" y="4"/>
                  </a:lnTo>
                  <a:lnTo>
                    <a:pt x="49" y="7"/>
                  </a:lnTo>
                  <a:lnTo>
                    <a:pt x="54" y="11"/>
                  </a:lnTo>
                  <a:lnTo>
                    <a:pt x="56" y="13"/>
                  </a:lnTo>
                  <a:lnTo>
                    <a:pt x="56" y="16"/>
                  </a:lnTo>
                  <a:lnTo>
                    <a:pt x="49" y="18"/>
                  </a:lnTo>
                  <a:lnTo>
                    <a:pt x="42" y="16"/>
                  </a:lnTo>
                  <a:lnTo>
                    <a:pt x="40" y="13"/>
                  </a:lnTo>
                  <a:lnTo>
                    <a:pt x="36" y="16"/>
                  </a:lnTo>
                  <a:lnTo>
                    <a:pt x="31" y="18"/>
                  </a:lnTo>
                  <a:lnTo>
                    <a:pt x="29" y="20"/>
                  </a:lnTo>
                  <a:lnTo>
                    <a:pt x="29" y="24"/>
                  </a:lnTo>
                  <a:lnTo>
                    <a:pt x="31" y="29"/>
                  </a:lnTo>
                  <a:lnTo>
                    <a:pt x="34" y="33"/>
                  </a:lnTo>
                  <a:lnTo>
                    <a:pt x="34" y="36"/>
                  </a:lnTo>
                  <a:lnTo>
                    <a:pt x="31" y="38"/>
                  </a:lnTo>
                  <a:lnTo>
                    <a:pt x="31" y="40"/>
                  </a:lnTo>
                  <a:lnTo>
                    <a:pt x="27" y="40"/>
                  </a:lnTo>
                  <a:lnTo>
                    <a:pt x="7" y="36"/>
                  </a:lnTo>
                  <a:lnTo>
                    <a:pt x="2" y="33"/>
                  </a:lnTo>
                  <a:lnTo>
                    <a:pt x="0" y="31"/>
                  </a:lnTo>
                  <a:lnTo>
                    <a:pt x="0" y="27"/>
                  </a:lnTo>
                  <a:lnTo>
                    <a:pt x="2" y="22"/>
                  </a:lnTo>
                  <a:lnTo>
                    <a:pt x="7" y="16"/>
                  </a:lnTo>
                  <a:lnTo>
                    <a:pt x="16" y="9"/>
                  </a:lnTo>
                  <a:lnTo>
                    <a:pt x="22" y="2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" name="Rectangle 90">
              <a:extLst>
                <a:ext uri="{FF2B5EF4-FFF2-40B4-BE49-F238E27FC236}">
                  <a16:creationId xmlns:a16="http://schemas.microsoft.com/office/drawing/2014/main" id="{7DEB0813-FD8B-4C40-B3F2-4EE0845E63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3863" y="479425"/>
              <a:ext cx="1588" cy="15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" name="Freeform 91">
              <a:extLst>
                <a:ext uri="{FF2B5EF4-FFF2-40B4-BE49-F238E27FC236}">
                  <a16:creationId xmlns:a16="http://schemas.microsoft.com/office/drawing/2014/main" id="{583FE028-0BDD-476D-A9EC-21A1E414342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7063" y="438150"/>
              <a:ext cx="68263" cy="55563"/>
            </a:xfrm>
            <a:custGeom>
              <a:avLst/>
              <a:gdLst>
                <a:gd name="T0" fmla="*/ 27 w 43"/>
                <a:gd name="T1" fmla="*/ 0 h 35"/>
                <a:gd name="T2" fmla="*/ 29 w 43"/>
                <a:gd name="T3" fmla="*/ 0 h 35"/>
                <a:gd name="T4" fmla="*/ 38 w 43"/>
                <a:gd name="T5" fmla="*/ 4 h 35"/>
                <a:gd name="T6" fmla="*/ 40 w 43"/>
                <a:gd name="T7" fmla="*/ 6 h 35"/>
                <a:gd name="T8" fmla="*/ 43 w 43"/>
                <a:gd name="T9" fmla="*/ 9 h 35"/>
                <a:gd name="T10" fmla="*/ 43 w 43"/>
                <a:gd name="T11" fmla="*/ 11 h 35"/>
                <a:gd name="T12" fmla="*/ 40 w 43"/>
                <a:gd name="T13" fmla="*/ 15 h 35"/>
                <a:gd name="T14" fmla="*/ 40 w 43"/>
                <a:gd name="T15" fmla="*/ 17 h 35"/>
                <a:gd name="T16" fmla="*/ 38 w 43"/>
                <a:gd name="T17" fmla="*/ 22 h 35"/>
                <a:gd name="T18" fmla="*/ 36 w 43"/>
                <a:gd name="T19" fmla="*/ 26 h 35"/>
                <a:gd name="T20" fmla="*/ 32 w 43"/>
                <a:gd name="T21" fmla="*/ 29 h 35"/>
                <a:gd name="T22" fmla="*/ 27 w 43"/>
                <a:gd name="T23" fmla="*/ 31 h 35"/>
                <a:gd name="T24" fmla="*/ 23 w 43"/>
                <a:gd name="T25" fmla="*/ 33 h 35"/>
                <a:gd name="T26" fmla="*/ 18 w 43"/>
                <a:gd name="T27" fmla="*/ 35 h 35"/>
                <a:gd name="T28" fmla="*/ 14 w 43"/>
                <a:gd name="T29" fmla="*/ 35 h 35"/>
                <a:gd name="T30" fmla="*/ 12 w 43"/>
                <a:gd name="T31" fmla="*/ 35 h 35"/>
                <a:gd name="T32" fmla="*/ 7 w 43"/>
                <a:gd name="T33" fmla="*/ 33 h 35"/>
                <a:gd name="T34" fmla="*/ 5 w 43"/>
                <a:gd name="T35" fmla="*/ 29 h 35"/>
                <a:gd name="T36" fmla="*/ 3 w 43"/>
                <a:gd name="T37" fmla="*/ 22 h 35"/>
                <a:gd name="T38" fmla="*/ 0 w 43"/>
                <a:gd name="T39" fmla="*/ 15 h 35"/>
                <a:gd name="T40" fmla="*/ 3 w 43"/>
                <a:gd name="T41" fmla="*/ 13 h 35"/>
                <a:gd name="T42" fmla="*/ 3 w 43"/>
                <a:gd name="T43" fmla="*/ 11 h 35"/>
                <a:gd name="T44" fmla="*/ 12 w 43"/>
                <a:gd name="T45" fmla="*/ 9 h 35"/>
                <a:gd name="T46" fmla="*/ 18 w 43"/>
                <a:gd name="T47" fmla="*/ 6 h 35"/>
                <a:gd name="T48" fmla="*/ 25 w 43"/>
                <a:gd name="T49" fmla="*/ 0 h 35"/>
                <a:gd name="T50" fmla="*/ 25 w 43"/>
                <a:gd name="T51" fmla="*/ 0 h 35"/>
                <a:gd name="T52" fmla="*/ 27 w 43"/>
                <a:gd name="T53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3" h="35">
                  <a:moveTo>
                    <a:pt x="27" y="0"/>
                  </a:moveTo>
                  <a:lnTo>
                    <a:pt x="29" y="0"/>
                  </a:lnTo>
                  <a:lnTo>
                    <a:pt x="38" y="4"/>
                  </a:lnTo>
                  <a:lnTo>
                    <a:pt x="40" y="6"/>
                  </a:lnTo>
                  <a:lnTo>
                    <a:pt x="43" y="9"/>
                  </a:lnTo>
                  <a:lnTo>
                    <a:pt x="43" y="11"/>
                  </a:lnTo>
                  <a:lnTo>
                    <a:pt x="40" y="15"/>
                  </a:lnTo>
                  <a:lnTo>
                    <a:pt x="40" y="17"/>
                  </a:lnTo>
                  <a:lnTo>
                    <a:pt x="38" y="22"/>
                  </a:lnTo>
                  <a:lnTo>
                    <a:pt x="36" y="26"/>
                  </a:lnTo>
                  <a:lnTo>
                    <a:pt x="32" y="29"/>
                  </a:lnTo>
                  <a:lnTo>
                    <a:pt x="27" y="31"/>
                  </a:lnTo>
                  <a:lnTo>
                    <a:pt x="23" y="33"/>
                  </a:lnTo>
                  <a:lnTo>
                    <a:pt x="18" y="35"/>
                  </a:lnTo>
                  <a:lnTo>
                    <a:pt x="14" y="35"/>
                  </a:lnTo>
                  <a:lnTo>
                    <a:pt x="12" y="35"/>
                  </a:lnTo>
                  <a:lnTo>
                    <a:pt x="7" y="33"/>
                  </a:lnTo>
                  <a:lnTo>
                    <a:pt x="5" y="29"/>
                  </a:lnTo>
                  <a:lnTo>
                    <a:pt x="3" y="22"/>
                  </a:lnTo>
                  <a:lnTo>
                    <a:pt x="0" y="15"/>
                  </a:lnTo>
                  <a:lnTo>
                    <a:pt x="3" y="13"/>
                  </a:lnTo>
                  <a:lnTo>
                    <a:pt x="3" y="11"/>
                  </a:lnTo>
                  <a:lnTo>
                    <a:pt x="12" y="9"/>
                  </a:lnTo>
                  <a:lnTo>
                    <a:pt x="18" y="6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" name="Freeform 92">
              <a:extLst>
                <a:ext uri="{FF2B5EF4-FFF2-40B4-BE49-F238E27FC236}">
                  <a16:creationId xmlns:a16="http://schemas.microsoft.com/office/drawing/2014/main" id="{9DDD4898-B80A-4861-ACBC-D2E9391DE2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4538" y="296863"/>
              <a:ext cx="49213" cy="73025"/>
            </a:xfrm>
            <a:custGeom>
              <a:avLst/>
              <a:gdLst>
                <a:gd name="T0" fmla="*/ 13 w 31"/>
                <a:gd name="T1" fmla="*/ 0 h 46"/>
                <a:gd name="T2" fmla="*/ 15 w 31"/>
                <a:gd name="T3" fmla="*/ 0 h 46"/>
                <a:gd name="T4" fmla="*/ 18 w 31"/>
                <a:gd name="T5" fmla="*/ 0 h 46"/>
                <a:gd name="T6" fmla="*/ 22 w 31"/>
                <a:gd name="T7" fmla="*/ 6 h 46"/>
                <a:gd name="T8" fmla="*/ 26 w 31"/>
                <a:gd name="T9" fmla="*/ 15 h 46"/>
                <a:gd name="T10" fmla="*/ 31 w 31"/>
                <a:gd name="T11" fmla="*/ 22 h 46"/>
                <a:gd name="T12" fmla="*/ 31 w 31"/>
                <a:gd name="T13" fmla="*/ 24 h 46"/>
                <a:gd name="T14" fmla="*/ 31 w 31"/>
                <a:gd name="T15" fmla="*/ 26 h 46"/>
                <a:gd name="T16" fmla="*/ 31 w 31"/>
                <a:gd name="T17" fmla="*/ 26 h 46"/>
                <a:gd name="T18" fmla="*/ 26 w 31"/>
                <a:gd name="T19" fmla="*/ 31 h 46"/>
                <a:gd name="T20" fmla="*/ 24 w 31"/>
                <a:gd name="T21" fmla="*/ 35 h 46"/>
                <a:gd name="T22" fmla="*/ 22 w 31"/>
                <a:gd name="T23" fmla="*/ 40 h 46"/>
                <a:gd name="T24" fmla="*/ 18 w 31"/>
                <a:gd name="T25" fmla="*/ 44 h 46"/>
                <a:gd name="T26" fmla="*/ 15 w 31"/>
                <a:gd name="T27" fmla="*/ 46 h 46"/>
                <a:gd name="T28" fmla="*/ 13 w 31"/>
                <a:gd name="T29" fmla="*/ 46 h 46"/>
                <a:gd name="T30" fmla="*/ 6 w 31"/>
                <a:gd name="T31" fmla="*/ 42 h 46"/>
                <a:gd name="T32" fmla="*/ 2 w 31"/>
                <a:gd name="T33" fmla="*/ 35 h 46"/>
                <a:gd name="T34" fmla="*/ 0 w 31"/>
                <a:gd name="T35" fmla="*/ 29 h 46"/>
                <a:gd name="T36" fmla="*/ 0 w 31"/>
                <a:gd name="T37" fmla="*/ 20 h 46"/>
                <a:gd name="T38" fmla="*/ 0 w 31"/>
                <a:gd name="T39" fmla="*/ 18 h 46"/>
                <a:gd name="T40" fmla="*/ 0 w 31"/>
                <a:gd name="T41" fmla="*/ 13 h 46"/>
                <a:gd name="T42" fmla="*/ 4 w 31"/>
                <a:gd name="T43" fmla="*/ 6 h 46"/>
                <a:gd name="T44" fmla="*/ 11 w 31"/>
                <a:gd name="T45" fmla="*/ 0 h 46"/>
                <a:gd name="T46" fmla="*/ 13 w 31"/>
                <a:gd name="T47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1" h="46">
                  <a:moveTo>
                    <a:pt x="13" y="0"/>
                  </a:moveTo>
                  <a:lnTo>
                    <a:pt x="15" y="0"/>
                  </a:lnTo>
                  <a:lnTo>
                    <a:pt x="18" y="0"/>
                  </a:lnTo>
                  <a:lnTo>
                    <a:pt x="22" y="6"/>
                  </a:lnTo>
                  <a:lnTo>
                    <a:pt x="26" y="15"/>
                  </a:lnTo>
                  <a:lnTo>
                    <a:pt x="31" y="22"/>
                  </a:lnTo>
                  <a:lnTo>
                    <a:pt x="31" y="24"/>
                  </a:lnTo>
                  <a:lnTo>
                    <a:pt x="31" y="26"/>
                  </a:lnTo>
                  <a:lnTo>
                    <a:pt x="31" y="26"/>
                  </a:lnTo>
                  <a:lnTo>
                    <a:pt x="26" y="31"/>
                  </a:lnTo>
                  <a:lnTo>
                    <a:pt x="24" y="35"/>
                  </a:lnTo>
                  <a:lnTo>
                    <a:pt x="22" y="40"/>
                  </a:lnTo>
                  <a:lnTo>
                    <a:pt x="18" y="44"/>
                  </a:lnTo>
                  <a:lnTo>
                    <a:pt x="15" y="46"/>
                  </a:lnTo>
                  <a:lnTo>
                    <a:pt x="13" y="46"/>
                  </a:lnTo>
                  <a:lnTo>
                    <a:pt x="6" y="42"/>
                  </a:lnTo>
                  <a:lnTo>
                    <a:pt x="2" y="35"/>
                  </a:lnTo>
                  <a:lnTo>
                    <a:pt x="0" y="29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4" y="6"/>
                  </a:lnTo>
                  <a:lnTo>
                    <a:pt x="11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93">
              <a:extLst>
                <a:ext uri="{FF2B5EF4-FFF2-40B4-BE49-F238E27FC236}">
                  <a16:creationId xmlns:a16="http://schemas.microsoft.com/office/drawing/2014/main" id="{86CEF6CD-D31F-4092-B4E5-C3AEA3F1A5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6213" y="4648200"/>
              <a:ext cx="101600" cy="39688"/>
            </a:xfrm>
            <a:custGeom>
              <a:avLst/>
              <a:gdLst>
                <a:gd name="T0" fmla="*/ 33 w 64"/>
                <a:gd name="T1" fmla="*/ 0 h 25"/>
                <a:gd name="T2" fmla="*/ 55 w 64"/>
                <a:gd name="T3" fmla="*/ 7 h 25"/>
                <a:gd name="T4" fmla="*/ 57 w 64"/>
                <a:gd name="T5" fmla="*/ 9 h 25"/>
                <a:gd name="T6" fmla="*/ 62 w 64"/>
                <a:gd name="T7" fmla="*/ 14 h 25"/>
                <a:gd name="T8" fmla="*/ 62 w 64"/>
                <a:gd name="T9" fmla="*/ 16 h 25"/>
                <a:gd name="T10" fmla="*/ 64 w 64"/>
                <a:gd name="T11" fmla="*/ 18 h 25"/>
                <a:gd name="T12" fmla="*/ 62 w 64"/>
                <a:gd name="T13" fmla="*/ 22 h 25"/>
                <a:gd name="T14" fmla="*/ 60 w 64"/>
                <a:gd name="T15" fmla="*/ 25 h 25"/>
                <a:gd name="T16" fmla="*/ 57 w 64"/>
                <a:gd name="T17" fmla="*/ 25 h 25"/>
                <a:gd name="T18" fmla="*/ 55 w 64"/>
                <a:gd name="T19" fmla="*/ 22 h 25"/>
                <a:gd name="T20" fmla="*/ 31 w 64"/>
                <a:gd name="T21" fmla="*/ 16 h 25"/>
                <a:gd name="T22" fmla="*/ 4 w 64"/>
                <a:gd name="T23" fmla="*/ 18 h 25"/>
                <a:gd name="T24" fmla="*/ 2 w 64"/>
                <a:gd name="T25" fmla="*/ 18 h 25"/>
                <a:gd name="T26" fmla="*/ 0 w 64"/>
                <a:gd name="T27" fmla="*/ 18 h 25"/>
                <a:gd name="T28" fmla="*/ 0 w 64"/>
                <a:gd name="T29" fmla="*/ 14 h 25"/>
                <a:gd name="T30" fmla="*/ 0 w 64"/>
                <a:gd name="T31" fmla="*/ 11 h 25"/>
                <a:gd name="T32" fmla="*/ 0 w 64"/>
                <a:gd name="T33" fmla="*/ 7 h 25"/>
                <a:gd name="T34" fmla="*/ 4 w 64"/>
                <a:gd name="T35" fmla="*/ 2 h 25"/>
                <a:gd name="T36" fmla="*/ 9 w 64"/>
                <a:gd name="T37" fmla="*/ 2 h 25"/>
                <a:gd name="T38" fmla="*/ 33 w 64"/>
                <a:gd name="T3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4" h="25">
                  <a:moveTo>
                    <a:pt x="33" y="0"/>
                  </a:moveTo>
                  <a:lnTo>
                    <a:pt x="55" y="7"/>
                  </a:lnTo>
                  <a:lnTo>
                    <a:pt x="57" y="9"/>
                  </a:lnTo>
                  <a:lnTo>
                    <a:pt x="62" y="14"/>
                  </a:lnTo>
                  <a:lnTo>
                    <a:pt x="62" y="16"/>
                  </a:lnTo>
                  <a:lnTo>
                    <a:pt x="64" y="18"/>
                  </a:lnTo>
                  <a:lnTo>
                    <a:pt x="62" y="22"/>
                  </a:lnTo>
                  <a:lnTo>
                    <a:pt x="60" y="25"/>
                  </a:lnTo>
                  <a:lnTo>
                    <a:pt x="57" y="25"/>
                  </a:lnTo>
                  <a:lnTo>
                    <a:pt x="55" y="22"/>
                  </a:lnTo>
                  <a:lnTo>
                    <a:pt x="31" y="16"/>
                  </a:lnTo>
                  <a:lnTo>
                    <a:pt x="4" y="18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4" y="2"/>
                  </a:lnTo>
                  <a:lnTo>
                    <a:pt x="9" y="2"/>
                  </a:lnTo>
                  <a:lnTo>
                    <a:pt x="3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94">
              <a:extLst>
                <a:ext uri="{FF2B5EF4-FFF2-40B4-BE49-F238E27FC236}">
                  <a16:creationId xmlns:a16="http://schemas.microsoft.com/office/drawing/2014/main" id="{0444B42C-91D1-4B28-85C4-E5F529315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80813" y="5340350"/>
              <a:ext cx="87313" cy="92075"/>
            </a:xfrm>
            <a:custGeom>
              <a:avLst/>
              <a:gdLst>
                <a:gd name="T0" fmla="*/ 4 w 55"/>
                <a:gd name="T1" fmla="*/ 0 h 58"/>
                <a:gd name="T2" fmla="*/ 7 w 55"/>
                <a:gd name="T3" fmla="*/ 0 h 58"/>
                <a:gd name="T4" fmla="*/ 9 w 55"/>
                <a:gd name="T5" fmla="*/ 2 h 58"/>
                <a:gd name="T6" fmla="*/ 11 w 55"/>
                <a:gd name="T7" fmla="*/ 4 h 58"/>
                <a:gd name="T8" fmla="*/ 18 w 55"/>
                <a:gd name="T9" fmla="*/ 9 h 58"/>
                <a:gd name="T10" fmla="*/ 22 w 55"/>
                <a:gd name="T11" fmla="*/ 16 h 58"/>
                <a:gd name="T12" fmla="*/ 53 w 55"/>
                <a:gd name="T13" fmla="*/ 49 h 58"/>
                <a:gd name="T14" fmla="*/ 53 w 55"/>
                <a:gd name="T15" fmla="*/ 51 h 58"/>
                <a:gd name="T16" fmla="*/ 55 w 55"/>
                <a:gd name="T17" fmla="*/ 56 h 58"/>
                <a:gd name="T18" fmla="*/ 53 w 55"/>
                <a:gd name="T19" fmla="*/ 56 h 58"/>
                <a:gd name="T20" fmla="*/ 53 w 55"/>
                <a:gd name="T21" fmla="*/ 56 h 58"/>
                <a:gd name="T22" fmla="*/ 49 w 55"/>
                <a:gd name="T23" fmla="*/ 58 h 58"/>
                <a:gd name="T24" fmla="*/ 47 w 55"/>
                <a:gd name="T25" fmla="*/ 58 h 58"/>
                <a:gd name="T26" fmla="*/ 38 w 55"/>
                <a:gd name="T27" fmla="*/ 53 h 58"/>
                <a:gd name="T28" fmla="*/ 31 w 55"/>
                <a:gd name="T29" fmla="*/ 47 h 58"/>
                <a:gd name="T30" fmla="*/ 24 w 55"/>
                <a:gd name="T31" fmla="*/ 42 h 58"/>
                <a:gd name="T32" fmla="*/ 20 w 55"/>
                <a:gd name="T33" fmla="*/ 36 h 58"/>
                <a:gd name="T34" fmla="*/ 13 w 55"/>
                <a:gd name="T35" fmla="*/ 29 h 58"/>
                <a:gd name="T36" fmla="*/ 7 w 55"/>
                <a:gd name="T37" fmla="*/ 22 h 58"/>
                <a:gd name="T38" fmla="*/ 2 w 55"/>
                <a:gd name="T39" fmla="*/ 13 h 58"/>
                <a:gd name="T40" fmla="*/ 0 w 55"/>
                <a:gd name="T41" fmla="*/ 7 h 58"/>
                <a:gd name="T42" fmla="*/ 0 w 55"/>
                <a:gd name="T43" fmla="*/ 4 h 58"/>
                <a:gd name="T44" fmla="*/ 2 w 55"/>
                <a:gd name="T45" fmla="*/ 2 h 58"/>
                <a:gd name="T46" fmla="*/ 4 w 55"/>
                <a:gd name="T47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5" h="58">
                  <a:moveTo>
                    <a:pt x="4" y="0"/>
                  </a:moveTo>
                  <a:lnTo>
                    <a:pt x="7" y="0"/>
                  </a:lnTo>
                  <a:lnTo>
                    <a:pt x="9" y="2"/>
                  </a:lnTo>
                  <a:lnTo>
                    <a:pt x="11" y="4"/>
                  </a:lnTo>
                  <a:lnTo>
                    <a:pt x="18" y="9"/>
                  </a:lnTo>
                  <a:lnTo>
                    <a:pt x="22" y="16"/>
                  </a:lnTo>
                  <a:lnTo>
                    <a:pt x="53" y="49"/>
                  </a:lnTo>
                  <a:lnTo>
                    <a:pt x="53" y="51"/>
                  </a:lnTo>
                  <a:lnTo>
                    <a:pt x="55" y="56"/>
                  </a:lnTo>
                  <a:lnTo>
                    <a:pt x="53" y="56"/>
                  </a:lnTo>
                  <a:lnTo>
                    <a:pt x="53" y="56"/>
                  </a:lnTo>
                  <a:lnTo>
                    <a:pt x="49" y="58"/>
                  </a:lnTo>
                  <a:lnTo>
                    <a:pt x="47" y="58"/>
                  </a:lnTo>
                  <a:lnTo>
                    <a:pt x="38" y="53"/>
                  </a:lnTo>
                  <a:lnTo>
                    <a:pt x="31" y="47"/>
                  </a:lnTo>
                  <a:lnTo>
                    <a:pt x="24" y="42"/>
                  </a:lnTo>
                  <a:lnTo>
                    <a:pt x="20" y="36"/>
                  </a:lnTo>
                  <a:lnTo>
                    <a:pt x="13" y="29"/>
                  </a:lnTo>
                  <a:lnTo>
                    <a:pt x="7" y="22"/>
                  </a:lnTo>
                  <a:lnTo>
                    <a:pt x="2" y="13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95">
              <a:extLst>
                <a:ext uri="{FF2B5EF4-FFF2-40B4-BE49-F238E27FC236}">
                  <a16:creationId xmlns:a16="http://schemas.microsoft.com/office/drawing/2014/main" id="{F7B023F9-A0BD-4764-B7D1-6E365CECD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9898063" y="4846638"/>
              <a:ext cx="112713" cy="34925"/>
            </a:xfrm>
            <a:custGeom>
              <a:avLst/>
              <a:gdLst>
                <a:gd name="T0" fmla="*/ 51 w 71"/>
                <a:gd name="T1" fmla="*/ 0 h 22"/>
                <a:gd name="T2" fmla="*/ 60 w 71"/>
                <a:gd name="T3" fmla="*/ 2 h 22"/>
                <a:gd name="T4" fmla="*/ 65 w 71"/>
                <a:gd name="T5" fmla="*/ 4 h 22"/>
                <a:gd name="T6" fmla="*/ 71 w 71"/>
                <a:gd name="T7" fmla="*/ 11 h 22"/>
                <a:gd name="T8" fmla="*/ 71 w 71"/>
                <a:gd name="T9" fmla="*/ 13 h 22"/>
                <a:gd name="T10" fmla="*/ 71 w 71"/>
                <a:gd name="T11" fmla="*/ 13 h 22"/>
                <a:gd name="T12" fmla="*/ 71 w 71"/>
                <a:gd name="T13" fmla="*/ 15 h 22"/>
                <a:gd name="T14" fmla="*/ 27 w 71"/>
                <a:gd name="T15" fmla="*/ 22 h 22"/>
                <a:gd name="T16" fmla="*/ 18 w 71"/>
                <a:gd name="T17" fmla="*/ 20 h 22"/>
                <a:gd name="T18" fmla="*/ 2 w 71"/>
                <a:gd name="T19" fmla="*/ 15 h 22"/>
                <a:gd name="T20" fmla="*/ 0 w 71"/>
                <a:gd name="T21" fmla="*/ 15 h 22"/>
                <a:gd name="T22" fmla="*/ 0 w 71"/>
                <a:gd name="T23" fmla="*/ 11 h 22"/>
                <a:gd name="T24" fmla="*/ 0 w 71"/>
                <a:gd name="T25" fmla="*/ 9 h 22"/>
                <a:gd name="T26" fmla="*/ 2 w 71"/>
                <a:gd name="T27" fmla="*/ 6 h 22"/>
                <a:gd name="T28" fmla="*/ 7 w 71"/>
                <a:gd name="T29" fmla="*/ 4 h 22"/>
                <a:gd name="T30" fmla="*/ 9 w 71"/>
                <a:gd name="T31" fmla="*/ 4 h 22"/>
                <a:gd name="T32" fmla="*/ 16 w 71"/>
                <a:gd name="T33" fmla="*/ 6 h 22"/>
                <a:gd name="T34" fmla="*/ 20 w 71"/>
                <a:gd name="T35" fmla="*/ 6 h 22"/>
                <a:gd name="T36" fmla="*/ 27 w 71"/>
                <a:gd name="T37" fmla="*/ 4 h 22"/>
                <a:gd name="T38" fmla="*/ 33 w 71"/>
                <a:gd name="T39" fmla="*/ 4 h 22"/>
                <a:gd name="T40" fmla="*/ 38 w 71"/>
                <a:gd name="T41" fmla="*/ 6 h 22"/>
                <a:gd name="T42" fmla="*/ 40 w 71"/>
                <a:gd name="T43" fmla="*/ 4 h 22"/>
                <a:gd name="T44" fmla="*/ 42 w 71"/>
                <a:gd name="T45" fmla="*/ 2 h 22"/>
                <a:gd name="T46" fmla="*/ 45 w 71"/>
                <a:gd name="T47" fmla="*/ 0 h 22"/>
                <a:gd name="T48" fmla="*/ 51 w 71"/>
                <a:gd name="T4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71" h="22">
                  <a:moveTo>
                    <a:pt x="51" y="0"/>
                  </a:moveTo>
                  <a:lnTo>
                    <a:pt x="60" y="2"/>
                  </a:lnTo>
                  <a:lnTo>
                    <a:pt x="65" y="4"/>
                  </a:lnTo>
                  <a:lnTo>
                    <a:pt x="71" y="11"/>
                  </a:lnTo>
                  <a:lnTo>
                    <a:pt x="71" y="13"/>
                  </a:lnTo>
                  <a:lnTo>
                    <a:pt x="71" y="13"/>
                  </a:lnTo>
                  <a:lnTo>
                    <a:pt x="71" y="15"/>
                  </a:lnTo>
                  <a:lnTo>
                    <a:pt x="27" y="22"/>
                  </a:lnTo>
                  <a:lnTo>
                    <a:pt x="18" y="20"/>
                  </a:lnTo>
                  <a:lnTo>
                    <a:pt x="2" y="15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0" y="9"/>
                  </a:lnTo>
                  <a:lnTo>
                    <a:pt x="2" y="6"/>
                  </a:lnTo>
                  <a:lnTo>
                    <a:pt x="7" y="4"/>
                  </a:lnTo>
                  <a:lnTo>
                    <a:pt x="9" y="4"/>
                  </a:lnTo>
                  <a:lnTo>
                    <a:pt x="16" y="6"/>
                  </a:lnTo>
                  <a:lnTo>
                    <a:pt x="20" y="6"/>
                  </a:lnTo>
                  <a:lnTo>
                    <a:pt x="27" y="4"/>
                  </a:lnTo>
                  <a:lnTo>
                    <a:pt x="33" y="4"/>
                  </a:lnTo>
                  <a:lnTo>
                    <a:pt x="38" y="6"/>
                  </a:lnTo>
                  <a:lnTo>
                    <a:pt x="40" y="4"/>
                  </a:lnTo>
                  <a:lnTo>
                    <a:pt x="42" y="2"/>
                  </a:lnTo>
                  <a:lnTo>
                    <a:pt x="45" y="0"/>
                  </a:lnTo>
                  <a:lnTo>
                    <a:pt x="5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96">
              <a:extLst>
                <a:ext uri="{FF2B5EF4-FFF2-40B4-BE49-F238E27FC236}">
                  <a16:creationId xmlns:a16="http://schemas.microsoft.com/office/drawing/2014/main" id="{56A8897A-C519-4CED-A2D6-813BFF1BA8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33000" y="4846638"/>
              <a:ext cx="115888" cy="31750"/>
            </a:xfrm>
            <a:custGeom>
              <a:avLst/>
              <a:gdLst>
                <a:gd name="T0" fmla="*/ 68 w 73"/>
                <a:gd name="T1" fmla="*/ 0 h 20"/>
                <a:gd name="T2" fmla="*/ 71 w 73"/>
                <a:gd name="T3" fmla="*/ 0 h 20"/>
                <a:gd name="T4" fmla="*/ 71 w 73"/>
                <a:gd name="T5" fmla="*/ 2 h 20"/>
                <a:gd name="T6" fmla="*/ 73 w 73"/>
                <a:gd name="T7" fmla="*/ 4 h 20"/>
                <a:gd name="T8" fmla="*/ 73 w 73"/>
                <a:gd name="T9" fmla="*/ 6 h 20"/>
                <a:gd name="T10" fmla="*/ 71 w 73"/>
                <a:gd name="T11" fmla="*/ 9 h 20"/>
                <a:gd name="T12" fmla="*/ 68 w 73"/>
                <a:gd name="T13" fmla="*/ 11 h 20"/>
                <a:gd name="T14" fmla="*/ 66 w 73"/>
                <a:gd name="T15" fmla="*/ 13 h 20"/>
                <a:gd name="T16" fmla="*/ 62 w 73"/>
                <a:gd name="T17" fmla="*/ 13 h 20"/>
                <a:gd name="T18" fmla="*/ 24 w 73"/>
                <a:gd name="T19" fmla="*/ 20 h 20"/>
                <a:gd name="T20" fmla="*/ 4 w 73"/>
                <a:gd name="T21" fmla="*/ 15 h 20"/>
                <a:gd name="T22" fmla="*/ 2 w 73"/>
                <a:gd name="T23" fmla="*/ 13 h 20"/>
                <a:gd name="T24" fmla="*/ 0 w 73"/>
                <a:gd name="T25" fmla="*/ 11 h 20"/>
                <a:gd name="T26" fmla="*/ 2 w 73"/>
                <a:gd name="T27" fmla="*/ 9 h 20"/>
                <a:gd name="T28" fmla="*/ 2 w 73"/>
                <a:gd name="T29" fmla="*/ 6 h 20"/>
                <a:gd name="T30" fmla="*/ 6 w 73"/>
                <a:gd name="T31" fmla="*/ 4 h 20"/>
                <a:gd name="T32" fmla="*/ 13 w 73"/>
                <a:gd name="T33" fmla="*/ 2 h 20"/>
                <a:gd name="T34" fmla="*/ 20 w 73"/>
                <a:gd name="T35" fmla="*/ 0 h 20"/>
                <a:gd name="T36" fmla="*/ 22 w 73"/>
                <a:gd name="T37" fmla="*/ 2 h 20"/>
                <a:gd name="T38" fmla="*/ 46 w 73"/>
                <a:gd name="T39" fmla="*/ 4 h 20"/>
                <a:gd name="T40" fmla="*/ 53 w 73"/>
                <a:gd name="T41" fmla="*/ 4 h 20"/>
                <a:gd name="T42" fmla="*/ 57 w 73"/>
                <a:gd name="T43" fmla="*/ 4 h 20"/>
                <a:gd name="T44" fmla="*/ 64 w 73"/>
                <a:gd name="T45" fmla="*/ 2 h 20"/>
                <a:gd name="T46" fmla="*/ 68 w 73"/>
                <a:gd name="T4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3" h="20">
                  <a:moveTo>
                    <a:pt x="68" y="0"/>
                  </a:moveTo>
                  <a:lnTo>
                    <a:pt x="71" y="0"/>
                  </a:lnTo>
                  <a:lnTo>
                    <a:pt x="71" y="2"/>
                  </a:lnTo>
                  <a:lnTo>
                    <a:pt x="73" y="4"/>
                  </a:lnTo>
                  <a:lnTo>
                    <a:pt x="73" y="6"/>
                  </a:lnTo>
                  <a:lnTo>
                    <a:pt x="71" y="9"/>
                  </a:lnTo>
                  <a:lnTo>
                    <a:pt x="68" y="11"/>
                  </a:lnTo>
                  <a:lnTo>
                    <a:pt x="66" y="13"/>
                  </a:lnTo>
                  <a:lnTo>
                    <a:pt x="62" y="13"/>
                  </a:lnTo>
                  <a:lnTo>
                    <a:pt x="24" y="20"/>
                  </a:lnTo>
                  <a:lnTo>
                    <a:pt x="4" y="15"/>
                  </a:lnTo>
                  <a:lnTo>
                    <a:pt x="2" y="13"/>
                  </a:lnTo>
                  <a:lnTo>
                    <a:pt x="0" y="11"/>
                  </a:lnTo>
                  <a:lnTo>
                    <a:pt x="2" y="9"/>
                  </a:lnTo>
                  <a:lnTo>
                    <a:pt x="2" y="6"/>
                  </a:lnTo>
                  <a:lnTo>
                    <a:pt x="6" y="4"/>
                  </a:lnTo>
                  <a:lnTo>
                    <a:pt x="13" y="2"/>
                  </a:lnTo>
                  <a:lnTo>
                    <a:pt x="20" y="0"/>
                  </a:lnTo>
                  <a:lnTo>
                    <a:pt x="22" y="2"/>
                  </a:lnTo>
                  <a:lnTo>
                    <a:pt x="46" y="4"/>
                  </a:lnTo>
                  <a:lnTo>
                    <a:pt x="53" y="4"/>
                  </a:lnTo>
                  <a:lnTo>
                    <a:pt x="57" y="4"/>
                  </a:lnTo>
                  <a:lnTo>
                    <a:pt x="64" y="2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Freeform 97">
              <a:extLst>
                <a:ext uri="{FF2B5EF4-FFF2-40B4-BE49-F238E27FC236}">
                  <a16:creationId xmlns:a16="http://schemas.microsoft.com/office/drawing/2014/main" id="{B37B409E-ABC4-4A3E-BD29-CEBCF4F4F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1363" y="1428750"/>
              <a:ext cx="55563" cy="57150"/>
            </a:xfrm>
            <a:custGeom>
              <a:avLst/>
              <a:gdLst>
                <a:gd name="T0" fmla="*/ 11 w 35"/>
                <a:gd name="T1" fmla="*/ 0 h 36"/>
                <a:gd name="T2" fmla="*/ 20 w 35"/>
                <a:gd name="T3" fmla="*/ 0 h 36"/>
                <a:gd name="T4" fmla="*/ 26 w 35"/>
                <a:gd name="T5" fmla="*/ 3 h 36"/>
                <a:gd name="T6" fmla="*/ 33 w 35"/>
                <a:gd name="T7" fmla="*/ 9 h 36"/>
                <a:gd name="T8" fmla="*/ 33 w 35"/>
                <a:gd name="T9" fmla="*/ 12 h 36"/>
                <a:gd name="T10" fmla="*/ 35 w 35"/>
                <a:gd name="T11" fmla="*/ 14 h 36"/>
                <a:gd name="T12" fmla="*/ 33 w 35"/>
                <a:gd name="T13" fmla="*/ 20 h 36"/>
                <a:gd name="T14" fmla="*/ 31 w 35"/>
                <a:gd name="T15" fmla="*/ 25 h 36"/>
                <a:gd name="T16" fmla="*/ 26 w 35"/>
                <a:gd name="T17" fmla="*/ 29 h 36"/>
                <a:gd name="T18" fmla="*/ 22 w 35"/>
                <a:gd name="T19" fmla="*/ 34 h 36"/>
                <a:gd name="T20" fmla="*/ 15 w 35"/>
                <a:gd name="T21" fmla="*/ 36 h 36"/>
                <a:gd name="T22" fmla="*/ 13 w 35"/>
                <a:gd name="T23" fmla="*/ 36 h 36"/>
                <a:gd name="T24" fmla="*/ 8 w 35"/>
                <a:gd name="T25" fmla="*/ 36 h 36"/>
                <a:gd name="T26" fmla="*/ 4 w 35"/>
                <a:gd name="T27" fmla="*/ 34 h 36"/>
                <a:gd name="T28" fmla="*/ 2 w 35"/>
                <a:gd name="T29" fmla="*/ 29 h 36"/>
                <a:gd name="T30" fmla="*/ 2 w 35"/>
                <a:gd name="T31" fmla="*/ 23 h 36"/>
                <a:gd name="T32" fmla="*/ 0 w 35"/>
                <a:gd name="T33" fmla="*/ 18 h 36"/>
                <a:gd name="T34" fmla="*/ 0 w 35"/>
                <a:gd name="T35" fmla="*/ 12 h 36"/>
                <a:gd name="T36" fmla="*/ 2 w 35"/>
                <a:gd name="T37" fmla="*/ 9 h 36"/>
                <a:gd name="T38" fmla="*/ 4 w 35"/>
                <a:gd name="T39" fmla="*/ 5 h 36"/>
                <a:gd name="T40" fmla="*/ 6 w 35"/>
                <a:gd name="T41" fmla="*/ 0 h 36"/>
                <a:gd name="T42" fmla="*/ 11 w 35"/>
                <a:gd name="T43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" h="36">
                  <a:moveTo>
                    <a:pt x="11" y="0"/>
                  </a:moveTo>
                  <a:lnTo>
                    <a:pt x="20" y="0"/>
                  </a:lnTo>
                  <a:lnTo>
                    <a:pt x="26" y="3"/>
                  </a:lnTo>
                  <a:lnTo>
                    <a:pt x="33" y="9"/>
                  </a:lnTo>
                  <a:lnTo>
                    <a:pt x="33" y="12"/>
                  </a:lnTo>
                  <a:lnTo>
                    <a:pt x="35" y="14"/>
                  </a:lnTo>
                  <a:lnTo>
                    <a:pt x="33" y="20"/>
                  </a:lnTo>
                  <a:lnTo>
                    <a:pt x="31" y="25"/>
                  </a:lnTo>
                  <a:lnTo>
                    <a:pt x="26" y="29"/>
                  </a:lnTo>
                  <a:lnTo>
                    <a:pt x="22" y="34"/>
                  </a:lnTo>
                  <a:lnTo>
                    <a:pt x="15" y="36"/>
                  </a:lnTo>
                  <a:lnTo>
                    <a:pt x="13" y="36"/>
                  </a:lnTo>
                  <a:lnTo>
                    <a:pt x="8" y="36"/>
                  </a:lnTo>
                  <a:lnTo>
                    <a:pt x="4" y="34"/>
                  </a:lnTo>
                  <a:lnTo>
                    <a:pt x="2" y="29"/>
                  </a:lnTo>
                  <a:lnTo>
                    <a:pt x="2" y="23"/>
                  </a:lnTo>
                  <a:lnTo>
                    <a:pt x="0" y="18"/>
                  </a:lnTo>
                  <a:lnTo>
                    <a:pt x="0" y="12"/>
                  </a:lnTo>
                  <a:lnTo>
                    <a:pt x="2" y="9"/>
                  </a:lnTo>
                  <a:lnTo>
                    <a:pt x="4" y="5"/>
                  </a:lnTo>
                  <a:lnTo>
                    <a:pt x="6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" name="Freeform 98">
              <a:extLst>
                <a:ext uri="{FF2B5EF4-FFF2-40B4-BE49-F238E27FC236}">
                  <a16:creationId xmlns:a16="http://schemas.microsoft.com/office/drawing/2014/main" id="{FDAAB6C1-6BA2-456F-BB40-7B27CE3B08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4213" y="1743075"/>
              <a:ext cx="71438" cy="42863"/>
            </a:xfrm>
            <a:custGeom>
              <a:avLst/>
              <a:gdLst>
                <a:gd name="T0" fmla="*/ 34 w 45"/>
                <a:gd name="T1" fmla="*/ 0 h 27"/>
                <a:gd name="T2" fmla="*/ 36 w 45"/>
                <a:gd name="T3" fmla="*/ 0 h 27"/>
                <a:gd name="T4" fmla="*/ 40 w 45"/>
                <a:gd name="T5" fmla="*/ 0 h 27"/>
                <a:gd name="T6" fmla="*/ 43 w 45"/>
                <a:gd name="T7" fmla="*/ 3 h 27"/>
                <a:gd name="T8" fmla="*/ 45 w 45"/>
                <a:gd name="T9" fmla="*/ 5 h 27"/>
                <a:gd name="T10" fmla="*/ 45 w 45"/>
                <a:gd name="T11" fmla="*/ 7 h 27"/>
                <a:gd name="T12" fmla="*/ 45 w 45"/>
                <a:gd name="T13" fmla="*/ 9 h 27"/>
                <a:gd name="T14" fmla="*/ 36 w 45"/>
                <a:gd name="T15" fmla="*/ 16 h 27"/>
                <a:gd name="T16" fmla="*/ 27 w 45"/>
                <a:gd name="T17" fmla="*/ 23 h 27"/>
                <a:gd name="T18" fmla="*/ 18 w 45"/>
                <a:gd name="T19" fmla="*/ 27 h 27"/>
                <a:gd name="T20" fmla="*/ 14 w 45"/>
                <a:gd name="T21" fmla="*/ 27 h 27"/>
                <a:gd name="T22" fmla="*/ 7 w 45"/>
                <a:gd name="T23" fmla="*/ 27 h 27"/>
                <a:gd name="T24" fmla="*/ 5 w 45"/>
                <a:gd name="T25" fmla="*/ 27 h 27"/>
                <a:gd name="T26" fmla="*/ 3 w 45"/>
                <a:gd name="T27" fmla="*/ 25 h 27"/>
                <a:gd name="T28" fmla="*/ 3 w 45"/>
                <a:gd name="T29" fmla="*/ 23 h 27"/>
                <a:gd name="T30" fmla="*/ 0 w 45"/>
                <a:gd name="T31" fmla="*/ 18 h 27"/>
                <a:gd name="T32" fmla="*/ 3 w 45"/>
                <a:gd name="T33" fmla="*/ 14 h 27"/>
                <a:gd name="T34" fmla="*/ 14 w 45"/>
                <a:gd name="T35" fmla="*/ 3 h 27"/>
                <a:gd name="T36" fmla="*/ 18 w 45"/>
                <a:gd name="T37" fmla="*/ 0 h 27"/>
                <a:gd name="T38" fmla="*/ 23 w 45"/>
                <a:gd name="T39" fmla="*/ 0 h 27"/>
                <a:gd name="T40" fmla="*/ 27 w 45"/>
                <a:gd name="T41" fmla="*/ 0 h 27"/>
                <a:gd name="T42" fmla="*/ 34 w 45"/>
                <a:gd name="T43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5" h="27">
                  <a:moveTo>
                    <a:pt x="34" y="0"/>
                  </a:moveTo>
                  <a:lnTo>
                    <a:pt x="36" y="0"/>
                  </a:lnTo>
                  <a:lnTo>
                    <a:pt x="40" y="0"/>
                  </a:lnTo>
                  <a:lnTo>
                    <a:pt x="43" y="3"/>
                  </a:lnTo>
                  <a:lnTo>
                    <a:pt x="45" y="5"/>
                  </a:lnTo>
                  <a:lnTo>
                    <a:pt x="45" y="7"/>
                  </a:lnTo>
                  <a:lnTo>
                    <a:pt x="45" y="9"/>
                  </a:lnTo>
                  <a:lnTo>
                    <a:pt x="36" y="16"/>
                  </a:lnTo>
                  <a:lnTo>
                    <a:pt x="27" y="23"/>
                  </a:lnTo>
                  <a:lnTo>
                    <a:pt x="18" y="27"/>
                  </a:lnTo>
                  <a:lnTo>
                    <a:pt x="14" y="27"/>
                  </a:lnTo>
                  <a:lnTo>
                    <a:pt x="7" y="27"/>
                  </a:lnTo>
                  <a:lnTo>
                    <a:pt x="5" y="27"/>
                  </a:lnTo>
                  <a:lnTo>
                    <a:pt x="3" y="25"/>
                  </a:lnTo>
                  <a:lnTo>
                    <a:pt x="3" y="23"/>
                  </a:lnTo>
                  <a:lnTo>
                    <a:pt x="0" y="18"/>
                  </a:lnTo>
                  <a:lnTo>
                    <a:pt x="3" y="14"/>
                  </a:lnTo>
                  <a:lnTo>
                    <a:pt x="14" y="3"/>
                  </a:lnTo>
                  <a:lnTo>
                    <a:pt x="18" y="0"/>
                  </a:lnTo>
                  <a:lnTo>
                    <a:pt x="23" y="0"/>
                  </a:lnTo>
                  <a:lnTo>
                    <a:pt x="2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" name="Freeform 99">
              <a:extLst>
                <a:ext uri="{FF2B5EF4-FFF2-40B4-BE49-F238E27FC236}">
                  <a16:creationId xmlns:a16="http://schemas.microsoft.com/office/drawing/2014/main" id="{C0263E17-5ACB-42F0-9402-B73698F6333C}"/>
                </a:ext>
              </a:extLst>
            </p:cNvPr>
            <p:cNvSpPr>
              <a:spLocks/>
            </p:cNvSpPr>
            <p:nvPr/>
          </p:nvSpPr>
          <p:spPr bwMode="auto">
            <a:xfrm>
              <a:off x="8624888" y="674688"/>
              <a:ext cx="49213" cy="49213"/>
            </a:xfrm>
            <a:custGeom>
              <a:avLst/>
              <a:gdLst>
                <a:gd name="T0" fmla="*/ 20 w 31"/>
                <a:gd name="T1" fmla="*/ 0 h 31"/>
                <a:gd name="T2" fmla="*/ 24 w 31"/>
                <a:gd name="T3" fmla="*/ 2 h 31"/>
                <a:gd name="T4" fmla="*/ 27 w 31"/>
                <a:gd name="T5" fmla="*/ 4 h 31"/>
                <a:gd name="T6" fmla="*/ 29 w 31"/>
                <a:gd name="T7" fmla="*/ 11 h 31"/>
                <a:gd name="T8" fmla="*/ 31 w 31"/>
                <a:gd name="T9" fmla="*/ 17 h 31"/>
                <a:gd name="T10" fmla="*/ 31 w 31"/>
                <a:gd name="T11" fmla="*/ 24 h 31"/>
                <a:gd name="T12" fmla="*/ 29 w 31"/>
                <a:gd name="T13" fmla="*/ 26 h 31"/>
                <a:gd name="T14" fmla="*/ 27 w 31"/>
                <a:gd name="T15" fmla="*/ 29 h 31"/>
                <a:gd name="T16" fmla="*/ 20 w 31"/>
                <a:gd name="T17" fmla="*/ 31 h 31"/>
                <a:gd name="T18" fmla="*/ 18 w 31"/>
                <a:gd name="T19" fmla="*/ 31 h 31"/>
                <a:gd name="T20" fmla="*/ 11 w 31"/>
                <a:gd name="T21" fmla="*/ 29 h 31"/>
                <a:gd name="T22" fmla="*/ 7 w 31"/>
                <a:gd name="T23" fmla="*/ 26 h 31"/>
                <a:gd name="T24" fmla="*/ 4 w 31"/>
                <a:gd name="T25" fmla="*/ 24 h 31"/>
                <a:gd name="T26" fmla="*/ 2 w 31"/>
                <a:gd name="T27" fmla="*/ 22 h 31"/>
                <a:gd name="T28" fmla="*/ 2 w 31"/>
                <a:gd name="T29" fmla="*/ 17 h 31"/>
                <a:gd name="T30" fmla="*/ 0 w 31"/>
                <a:gd name="T31" fmla="*/ 15 h 31"/>
                <a:gd name="T32" fmla="*/ 0 w 31"/>
                <a:gd name="T33" fmla="*/ 11 h 31"/>
                <a:gd name="T34" fmla="*/ 2 w 31"/>
                <a:gd name="T35" fmla="*/ 9 h 31"/>
                <a:gd name="T36" fmla="*/ 4 w 31"/>
                <a:gd name="T37" fmla="*/ 6 h 31"/>
                <a:gd name="T38" fmla="*/ 16 w 31"/>
                <a:gd name="T39" fmla="*/ 0 h 31"/>
                <a:gd name="T40" fmla="*/ 20 w 31"/>
                <a:gd name="T4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1" h="31">
                  <a:moveTo>
                    <a:pt x="20" y="0"/>
                  </a:moveTo>
                  <a:lnTo>
                    <a:pt x="24" y="2"/>
                  </a:lnTo>
                  <a:lnTo>
                    <a:pt x="27" y="4"/>
                  </a:lnTo>
                  <a:lnTo>
                    <a:pt x="29" y="11"/>
                  </a:lnTo>
                  <a:lnTo>
                    <a:pt x="31" y="17"/>
                  </a:lnTo>
                  <a:lnTo>
                    <a:pt x="31" y="24"/>
                  </a:lnTo>
                  <a:lnTo>
                    <a:pt x="29" y="26"/>
                  </a:lnTo>
                  <a:lnTo>
                    <a:pt x="27" y="29"/>
                  </a:lnTo>
                  <a:lnTo>
                    <a:pt x="20" y="31"/>
                  </a:lnTo>
                  <a:lnTo>
                    <a:pt x="18" y="31"/>
                  </a:lnTo>
                  <a:lnTo>
                    <a:pt x="11" y="29"/>
                  </a:lnTo>
                  <a:lnTo>
                    <a:pt x="7" y="26"/>
                  </a:lnTo>
                  <a:lnTo>
                    <a:pt x="4" y="24"/>
                  </a:lnTo>
                  <a:lnTo>
                    <a:pt x="2" y="22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2" y="9"/>
                  </a:lnTo>
                  <a:lnTo>
                    <a:pt x="4" y="6"/>
                  </a:lnTo>
                  <a:lnTo>
                    <a:pt x="16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00">
              <a:extLst>
                <a:ext uri="{FF2B5EF4-FFF2-40B4-BE49-F238E27FC236}">
                  <a16:creationId xmlns:a16="http://schemas.microsoft.com/office/drawing/2014/main" id="{306771A7-8849-4A4F-A4BB-C84C2101F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5538" y="2524125"/>
              <a:ext cx="77788" cy="49213"/>
            </a:xfrm>
            <a:custGeom>
              <a:avLst/>
              <a:gdLst>
                <a:gd name="T0" fmla="*/ 7 w 49"/>
                <a:gd name="T1" fmla="*/ 0 h 31"/>
                <a:gd name="T2" fmla="*/ 31 w 49"/>
                <a:gd name="T3" fmla="*/ 6 h 31"/>
                <a:gd name="T4" fmla="*/ 49 w 49"/>
                <a:gd name="T5" fmla="*/ 24 h 31"/>
                <a:gd name="T6" fmla="*/ 49 w 49"/>
                <a:gd name="T7" fmla="*/ 26 h 31"/>
                <a:gd name="T8" fmla="*/ 49 w 49"/>
                <a:gd name="T9" fmla="*/ 26 h 31"/>
                <a:gd name="T10" fmla="*/ 47 w 49"/>
                <a:gd name="T11" fmla="*/ 31 h 31"/>
                <a:gd name="T12" fmla="*/ 45 w 49"/>
                <a:gd name="T13" fmla="*/ 31 h 31"/>
                <a:gd name="T14" fmla="*/ 45 w 49"/>
                <a:gd name="T15" fmla="*/ 31 h 31"/>
                <a:gd name="T16" fmla="*/ 33 w 49"/>
                <a:gd name="T17" fmla="*/ 26 h 31"/>
                <a:gd name="T18" fmla="*/ 22 w 49"/>
                <a:gd name="T19" fmla="*/ 24 h 31"/>
                <a:gd name="T20" fmla="*/ 18 w 49"/>
                <a:gd name="T21" fmla="*/ 22 h 31"/>
                <a:gd name="T22" fmla="*/ 11 w 49"/>
                <a:gd name="T23" fmla="*/ 15 h 31"/>
                <a:gd name="T24" fmla="*/ 7 w 49"/>
                <a:gd name="T25" fmla="*/ 11 h 31"/>
                <a:gd name="T26" fmla="*/ 2 w 49"/>
                <a:gd name="T27" fmla="*/ 6 h 31"/>
                <a:gd name="T28" fmla="*/ 2 w 49"/>
                <a:gd name="T29" fmla="*/ 4 h 31"/>
                <a:gd name="T30" fmla="*/ 0 w 49"/>
                <a:gd name="T31" fmla="*/ 2 h 31"/>
                <a:gd name="T32" fmla="*/ 2 w 49"/>
                <a:gd name="T33" fmla="*/ 0 h 31"/>
                <a:gd name="T34" fmla="*/ 5 w 49"/>
                <a:gd name="T35" fmla="*/ 0 h 31"/>
                <a:gd name="T36" fmla="*/ 7 w 49"/>
                <a:gd name="T3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9" h="31">
                  <a:moveTo>
                    <a:pt x="7" y="0"/>
                  </a:moveTo>
                  <a:lnTo>
                    <a:pt x="31" y="6"/>
                  </a:lnTo>
                  <a:lnTo>
                    <a:pt x="49" y="24"/>
                  </a:lnTo>
                  <a:lnTo>
                    <a:pt x="49" y="26"/>
                  </a:lnTo>
                  <a:lnTo>
                    <a:pt x="49" y="26"/>
                  </a:lnTo>
                  <a:lnTo>
                    <a:pt x="47" y="31"/>
                  </a:lnTo>
                  <a:lnTo>
                    <a:pt x="45" y="31"/>
                  </a:lnTo>
                  <a:lnTo>
                    <a:pt x="45" y="31"/>
                  </a:lnTo>
                  <a:lnTo>
                    <a:pt x="33" y="26"/>
                  </a:lnTo>
                  <a:lnTo>
                    <a:pt x="22" y="24"/>
                  </a:lnTo>
                  <a:lnTo>
                    <a:pt x="18" y="22"/>
                  </a:lnTo>
                  <a:lnTo>
                    <a:pt x="11" y="15"/>
                  </a:lnTo>
                  <a:lnTo>
                    <a:pt x="7" y="11"/>
                  </a:lnTo>
                  <a:lnTo>
                    <a:pt x="2" y="6"/>
                  </a:ln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01">
              <a:extLst>
                <a:ext uri="{FF2B5EF4-FFF2-40B4-BE49-F238E27FC236}">
                  <a16:creationId xmlns:a16="http://schemas.microsoft.com/office/drawing/2014/main" id="{4A66736F-5D4B-42DB-ACCF-FB08FF136F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205163"/>
              <a:ext cx="66675" cy="41275"/>
            </a:xfrm>
            <a:custGeom>
              <a:avLst/>
              <a:gdLst>
                <a:gd name="T0" fmla="*/ 42 w 42"/>
                <a:gd name="T1" fmla="*/ 0 h 26"/>
                <a:gd name="T2" fmla="*/ 42 w 42"/>
                <a:gd name="T3" fmla="*/ 2 h 26"/>
                <a:gd name="T4" fmla="*/ 42 w 42"/>
                <a:gd name="T5" fmla="*/ 2 h 26"/>
                <a:gd name="T6" fmla="*/ 42 w 42"/>
                <a:gd name="T7" fmla="*/ 6 h 26"/>
                <a:gd name="T8" fmla="*/ 40 w 42"/>
                <a:gd name="T9" fmla="*/ 13 h 26"/>
                <a:gd name="T10" fmla="*/ 36 w 42"/>
                <a:gd name="T11" fmla="*/ 18 h 26"/>
                <a:gd name="T12" fmla="*/ 31 w 42"/>
                <a:gd name="T13" fmla="*/ 20 h 26"/>
                <a:gd name="T14" fmla="*/ 25 w 42"/>
                <a:gd name="T15" fmla="*/ 24 h 26"/>
                <a:gd name="T16" fmla="*/ 16 w 42"/>
                <a:gd name="T17" fmla="*/ 26 h 26"/>
                <a:gd name="T18" fmla="*/ 11 w 42"/>
                <a:gd name="T19" fmla="*/ 26 h 26"/>
                <a:gd name="T20" fmla="*/ 7 w 42"/>
                <a:gd name="T21" fmla="*/ 24 h 26"/>
                <a:gd name="T22" fmla="*/ 2 w 42"/>
                <a:gd name="T23" fmla="*/ 20 h 26"/>
                <a:gd name="T24" fmla="*/ 0 w 42"/>
                <a:gd name="T25" fmla="*/ 18 h 26"/>
                <a:gd name="T26" fmla="*/ 0 w 42"/>
                <a:gd name="T27" fmla="*/ 13 h 26"/>
                <a:gd name="T28" fmla="*/ 2 w 42"/>
                <a:gd name="T29" fmla="*/ 11 h 26"/>
                <a:gd name="T30" fmla="*/ 9 w 42"/>
                <a:gd name="T31" fmla="*/ 9 h 26"/>
                <a:gd name="T32" fmla="*/ 13 w 42"/>
                <a:gd name="T33" fmla="*/ 4 h 26"/>
                <a:gd name="T34" fmla="*/ 20 w 42"/>
                <a:gd name="T35" fmla="*/ 4 h 26"/>
                <a:gd name="T36" fmla="*/ 42 w 42"/>
                <a:gd name="T37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2" h="26">
                  <a:moveTo>
                    <a:pt x="42" y="0"/>
                  </a:moveTo>
                  <a:lnTo>
                    <a:pt x="42" y="2"/>
                  </a:lnTo>
                  <a:lnTo>
                    <a:pt x="42" y="2"/>
                  </a:lnTo>
                  <a:lnTo>
                    <a:pt x="42" y="6"/>
                  </a:lnTo>
                  <a:lnTo>
                    <a:pt x="40" y="13"/>
                  </a:lnTo>
                  <a:lnTo>
                    <a:pt x="36" y="18"/>
                  </a:lnTo>
                  <a:lnTo>
                    <a:pt x="31" y="20"/>
                  </a:lnTo>
                  <a:lnTo>
                    <a:pt x="25" y="24"/>
                  </a:lnTo>
                  <a:lnTo>
                    <a:pt x="16" y="26"/>
                  </a:lnTo>
                  <a:lnTo>
                    <a:pt x="11" y="26"/>
                  </a:lnTo>
                  <a:lnTo>
                    <a:pt x="7" y="24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3"/>
                  </a:lnTo>
                  <a:lnTo>
                    <a:pt x="2" y="11"/>
                  </a:lnTo>
                  <a:lnTo>
                    <a:pt x="9" y="9"/>
                  </a:lnTo>
                  <a:lnTo>
                    <a:pt x="13" y="4"/>
                  </a:lnTo>
                  <a:lnTo>
                    <a:pt x="20" y="4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" name="Freeform 102">
              <a:extLst>
                <a:ext uri="{FF2B5EF4-FFF2-40B4-BE49-F238E27FC236}">
                  <a16:creationId xmlns:a16="http://schemas.microsoft.com/office/drawing/2014/main" id="{63278775-492C-481A-B724-E6E3F2265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8438" y="487363"/>
              <a:ext cx="73025" cy="49213"/>
            </a:xfrm>
            <a:custGeom>
              <a:avLst/>
              <a:gdLst>
                <a:gd name="T0" fmla="*/ 40 w 46"/>
                <a:gd name="T1" fmla="*/ 0 h 31"/>
                <a:gd name="T2" fmla="*/ 42 w 46"/>
                <a:gd name="T3" fmla="*/ 2 h 31"/>
                <a:gd name="T4" fmla="*/ 44 w 46"/>
                <a:gd name="T5" fmla="*/ 2 h 31"/>
                <a:gd name="T6" fmla="*/ 44 w 46"/>
                <a:gd name="T7" fmla="*/ 2 h 31"/>
                <a:gd name="T8" fmla="*/ 46 w 46"/>
                <a:gd name="T9" fmla="*/ 4 h 31"/>
                <a:gd name="T10" fmla="*/ 44 w 46"/>
                <a:gd name="T11" fmla="*/ 6 h 31"/>
                <a:gd name="T12" fmla="*/ 44 w 46"/>
                <a:gd name="T13" fmla="*/ 6 h 31"/>
                <a:gd name="T14" fmla="*/ 29 w 46"/>
                <a:gd name="T15" fmla="*/ 20 h 31"/>
                <a:gd name="T16" fmla="*/ 13 w 46"/>
                <a:gd name="T17" fmla="*/ 31 h 31"/>
                <a:gd name="T18" fmla="*/ 11 w 46"/>
                <a:gd name="T19" fmla="*/ 31 h 31"/>
                <a:gd name="T20" fmla="*/ 6 w 46"/>
                <a:gd name="T21" fmla="*/ 31 h 31"/>
                <a:gd name="T22" fmla="*/ 4 w 46"/>
                <a:gd name="T23" fmla="*/ 29 h 31"/>
                <a:gd name="T24" fmla="*/ 0 w 46"/>
                <a:gd name="T25" fmla="*/ 27 h 31"/>
                <a:gd name="T26" fmla="*/ 0 w 46"/>
                <a:gd name="T27" fmla="*/ 24 h 31"/>
                <a:gd name="T28" fmla="*/ 0 w 46"/>
                <a:gd name="T29" fmla="*/ 22 h 31"/>
                <a:gd name="T30" fmla="*/ 2 w 46"/>
                <a:gd name="T31" fmla="*/ 18 h 31"/>
                <a:gd name="T32" fmla="*/ 20 w 46"/>
                <a:gd name="T33" fmla="*/ 6 h 31"/>
                <a:gd name="T34" fmla="*/ 40 w 46"/>
                <a:gd name="T3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6" h="31">
                  <a:moveTo>
                    <a:pt x="40" y="0"/>
                  </a:moveTo>
                  <a:lnTo>
                    <a:pt x="42" y="2"/>
                  </a:lnTo>
                  <a:lnTo>
                    <a:pt x="44" y="2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4" y="6"/>
                  </a:lnTo>
                  <a:lnTo>
                    <a:pt x="44" y="6"/>
                  </a:lnTo>
                  <a:lnTo>
                    <a:pt x="29" y="20"/>
                  </a:lnTo>
                  <a:lnTo>
                    <a:pt x="13" y="31"/>
                  </a:lnTo>
                  <a:lnTo>
                    <a:pt x="11" y="31"/>
                  </a:lnTo>
                  <a:lnTo>
                    <a:pt x="6" y="31"/>
                  </a:lnTo>
                  <a:lnTo>
                    <a:pt x="4" y="29"/>
                  </a:lnTo>
                  <a:lnTo>
                    <a:pt x="0" y="27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20" y="6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" name="Freeform 103">
              <a:extLst>
                <a:ext uri="{FF2B5EF4-FFF2-40B4-BE49-F238E27FC236}">
                  <a16:creationId xmlns:a16="http://schemas.microsoft.com/office/drawing/2014/main" id="{442615B9-25FE-4457-825A-4D50E2696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9325" y="2897188"/>
              <a:ext cx="38100" cy="60325"/>
            </a:xfrm>
            <a:custGeom>
              <a:avLst/>
              <a:gdLst>
                <a:gd name="T0" fmla="*/ 18 w 24"/>
                <a:gd name="T1" fmla="*/ 0 h 38"/>
                <a:gd name="T2" fmla="*/ 22 w 24"/>
                <a:gd name="T3" fmla="*/ 3 h 38"/>
                <a:gd name="T4" fmla="*/ 22 w 24"/>
                <a:gd name="T5" fmla="*/ 7 h 38"/>
                <a:gd name="T6" fmla="*/ 24 w 24"/>
                <a:gd name="T7" fmla="*/ 9 h 38"/>
                <a:gd name="T8" fmla="*/ 24 w 24"/>
                <a:gd name="T9" fmla="*/ 12 h 38"/>
                <a:gd name="T10" fmla="*/ 24 w 24"/>
                <a:gd name="T11" fmla="*/ 16 h 38"/>
                <a:gd name="T12" fmla="*/ 22 w 24"/>
                <a:gd name="T13" fmla="*/ 23 h 38"/>
                <a:gd name="T14" fmla="*/ 22 w 24"/>
                <a:gd name="T15" fmla="*/ 29 h 38"/>
                <a:gd name="T16" fmla="*/ 20 w 24"/>
                <a:gd name="T17" fmla="*/ 34 h 38"/>
                <a:gd name="T18" fmla="*/ 18 w 24"/>
                <a:gd name="T19" fmla="*/ 38 h 38"/>
                <a:gd name="T20" fmla="*/ 15 w 24"/>
                <a:gd name="T21" fmla="*/ 38 h 38"/>
                <a:gd name="T22" fmla="*/ 13 w 24"/>
                <a:gd name="T23" fmla="*/ 38 h 38"/>
                <a:gd name="T24" fmla="*/ 11 w 24"/>
                <a:gd name="T25" fmla="*/ 38 h 38"/>
                <a:gd name="T26" fmla="*/ 9 w 24"/>
                <a:gd name="T27" fmla="*/ 38 h 38"/>
                <a:gd name="T28" fmla="*/ 4 w 24"/>
                <a:gd name="T29" fmla="*/ 32 h 38"/>
                <a:gd name="T30" fmla="*/ 2 w 24"/>
                <a:gd name="T31" fmla="*/ 25 h 38"/>
                <a:gd name="T32" fmla="*/ 0 w 24"/>
                <a:gd name="T33" fmla="*/ 18 h 38"/>
                <a:gd name="T34" fmla="*/ 2 w 24"/>
                <a:gd name="T35" fmla="*/ 14 h 38"/>
                <a:gd name="T36" fmla="*/ 2 w 24"/>
                <a:gd name="T37" fmla="*/ 9 h 38"/>
                <a:gd name="T38" fmla="*/ 6 w 24"/>
                <a:gd name="T39" fmla="*/ 5 h 38"/>
                <a:gd name="T40" fmla="*/ 11 w 24"/>
                <a:gd name="T41" fmla="*/ 3 h 38"/>
                <a:gd name="T42" fmla="*/ 15 w 24"/>
                <a:gd name="T43" fmla="*/ 0 h 38"/>
                <a:gd name="T44" fmla="*/ 18 w 24"/>
                <a:gd name="T4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4" h="38">
                  <a:moveTo>
                    <a:pt x="18" y="0"/>
                  </a:moveTo>
                  <a:lnTo>
                    <a:pt x="22" y="3"/>
                  </a:lnTo>
                  <a:lnTo>
                    <a:pt x="22" y="7"/>
                  </a:lnTo>
                  <a:lnTo>
                    <a:pt x="24" y="9"/>
                  </a:lnTo>
                  <a:lnTo>
                    <a:pt x="24" y="12"/>
                  </a:lnTo>
                  <a:lnTo>
                    <a:pt x="24" y="16"/>
                  </a:lnTo>
                  <a:lnTo>
                    <a:pt x="22" y="23"/>
                  </a:lnTo>
                  <a:lnTo>
                    <a:pt x="22" y="29"/>
                  </a:lnTo>
                  <a:lnTo>
                    <a:pt x="20" y="34"/>
                  </a:lnTo>
                  <a:lnTo>
                    <a:pt x="18" y="38"/>
                  </a:lnTo>
                  <a:lnTo>
                    <a:pt x="15" y="38"/>
                  </a:lnTo>
                  <a:lnTo>
                    <a:pt x="13" y="38"/>
                  </a:lnTo>
                  <a:lnTo>
                    <a:pt x="11" y="38"/>
                  </a:lnTo>
                  <a:lnTo>
                    <a:pt x="9" y="38"/>
                  </a:lnTo>
                  <a:lnTo>
                    <a:pt x="4" y="32"/>
                  </a:lnTo>
                  <a:lnTo>
                    <a:pt x="2" y="25"/>
                  </a:lnTo>
                  <a:lnTo>
                    <a:pt x="0" y="18"/>
                  </a:lnTo>
                  <a:lnTo>
                    <a:pt x="2" y="14"/>
                  </a:lnTo>
                  <a:lnTo>
                    <a:pt x="2" y="9"/>
                  </a:lnTo>
                  <a:lnTo>
                    <a:pt x="6" y="5"/>
                  </a:lnTo>
                  <a:lnTo>
                    <a:pt x="11" y="3"/>
                  </a:lnTo>
                  <a:lnTo>
                    <a:pt x="15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" name="Freeform 104">
              <a:extLst>
                <a:ext uri="{FF2B5EF4-FFF2-40B4-BE49-F238E27FC236}">
                  <a16:creationId xmlns:a16="http://schemas.microsoft.com/office/drawing/2014/main" id="{655542A7-DE5E-480E-AA53-4D835BA15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9950450" y="4137025"/>
              <a:ext cx="82550" cy="84138"/>
            </a:xfrm>
            <a:custGeom>
              <a:avLst/>
              <a:gdLst>
                <a:gd name="T0" fmla="*/ 43 w 52"/>
                <a:gd name="T1" fmla="*/ 0 h 53"/>
                <a:gd name="T2" fmla="*/ 45 w 52"/>
                <a:gd name="T3" fmla="*/ 0 h 53"/>
                <a:gd name="T4" fmla="*/ 49 w 52"/>
                <a:gd name="T5" fmla="*/ 4 h 53"/>
                <a:gd name="T6" fmla="*/ 52 w 52"/>
                <a:gd name="T7" fmla="*/ 6 h 53"/>
                <a:gd name="T8" fmla="*/ 52 w 52"/>
                <a:gd name="T9" fmla="*/ 9 h 53"/>
                <a:gd name="T10" fmla="*/ 49 w 52"/>
                <a:gd name="T11" fmla="*/ 11 h 53"/>
                <a:gd name="T12" fmla="*/ 40 w 52"/>
                <a:gd name="T13" fmla="*/ 18 h 53"/>
                <a:gd name="T14" fmla="*/ 34 w 52"/>
                <a:gd name="T15" fmla="*/ 24 h 53"/>
                <a:gd name="T16" fmla="*/ 27 w 52"/>
                <a:gd name="T17" fmla="*/ 33 h 53"/>
                <a:gd name="T18" fmla="*/ 20 w 52"/>
                <a:gd name="T19" fmla="*/ 40 h 53"/>
                <a:gd name="T20" fmla="*/ 14 w 52"/>
                <a:gd name="T21" fmla="*/ 46 h 53"/>
                <a:gd name="T22" fmla="*/ 5 w 52"/>
                <a:gd name="T23" fmla="*/ 53 h 53"/>
                <a:gd name="T24" fmla="*/ 3 w 52"/>
                <a:gd name="T25" fmla="*/ 53 h 53"/>
                <a:gd name="T26" fmla="*/ 3 w 52"/>
                <a:gd name="T27" fmla="*/ 53 h 53"/>
                <a:gd name="T28" fmla="*/ 0 w 52"/>
                <a:gd name="T29" fmla="*/ 51 h 53"/>
                <a:gd name="T30" fmla="*/ 0 w 52"/>
                <a:gd name="T31" fmla="*/ 51 h 53"/>
                <a:gd name="T32" fmla="*/ 0 w 52"/>
                <a:gd name="T33" fmla="*/ 51 h 53"/>
                <a:gd name="T34" fmla="*/ 0 w 52"/>
                <a:gd name="T35" fmla="*/ 49 h 53"/>
                <a:gd name="T36" fmla="*/ 0 w 52"/>
                <a:gd name="T37" fmla="*/ 46 h 53"/>
                <a:gd name="T38" fmla="*/ 3 w 52"/>
                <a:gd name="T39" fmla="*/ 44 h 53"/>
                <a:gd name="T40" fmla="*/ 20 w 52"/>
                <a:gd name="T41" fmla="*/ 24 h 53"/>
                <a:gd name="T42" fmla="*/ 36 w 52"/>
                <a:gd name="T43" fmla="*/ 2 h 53"/>
                <a:gd name="T44" fmla="*/ 38 w 52"/>
                <a:gd name="T45" fmla="*/ 0 h 53"/>
                <a:gd name="T46" fmla="*/ 43 w 52"/>
                <a:gd name="T4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2" h="53">
                  <a:moveTo>
                    <a:pt x="43" y="0"/>
                  </a:moveTo>
                  <a:lnTo>
                    <a:pt x="45" y="0"/>
                  </a:lnTo>
                  <a:lnTo>
                    <a:pt x="49" y="4"/>
                  </a:lnTo>
                  <a:lnTo>
                    <a:pt x="52" y="6"/>
                  </a:lnTo>
                  <a:lnTo>
                    <a:pt x="52" y="9"/>
                  </a:lnTo>
                  <a:lnTo>
                    <a:pt x="49" y="11"/>
                  </a:lnTo>
                  <a:lnTo>
                    <a:pt x="40" y="18"/>
                  </a:lnTo>
                  <a:lnTo>
                    <a:pt x="34" y="24"/>
                  </a:lnTo>
                  <a:lnTo>
                    <a:pt x="27" y="33"/>
                  </a:lnTo>
                  <a:lnTo>
                    <a:pt x="20" y="40"/>
                  </a:lnTo>
                  <a:lnTo>
                    <a:pt x="14" y="46"/>
                  </a:lnTo>
                  <a:lnTo>
                    <a:pt x="5" y="53"/>
                  </a:lnTo>
                  <a:lnTo>
                    <a:pt x="3" y="53"/>
                  </a:lnTo>
                  <a:lnTo>
                    <a:pt x="3" y="53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51"/>
                  </a:lnTo>
                  <a:lnTo>
                    <a:pt x="0" y="49"/>
                  </a:lnTo>
                  <a:lnTo>
                    <a:pt x="0" y="46"/>
                  </a:lnTo>
                  <a:lnTo>
                    <a:pt x="3" y="44"/>
                  </a:lnTo>
                  <a:lnTo>
                    <a:pt x="20" y="24"/>
                  </a:lnTo>
                  <a:lnTo>
                    <a:pt x="36" y="2"/>
                  </a:lnTo>
                  <a:lnTo>
                    <a:pt x="38" y="0"/>
                  </a:lnTo>
                  <a:lnTo>
                    <a:pt x="4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" name="Freeform 105">
              <a:extLst>
                <a:ext uri="{FF2B5EF4-FFF2-40B4-BE49-F238E27FC236}">
                  <a16:creationId xmlns:a16="http://schemas.microsoft.com/office/drawing/2014/main" id="{AFBB367B-E5A7-49D9-98B8-06A3AE347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28250" y="4125913"/>
              <a:ext cx="41275" cy="74613"/>
            </a:xfrm>
            <a:custGeom>
              <a:avLst/>
              <a:gdLst>
                <a:gd name="T0" fmla="*/ 15 w 26"/>
                <a:gd name="T1" fmla="*/ 0 h 47"/>
                <a:gd name="T2" fmla="*/ 15 w 26"/>
                <a:gd name="T3" fmla="*/ 2 h 47"/>
                <a:gd name="T4" fmla="*/ 17 w 26"/>
                <a:gd name="T5" fmla="*/ 5 h 47"/>
                <a:gd name="T6" fmla="*/ 22 w 26"/>
                <a:gd name="T7" fmla="*/ 5 h 47"/>
                <a:gd name="T8" fmla="*/ 24 w 26"/>
                <a:gd name="T9" fmla="*/ 9 h 47"/>
                <a:gd name="T10" fmla="*/ 26 w 26"/>
                <a:gd name="T11" fmla="*/ 13 h 47"/>
                <a:gd name="T12" fmla="*/ 22 w 26"/>
                <a:gd name="T13" fmla="*/ 18 h 47"/>
                <a:gd name="T14" fmla="*/ 22 w 26"/>
                <a:gd name="T15" fmla="*/ 22 h 47"/>
                <a:gd name="T16" fmla="*/ 26 w 26"/>
                <a:gd name="T17" fmla="*/ 29 h 47"/>
                <a:gd name="T18" fmla="*/ 26 w 26"/>
                <a:gd name="T19" fmla="*/ 29 h 47"/>
                <a:gd name="T20" fmla="*/ 26 w 26"/>
                <a:gd name="T21" fmla="*/ 29 h 47"/>
                <a:gd name="T22" fmla="*/ 26 w 26"/>
                <a:gd name="T23" fmla="*/ 29 h 47"/>
                <a:gd name="T24" fmla="*/ 24 w 26"/>
                <a:gd name="T25" fmla="*/ 33 h 47"/>
                <a:gd name="T26" fmla="*/ 24 w 26"/>
                <a:gd name="T27" fmla="*/ 38 h 47"/>
                <a:gd name="T28" fmla="*/ 22 w 26"/>
                <a:gd name="T29" fmla="*/ 45 h 47"/>
                <a:gd name="T30" fmla="*/ 20 w 26"/>
                <a:gd name="T31" fmla="*/ 47 h 47"/>
                <a:gd name="T32" fmla="*/ 17 w 26"/>
                <a:gd name="T33" fmla="*/ 47 h 47"/>
                <a:gd name="T34" fmla="*/ 15 w 26"/>
                <a:gd name="T35" fmla="*/ 47 h 47"/>
                <a:gd name="T36" fmla="*/ 6 w 26"/>
                <a:gd name="T37" fmla="*/ 40 h 47"/>
                <a:gd name="T38" fmla="*/ 2 w 26"/>
                <a:gd name="T39" fmla="*/ 38 h 47"/>
                <a:gd name="T40" fmla="*/ 0 w 26"/>
                <a:gd name="T41" fmla="*/ 33 h 47"/>
                <a:gd name="T42" fmla="*/ 0 w 26"/>
                <a:gd name="T43" fmla="*/ 31 h 47"/>
                <a:gd name="T44" fmla="*/ 4 w 26"/>
                <a:gd name="T45" fmla="*/ 27 h 47"/>
                <a:gd name="T46" fmla="*/ 6 w 26"/>
                <a:gd name="T47" fmla="*/ 20 h 47"/>
                <a:gd name="T48" fmla="*/ 8 w 26"/>
                <a:gd name="T49" fmla="*/ 13 h 47"/>
                <a:gd name="T50" fmla="*/ 8 w 26"/>
                <a:gd name="T51" fmla="*/ 7 h 47"/>
                <a:gd name="T52" fmla="*/ 15 w 26"/>
                <a:gd name="T53" fmla="*/ 2 h 47"/>
                <a:gd name="T54" fmla="*/ 15 w 26"/>
                <a:gd name="T55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6" h="47">
                  <a:moveTo>
                    <a:pt x="15" y="0"/>
                  </a:moveTo>
                  <a:lnTo>
                    <a:pt x="15" y="2"/>
                  </a:lnTo>
                  <a:lnTo>
                    <a:pt x="17" y="5"/>
                  </a:lnTo>
                  <a:lnTo>
                    <a:pt x="22" y="5"/>
                  </a:lnTo>
                  <a:lnTo>
                    <a:pt x="24" y="9"/>
                  </a:lnTo>
                  <a:lnTo>
                    <a:pt x="26" y="13"/>
                  </a:lnTo>
                  <a:lnTo>
                    <a:pt x="22" y="18"/>
                  </a:lnTo>
                  <a:lnTo>
                    <a:pt x="22" y="22"/>
                  </a:lnTo>
                  <a:lnTo>
                    <a:pt x="26" y="29"/>
                  </a:lnTo>
                  <a:lnTo>
                    <a:pt x="26" y="29"/>
                  </a:lnTo>
                  <a:lnTo>
                    <a:pt x="26" y="29"/>
                  </a:lnTo>
                  <a:lnTo>
                    <a:pt x="26" y="29"/>
                  </a:lnTo>
                  <a:lnTo>
                    <a:pt x="24" y="33"/>
                  </a:lnTo>
                  <a:lnTo>
                    <a:pt x="24" y="38"/>
                  </a:lnTo>
                  <a:lnTo>
                    <a:pt x="22" y="45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6" y="40"/>
                  </a:lnTo>
                  <a:lnTo>
                    <a:pt x="2" y="38"/>
                  </a:lnTo>
                  <a:lnTo>
                    <a:pt x="0" y="33"/>
                  </a:lnTo>
                  <a:lnTo>
                    <a:pt x="0" y="31"/>
                  </a:lnTo>
                  <a:lnTo>
                    <a:pt x="4" y="27"/>
                  </a:lnTo>
                  <a:lnTo>
                    <a:pt x="6" y="20"/>
                  </a:lnTo>
                  <a:lnTo>
                    <a:pt x="8" y="13"/>
                  </a:lnTo>
                  <a:lnTo>
                    <a:pt x="8" y="7"/>
                  </a:lnTo>
                  <a:lnTo>
                    <a:pt x="15" y="2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" name="Freeform 106">
              <a:extLst>
                <a:ext uri="{FF2B5EF4-FFF2-40B4-BE49-F238E27FC236}">
                  <a16:creationId xmlns:a16="http://schemas.microsoft.com/office/drawing/2014/main" id="{D4889D67-452E-488A-854C-FD174F8DA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13075" y="3857625"/>
              <a:ext cx="66675" cy="31750"/>
            </a:xfrm>
            <a:custGeom>
              <a:avLst/>
              <a:gdLst>
                <a:gd name="T0" fmla="*/ 18 w 42"/>
                <a:gd name="T1" fmla="*/ 0 h 20"/>
                <a:gd name="T2" fmla="*/ 25 w 42"/>
                <a:gd name="T3" fmla="*/ 0 h 20"/>
                <a:gd name="T4" fmla="*/ 31 w 42"/>
                <a:gd name="T5" fmla="*/ 0 h 20"/>
                <a:gd name="T6" fmla="*/ 38 w 42"/>
                <a:gd name="T7" fmla="*/ 2 h 20"/>
                <a:gd name="T8" fmla="*/ 42 w 42"/>
                <a:gd name="T9" fmla="*/ 9 h 20"/>
                <a:gd name="T10" fmla="*/ 42 w 42"/>
                <a:gd name="T11" fmla="*/ 11 h 20"/>
                <a:gd name="T12" fmla="*/ 42 w 42"/>
                <a:gd name="T13" fmla="*/ 13 h 20"/>
                <a:gd name="T14" fmla="*/ 40 w 42"/>
                <a:gd name="T15" fmla="*/ 16 h 20"/>
                <a:gd name="T16" fmla="*/ 33 w 42"/>
                <a:gd name="T17" fmla="*/ 18 h 20"/>
                <a:gd name="T18" fmla="*/ 25 w 42"/>
                <a:gd name="T19" fmla="*/ 20 h 20"/>
                <a:gd name="T20" fmla="*/ 18 w 42"/>
                <a:gd name="T21" fmla="*/ 18 h 20"/>
                <a:gd name="T22" fmla="*/ 11 w 42"/>
                <a:gd name="T23" fmla="*/ 16 h 20"/>
                <a:gd name="T24" fmla="*/ 7 w 42"/>
                <a:gd name="T25" fmla="*/ 11 h 20"/>
                <a:gd name="T26" fmla="*/ 0 w 42"/>
                <a:gd name="T27" fmla="*/ 7 h 20"/>
                <a:gd name="T28" fmla="*/ 0 w 42"/>
                <a:gd name="T29" fmla="*/ 2 h 20"/>
                <a:gd name="T30" fmla="*/ 2 w 42"/>
                <a:gd name="T31" fmla="*/ 2 h 20"/>
                <a:gd name="T32" fmla="*/ 11 w 42"/>
                <a:gd name="T33" fmla="*/ 0 h 20"/>
                <a:gd name="T34" fmla="*/ 18 w 42"/>
                <a:gd name="T3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2" h="20">
                  <a:moveTo>
                    <a:pt x="18" y="0"/>
                  </a:moveTo>
                  <a:lnTo>
                    <a:pt x="25" y="0"/>
                  </a:lnTo>
                  <a:lnTo>
                    <a:pt x="31" y="0"/>
                  </a:lnTo>
                  <a:lnTo>
                    <a:pt x="38" y="2"/>
                  </a:lnTo>
                  <a:lnTo>
                    <a:pt x="42" y="9"/>
                  </a:lnTo>
                  <a:lnTo>
                    <a:pt x="42" y="11"/>
                  </a:lnTo>
                  <a:lnTo>
                    <a:pt x="42" y="13"/>
                  </a:lnTo>
                  <a:lnTo>
                    <a:pt x="40" y="16"/>
                  </a:lnTo>
                  <a:lnTo>
                    <a:pt x="33" y="18"/>
                  </a:lnTo>
                  <a:lnTo>
                    <a:pt x="25" y="20"/>
                  </a:lnTo>
                  <a:lnTo>
                    <a:pt x="18" y="18"/>
                  </a:lnTo>
                  <a:lnTo>
                    <a:pt x="11" y="16"/>
                  </a:lnTo>
                  <a:lnTo>
                    <a:pt x="7" y="11"/>
                  </a:lnTo>
                  <a:lnTo>
                    <a:pt x="0" y="7"/>
                  </a:lnTo>
                  <a:lnTo>
                    <a:pt x="0" y="2"/>
                  </a:lnTo>
                  <a:lnTo>
                    <a:pt x="2" y="2"/>
                  </a:lnTo>
                  <a:lnTo>
                    <a:pt x="11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" name="Freeform 107">
              <a:extLst>
                <a:ext uri="{FF2B5EF4-FFF2-40B4-BE49-F238E27FC236}">
                  <a16:creationId xmlns:a16="http://schemas.microsoft.com/office/drawing/2014/main" id="{102CF33E-FCC8-4A07-96A4-66FAB0464B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9200" y="4097338"/>
              <a:ext cx="42863" cy="49213"/>
            </a:xfrm>
            <a:custGeom>
              <a:avLst/>
              <a:gdLst>
                <a:gd name="T0" fmla="*/ 0 w 27"/>
                <a:gd name="T1" fmla="*/ 0 h 31"/>
                <a:gd name="T2" fmla="*/ 9 w 27"/>
                <a:gd name="T3" fmla="*/ 3 h 31"/>
                <a:gd name="T4" fmla="*/ 18 w 27"/>
                <a:gd name="T5" fmla="*/ 5 h 31"/>
                <a:gd name="T6" fmla="*/ 25 w 27"/>
                <a:gd name="T7" fmla="*/ 9 h 31"/>
                <a:gd name="T8" fmla="*/ 27 w 27"/>
                <a:gd name="T9" fmla="*/ 11 h 31"/>
                <a:gd name="T10" fmla="*/ 27 w 27"/>
                <a:gd name="T11" fmla="*/ 14 h 31"/>
                <a:gd name="T12" fmla="*/ 27 w 27"/>
                <a:gd name="T13" fmla="*/ 20 h 31"/>
                <a:gd name="T14" fmla="*/ 20 w 27"/>
                <a:gd name="T15" fmla="*/ 25 h 31"/>
                <a:gd name="T16" fmla="*/ 20 w 27"/>
                <a:gd name="T17" fmla="*/ 25 h 31"/>
                <a:gd name="T18" fmla="*/ 23 w 27"/>
                <a:gd name="T19" fmla="*/ 25 h 31"/>
                <a:gd name="T20" fmla="*/ 16 w 27"/>
                <a:gd name="T21" fmla="*/ 31 h 31"/>
                <a:gd name="T22" fmla="*/ 14 w 27"/>
                <a:gd name="T23" fmla="*/ 31 h 31"/>
                <a:gd name="T24" fmla="*/ 9 w 27"/>
                <a:gd name="T25" fmla="*/ 31 h 31"/>
                <a:gd name="T26" fmla="*/ 7 w 27"/>
                <a:gd name="T27" fmla="*/ 31 h 31"/>
                <a:gd name="T28" fmla="*/ 5 w 27"/>
                <a:gd name="T29" fmla="*/ 31 h 31"/>
                <a:gd name="T30" fmla="*/ 3 w 27"/>
                <a:gd name="T31" fmla="*/ 29 h 31"/>
                <a:gd name="T32" fmla="*/ 0 w 27"/>
                <a:gd name="T33" fmla="*/ 27 h 31"/>
                <a:gd name="T34" fmla="*/ 0 w 27"/>
                <a:gd name="T35" fmla="*/ 0 h 31"/>
                <a:gd name="T36" fmla="*/ 0 w 27"/>
                <a:gd name="T37" fmla="*/ 0 h 31"/>
                <a:gd name="T38" fmla="*/ 0 w 27"/>
                <a:gd name="T3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" h="31">
                  <a:moveTo>
                    <a:pt x="0" y="0"/>
                  </a:moveTo>
                  <a:lnTo>
                    <a:pt x="9" y="3"/>
                  </a:lnTo>
                  <a:lnTo>
                    <a:pt x="18" y="5"/>
                  </a:lnTo>
                  <a:lnTo>
                    <a:pt x="25" y="9"/>
                  </a:lnTo>
                  <a:lnTo>
                    <a:pt x="27" y="11"/>
                  </a:lnTo>
                  <a:lnTo>
                    <a:pt x="27" y="14"/>
                  </a:lnTo>
                  <a:lnTo>
                    <a:pt x="27" y="20"/>
                  </a:lnTo>
                  <a:lnTo>
                    <a:pt x="20" y="25"/>
                  </a:lnTo>
                  <a:lnTo>
                    <a:pt x="20" y="25"/>
                  </a:lnTo>
                  <a:lnTo>
                    <a:pt x="23" y="25"/>
                  </a:lnTo>
                  <a:lnTo>
                    <a:pt x="16" y="31"/>
                  </a:lnTo>
                  <a:lnTo>
                    <a:pt x="14" y="31"/>
                  </a:lnTo>
                  <a:lnTo>
                    <a:pt x="9" y="31"/>
                  </a:lnTo>
                  <a:lnTo>
                    <a:pt x="7" y="31"/>
                  </a:lnTo>
                  <a:lnTo>
                    <a:pt x="5" y="31"/>
                  </a:lnTo>
                  <a:lnTo>
                    <a:pt x="3" y="29"/>
                  </a:lnTo>
                  <a:lnTo>
                    <a:pt x="0" y="2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" name="Freeform 108">
              <a:extLst>
                <a:ext uri="{FF2B5EF4-FFF2-40B4-BE49-F238E27FC236}">
                  <a16:creationId xmlns:a16="http://schemas.microsoft.com/office/drawing/2014/main" id="{AF250DA3-096B-431D-9F1E-CC20028AB2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375" y="1408113"/>
              <a:ext cx="49213" cy="34925"/>
            </a:xfrm>
            <a:custGeom>
              <a:avLst/>
              <a:gdLst>
                <a:gd name="T0" fmla="*/ 22 w 31"/>
                <a:gd name="T1" fmla="*/ 0 h 22"/>
                <a:gd name="T2" fmla="*/ 26 w 31"/>
                <a:gd name="T3" fmla="*/ 2 h 22"/>
                <a:gd name="T4" fmla="*/ 31 w 31"/>
                <a:gd name="T5" fmla="*/ 5 h 22"/>
                <a:gd name="T6" fmla="*/ 31 w 31"/>
                <a:gd name="T7" fmla="*/ 7 h 22"/>
                <a:gd name="T8" fmla="*/ 31 w 31"/>
                <a:gd name="T9" fmla="*/ 11 h 22"/>
                <a:gd name="T10" fmla="*/ 31 w 31"/>
                <a:gd name="T11" fmla="*/ 16 h 22"/>
                <a:gd name="T12" fmla="*/ 26 w 31"/>
                <a:gd name="T13" fmla="*/ 20 h 22"/>
                <a:gd name="T14" fmla="*/ 24 w 31"/>
                <a:gd name="T15" fmla="*/ 22 h 22"/>
                <a:gd name="T16" fmla="*/ 15 w 31"/>
                <a:gd name="T17" fmla="*/ 22 h 22"/>
                <a:gd name="T18" fmla="*/ 8 w 31"/>
                <a:gd name="T19" fmla="*/ 22 h 22"/>
                <a:gd name="T20" fmla="*/ 4 w 31"/>
                <a:gd name="T21" fmla="*/ 18 h 22"/>
                <a:gd name="T22" fmla="*/ 0 w 31"/>
                <a:gd name="T23" fmla="*/ 13 h 22"/>
                <a:gd name="T24" fmla="*/ 0 w 31"/>
                <a:gd name="T25" fmla="*/ 9 h 22"/>
                <a:gd name="T26" fmla="*/ 0 w 31"/>
                <a:gd name="T27" fmla="*/ 7 h 22"/>
                <a:gd name="T28" fmla="*/ 2 w 31"/>
                <a:gd name="T29" fmla="*/ 5 h 22"/>
                <a:gd name="T30" fmla="*/ 13 w 31"/>
                <a:gd name="T31" fmla="*/ 2 h 22"/>
                <a:gd name="T32" fmla="*/ 22 w 31"/>
                <a:gd name="T3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22">
                  <a:moveTo>
                    <a:pt x="22" y="0"/>
                  </a:moveTo>
                  <a:lnTo>
                    <a:pt x="26" y="2"/>
                  </a:lnTo>
                  <a:lnTo>
                    <a:pt x="31" y="5"/>
                  </a:lnTo>
                  <a:lnTo>
                    <a:pt x="31" y="7"/>
                  </a:lnTo>
                  <a:lnTo>
                    <a:pt x="31" y="11"/>
                  </a:lnTo>
                  <a:lnTo>
                    <a:pt x="31" y="16"/>
                  </a:lnTo>
                  <a:lnTo>
                    <a:pt x="26" y="20"/>
                  </a:lnTo>
                  <a:lnTo>
                    <a:pt x="24" y="22"/>
                  </a:lnTo>
                  <a:lnTo>
                    <a:pt x="15" y="22"/>
                  </a:lnTo>
                  <a:lnTo>
                    <a:pt x="8" y="22"/>
                  </a:lnTo>
                  <a:lnTo>
                    <a:pt x="4" y="18"/>
                  </a:lnTo>
                  <a:lnTo>
                    <a:pt x="0" y="13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5"/>
                  </a:lnTo>
                  <a:lnTo>
                    <a:pt x="13" y="2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" name="Freeform 109">
              <a:extLst>
                <a:ext uri="{FF2B5EF4-FFF2-40B4-BE49-F238E27FC236}">
                  <a16:creationId xmlns:a16="http://schemas.microsoft.com/office/drawing/2014/main" id="{B0E446CA-C890-46C8-B903-5AA86EE36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80313" y="1033463"/>
              <a:ext cx="46038" cy="42863"/>
            </a:xfrm>
            <a:custGeom>
              <a:avLst/>
              <a:gdLst>
                <a:gd name="T0" fmla="*/ 16 w 29"/>
                <a:gd name="T1" fmla="*/ 0 h 27"/>
                <a:gd name="T2" fmla="*/ 18 w 29"/>
                <a:gd name="T3" fmla="*/ 0 h 27"/>
                <a:gd name="T4" fmla="*/ 23 w 29"/>
                <a:gd name="T5" fmla="*/ 5 h 27"/>
                <a:gd name="T6" fmla="*/ 27 w 29"/>
                <a:gd name="T7" fmla="*/ 9 h 27"/>
                <a:gd name="T8" fmla="*/ 29 w 29"/>
                <a:gd name="T9" fmla="*/ 16 h 27"/>
                <a:gd name="T10" fmla="*/ 29 w 29"/>
                <a:gd name="T11" fmla="*/ 16 h 27"/>
                <a:gd name="T12" fmla="*/ 29 w 29"/>
                <a:gd name="T13" fmla="*/ 18 h 27"/>
                <a:gd name="T14" fmla="*/ 27 w 29"/>
                <a:gd name="T15" fmla="*/ 23 h 27"/>
                <a:gd name="T16" fmla="*/ 23 w 29"/>
                <a:gd name="T17" fmla="*/ 25 h 27"/>
                <a:gd name="T18" fmla="*/ 16 w 29"/>
                <a:gd name="T19" fmla="*/ 27 h 27"/>
                <a:gd name="T20" fmla="*/ 11 w 29"/>
                <a:gd name="T21" fmla="*/ 27 h 27"/>
                <a:gd name="T22" fmla="*/ 7 w 29"/>
                <a:gd name="T23" fmla="*/ 27 h 27"/>
                <a:gd name="T24" fmla="*/ 5 w 29"/>
                <a:gd name="T25" fmla="*/ 23 h 27"/>
                <a:gd name="T26" fmla="*/ 3 w 29"/>
                <a:gd name="T27" fmla="*/ 20 h 27"/>
                <a:gd name="T28" fmla="*/ 0 w 29"/>
                <a:gd name="T29" fmla="*/ 14 h 27"/>
                <a:gd name="T30" fmla="*/ 3 w 29"/>
                <a:gd name="T31" fmla="*/ 7 h 27"/>
                <a:gd name="T32" fmla="*/ 7 w 29"/>
                <a:gd name="T33" fmla="*/ 3 h 27"/>
                <a:gd name="T34" fmla="*/ 14 w 29"/>
                <a:gd name="T35" fmla="*/ 0 h 27"/>
                <a:gd name="T36" fmla="*/ 16 w 29"/>
                <a:gd name="T3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9" h="27">
                  <a:moveTo>
                    <a:pt x="16" y="0"/>
                  </a:moveTo>
                  <a:lnTo>
                    <a:pt x="18" y="0"/>
                  </a:lnTo>
                  <a:lnTo>
                    <a:pt x="23" y="5"/>
                  </a:lnTo>
                  <a:lnTo>
                    <a:pt x="27" y="9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29" y="18"/>
                  </a:lnTo>
                  <a:lnTo>
                    <a:pt x="27" y="23"/>
                  </a:lnTo>
                  <a:lnTo>
                    <a:pt x="23" y="25"/>
                  </a:lnTo>
                  <a:lnTo>
                    <a:pt x="16" y="27"/>
                  </a:lnTo>
                  <a:lnTo>
                    <a:pt x="11" y="27"/>
                  </a:lnTo>
                  <a:lnTo>
                    <a:pt x="7" y="27"/>
                  </a:lnTo>
                  <a:lnTo>
                    <a:pt x="5" y="23"/>
                  </a:lnTo>
                  <a:lnTo>
                    <a:pt x="3" y="20"/>
                  </a:lnTo>
                  <a:lnTo>
                    <a:pt x="0" y="14"/>
                  </a:lnTo>
                  <a:lnTo>
                    <a:pt x="3" y="7"/>
                  </a:lnTo>
                  <a:lnTo>
                    <a:pt x="7" y="3"/>
                  </a:lnTo>
                  <a:lnTo>
                    <a:pt x="14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" name="Freeform 110">
              <a:extLst>
                <a:ext uri="{FF2B5EF4-FFF2-40B4-BE49-F238E27FC236}">
                  <a16:creationId xmlns:a16="http://schemas.microsoft.com/office/drawing/2014/main" id="{57584F5B-1AFE-4C9F-B534-FF59D5C8A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1138" y="3208338"/>
              <a:ext cx="85725" cy="25400"/>
            </a:xfrm>
            <a:custGeom>
              <a:avLst/>
              <a:gdLst>
                <a:gd name="T0" fmla="*/ 7 w 54"/>
                <a:gd name="T1" fmla="*/ 0 h 16"/>
                <a:gd name="T2" fmla="*/ 18 w 54"/>
                <a:gd name="T3" fmla="*/ 0 h 16"/>
                <a:gd name="T4" fmla="*/ 31 w 54"/>
                <a:gd name="T5" fmla="*/ 0 h 16"/>
                <a:gd name="T6" fmla="*/ 38 w 54"/>
                <a:gd name="T7" fmla="*/ 2 h 16"/>
                <a:gd name="T8" fmla="*/ 45 w 54"/>
                <a:gd name="T9" fmla="*/ 4 h 16"/>
                <a:gd name="T10" fmla="*/ 51 w 54"/>
                <a:gd name="T11" fmla="*/ 7 h 16"/>
                <a:gd name="T12" fmla="*/ 51 w 54"/>
                <a:gd name="T13" fmla="*/ 9 h 16"/>
                <a:gd name="T14" fmla="*/ 54 w 54"/>
                <a:gd name="T15" fmla="*/ 11 h 16"/>
                <a:gd name="T16" fmla="*/ 51 w 54"/>
                <a:gd name="T17" fmla="*/ 13 h 16"/>
                <a:gd name="T18" fmla="*/ 51 w 54"/>
                <a:gd name="T19" fmla="*/ 13 h 16"/>
                <a:gd name="T20" fmla="*/ 29 w 54"/>
                <a:gd name="T21" fmla="*/ 16 h 16"/>
                <a:gd name="T22" fmla="*/ 29 w 54"/>
                <a:gd name="T23" fmla="*/ 16 h 16"/>
                <a:gd name="T24" fmla="*/ 27 w 54"/>
                <a:gd name="T25" fmla="*/ 16 h 16"/>
                <a:gd name="T26" fmla="*/ 0 w 54"/>
                <a:gd name="T27" fmla="*/ 9 h 16"/>
                <a:gd name="T28" fmla="*/ 0 w 54"/>
                <a:gd name="T29" fmla="*/ 9 h 16"/>
                <a:gd name="T30" fmla="*/ 0 w 54"/>
                <a:gd name="T31" fmla="*/ 4 h 16"/>
                <a:gd name="T32" fmla="*/ 0 w 54"/>
                <a:gd name="T33" fmla="*/ 2 h 16"/>
                <a:gd name="T34" fmla="*/ 3 w 54"/>
                <a:gd name="T35" fmla="*/ 0 h 16"/>
                <a:gd name="T36" fmla="*/ 5 w 54"/>
                <a:gd name="T37" fmla="*/ 0 h 16"/>
                <a:gd name="T38" fmla="*/ 7 w 54"/>
                <a:gd name="T3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4" h="16">
                  <a:moveTo>
                    <a:pt x="7" y="0"/>
                  </a:moveTo>
                  <a:lnTo>
                    <a:pt x="18" y="0"/>
                  </a:lnTo>
                  <a:lnTo>
                    <a:pt x="31" y="0"/>
                  </a:lnTo>
                  <a:lnTo>
                    <a:pt x="38" y="2"/>
                  </a:lnTo>
                  <a:lnTo>
                    <a:pt x="45" y="4"/>
                  </a:lnTo>
                  <a:lnTo>
                    <a:pt x="51" y="7"/>
                  </a:lnTo>
                  <a:lnTo>
                    <a:pt x="51" y="9"/>
                  </a:lnTo>
                  <a:lnTo>
                    <a:pt x="54" y="11"/>
                  </a:lnTo>
                  <a:lnTo>
                    <a:pt x="51" y="13"/>
                  </a:lnTo>
                  <a:lnTo>
                    <a:pt x="51" y="13"/>
                  </a:lnTo>
                  <a:lnTo>
                    <a:pt x="29" y="16"/>
                  </a:lnTo>
                  <a:lnTo>
                    <a:pt x="29" y="16"/>
                  </a:lnTo>
                  <a:lnTo>
                    <a:pt x="27" y="16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4"/>
                  </a:lnTo>
                  <a:lnTo>
                    <a:pt x="0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" name="Freeform 111">
              <a:extLst>
                <a:ext uri="{FF2B5EF4-FFF2-40B4-BE49-F238E27FC236}">
                  <a16:creationId xmlns:a16="http://schemas.microsoft.com/office/drawing/2014/main" id="{9201F072-4B26-4D4C-AA63-7178E21219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5188" y="3857625"/>
              <a:ext cx="60325" cy="28575"/>
            </a:xfrm>
            <a:custGeom>
              <a:avLst/>
              <a:gdLst>
                <a:gd name="T0" fmla="*/ 20 w 38"/>
                <a:gd name="T1" fmla="*/ 0 h 18"/>
                <a:gd name="T2" fmla="*/ 26 w 38"/>
                <a:gd name="T3" fmla="*/ 0 h 18"/>
                <a:gd name="T4" fmla="*/ 31 w 38"/>
                <a:gd name="T5" fmla="*/ 0 h 18"/>
                <a:gd name="T6" fmla="*/ 33 w 38"/>
                <a:gd name="T7" fmla="*/ 2 h 18"/>
                <a:gd name="T8" fmla="*/ 38 w 38"/>
                <a:gd name="T9" fmla="*/ 7 h 18"/>
                <a:gd name="T10" fmla="*/ 38 w 38"/>
                <a:gd name="T11" fmla="*/ 9 h 18"/>
                <a:gd name="T12" fmla="*/ 35 w 38"/>
                <a:gd name="T13" fmla="*/ 11 h 18"/>
                <a:gd name="T14" fmla="*/ 26 w 38"/>
                <a:gd name="T15" fmla="*/ 16 h 18"/>
                <a:gd name="T16" fmla="*/ 18 w 38"/>
                <a:gd name="T17" fmla="*/ 18 h 18"/>
                <a:gd name="T18" fmla="*/ 9 w 38"/>
                <a:gd name="T19" fmla="*/ 16 h 18"/>
                <a:gd name="T20" fmla="*/ 6 w 38"/>
                <a:gd name="T21" fmla="*/ 16 h 18"/>
                <a:gd name="T22" fmla="*/ 4 w 38"/>
                <a:gd name="T23" fmla="*/ 13 h 18"/>
                <a:gd name="T24" fmla="*/ 2 w 38"/>
                <a:gd name="T25" fmla="*/ 13 h 18"/>
                <a:gd name="T26" fmla="*/ 0 w 38"/>
                <a:gd name="T27" fmla="*/ 11 h 18"/>
                <a:gd name="T28" fmla="*/ 0 w 38"/>
                <a:gd name="T29" fmla="*/ 9 h 18"/>
                <a:gd name="T30" fmla="*/ 2 w 38"/>
                <a:gd name="T31" fmla="*/ 5 h 18"/>
                <a:gd name="T32" fmla="*/ 2 w 38"/>
                <a:gd name="T33" fmla="*/ 2 h 18"/>
                <a:gd name="T34" fmla="*/ 4 w 38"/>
                <a:gd name="T35" fmla="*/ 2 h 18"/>
                <a:gd name="T36" fmla="*/ 13 w 38"/>
                <a:gd name="T37" fmla="*/ 0 h 18"/>
                <a:gd name="T38" fmla="*/ 20 w 38"/>
                <a:gd name="T3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18">
                  <a:moveTo>
                    <a:pt x="20" y="0"/>
                  </a:moveTo>
                  <a:lnTo>
                    <a:pt x="26" y="0"/>
                  </a:lnTo>
                  <a:lnTo>
                    <a:pt x="31" y="0"/>
                  </a:lnTo>
                  <a:lnTo>
                    <a:pt x="33" y="2"/>
                  </a:lnTo>
                  <a:lnTo>
                    <a:pt x="38" y="7"/>
                  </a:lnTo>
                  <a:lnTo>
                    <a:pt x="38" y="9"/>
                  </a:lnTo>
                  <a:lnTo>
                    <a:pt x="35" y="11"/>
                  </a:lnTo>
                  <a:lnTo>
                    <a:pt x="26" y="16"/>
                  </a:lnTo>
                  <a:lnTo>
                    <a:pt x="18" y="18"/>
                  </a:lnTo>
                  <a:lnTo>
                    <a:pt x="9" y="16"/>
                  </a:lnTo>
                  <a:lnTo>
                    <a:pt x="6" y="16"/>
                  </a:lnTo>
                  <a:lnTo>
                    <a:pt x="4" y="13"/>
                  </a:lnTo>
                  <a:lnTo>
                    <a:pt x="2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2" y="5"/>
                  </a:lnTo>
                  <a:lnTo>
                    <a:pt x="2" y="2"/>
                  </a:lnTo>
                  <a:lnTo>
                    <a:pt x="4" y="2"/>
                  </a:lnTo>
                  <a:lnTo>
                    <a:pt x="13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" name="Freeform 112">
              <a:extLst>
                <a:ext uri="{FF2B5EF4-FFF2-40B4-BE49-F238E27FC236}">
                  <a16:creationId xmlns:a16="http://schemas.microsoft.com/office/drawing/2014/main" id="{0D7F6AE6-D8B9-42D7-81EB-A44B71E03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0463" y="4030663"/>
              <a:ext cx="38100" cy="52388"/>
            </a:xfrm>
            <a:custGeom>
              <a:avLst/>
              <a:gdLst>
                <a:gd name="T0" fmla="*/ 6 w 24"/>
                <a:gd name="T1" fmla="*/ 0 h 33"/>
                <a:gd name="T2" fmla="*/ 11 w 24"/>
                <a:gd name="T3" fmla="*/ 0 h 33"/>
                <a:gd name="T4" fmla="*/ 15 w 24"/>
                <a:gd name="T5" fmla="*/ 2 h 33"/>
                <a:gd name="T6" fmla="*/ 20 w 24"/>
                <a:gd name="T7" fmla="*/ 7 h 33"/>
                <a:gd name="T8" fmla="*/ 22 w 24"/>
                <a:gd name="T9" fmla="*/ 11 h 33"/>
                <a:gd name="T10" fmla="*/ 24 w 24"/>
                <a:gd name="T11" fmla="*/ 18 h 33"/>
                <a:gd name="T12" fmla="*/ 24 w 24"/>
                <a:gd name="T13" fmla="*/ 25 h 33"/>
                <a:gd name="T14" fmla="*/ 22 w 24"/>
                <a:gd name="T15" fmla="*/ 29 h 33"/>
                <a:gd name="T16" fmla="*/ 20 w 24"/>
                <a:gd name="T17" fmla="*/ 31 h 33"/>
                <a:gd name="T18" fmla="*/ 17 w 24"/>
                <a:gd name="T19" fmla="*/ 33 h 33"/>
                <a:gd name="T20" fmla="*/ 13 w 24"/>
                <a:gd name="T21" fmla="*/ 33 h 33"/>
                <a:gd name="T22" fmla="*/ 11 w 24"/>
                <a:gd name="T23" fmla="*/ 31 h 33"/>
                <a:gd name="T24" fmla="*/ 6 w 24"/>
                <a:gd name="T25" fmla="*/ 22 h 33"/>
                <a:gd name="T26" fmla="*/ 2 w 24"/>
                <a:gd name="T27" fmla="*/ 16 h 33"/>
                <a:gd name="T28" fmla="*/ 0 w 24"/>
                <a:gd name="T29" fmla="*/ 7 h 33"/>
                <a:gd name="T30" fmla="*/ 0 w 24"/>
                <a:gd name="T31" fmla="*/ 5 h 33"/>
                <a:gd name="T32" fmla="*/ 2 w 24"/>
                <a:gd name="T33" fmla="*/ 5 h 33"/>
                <a:gd name="T34" fmla="*/ 2 w 24"/>
                <a:gd name="T35" fmla="*/ 2 h 33"/>
                <a:gd name="T36" fmla="*/ 6 w 24"/>
                <a:gd name="T3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4" h="33">
                  <a:moveTo>
                    <a:pt x="6" y="0"/>
                  </a:moveTo>
                  <a:lnTo>
                    <a:pt x="11" y="0"/>
                  </a:lnTo>
                  <a:lnTo>
                    <a:pt x="15" y="2"/>
                  </a:lnTo>
                  <a:lnTo>
                    <a:pt x="20" y="7"/>
                  </a:lnTo>
                  <a:lnTo>
                    <a:pt x="22" y="11"/>
                  </a:lnTo>
                  <a:lnTo>
                    <a:pt x="24" y="18"/>
                  </a:lnTo>
                  <a:lnTo>
                    <a:pt x="24" y="25"/>
                  </a:lnTo>
                  <a:lnTo>
                    <a:pt x="22" y="29"/>
                  </a:lnTo>
                  <a:lnTo>
                    <a:pt x="20" y="31"/>
                  </a:lnTo>
                  <a:lnTo>
                    <a:pt x="17" y="33"/>
                  </a:lnTo>
                  <a:lnTo>
                    <a:pt x="13" y="33"/>
                  </a:lnTo>
                  <a:lnTo>
                    <a:pt x="11" y="31"/>
                  </a:lnTo>
                  <a:lnTo>
                    <a:pt x="6" y="22"/>
                  </a:lnTo>
                  <a:lnTo>
                    <a:pt x="2" y="16"/>
                  </a:lnTo>
                  <a:lnTo>
                    <a:pt x="0" y="7"/>
                  </a:lnTo>
                  <a:lnTo>
                    <a:pt x="0" y="5"/>
                  </a:lnTo>
                  <a:lnTo>
                    <a:pt x="2" y="5"/>
                  </a:lnTo>
                  <a:lnTo>
                    <a:pt x="2" y="2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" name="Freeform 113">
              <a:extLst>
                <a:ext uri="{FF2B5EF4-FFF2-40B4-BE49-F238E27FC236}">
                  <a16:creationId xmlns:a16="http://schemas.microsoft.com/office/drawing/2014/main" id="{5EFC3723-6DF4-454E-9AED-B9FE59BFFB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4425" y="4887913"/>
              <a:ext cx="60325" cy="36513"/>
            </a:xfrm>
            <a:custGeom>
              <a:avLst/>
              <a:gdLst>
                <a:gd name="T0" fmla="*/ 9 w 38"/>
                <a:gd name="T1" fmla="*/ 0 h 23"/>
                <a:gd name="T2" fmla="*/ 15 w 38"/>
                <a:gd name="T3" fmla="*/ 0 h 23"/>
                <a:gd name="T4" fmla="*/ 24 w 38"/>
                <a:gd name="T5" fmla="*/ 3 h 23"/>
                <a:gd name="T6" fmla="*/ 29 w 38"/>
                <a:gd name="T7" fmla="*/ 5 h 23"/>
                <a:gd name="T8" fmla="*/ 35 w 38"/>
                <a:gd name="T9" fmla="*/ 9 h 23"/>
                <a:gd name="T10" fmla="*/ 38 w 38"/>
                <a:gd name="T11" fmla="*/ 14 h 23"/>
                <a:gd name="T12" fmla="*/ 38 w 38"/>
                <a:gd name="T13" fmla="*/ 18 h 23"/>
                <a:gd name="T14" fmla="*/ 35 w 38"/>
                <a:gd name="T15" fmla="*/ 20 h 23"/>
                <a:gd name="T16" fmla="*/ 33 w 38"/>
                <a:gd name="T17" fmla="*/ 23 h 23"/>
                <a:gd name="T18" fmla="*/ 29 w 38"/>
                <a:gd name="T19" fmla="*/ 23 h 23"/>
                <a:gd name="T20" fmla="*/ 26 w 38"/>
                <a:gd name="T21" fmla="*/ 23 h 23"/>
                <a:gd name="T22" fmla="*/ 18 w 38"/>
                <a:gd name="T23" fmla="*/ 18 h 23"/>
                <a:gd name="T24" fmla="*/ 9 w 38"/>
                <a:gd name="T25" fmla="*/ 14 h 23"/>
                <a:gd name="T26" fmla="*/ 2 w 38"/>
                <a:gd name="T27" fmla="*/ 11 h 23"/>
                <a:gd name="T28" fmla="*/ 0 w 38"/>
                <a:gd name="T29" fmla="*/ 9 h 23"/>
                <a:gd name="T30" fmla="*/ 0 w 38"/>
                <a:gd name="T31" fmla="*/ 7 h 23"/>
                <a:gd name="T32" fmla="*/ 0 w 38"/>
                <a:gd name="T33" fmla="*/ 3 h 23"/>
                <a:gd name="T34" fmla="*/ 2 w 38"/>
                <a:gd name="T35" fmla="*/ 3 h 23"/>
                <a:gd name="T36" fmla="*/ 6 w 38"/>
                <a:gd name="T37" fmla="*/ 0 h 23"/>
                <a:gd name="T38" fmla="*/ 9 w 38"/>
                <a:gd name="T3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23">
                  <a:moveTo>
                    <a:pt x="9" y="0"/>
                  </a:moveTo>
                  <a:lnTo>
                    <a:pt x="15" y="0"/>
                  </a:lnTo>
                  <a:lnTo>
                    <a:pt x="24" y="3"/>
                  </a:lnTo>
                  <a:lnTo>
                    <a:pt x="29" y="5"/>
                  </a:lnTo>
                  <a:lnTo>
                    <a:pt x="35" y="9"/>
                  </a:lnTo>
                  <a:lnTo>
                    <a:pt x="38" y="14"/>
                  </a:lnTo>
                  <a:lnTo>
                    <a:pt x="38" y="18"/>
                  </a:lnTo>
                  <a:lnTo>
                    <a:pt x="35" y="20"/>
                  </a:lnTo>
                  <a:lnTo>
                    <a:pt x="33" y="23"/>
                  </a:lnTo>
                  <a:lnTo>
                    <a:pt x="29" y="23"/>
                  </a:lnTo>
                  <a:lnTo>
                    <a:pt x="26" y="23"/>
                  </a:lnTo>
                  <a:lnTo>
                    <a:pt x="18" y="18"/>
                  </a:lnTo>
                  <a:lnTo>
                    <a:pt x="9" y="14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3"/>
                  </a:lnTo>
                  <a:lnTo>
                    <a:pt x="2" y="3"/>
                  </a:lnTo>
                  <a:lnTo>
                    <a:pt x="6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" name="Freeform 114">
              <a:extLst>
                <a:ext uri="{FF2B5EF4-FFF2-40B4-BE49-F238E27FC236}">
                  <a16:creationId xmlns:a16="http://schemas.microsoft.com/office/drawing/2014/main" id="{90C0FDE0-9369-430A-B988-AA5EB5E18E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2463" y="423863"/>
              <a:ext cx="31750" cy="66675"/>
            </a:xfrm>
            <a:custGeom>
              <a:avLst/>
              <a:gdLst>
                <a:gd name="T0" fmla="*/ 16 w 20"/>
                <a:gd name="T1" fmla="*/ 0 h 42"/>
                <a:gd name="T2" fmla="*/ 18 w 20"/>
                <a:gd name="T3" fmla="*/ 2 h 42"/>
                <a:gd name="T4" fmla="*/ 20 w 20"/>
                <a:gd name="T5" fmla="*/ 4 h 42"/>
                <a:gd name="T6" fmla="*/ 20 w 20"/>
                <a:gd name="T7" fmla="*/ 9 h 42"/>
                <a:gd name="T8" fmla="*/ 20 w 20"/>
                <a:gd name="T9" fmla="*/ 11 h 42"/>
                <a:gd name="T10" fmla="*/ 20 w 20"/>
                <a:gd name="T11" fmla="*/ 20 h 42"/>
                <a:gd name="T12" fmla="*/ 18 w 20"/>
                <a:gd name="T13" fmla="*/ 26 h 42"/>
                <a:gd name="T14" fmla="*/ 16 w 20"/>
                <a:gd name="T15" fmla="*/ 33 h 42"/>
                <a:gd name="T16" fmla="*/ 14 w 20"/>
                <a:gd name="T17" fmla="*/ 40 h 42"/>
                <a:gd name="T18" fmla="*/ 12 w 20"/>
                <a:gd name="T19" fmla="*/ 42 h 42"/>
                <a:gd name="T20" fmla="*/ 9 w 20"/>
                <a:gd name="T21" fmla="*/ 42 h 42"/>
                <a:gd name="T22" fmla="*/ 7 w 20"/>
                <a:gd name="T23" fmla="*/ 42 h 42"/>
                <a:gd name="T24" fmla="*/ 3 w 20"/>
                <a:gd name="T25" fmla="*/ 38 h 42"/>
                <a:gd name="T26" fmla="*/ 3 w 20"/>
                <a:gd name="T27" fmla="*/ 35 h 42"/>
                <a:gd name="T28" fmla="*/ 0 w 20"/>
                <a:gd name="T29" fmla="*/ 29 h 42"/>
                <a:gd name="T30" fmla="*/ 3 w 20"/>
                <a:gd name="T31" fmla="*/ 24 h 42"/>
                <a:gd name="T32" fmla="*/ 7 w 20"/>
                <a:gd name="T33" fmla="*/ 13 h 42"/>
                <a:gd name="T34" fmla="*/ 12 w 20"/>
                <a:gd name="T35" fmla="*/ 2 h 42"/>
                <a:gd name="T36" fmla="*/ 14 w 20"/>
                <a:gd name="T37" fmla="*/ 2 h 42"/>
                <a:gd name="T38" fmla="*/ 16 w 20"/>
                <a:gd name="T39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" h="42">
                  <a:moveTo>
                    <a:pt x="16" y="0"/>
                  </a:moveTo>
                  <a:lnTo>
                    <a:pt x="18" y="2"/>
                  </a:lnTo>
                  <a:lnTo>
                    <a:pt x="20" y="4"/>
                  </a:lnTo>
                  <a:lnTo>
                    <a:pt x="20" y="9"/>
                  </a:lnTo>
                  <a:lnTo>
                    <a:pt x="20" y="11"/>
                  </a:lnTo>
                  <a:lnTo>
                    <a:pt x="20" y="20"/>
                  </a:lnTo>
                  <a:lnTo>
                    <a:pt x="18" y="26"/>
                  </a:lnTo>
                  <a:lnTo>
                    <a:pt x="16" y="33"/>
                  </a:lnTo>
                  <a:lnTo>
                    <a:pt x="14" y="40"/>
                  </a:lnTo>
                  <a:lnTo>
                    <a:pt x="12" y="42"/>
                  </a:lnTo>
                  <a:lnTo>
                    <a:pt x="9" y="42"/>
                  </a:lnTo>
                  <a:lnTo>
                    <a:pt x="7" y="42"/>
                  </a:lnTo>
                  <a:lnTo>
                    <a:pt x="3" y="38"/>
                  </a:lnTo>
                  <a:lnTo>
                    <a:pt x="3" y="35"/>
                  </a:lnTo>
                  <a:lnTo>
                    <a:pt x="0" y="29"/>
                  </a:lnTo>
                  <a:lnTo>
                    <a:pt x="3" y="24"/>
                  </a:lnTo>
                  <a:lnTo>
                    <a:pt x="7" y="13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Freeform 115">
              <a:extLst>
                <a:ext uri="{FF2B5EF4-FFF2-40B4-BE49-F238E27FC236}">
                  <a16:creationId xmlns:a16="http://schemas.microsoft.com/office/drawing/2014/main" id="{7A3AB4D8-9629-4D37-B46A-F528E367F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91888" y="4746625"/>
              <a:ext cx="41275" cy="46038"/>
            </a:xfrm>
            <a:custGeom>
              <a:avLst/>
              <a:gdLst>
                <a:gd name="T0" fmla="*/ 4 w 26"/>
                <a:gd name="T1" fmla="*/ 0 h 29"/>
                <a:gd name="T2" fmla="*/ 4 w 26"/>
                <a:gd name="T3" fmla="*/ 0 h 29"/>
                <a:gd name="T4" fmla="*/ 13 w 26"/>
                <a:gd name="T5" fmla="*/ 5 h 29"/>
                <a:gd name="T6" fmla="*/ 20 w 26"/>
                <a:gd name="T7" fmla="*/ 9 h 29"/>
                <a:gd name="T8" fmla="*/ 26 w 26"/>
                <a:gd name="T9" fmla="*/ 16 h 29"/>
                <a:gd name="T10" fmla="*/ 26 w 26"/>
                <a:gd name="T11" fmla="*/ 20 h 29"/>
                <a:gd name="T12" fmla="*/ 26 w 26"/>
                <a:gd name="T13" fmla="*/ 25 h 29"/>
                <a:gd name="T14" fmla="*/ 24 w 26"/>
                <a:gd name="T15" fmla="*/ 29 h 29"/>
                <a:gd name="T16" fmla="*/ 20 w 26"/>
                <a:gd name="T17" fmla="*/ 29 h 29"/>
                <a:gd name="T18" fmla="*/ 18 w 26"/>
                <a:gd name="T19" fmla="*/ 29 h 29"/>
                <a:gd name="T20" fmla="*/ 13 w 26"/>
                <a:gd name="T21" fmla="*/ 29 h 29"/>
                <a:gd name="T22" fmla="*/ 11 w 26"/>
                <a:gd name="T23" fmla="*/ 27 h 29"/>
                <a:gd name="T24" fmla="*/ 9 w 26"/>
                <a:gd name="T25" fmla="*/ 23 h 29"/>
                <a:gd name="T26" fmla="*/ 4 w 26"/>
                <a:gd name="T27" fmla="*/ 18 h 29"/>
                <a:gd name="T28" fmla="*/ 2 w 26"/>
                <a:gd name="T29" fmla="*/ 14 h 29"/>
                <a:gd name="T30" fmla="*/ 0 w 26"/>
                <a:gd name="T31" fmla="*/ 7 h 29"/>
                <a:gd name="T32" fmla="*/ 0 w 26"/>
                <a:gd name="T33" fmla="*/ 3 h 29"/>
                <a:gd name="T34" fmla="*/ 2 w 26"/>
                <a:gd name="T35" fmla="*/ 0 h 29"/>
                <a:gd name="T36" fmla="*/ 4 w 26"/>
                <a:gd name="T3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6" h="29">
                  <a:moveTo>
                    <a:pt x="4" y="0"/>
                  </a:moveTo>
                  <a:lnTo>
                    <a:pt x="4" y="0"/>
                  </a:lnTo>
                  <a:lnTo>
                    <a:pt x="13" y="5"/>
                  </a:lnTo>
                  <a:lnTo>
                    <a:pt x="20" y="9"/>
                  </a:lnTo>
                  <a:lnTo>
                    <a:pt x="26" y="16"/>
                  </a:lnTo>
                  <a:lnTo>
                    <a:pt x="26" y="20"/>
                  </a:lnTo>
                  <a:lnTo>
                    <a:pt x="26" y="25"/>
                  </a:lnTo>
                  <a:lnTo>
                    <a:pt x="24" y="29"/>
                  </a:lnTo>
                  <a:lnTo>
                    <a:pt x="20" y="29"/>
                  </a:lnTo>
                  <a:lnTo>
                    <a:pt x="18" y="29"/>
                  </a:lnTo>
                  <a:lnTo>
                    <a:pt x="13" y="29"/>
                  </a:lnTo>
                  <a:lnTo>
                    <a:pt x="11" y="27"/>
                  </a:lnTo>
                  <a:lnTo>
                    <a:pt x="9" y="23"/>
                  </a:lnTo>
                  <a:lnTo>
                    <a:pt x="4" y="18"/>
                  </a:lnTo>
                  <a:lnTo>
                    <a:pt x="2" y="14"/>
                  </a:lnTo>
                  <a:lnTo>
                    <a:pt x="0" y="7"/>
                  </a:lnTo>
                  <a:lnTo>
                    <a:pt x="0" y="3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" name="Freeform 116">
              <a:extLst>
                <a:ext uri="{FF2B5EF4-FFF2-40B4-BE49-F238E27FC236}">
                  <a16:creationId xmlns:a16="http://schemas.microsoft.com/office/drawing/2014/main" id="{65CA7B9D-1836-4C85-A56E-1B8D353E21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4225" y="1782763"/>
              <a:ext cx="38100" cy="49213"/>
            </a:xfrm>
            <a:custGeom>
              <a:avLst/>
              <a:gdLst>
                <a:gd name="T0" fmla="*/ 15 w 24"/>
                <a:gd name="T1" fmla="*/ 0 h 31"/>
                <a:gd name="T2" fmla="*/ 17 w 24"/>
                <a:gd name="T3" fmla="*/ 0 h 31"/>
                <a:gd name="T4" fmla="*/ 22 w 24"/>
                <a:gd name="T5" fmla="*/ 2 h 31"/>
                <a:gd name="T6" fmla="*/ 24 w 24"/>
                <a:gd name="T7" fmla="*/ 4 h 31"/>
                <a:gd name="T8" fmla="*/ 24 w 24"/>
                <a:gd name="T9" fmla="*/ 6 h 31"/>
                <a:gd name="T10" fmla="*/ 24 w 24"/>
                <a:gd name="T11" fmla="*/ 11 h 31"/>
                <a:gd name="T12" fmla="*/ 22 w 24"/>
                <a:gd name="T13" fmla="*/ 13 h 31"/>
                <a:gd name="T14" fmla="*/ 22 w 24"/>
                <a:gd name="T15" fmla="*/ 15 h 31"/>
                <a:gd name="T16" fmla="*/ 13 w 24"/>
                <a:gd name="T17" fmla="*/ 29 h 31"/>
                <a:gd name="T18" fmla="*/ 11 w 24"/>
                <a:gd name="T19" fmla="*/ 29 h 31"/>
                <a:gd name="T20" fmla="*/ 6 w 24"/>
                <a:gd name="T21" fmla="*/ 31 h 31"/>
                <a:gd name="T22" fmla="*/ 4 w 24"/>
                <a:gd name="T23" fmla="*/ 29 h 31"/>
                <a:gd name="T24" fmla="*/ 2 w 24"/>
                <a:gd name="T25" fmla="*/ 26 h 31"/>
                <a:gd name="T26" fmla="*/ 0 w 24"/>
                <a:gd name="T27" fmla="*/ 18 h 31"/>
                <a:gd name="T28" fmla="*/ 2 w 24"/>
                <a:gd name="T29" fmla="*/ 11 h 31"/>
                <a:gd name="T30" fmla="*/ 6 w 24"/>
                <a:gd name="T31" fmla="*/ 4 h 31"/>
                <a:gd name="T32" fmla="*/ 11 w 24"/>
                <a:gd name="T33" fmla="*/ 0 h 31"/>
                <a:gd name="T34" fmla="*/ 15 w 24"/>
                <a:gd name="T35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31">
                  <a:moveTo>
                    <a:pt x="15" y="0"/>
                  </a:moveTo>
                  <a:lnTo>
                    <a:pt x="17" y="0"/>
                  </a:lnTo>
                  <a:lnTo>
                    <a:pt x="22" y="2"/>
                  </a:lnTo>
                  <a:lnTo>
                    <a:pt x="24" y="4"/>
                  </a:lnTo>
                  <a:lnTo>
                    <a:pt x="24" y="6"/>
                  </a:lnTo>
                  <a:lnTo>
                    <a:pt x="24" y="11"/>
                  </a:lnTo>
                  <a:lnTo>
                    <a:pt x="22" y="13"/>
                  </a:lnTo>
                  <a:lnTo>
                    <a:pt x="22" y="15"/>
                  </a:lnTo>
                  <a:lnTo>
                    <a:pt x="13" y="29"/>
                  </a:lnTo>
                  <a:lnTo>
                    <a:pt x="11" y="29"/>
                  </a:lnTo>
                  <a:lnTo>
                    <a:pt x="6" y="31"/>
                  </a:lnTo>
                  <a:lnTo>
                    <a:pt x="4" y="29"/>
                  </a:lnTo>
                  <a:lnTo>
                    <a:pt x="2" y="26"/>
                  </a:lnTo>
                  <a:lnTo>
                    <a:pt x="0" y="18"/>
                  </a:lnTo>
                  <a:lnTo>
                    <a:pt x="2" y="11"/>
                  </a:lnTo>
                  <a:lnTo>
                    <a:pt x="6" y="4"/>
                  </a:lnTo>
                  <a:lnTo>
                    <a:pt x="11" y="0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" name="Freeform 117">
              <a:extLst>
                <a:ext uri="{FF2B5EF4-FFF2-40B4-BE49-F238E27FC236}">
                  <a16:creationId xmlns:a16="http://schemas.microsoft.com/office/drawing/2014/main" id="{CF7DD0CA-6A5C-47B7-8C0C-C1D92A8EA0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1675" y="1511300"/>
              <a:ext cx="34925" cy="55563"/>
            </a:xfrm>
            <a:custGeom>
              <a:avLst/>
              <a:gdLst>
                <a:gd name="T0" fmla="*/ 13 w 22"/>
                <a:gd name="T1" fmla="*/ 0 h 35"/>
                <a:gd name="T2" fmla="*/ 15 w 22"/>
                <a:gd name="T3" fmla="*/ 0 h 35"/>
                <a:gd name="T4" fmla="*/ 17 w 22"/>
                <a:gd name="T5" fmla="*/ 2 h 35"/>
                <a:gd name="T6" fmla="*/ 22 w 22"/>
                <a:gd name="T7" fmla="*/ 6 h 35"/>
                <a:gd name="T8" fmla="*/ 22 w 22"/>
                <a:gd name="T9" fmla="*/ 11 h 35"/>
                <a:gd name="T10" fmla="*/ 20 w 22"/>
                <a:gd name="T11" fmla="*/ 15 h 35"/>
                <a:gd name="T12" fmla="*/ 17 w 22"/>
                <a:gd name="T13" fmla="*/ 22 h 35"/>
                <a:gd name="T14" fmla="*/ 13 w 22"/>
                <a:gd name="T15" fmla="*/ 29 h 35"/>
                <a:gd name="T16" fmla="*/ 9 w 22"/>
                <a:gd name="T17" fmla="*/ 35 h 35"/>
                <a:gd name="T18" fmla="*/ 9 w 22"/>
                <a:gd name="T19" fmla="*/ 35 h 35"/>
                <a:gd name="T20" fmla="*/ 9 w 22"/>
                <a:gd name="T21" fmla="*/ 35 h 35"/>
                <a:gd name="T22" fmla="*/ 6 w 22"/>
                <a:gd name="T23" fmla="*/ 35 h 35"/>
                <a:gd name="T24" fmla="*/ 6 w 22"/>
                <a:gd name="T25" fmla="*/ 35 h 35"/>
                <a:gd name="T26" fmla="*/ 2 w 22"/>
                <a:gd name="T27" fmla="*/ 17 h 35"/>
                <a:gd name="T28" fmla="*/ 0 w 22"/>
                <a:gd name="T29" fmla="*/ 13 h 35"/>
                <a:gd name="T30" fmla="*/ 2 w 22"/>
                <a:gd name="T31" fmla="*/ 8 h 35"/>
                <a:gd name="T32" fmla="*/ 4 w 22"/>
                <a:gd name="T33" fmla="*/ 4 h 35"/>
                <a:gd name="T34" fmla="*/ 11 w 22"/>
                <a:gd name="T35" fmla="*/ 0 h 35"/>
                <a:gd name="T36" fmla="*/ 13 w 22"/>
                <a:gd name="T3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" h="35">
                  <a:moveTo>
                    <a:pt x="13" y="0"/>
                  </a:moveTo>
                  <a:lnTo>
                    <a:pt x="15" y="0"/>
                  </a:lnTo>
                  <a:lnTo>
                    <a:pt x="17" y="2"/>
                  </a:lnTo>
                  <a:lnTo>
                    <a:pt x="22" y="6"/>
                  </a:lnTo>
                  <a:lnTo>
                    <a:pt x="22" y="11"/>
                  </a:lnTo>
                  <a:lnTo>
                    <a:pt x="20" y="15"/>
                  </a:lnTo>
                  <a:lnTo>
                    <a:pt x="17" y="22"/>
                  </a:lnTo>
                  <a:lnTo>
                    <a:pt x="13" y="29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9" y="35"/>
                  </a:lnTo>
                  <a:lnTo>
                    <a:pt x="6" y="35"/>
                  </a:lnTo>
                  <a:lnTo>
                    <a:pt x="6" y="35"/>
                  </a:lnTo>
                  <a:lnTo>
                    <a:pt x="2" y="17"/>
                  </a:lnTo>
                  <a:lnTo>
                    <a:pt x="0" y="13"/>
                  </a:lnTo>
                  <a:lnTo>
                    <a:pt x="2" y="8"/>
                  </a:lnTo>
                  <a:lnTo>
                    <a:pt x="4" y="4"/>
                  </a:lnTo>
                  <a:lnTo>
                    <a:pt x="11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" name="Freeform 118">
              <a:extLst>
                <a:ext uri="{FF2B5EF4-FFF2-40B4-BE49-F238E27FC236}">
                  <a16:creationId xmlns:a16="http://schemas.microsoft.com/office/drawing/2014/main" id="{DCB7BEA0-1460-4A29-B977-07717F95D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6013" y="2700338"/>
              <a:ext cx="0" cy="3175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9" name="Freeform 119">
              <a:extLst>
                <a:ext uri="{FF2B5EF4-FFF2-40B4-BE49-F238E27FC236}">
                  <a16:creationId xmlns:a16="http://schemas.microsoft.com/office/drawing/2014/main" id="{C665FC39-CECE-4DFB-9EED-A7D33C36EF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1725" y="2668588"/>
              <a:ext cx="55563" cy="49213"/>
            </a:xfrm>
            <a:custGeom>
              <a:avLst/>
              <a:gdLst>
                <a:gd name="T0" fmla="*/ 4 w 35"/>
                <a:gd name="T1" fmla="*/ 0 h 31"/>
                <a:gd name="T2" fmla="*/ 9 w 35"/>
                <a:gd name="T3" fmla="*/ 4 h 31"/>
                <a:gd name="T4" fmla="*/ 13 w 35"/>
                <a:gd name="T5" fmla="*/ 9 h 31"/>
                <a:gd name="T6" fmla="*/ 20 w 35"/>
                <a:gd name="T7" fmla="*/ 11 h 31"/>
                <a:gd name="T8" fmla="*/ 24 w 35"/>
                <a:gd name="T9" fmla="*/ 13 h 31"/>
                <a:gd name="T10" fmla="*/ 31 w 35"/>
                <a:gd name="T11" fmla="*/ 15 h 31"/>
                <a:gd name="T12" fmla="*/ 33 w 35"/>
                <a:gd name="T13" fmla="*/ 18 h 31"/>
                <a:gd name="T14" fmla="*/ 35 w 35"/>
                <a:gd name="T15" fmla="*/ 18 h 31"/>
                <a:gd name="T16" fmla="*/ 35 w 35"/>
                <a:gd name="T17" fmla="*/ 20 h 31"/>
                <a:gd name="T18" fmla="*/ 35 w 35"/>
                <a:gd name="T19" fmla="*/ 24 h 31"/>
                <a:gd name="T20" fmla="*/ 35 w 35"/>
                <a:gd name="T21" fmla="*/ 31 h 31"/>
                <a:gd name="T22" fmla="*/ 24 w 35"/>
                <a:gd name="T23" fmla="*/ 31 h 31"/>
                <a:gd name="T24" fmla="*/ 24 w 35"/>
                <a:gd name="T25" fmla="*/ 29 h 31"/>
                <a:gd name="T26" fmla="*/ 22 w 35"/>
                <a:gd name="T27" fmla="*/ 24 h 31"/>
                <a:gd name="T28" fmla="*/ 17 w 35"/>
                <a:gd name="T29" fmla="*/ 22 h 31"/>
                <a:gd name="T30" fmla="*/ 9 w 35"/>
                <a:gd name="T31" fmla="*/ 20 h 31"/>
                <a:gd name="T32" fmla="*/ 0 w 35"/>
                <a:gd name="T33" fmla="*/ 4 h 31"/>
                <a:gd name="T34" fmla="*/ 0 w 35"/>
                <a:gd name="T35" fmla="*/ 4 h 31"/>
                <a:gd name="T36" fmla="*/ 0 w 35"/>
                <a:gd name="T37" fmla="*/ 2 h 31"/>
                <a:gd name="T38" fmla="*/ 2 w 35"/>
                <a:gd name="T39" fmla="*/ 2 h 31"/>
                <a:gd name="T40" fmla="*/ 4 w 35"/>
                <a:gd name="T41" fmla="*/ 2 h 31"/>
                <a:gd name="T42" fmla="*/ 4 w 35"/>
                <a:gd name="T4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" h="31">
                  <a:moveTo>
                    <a:pt x="4" y="0"/>
                  </a:moveTo>
                  <a:lnTo>
                    <a:pt x="9" y="4"/>
                  </a:lnTo>
                  <a:lnTo>
                    <a:pt x="13" y="9"/>
                  </a:lnTo>
                  <a:lnTo>
                    <a:pt x="20" y="11"/>
                  </a:lnTo>
                  <a:lnTo>
                    <a:pt x="24" y="13"/>
                  </a:lnTo>
                  <a:lnTo>
                    <a:pt x="31" y="15"/>
                  </a:lnTo>
                  <a:lnTo>
                    <a:pt x="33" y="18"/>
                  </a:lnTo>
                  <a:lnTo>
                    <a:pt x="35" y="18"/>
                  </a:lnTo>
                  <a:lnTo>
                    <a:pt x="35" y="20"/>
                  </a:lnTo>
                  <a:lnTo>
                    <a:pt x="35" y="24"/>
                  </a:lnTo>
                  <a:lnTo>
                    <a:pt x="35" y="31"/>
                  </a:lnTo>
                  <a:lnTo>
                    <a:pt x="24" y="31"/>
                  </a:lnTo>
                  <a:lnTo>
                    <a:pt x="24" y="29"/>
                  </a:lnTo>
                  <a:lnTo>
                    <a:pt x="22" y="24"/>
                  </a:lnTo>
                  <a:lnTo>
                    <a:pt x="17" y="22"/>
                  </a:lnTo>
                  <a:lnTo>
                    <a:pt x="9" y="2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0" name="Rectangle 120">
              <a:extLst>
                <a:ext uri="{FF2B5EF4-FFF2-40B4-BE49-F238E27FC236}">
                  <a16:creationId xmlns:a16="http://schemas.microsoft.com/office/drawing/2014/main" id="{EF327730-71C1-464B-B712-E170238487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9825" y="2717800"/>
              <a:ext cx="1588" cy="15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1" name="Freeform 121">
              <a:extLst>
                <a:ext uri="{FF2B5EF4-FFF2-40B4-BE49-F238E27FC236}">
                  <a16:creationId xmlns:a16="http://schemas.microsoft.com/office/drawing/2014/main" id="{521CE7BC-1F6A-4752-AB75-E3F3496AC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8163" y="2498725"/>
              <a:ext cx="50800" cy="57150"/>
            </a:xfrm>
            <a:custGeom>
              <a:avLst/>
              <a:gdLst>
                <a:gd name="T0" fmla="*/ 29 w 32"/>
                <a:gd name="T1" fmla="*/ 0 h 36"/>
                <a:gd name="T2" fmla="*/ 29 w 32"/>
                <a:gd name="T3" fmla="*/ 0 h 36"/>
                <a:gd name="T4" fmla="*/ 32 w 32"/>
                <a:gd name="T5" fmla="*/ 0 h 36"/>
                <a:gd name="T6" fmla="*/ 32 w 32"/>
                <a:gd name="T7" fmla="*/ 2 h 36"/>
                <a:gd name="T8" fmla="*/ 32 w 32"/>
                <a:gd name="T9" fmla="*/ 5 h 36"/>
                <a:gd name="T10" fmla="*/ 32 w 32"/>
                <a:gd name="T11" fmla="*/ 5 h 36"/>
                <a:gd name="T12" fmla="*/ 20 w 32"/>
                <a:gd name="T13" fmla="*/ 16 h 36"/>
                <a:gd name="T14" fmla="*/ 14 w 32"/>
                <a:gd name="T15" fmla="*/ 25 h 36"/>
                <a:gd name="T16" fmla="*/ 5 w 32"/>
                <a:gd name="T17" fmla="*/ 36 h 36"/>
                <a:gd name="T18" fmla="*/ 3 w 32"/>
                <a:gd name="T19" fmla="*/ 36 h 36"/>
                <a:gd name="T20" fmla="*/ 3 w 32"/>
                <a:gd name="T21" fmla="*/ 36 h 36"/>
                <a:gd name="T22" fmla="*/ 0 w 32"/>
                <a:gd name="T23" fmla="*/ 36 h 36"/>
                <a:gd name="T24" fmla="*/ 0 w 32"/>
                <a:gd name="T25" fmla="*/ 33 h 36"/>
                <a:gd name="T26" fmla="*/ 0 w 32"/>
                <a:gd name="T27" fmla="*/ 29 h 36"/>
                <a:gd name="T28" fmla="*/ 0 w 32"/>
                <a:gd name="T29" fmla="*/ 27 h 36"/>
                <a:gd name="T30" fmla="*/ 5 w 32"/>
                <a:gd name="T31" fmla="*/ 20 h 36"/>
                <a:gd name="T32" fmla="*/ 7 w 32"/>
                <a:gd name="T33" fmla="*/ 13 h 36"/>
                <a:gd name="T34" fmla="*/ 9 w 32"/>
                <a:gd name="T35" fmla="*/ 9 h 36"/>
                <a:gd name="T36" fmla="*/ 12 w 32"/>
                <a:gd name="T37" fmla="*/ 7 h 36"/>
                <a:gd name="T38" fmla="*/ 16 w 32"/>
                <a:gd name="T39" fmla="*/ 5 h 36"/>
                <a:gd name="T40" fmla="*/ 20 w 32"/>
                <a:gd name="T41" fmla="*/ 5 h 36"/>
                <a:gd name="T42" fmla="*/ 23 w 32"/>
                <a:gd name="T43" fmla="*/ 2 h 36"/>
                <a:gd name="T44" fmla="*/ 25 w 32"/>
                <a:gd name="T45" fmla="*/ 0 h 36"/>
                <a:gd name="T46" fmla="*/ 29 w 32"/>
                <a:gd name="T4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2" h="36">
                  <a:moveTo>
                    <a:pt x="29" y="0"/>
                  </a:moveTo>
                  <a:lnTo>
                    <a:pt x="29" y="0"/>
                  </a:lnTo>
                  <a:lnTo>
                    <a:pt x="32" y="0"/>
                  </a:lnTo>
                  <a:lnTo>
                    <a:pt x="32" y="2"/>
                  </a:lnTo>
                  <a:lnTo>
                    <a:pt x="32" y="5"/>
                  </a:lnTo>
                  <a:lnTo>
                    <a:pt x="32" y="5"/>
                  </a:lnTo>
                  <a:lnTo>
                    <a:pt x="20" y="16"/>
                  </a:lnTo>
                  <a:lnTo>
                    <a:pt x="14" y="25"/>
                  </a:lnTo>
                  <a:lnTo>
                    <a:pt x="5" y="36"/>
                  </a:lnTo>
                  <a:lnTo>
                    <a:pt x="3" y="36"/>
                  </a:lnTo>
                  <a:lnTo>
                    <a:pt x="3" y="36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0" y="29"/>
                  </a:lnTo>
                  <a:lnTo>
                    <a:pt x="0" y="27"/>
                  </a:lnTo>
                  <a:lnTo>
                    <a:pt x="5" y="20"/>
                  </a:lnTo>
                  <a:lnTo>
                    <a:pt x="7" y="13"/>
                  </a:lnTo>
                  <a:lnTo>
                    <a:pt x="9" y="9"/>
                  </a:lnTo>
                  <a:lnTo>
                    <a:pt x="12" y="7"/>
                  </a:lnTo>
                  <a:lnTo>
                    <a:pt x="16" y="5"/>
                  </a:lnTo>
                  <a:lnTo>
                    <a:pt x="20" y="5"/>
                  </a:lnTo>
                  <a:lnTo>
                    <a:pt x="23" y="2"/>
                  </a:lnTo>
                  <a:lnTo>
                    <a:pt x="25" y="0"/>
                  </a:lnTo>
                  <a:lnTo>
                    <a:pt x="2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Freeform 122">
              <a:extLst>
                <a:ext uri="{FF2B5EF4-FFF2-40B4-BE49-F238E27FC236}">
                  <a16:creationId xmlns:a16="http://schemas.microsoft.com/office/drawing/2014/main" id="{919A1011-C189-41C1-A91C-BB9112DF5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61600" y="4659313"/>
              <a:ext cx="46038" cy="28575"/>
            </a:xfrm>
            <a:custGeom>
              <a:avLst/>
              <a:gdLst>
                <a:gd name="T0" fmla="*/ 16 w 29"/>
                <a:gd name="T1" fmla="*/ 0 h 18"/>
                <a:gd name="T2" fmla="*/ 22 w 29"/>
                <a:gd name="T3" fmla="*/ 2 h 18"/>
                <a:gd name="T4" fmla="*/ 27 w 29"/>
                <a:gd name="T5" fmla="*/ 4 h 18"/>
                <a:gd name="T6" fmla="*/ 27 w 29"/>
                <a:gd name="T7" fmla="*/ 7 h 18"/>
                <a:gd name="T8" fmla="*/ 29 w 29"/>
                <a:gd name="T9" fmla="*/ 9 h 18"/>
                <a:gd name="T10" fmla="*/ 27 w 29"/>
                <a:gd name="T11" fmla="*/ 11 h 18"/>
                <a:gd name="T12" fmla="*/ 27 w 29"/>
                <a:gd name="T13" fmla="*/ 13 h 18"/>
                <a:gd name="T14" fmla="*/ 24 w 29"/>
                <a:gd name="T15" fmla="*/ 15 h 18"/>
                <a:gd name="T16" fmla="*/ 20 w 29"/>
                <a:gd name="T17" fmla="*/ 18 h 18"/>
                <a:gd name="T18" fmla="*/ 13 w 29"/>
                <a:gd name="T19" fmla="*/ 18 h 18"/>
                <a:gd name="T20" fmla="*/ 7 w 29"/>
                <a:gd name="T21" fmla="*/ 15 h 18"/>
                <a:gd name="T22" fmla="*/ 2 w 29"/>
                <a:gd name="T23" fmla="*/ 11 h 18"/>
                <a:gd name="T24" fmla="*/ 0 w 29"/>
                <a:gd name="T25" fmla="*/ 9 h 18"/>
                <a:gd name="T26" fmla="*/ 0 w 29"/>
                <a:gd name="T27" fmla="*/ 7 h 18"/>
                <a:gd name="T28" fmla="*/ 0 w 29"/>
                <a:gd name="T29" fmla="*/ 4 h 18"/>
                <a:gd name="T30" fmla="*/ 7 w 29"/>
                <a:gd name="T31" fmla="*/ 2 h 18"/>
                <a:gd name="T32" fmla="*/ 11 w 29"/>
                <a:gd name="T33" fmla="*/ 0 h 18"/>
                <a:gd name="T34" fmla="*/ 16 w 29"/>
                <a:gd name="T3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9" h="18">
                  <a:moveTo>
                    <a:pt x="16" y="0"/>
                  </a:moveTo>
                  <a:lnTo>
                    <a:pt x="22" y="2"/>
                  </a:lnTo>
                  <a:lnTo>
                    <a:pt x="27" y="4"/>
                  </a:lnTo>
                  <a:lnTo>
                    <a:pt x="27" y="7"/>
                  </a:lnTo>
                  <a:lnTo>
                    <a:pt x="29" y="9"/>
                  </a:lnTo>
                  <a:lnTo>
                    <a:pt x="27" y="11"/>
                  </a:lnTo>
                  <a:lnTo>
                    <a:pt x="27" y="13"/>
                  </a:lnTo>
                  <a:lnTo>
                    <a:pt x="24" y="15"/>
                  </a:lnTo>
                  <a:lnTo>
                    <a:pt x="20" y="18"/>
                  </a:lnTo>
                  <a:lnTo>
                    <a:pt x="13" y="18"/>
                  </a:lnTo>
                  <a:lnTo>
                    <a:pt x="7" y="15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4"/>
                  </a:lnTo>
                  <a:lnTo>
                    <a:pt x="7" y="2"/>
                  </a:lnTo>
                  <a:lnTo>
                    <a:pt x="11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3" name="Freeform 123">
              <a:extLst>
                <a:ext uri="{FF2B5EF4-FFF2-40B4-BE49-F238E27FC236}">
                  <a16:creationId xmlns:a16="http://schemas.microsoft.com/office/drawing/2014/main" id="{678E3147-4D30-4070-A5EA-DBCDB7467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7325" y="1027113"/>
              <a:ext cx="38100" cy="38100"/>
            </a:xfrm>
            <a:custGeom>
              <a:avLst/>
              <a:gdLst>
                <a:gd name="T0" fmla="*/ 11 w 24"/>
                <a:gd name="T1" fmla="*/ 0 h 24"/>
                <a:gd name="T2" fmla="*/ 13 w 24"/>
                <a:gd name="T3" fmla="*/ 0 h 24"/>
                <a:gd name="T4" fmla="*/ 15 w 24"/>
                <a:gd name="T5" fmla="*/ 2 h 24"/>
                <a:gd name="T6" fmla="*/ 24 w 24"/>
                <a:gd name="T7" fmla="*/ 18 h 24"/>
                <a:gd name="T8" fmla="*/ 22 w 24"/>
                <a:gd name="T9" fmla="*/ 20 h 24"/>
                <a:gd name="T10" fmla="*/ 22 w 24"/>
                <a:gd name="T11" fmla="*/ 20 h 24"/>
                <a:gd name="T12" fmla="*/ 22 w 24"/>
                <a:gd name="T13" fmla="*/ 22 h 24"/>
                <a:gd name="T14" fmla="*/ 20 w 24"/>
                <a:gd name="T15" fmla="*/ 22 h 24"/>
                <a:gd name="T16" fmla="*/ 15 w 24"/>
                <a:gd name="T17" fmla="*/ 24 h 24"/>
                <a:gd name="T18" fmla="*/ 11 w 24"/>
                <a:gd name="T19" fmla="*/ 24 h 24"/>
                <a:gd name="T20" fmla="*/ 7 w 24"/>
                <a:gd name="T21" fmla="*/ 22 h 24"/>
                <a:gd name="T22" fmla="*/ 2 w 24"/>
                <a:gd name="T23" fmla="*/ 20 h 24"/>
                <a:gd name="T24" fmla="*/ 0 w 24"/>
                <a:gd name="T25" fmla="*/ 16 h 24"/>
                <a:gd name="T26" fmla="*/ 0 w 24"/>
                <a:gd name="T27" fmla="*/ 11 h 24"/>
                <a:gd name="T28" fmla="*/ 2 w 24"/>
                <a:gd name="T29" fmla="*/ 7 h 24"/>
                <a:gd name="T30" fmla="*/ 4 w 24"/>
                <a:gd name="T31" fmla="*/ 4 h 24"/>
                <a:gd name="T32" fmla="*/ 7 w 24"/>
                <a:gd name="T33" fmla="*/ 0 h 24"/>
                <a:gd name="T34" fmla="*/ 11 w 24"/>
                <a:gd name="T3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4" h="24">
                  <a:moveTo>
                    <a:pt x="11" y="0"/>
                  </a:moveTo>
                  <a:lnTo>
                    <a:pt x="13" y="0"/>
                  </a:lnTo>
                  <a:lnTo>
                    <a:pt x="15" y="2"/>
                  </a:lnTo>
                  <a:lnTo>
                    <a:pt x="24" y="18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22"/>
                  </a:lnTo>
                  <a:lnTo>
                    <a:pt x="20" y="22"/>
                  </a:lnTo>
                  <a:lnTo>
                    <a:pt x="15" y="24"/>
                  </a:lnTo>
                  <a:lnTo>
                    <a:pt x="11" y="24"/>
                  </a:lnTo>
                  <a:lnTo>
                    <a:pt x="7" y="22"/>
                  </a:lnTo>
                  <a:lnTo>
                    <a:pt x="2" y="20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2" y="7"/>
                  </a:lnTo>
                  <a:lnTo>
                    <a:pt x="4" y="4"/>
                  </a:lnTo>
                  <a:lnTo>
                    <a:pt x="7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4" name="Freeform 124">
              <a:extLst>
                <a:ext uri="{FF2B5EF4-FFF2-40B4-BE49-F238E27FC236}">
                  <a16:creationId xmlns:a16="http://schemas.microsoft.com/office/drawing/2014/main" id="{FF0F4CA9-6EFD-42E1-A00F-2A9FA7C9F3F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2900" y="1874838"/>
              <a:ext cx="49213" cy="41275"/>
            </a:xfrm>
            <a:custGeom>
              <a:avLst/>
              <a:gdLst>
                <a:gd name="T0" fmla="*/ 25 w 31"/>
                <a:gd name="T1" fmla="*/ 0 h 26"/>
                <a:gd name="T2" fmla="*/ 29 w 31"/>
                <a:gd name="T3" fmla="*/ 0 h 26"/>
                <a:gd name="T4" fmla="*/ 31 w 31"/>
                <a:gd name="T5" fmla="*/ 4 h 26"/>
                <a:gd name="T6" fmla="*/ 31 w 31"/>
                <a:gd name="T7" fmla="*/ 9 h 26"/>
                <a:gd name="T8" fmla="*/ 31 w 31"/>
                <a:gd name="T9" fmla="*/ 9 h 26"/>
                <a:gd name="T10" fmla="*/ 31 w 31"/>
                <a:gd name="T11" fmla="*/ 11 h 26"/>
                <a:gd name="T12" fmla="*/ 29 w 31"/>
                <a:gd name="T13" fmla="*/ 13 h 26"/>
                <a:gd name="T14" fmla="*/ 22 w 31"/>
                <a:gd name="T15" fmla="*/ 20 h 26"/>
                <a:gd name="T16" fmla="*/ 14 w 31"/>
                <a:gd name="T17" fmla="*/ 24 h 26"/>
                <a:gd name="T18" fmla="*/ 2 w 31"/>
                <a:gd name="T19" fmla="*/ 26 h 26"/>
                <a:gd name="T20" fmla="*/ 2 w 31"/>
                <a:gd name="T21" fmla="*/ 24 h 26"/>
                <a:gd name="T22" fmla="*/ 0 w 31"/>
                <a:gd name="T23" fmla="*/ 24 h 26"/>
                <a:gd name="T24" fmla="*/ 0 w 31"/>
                <a:gd name="T25" fmla="*/ 22 h 26"/>
                <a:gd name="T26" fmla="*/ 0 w 31"/>
                <a:gd name="T27" fmla="*/ 22 h 26"/>
                <a:gd name="T28" fmla="*/ 20 w 31"/>
                <a:gd name="T29" fmla="*/ 0 h 26"/>
                <a:gd name="T30" fmla="*/ 22 w 31"/>
                <a:gd name="T31" fmla="*/ 0 h 26"/>
                <a:gd name="T32" fmla="*/ 25 w 31"/>
                <a:gd name="T3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" h="26">
                  <a:moveTo>
                    <a:pt x="25" y="0"/>
                  </a:moveTo>
                  <a:lnTo>
                    <a:pt x="29" y="0"/>
                  </a:lnTo>
                  <a:lnTo>
                    <a:pt x="31" y="4"/>
                  </a:lnTo>
                  <a:lnTo>
                    <a:pt x="31" y="9"/>
                  </a:lnTo>
                  <a:lnTo>
                    <a:pt x="31" y="9"/>
                  </a:lnTo>
                  <a:lnTo>
                    <a:pt x="31" y="11"/>
                  </a:lnTo>
                  <a:lnTo>
                    <a:pt x="29" y="13"/>
                  </a:lnTo>
                  <a:lnTo>
                    <a:pt x="22" y="20"/>
                  </a:lnTo>
                  <a:lnTo>
                    <a:pt x="14" y="24"/>
                  </a:lnTo>
                  <a:lnTo>
                    <a:pt x="2" y="26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5" name="Freeform 125">
              <a:extLst>
                <a:ext uri="{FF2B5EF4-FFF2-40B4-BE49-F238E27FC236}">
                  <a16:creationId xmlns:a16="http://schemas.microsoft.com/office/drawing/2014/main" id="{75880C45-2F5D-41A0-ABE1-AEF1B90C3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9963" y="219075"/>
              <a:ext cx="36513" cy="42863"/>
            </a:xfrm>
            <a:custGeom>
              <a:avLst/>
              <a:gdLst>
                <a:gd name="T0" fmla="*/ 12 w 23"/>
                <a:gd name="T1" fmla="*/ 0 h 27"/>
                <a:gd name="T2" fmla="*/ 16 w 23"/>
                <a:gd name="T3" fmla="*/ 2 h 27"/>
                <a:gd name="T4" fmla="*/ 18 w 23"/>
                <a:gd name="T5" fmla="*/ 2 h 27"/>
                <a:gd name="T6" fmla="*/ 23 w 23"/>
                <a:gd name="T7" fmla="*/ 4 h 27"/>
                <a:gd name="T8" fmla="*/ 23 w 23"/>
                <a:gd name="T9" fmla="*/ 7 h 27"/>
                <a:gd name="T10" fmla="*/ 23 w 23"/>
                <a:gd name="T11" fmla="*/ 11 h 27"/>
                <a:gd name="T12" fmla="*/ 20 w 23"/>
                <a:gd name="T13" fmla="*/ 15 h 27"/>
                <a:gd name="T14" fmla="*/ 18 w 23"/>
                <a:gd name="T15" fmla="*/ 20 h 27"/>
                <a:gd name="T16" fmla="*/ 14 w 23"/>
                <a:gd name="T17" fmla="*/ 27 h 27"/>
                <a:gd name="T18" fmla="*/ 12 w 23"/>
                <a:gd name="T19" fmla="*/ 27 h 27"/>
                <a:gd name="T20" fmla="*/ 7 w 23"/>
                <a:gd name="T21" fmla="*/ 27 h 27"/>
                <a:gd name="T22" fmla="*/ 7 w 23"/>
                <a:gd name="T23" fmla="*/ 24 h 27"/>
                <a:gd name="T24" fmla="*/ 5 w 23"/>
                <a:gd name="T25" fmla="*/ 22 h 27"/>
                <a:gd name="T26" fmla="*/ 3 w 23"/>
                <a:gd name="T27" fmla="*/ 18 h 27"/>
                <a:gd name="T28" fmla="*/ 0 w 23"/>
                <a:gd name="T29" fmla="*/ 13 h 27"/>
                <a:gd name="T30" fmla="*/ 0 w 23"/>
                <a:gd name="T31" fmla="*/ 9 h 27"/>
                <a:gd name="T32" fmla="*/ 3 w 23"/>
                <a:gd name="T33" fmla="*/ 4 h 27"/>
                <a:gd name="T34" fmla="*/ 7 w 23"/>
                <a:gd name="T35" fmla="*/ 2 h 27"/>
                <a:gd name="T36" fmla="*/ 12 w 23"/>
                <a:gd name="T37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" h="27">
                  <a:moveTo>
                    <a:pt x="12" y="0"/>
                  </a:moveTo>
                  <a:lnTo>
                    <a:pt x="16" y="2"/>
                  </a:lnTo>
                  <a:lnTo>
                    <a:pt x="18" y="2"/>
                  </a:lnTo>
                  <a:lnTo>
                    <a:pt x="23" y="4"/>
                  </a:lnTo>
                  <a:lnTo>
                    <a:pt x="23" y="7"/>
                  </a:lnTo>
                  <a:lnTo>
                    <a:pt x="23" y="11"/>
                  </a:lnTo>
                  <a:lnTo>
                    <a:pt x="20" y="15"/>
                  </a:lnTo>
                  <a:lnTo>
                    <a:pt x="18" y="20"/>
                  </a:lnTo>
                  <a:lnTo>
                    <a:pt x="14" y="27"/>
                  </a:lnTo>
                  <a:lnTo>
                    <a:pt x="12" y="27"/>
                  </a:lnTo>
                  <a:lnTo>
                    <a:pt x="7" y="27"/>
                  </a:lnTo>
                  <a:lnTo>
                    <a:pt x="7" y="24"/>
                  </a:lnTo>
                  <a:lnTo>
                    <a:pt x="5" y="22"/>
                  </a:lnTo>
                  <a:lnTo>
                    <a:pt x="3" y="18"/>
                  </a:lnTo>
                  <a:lnTo>
                    <a:pt x="0" y="13"/>
                  </a:lnTo>
                  <a:lnTo>
                    <a:pt x="0" y="9"/>
                  </a:lnTo>
                  <a:lnTo>
                    <a:pt x="3" y="4"/>
                  </a:lnTo>
                  <a:lnTo>
                    <a:pt x="7" y="2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6" name="Freeform 126">
              <a:extLst>
                <a:ext uri="{FF2B5EF4-FFF2-40B4-BE49-F238E27FC236}">
                  <a16:creationId xmlns:a16="http://schemas.microsoft.com/office/drawing/2014/main" id="{981B9212-1BA2-49DF-B043-FF0799EDA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5363" y="554038"/>
              <a:ext cx="31750" cy="39688"/>
            </a:xfrm>
            <a:custGeom>
              <a:avLst/>
              <a:gdLst>
                <a:gd name="T0" fmla="*/ 9 w 20"/>
                <a:gd name="T1" fmla="*/ 0 h 25"/>
                <a:gd name="T2" fmla="*/ 13 w 20"/>
                <a:gd name="T3" fmla="*/ 0 h 25"/>
                <a:gd name="T4" fmla="*/ 18 w 20"/>
                <a:gd name="T5" fmla="*/ 5 h 25"/>
                <a:gd name="T6" fmla="*/ 20 w 20"/>
                <a:gd name="T7" fmla="*/ 9 h 25"/>
                <a:gd name="T8" fmla="*/ 20 w 20"/>
                <a:gd name="T9" fmla="*/ 13 h 25"/>
                <a:gd name="T10" fmla="*/ 20 w 20"/>
                <a:gd name="T11" fmla="*/ 16 h 25"/>
                <a:gd name="T12" fmla="*/ 16 w 20"/>
                <a:gd name="T13" fmla="*/ 20 h 25"/>
                <a:gd name="T14" fmla="*/ 13 w 20"/>
                <a:gd name="T15" fmla="*/ 22 h 25"/>
                <a:gd name="T16" fmla="*/ 7 w 20"/>
                <a:gd name="T17" fmla="*/ 25 h 25"/>
                <a:gd name="T18" fmla="*/ 0 w 20"/>
                <a:gd name="T19" fmla="*/ 22 h 25"/>
                <a:gd name="T20" fmla="*/ 0 w 20"/>
                <a:gd name="T21" fmla="*/ 20 h 25"/>
                <a:gd name="T22" fmla="*/ 0 w 20"/>
                <a:gd name="T23" fmla="*/ 20 h 25"/>
                <a:gd name="T24" fmla="*/ 0 w 20"/>
                <a:gd name="T25" fmla="*/ 13 h 25"/>
                <a:gd name="T26" fmla="*/ 0 w 20"/>
                <a:gd name="T27" fmla="*/ 7 h 25"/>
                <a:gd name="T28" fmla="*/ 4 w 20"/>
                <a:gd name="T29" fmla="*/ 2 h 25"/>
                <a:gd name="T30" fmla="*/ 7 w 20"/>
                <a:gd name="T31" fmla="*/ 0 h 25"/>
                <a:gd name="T32" fmla="*/ 9 w 20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25">
                  <a:moveTo>
                    <a:pt x="9" y="0"/>
                  </a:moveTo>
                  <a:lnTo>
                    <a:pt x="13" y="0"/>
                  </a:lnTo>
                  <a:lnTo>
                    <a:pt x="18" y="5"/>
                  </a:lnTo>
                  <a:lnTo>
                    <a:pt x="20" y="9"/>
                  </a:lnTo>
                  <a:lnTo>
                    <a:pt x="20" y="13"/>
                  </a:lnTo>
                  <a:lnTo>
                    <a:pt x="20" y="16"/>
                  </a:lnTo>
                  <a:lnTo>
                    <a:pt x="16" y="20"/>
                  </a:lnTo>
                  <a:lnTo>
                    <a:pt x="13" y="22"/>
                  </a:lnTo>
                  <a:lnTo>
                    <a:pt x="7" y="25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13"/>
                  </a:lnTo>
                  <a:lnTo>
                    <a:pt x="0" y="7"/>
                  </a:lnTo>
                  <a:lnTo>
                    <a:pt x="4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7" name="Freeform 127">
              <a:extLst>
                <a:ext uri="{FF2B5EF4-FFF2-40B4-BE49-F238E27FC236}">
                  <a16:creationId xmlns:a16="http://schemas.microsoft.com/office/drawing/2014/main" id="{565B5807-EC51-4CBF-95A1-7C2D4E1E95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225" y="1898650"/>
              <a:ext cx="49213" cy="39688"/>
            </a:xfrm>
            <a:custGeom>
              <a:avLst/>
              <a:gdLst>
                <a:gd name="T0" fmla="*/ 24 w 31"/>
                <a:gd name="T1" fmla="*/ 0 h 25"/>
                <a:gd name="T2" fmla="*/ 27 w 31"/>
                <a:gd name="T3" fmla="*/ 0 h 25"/>
                <a:gd name="T4" fmla="*/ 29 w 31"/>
                <a:gd name="T5" fmla="*/ 2 h 25"/>
                <a:gd name="T6" fmla="*/ 31 w 31"/>
                <a:gd name="T7" fmla="*/ 5 h 25"/>
                <a:gd name="T8" fmla="*/ 31 w 31"/>
                <a:gd name="T9" fmla="*/ 5 h 25"/>
                <a:gd name="T10" fmla="*/ 31 w 31"/>
                <a:gd name="T11" fmla="*/ 7 h 25"/>
                <a:gd name="T12" fmla="*/ 22 w 31"/>
                <a:gd name="T13" fmla="*/ 14 h 25"/>
                <a:gd name="T14" fmla="*/ 13 w 31"/>
                <a:gd name="T15" fmla="*/ 20 h 25"/>
                <a:gd name="T16" fmla="*/ 4 w 31"/>
                <a:gd name="T17" fmla="*/ 25 h 25"/>
                <a:gd name="T18" fmla="*/ 2 w 31"/>
                <a:gd name="T19" fmla="*/ 25 h 25"/>
                <a:gd name="T20" fmla="*/ 2 w 31"/>
                <a:gd name="T21" fmla="*/ 25 h 25"/>
                <a:gd name="T22" fmla="*/ 0 w 31"/>
                <a:gd name="T23" fmla="*/ 22 h 25"/>
                <a:gd name="T24" fmla="*/ 0 w 31"/>
                <a:gd name="T25" fmla="*/ 20 h 25"/>
                <a:gd name="T26" fmla="*/ 9 w 31"/>
                <a:gd name="T27" fmla="*/ 9 h 25"/>
                <a:gd name="T28" fmla="*/ 20 w 31"/>
                <a:gd name="T29" fmla="*/ 0 h 25"/>
                <a:gd name="T30" fmla="*/ 24 w 31"/>
                <a:gd name="T3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1" h="25">
                  <a:moveTo>
                    <a:pt x="24" y="0"/>
                  </a:moveTo>
                  <a:lnTo>
                    <a:pt x="27" y="0"/>
                  </a:lnTo>
                  <a:lnTo>
                    <a:pt x="29" y="2"/>
                  </a:lnTo>
                  <a:lnTo>
                    <a:pt x="31" y="5"/>
                  </a:lnTo>
                  <a:lnTo>
                    <a:pt x="31" y="5"/>
                  </a:lnTo>
                  <a:lnTo>
                    <a:pt x="31" y="7"/>
                  </a:lnTo>
                  <a:lnTo>
                    <a:pt x="22" y="14"/>
                  </a:lnTo>
                  <a:lnTo>
                    <a:pt x="13" y="20"/>
                  </a:lnTo>
                  <a:lnTo>
                    <a:pt x="4" y="25"/>
                  </a:lnTo>
                  <a:lnTo>
                    <a:pt x="2" y="25"/>
                  </a:lnTo>
                  <a:lnTo>
                    <a:pt x="2" y="25"/>
                  </a:lnTo>
                  <a:lnTo>
                    <a:pt x="0" y="22"/>
                  </a:lnTo>
                  <a:lnTo>
                    <a:pt x="0" y="20"/>
                  </a:lnTo>
                  <a:lnTo>
                    <a:pt x="9" y="9"/>
                  </a:lnTo>
                  <a:lnTo>
                    <a:pt x="20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8" name="Freeform 128">
              <a:extLst>
                <a:ext uri="{FF2B5EF4-FFF2-40B4-BE49-F238E27FC236}">
                  <a16:creationId xmlns:a16="http://schemas.microsoft.com/office/drawing/2014/main" id="{19089032-014E-4768-AA62-913D3758E3B5}"/>
                </a:ext>
              </a:extLst>
            </p:cNvPr>
            <p:cNvSpPr>
              <a:spLocks/>
            </p:cNvSpPr>
            <p:nvPr/>
          </p:nvSpPr>
          <p:spPr bwMode="auto">
            <a:xfrm>
              <a:off x="9351963" y="461963"/>
              <a:ext cx="34925" cy="39688"/>
            </a:xfrm>
            <a:custGeom>
              <a:avLst/>
              <a:gdLst>
                <a:gd name="T0" fmla="*/ 9 w 22"/>
                <a:gd name="T1" fmla="*/ 0 h 25"/>
                <a:gd name="T2" fmla="*/ 11 w 22"/>
                <a:gd name="T3" fmla="*/ 0 h 25"/>
                <a:gd name="T4" fmla="*/ 15 w 22"/>
                <a:gd name="T5" fmla="*/ 2 h 25"/>
                <a:gd name="T6" fmla="*/ 20 w 22"/>
                <a:gd name="T7" fmla="*/ 9 h 25"/>
                <a:gd name="T8" fmla="*/ 22 w 22"/>
                <a:gd name="T9" fmla="*/ 16 h 25"/>
                <a:gd name="T10" fmla="*/ 20 w 22"/>
                <a:gd name="T11" fmla="*/ 18 h 25"/>
                <a:gd name="T12" fmla="*/ 20 w 22"/>
                <a:gd name="T13" fmla="*/ 22 h 25"/>
                <a:gd name="T14" fmla="*/ 18 w 22"/>
                <a:gd name="T15" fmla="*/ 25 h 25"/>
                <a:gd name="T16" fmla="*/ 15 w 22"/>
                <a:gd name="T17" fmla="*/ 25 h 25"/>
                <a:gd name="T18" fmla="*/ 13 w 22"/>
                <a:gd name="T19" fmla="*/ 25 h 25"/>
                <a:gd name="T20" fmla="*/ 6 w 22"/>
                <a:gd name="T21" fmla="*/ 20 h 25"/>
                <a:gd name="T22" fmla="*/ 2 w 22"/>
                <a:gd name="T23" fmla="*/ 16 h 25"/>
                <a:gd name="T24" fmla="*/ 0 w 22"/>
                <a:gd name="T25" fmla="*/ 9 h 25"/>
                <a:gd name="T26" fmla="*/ 2 w 22"/>
                <a:gd name="T27" fmla="*/ 5 h 25"/>
                <a:gd name="T28" fmla="*/ 4 w 22"/>
                <a:gd name="T29" fmla="*/ 0 h 25"/>
                <a:gd name="T30" fmla="*/ 6 w 22"/>
                <a:gd name="T31" fmla="*/ 0 h 25"/>
                <a:gd name="T32" fmla="*/ 9 w 22"/>
                <a:gd name="T3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5">
                  <a:moveTo>
                    <a:pt x="9" y="0"/>
                  </a:moveTo>
                  <a:lnTo>
                    <a:pt x="11" y="0"/>
                  </a:lnTo>
                  <a:lnTo>
                    <a:pt x="15" y="2"/>
                  </a:lnTo>
                  <a:lnTo>
                    <a:pt x="20" y="9"/>
                  </a:lnTo>
                  <a:lnTo>
                    <a:pt x="22" y="16"/>
                  </a:lnTo>
                  <a:lnTo>
                    <a:pt x="20" y="18"/>
                  </a:lnTo>
                  <a:lnTo>
                    <a:pt x="20" y="22"/>
                  </a:lnTo>
                  <a:lnTo>
                    <a:pt x="18" y="25"/>
                  </a:lnTo>
                  <a:lnTo>
                    <a:pt x="15" y="25"/>
                  </a:lnTo>
                  <a:lnTo>
                    <a:pt x="13" y="25"/>
                  </a:lnTo>
                  <a:lnTo>
                    <a:pt x="6" y="20"/>
                  </a:lnTo>
                  <a:lnTo>
                    <a:pt x="2" y="16"/>
                  </a:lnTo>
                  <a:lnTo>
                    <a:pt x="0" y="9"/>
                  </a:lnTo>
                  <a:lnTo>
                    <a:pt x="2" y="5"/>
                  </a:lnTo>
                  <a:lnTo>
                    <a:pt x="4" y="0"/>
                  </a:lnTo>
                  <a:lnTo>
                    <a:pt x="6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9" name="Freeform 129">
              <a:extLst>
                <a:ext uri="{FF2B5EF4-FFF2-40B4-BE49-F238E27FC236}">
                  <a16:creationId xmlns:a16="http://schemas.microsoft.com/office/drawing/2014/main" id="{0F3B7EE6-C785-407A-8870-D6DEFBFA00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2475" y="427038"/>
              <a:ext cx="34925" cy="34925"/>
            </a:xfrm>
            <a:custGeom>
              <a:avLst/>
              <a:gdLst>
                <a:gd name="T0" fmla="*/ 9 w 22"/>
                <a:gd name="T1" fmla="*/ 0 h 22"/>
                <a:gd name="T2" fmla="*/ 13 w 22"/>
                <a:gd name="T3" fmla="*/ 2 h 22"/>
                <a:gd name="T4" fmla="*/ 17 w 22"/>
                <a:gd name="T5" fmla="*/ 4 h 22"/>
                <a:gd name="T6" fmla="*/ 20 w 22"/>
                <a:gd name="T7" fmla="*/ 9 h 22"/>
                <a:gd name="T8" fmla="*/ 22 w 22"/>
                <a:gd name="T9" fmla="*/ 13 h 22"/>
                <a:gd name="T10" fmla="*/ 22 w 22"/>
                <a:gd name="T11" fmla="*/ 18 h 22"/>
                <a:gd name="T12" fmla="*/ 17 w 22"/>
                <a:gd name="T13" fmla="*/ 20 h 22"/>
                <a:gd name="T14" fmla="*/ 13 w 22"/>
                <a:gd name="T15" fmla="*/ 22 h 22"/>
                <a:gd name="T16" fmla="*/ 9 w 22"/>
                <a:gd name="T17" fmla="*/ 20 h 22"/>
                <a:gd name="T18" fmla="*/ 4 w 22"/>
                <a:gd name="T19" fmla="*/ 18 h 22"/>
                <a:gd name="T20" fmla="*/ 0 w 22"/>
                <a:gd name="T21" fmla="*/ 11 h 22"/>
                <a:gd name="T22" fmla="*/ 0 w 22"/>
                <a:gd name="T23" fmla="*/ 9 h 22"/>
                <a:gd name="T24" fmla="*/ 2 w 22"/>
                <a:gd name="T25" fmla="*/ 4 h 22"/>
                <a:gd name="T26" fmla="*/ 4 w 22"/>
                <a:gd name="T27" fmla="*/ 2 h 22"/>
                <a:gd name="T28" fmla="*/ 9 w 22"/>
                <a:gd name="T2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" h="22">
                  <a:moveTo>
                    <a:pt x="9" y="0"/>
                  </a:moveTo>
                  <a:lnTo>
                    <a:pt x="13" y="2"/>
                  </a:lnTo>
                  <a:lnTo>
                    <a:pt x="17" y="4"/>
                  </a:lnTo>
                  <a:lnTo>
                    <a:pt x="20" y="9"/>
                  </a:lnTo>
                  <a:lnTo>
                    <a:pt x="22" y="13"/>
                  </a:lnTo>
                  <a:lnTo>
                    <a:pt x="22" y="18"/>
                  </a:lnTo>
                  <a:lnTo>
                    <a:pt x="17" y="20"/>
                  </a:lnTo>
                  <a:lnTo>
                    <a:pt x="13" y="22"/>
                  </a:lnTo>
                  <a:lnTo>
                    <a:pt x="9" y="20"/>
                  </a:lnTo>
                  <a:lnTo>
                    <a:pt x="4" y="18"/>
                  </a:lnTo>
                  <a:lnTo>
                    <a:pt x="0" y="11"/>
                  </a:lnTo>
                  <a:lnTo>
                    <a:pt x="0" y="9"/>
                  </a:lnTo>
                  <a:lnTo>
                    <a:pt x="2" y="4"/>
                  </a:lnTo>
                  <a:lnTo>
                    <a:pt x="4" y="2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0" name="Freeform 130">
              <a:extLst>
                <a:ext uri="{FF2B5EF4-FFF2-40B4-BE49-F238E27FC236}">
                  <a16:creationId xmlns:a16="http://schemas.microsoft.com/office/drawing/2014/main" id="{981973FC-40D0-4B14-8A9A-AFBA309001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1963" y="317500"/>
              <a:ext cx="134938" cy="103188"/>
            </a:xfrm>
            <a:custGeom>
              <a:avLst/>
              <a:gdLst>
                <a:gd name="T0" fmla="*/ 9 w 85"/>
                <a:gd name="T1" fmla="*/ 0 h 65"/>
                <a:gd name="T2" fmla="*/ 14 w 85"/>
                <a:gd name="T3" fmla="*/ 0 h 65"/>
                <a:gd name="T4" fmla="*/ 16 w 85"/>
                <a:gd name="T5" fmla="*/ 2 h 65"/>
                <a:gd name="T6" fmla="*/ 18 w 85"/>
                <a:gd name="T7" fmla="*/ 5 h 65"/>
                <a:gd name="T8" fmla="*/ 18 w 85"/>
                <a:gd name="T9" fmla="*/ 20 h 65"/>
                <a:gd name="T10" fmla="*/ 20 w 85"/>
                <a:gd name="T11" fmla="*/ 20 h 65"/>
                <a:gd name="T12" fmla="*/ 18 w 85"/>
                <a:gd name="T13" fmla="*/ 20 h 65"/>
                <a:gd name="T14" fmla="*/ 27 w 85"/>
                <a:gd name="T15" fmla="*/ 16 h 65"/>
                <a:gd name="T16" fmla="*/ 36 w 85"/>
                <a:gd name="T17" fmla="*/ 16 h 65"/>
                <a:gd name="T18" fmla="*/ 45 w 85"/>
                <a:gd name="T19" fmla="*/ 13 h 65"/>
                <a:gd name="T20" fmla="*/ 63 w 85"/>
                <a:gd name="T21" fmla="*/ 16 h 65"/>
                <a:gd name="T22" fmla="*/ 78 w 85"/>
                <a:gd name="T23" fmla="*/ 22 h 65"/>
                <a:gd name="T24" fmla="*/ 80 w 85"/>
                <a:gd name="T25" fmla="*/ 22 h 65"/>
                <a:gd name="T26" fmla="*/ 83 w 85"/>
                <a:gd name="T27" fmla="*/ 25 h 65"/>
                <a:gd name="T28" fmla="*/ 85 w 85"/>
                <a:gd name="T29" fmla="*/ 27 h 65"/>
                <a:gd name="T30" fmla="*/ 83 w 85"/>
                <a:gd name="T31" fmla="*/ 29 h 65"/>
                <a:gd name="T32" fmla="*/ 72 w 85"/>
                <a:gd name="T33" fmla="*/ 38 h 65"/>
                <a:gd name="T34" fmla="*/ 67 w 85"/>
                <a:gd name="T35" fmla="*/ 38 h 65"/>
                <a:gd name="T36" fmla="*/ 65 w 85"/>
                <a:gd name="T37" fmla="*/ 40 h 65"/>
                <a:gd name="T38" fmla="*/ 65 w 85"/>
                <a:gd name="T39" fmla="*/ 45 h 65"/>
                <a:gd name="T40" fmla="*/ 63 w 85"/>
                <a:gd name="T41" fmla="*/ 49 h 65"/>
                <a:gd name="T42" fmla="*/ 60 w 85"/>
                <a:gd name="T43" fmla="*/ 53 h 65"/>
                <a:gd name="T44" fmla="*/ 56 w 85"/>
                <a:gd name="T45" fmla="*/ 58 h 65"/>
                <a:gd name="T46" fmla="*/ 52 w 85"/>
                <a:gd name="T47" fmla="*/ 62 h 65"/>
                <a:gd name="T48" fmla="*/ 47 w 85"/>
                <a:gd name="T49" fmla="*/ 65 h 65"/>
                <a:gd name="T50" fmla="*/ 40 w 85"/>
                <a:gd name="T51" fmla="*/ 65 h 65"/>
                <a:gd name="T52" fmla="*/ 29 w 85"/>
                <a:gd name="T53" fmla="*/ 65 h 65"/>
                <a:gd name="T54" fmla="*/ 25 w 85"/>
                <a:gd name="T55" fmla="*/ 62 h 65"/>
                <a:gd name="T56" fmla="*/ 20 w 85"/>
                <a:gd name="T57" fmla="*/ 60 h 65"/>
                <a:gd name="T58" fmla="*/ 12 w 85"/>
                <a:gd name="T59" fmla="*/ 49 h 65"/>
                <a:gd name="T60" fmla="*/ 9 w 85"/>
                <a:gd name="T61" fmla="*/ 42 h 65"/>
                <a:gd name="T62" fmla="*/ 12 w 85"/>
                <a:gd name="T63" fmla="*/ 36 h 65"/>
                <a:gd name="T64" fmla="*/ 14 w 85"/>
                <a:gd name="T65" fmla="*/ 27 h 65"/>
                <a:gd name="T66" fmla="*/ 14 w 85"/>
                <a:gd name="T67" fmla="*/ 27 h 65"/>
                <a:gd name="T68" fmla="*/ 14 w 85"/>
                <a:gd name="T69" fmla="*/ 27 h 65"/>
                <a:gd name="T70" fmla="*/ 9 w 85"/>
                <a:gd name="T71" fmla="*/ 25 h 65"/>
                <a:gd name="T72" fmla="*/ 7 w 85"/>
                <a:gd name="T73" fmla="*/ 22 h 65"/>
                <a:gd name="T74" fmla="*/ 3 w 85"/>
                <a:gd name="T75" fmla="*/ 20 h 65"/>
                <a:gd name="T76" fmla="*/ 0 w 85"/>
                <a:gd name="T77" fmla="*/ 13 h 65"/>
                <a:gd name="T78" fmla="*/ 3 w 85"/>
                <a:gd name="T79" fmla="*/ 7 h 65"/>
                <a:gd name="T80" fmla="*/ 5 w 85"/>
                <a:gd name="T81" fmla="*/ 2 h 65"/>
                <a:gd name="T82" fmla="*/ 9 w 85"/>
                <a:gd name="T8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5" h="65">
                  <a:moveTo>
                    <a:pt x="9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18" y="5"/>
                  </a:lnTo>
                  <a:lnTo>
                    <a:pt x="18" y="20"/>
                  </a:lnTo>
                  <a:lnTo>
                    <a:pt x="20" y="20"/>
                  </a:lnTo>
                  <a:lnTo>
                    <a:pt x="18" y="20"/>
                  </a:lnTo>
                  <a:lnTo>
                    <a:pt x="27" y="16"/>
                  </a:lnTo>
                  <a:lnTo>
                    <a:pt x="36" y="16"/>
                  </a:lnTo>
                  <a:lnTo>
                    <a:pt x="45" y="13"/>
                  </a:lnTo>
                  <a:lnTo>
                    <a:pt x="63" y="16"/>
                  </a:lnTo>
                  <a:lnTo>
                    <a:pt x="78" y="22"/>
                  </a:lnTo>
                  <a:lnTo>
                    <a:pt x="80" y="22"/>
                  </a:lnTo>
                  <a:lnTo>
                    <a:pt x="83" y="25"/>
                  </a:lnTo>
                  <a:lnTo>
                    <a:pt x="85" y="27"/>
                  </a:lnTo>
                  <a:lnTo>
                    <a:pt x="83" y="29"/>
                  </a:lnTo>
                  <a:lnTo>
                    <a:pt x="72" y="38"/>
                  </a:lnTo>
                  <a:lnTo>
                    <a:pt x="67" y="38"/>
                  </a:lnTo>
                  <a:lnTo>
                    <a:pt x="65" y="40"/>
                  </a:lnTo>
                  <a:lnTo>
                    <a:pt x="65" y="45"/>
                  </a:lnTo>
                  <a:lnTo>
                    <a:pt x="63" y="49"/>
                  </a:lnTo>
                  <a:lnTo>
                    <a:pt x="60" y="53"/>
                  </a:lnTo>
                  <a:lnTo>
                    <a:pt x="56" y="58"/>
                  </a:lnTo>
                  <a:lnTo>
                    <a:pt x="52" y="62"/>
                  </a:lnTo>
                  <a:lnTo>
                    <a:pt x="47" y="65"/>
                  </a:lnTo>
                  <a:lnTo>
                    <a:pt x="40" y="65"/>
                  </a:lnTo>
                  <a:lnTo>
                    <a:pt x="29" y="65"/>
                  </a:lnTo>
                  <a:lnTo>
                    <a:pt x="25" y="62"/>
                  </a:lnTo>
                  <a:lnTo>
                    <a:pt x="20" y="60"/>
                  </a:lnTo>
                  <a:lnTo>
                    <a:pt x="12" y="49"/>
                  </a:lnTo>
                  <a:lnTo>
                    <a:pt x="9" y="42"/>
                  </a:lnTo>
                  <a:lnTo>
                    <a:pt x="12" y="36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14" y="27"/>
                  </a:lnTo>
                  <a:lnTo>
                    <a:pt x="9" y="25"/>
                  </a:lnTo>
                  <a:lnTo>
                    <a:pt x="7" y="22"/>
                  </a:lnTo>
                  <a:lnTo>
                    <a:pt x="3" y="20"/>
                  </a:lnTo>
                  <a:lnTo>
                    <a:pt x="0" y="13"/>
                  </a:lnTo>
                  <a:lnTo>
                    <a:pt x="3" y="7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1" name="Freeform 131">
              <a:extLst>
                <a:ext uri="{FF2B5EF4-FFF2-40B4-BE49-F238E27FC236}">
                  <a16:creationId xmlns:a16="http://schemas.microsoft.com/office/drawing/2014/main" id="{6D1595BC-131F-4D71-A15A-16FC26F56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6913" y="2149475"/>
              <a:ext cx="28575" cy="49213"/>
            </a:xfrm>
            <a:custGeom>
              <a:avLst/>
              <a:gdLst>
                <a:gd name="T0" fmla="*/ 16 w 18"/>
                <a:gd name="T1" fmla="*/ 0 h 31"/>
                <a:gd name="T2" fmla="*/ 18 w 18"/>
                <a:gd name="T3" fmla="*/ 0 h 31"/>
                <a:gd name="T4" fmla="*/ 18 w 18"/>
                <a:gd name="T5" fmla="*/ 0 h 31"/>
                <a:gd name="T6" fmla="*/ 18 w 18"/>
                <a:gd name="T7" fmla="*/ 11 h 31"/>
                <a:gd name="T8" fmla="*/ 16 w 18"/>
                <a:gd name="T9" fmla="*/ 20 h 31"/>
                <a:gd name="T10" fmla="*/ 9 w 18"/>
                <a:gd name="T11" fmla="*/ 29 h 31"/>
                <a:gd name="T12" fmla="*/ 7 w 18"/>
                <a:gd name="T13" fmla="*/ 29 h 31"/>
                <a:gd name="T14" fmla="*/ 5 w 18"/>
                <a:gd name="T15" fmla="*/ 31 h 31"/>
                <a:gd name="T16" fmla="*/ 5 w 18"/>
                <a:gd name="T17" fmla="*/ 31 h 31"/>
                <a:gd name="T18" fmla="*/ 3 w 18"/>
                <a:gd name="T19" fmla="*/ 29 h 31"/>
                <a:gd name="T20" fmla="*/ 3 w 18"/>
                <a:gd name="T21" fmla="*/ 27 h 31"/>
                <a:gd name="T22" fmla="*/ 0 w 18"/>
                <a:gd name="T23" fmla="*/ 24 h 31"/>
                <a:gd name="T24" fmla="*/ 0 w 18"/>
                <a:gd name="T25" fmla="*/ 22 h 31"/>
                <a:gd name="T26" fmla="*/ 5 w 18"/>
                <a:gd name="T27" fmla="*/ 11 h 31"/>
                <a:gd name="T28" fmla="*/ 9 w 18"/>
                <a:gd name="T29" fmla="*/ 2 h 31"/>
                <a:gd name="T30" fmla="*/ 12 w 18"/>
                <a:gd name="T31" fmla="*/ 0 h 31"/>
                <a:gd name="T32" fmla="*/ 16 w 18"/>
                <a:gd name="T3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8" h="31">
                  <a:moveTo>
                    <a:pt x="16" y="0"/>
                  </a:moveTo>
                  <a:lnTo>
                    <a:pt x="18" y="0"/>
                  </a:lnTo>
                  <a:lnTo>
                    <a:pt x="18" y="0"/>
                  </a:lnTo>
                  <a:lnTo>
                    <a:pt x="18" y="11"/>
                  </a:lnTo>
                  <a:lnTo>
                    <a:pt x="16" y="20"/>
                  </a:lnTo>
                  <a:lnTo>
                    <a:pt x="9" y="29"/>
                  </a:lnTo>
                  <a:lnTo>
                    <a:pt x="7" y="29"/>
                  </a:lnTo>
                  <a:lnTo>
                    <a:pt x="5" y="31"/>
                  </a:lnTo>
                  <a:lnTo>
                    <a:pt x="5" y="31"/>
                  </a:lnTo>
                  <a:lnTo>
                    <a:pt x="3" y="29"/>
                  </a:lnTo>
                  <a:lnTo>
                    <a:pt x="3" y="27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5" y="11"/>
                  </a:lnTo>
                  <a:lnTo>
                    <a:pt x="9" y="2"/>
                  </a:lnTo>
                  <a:lnTo>
                    <a:pt x="12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2" name="Freeform 132">
              <a:extLst>
                <a:ext uri="{FF2B5EF4-FFF2-40B4-BE49-F238E27FC236}">
                  <a16:creationId xmlns:a16="http://schemas.microsoft.com/office/drawing/2014/main" id="{CA63858C-5899-43B5-AC1A-D7FB7500F1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5325" y="2143125"/>
              <a:ext cx="34925" cy="31750"/>
            </a:xfrm>
            <a:custGeom>
              <a:avLst/>
              <a:gdLst>
                <a:gd name="T0" fmla="*/ 18 w 22"/>
                <a:gd name="T1" fmla="*/ 0 h 20"/>
                <a:gd name="T2" fmla="*/ 20 w 22"/>
                <a:gd name="T3" fmla="*/ 2 h 20"/>
                <a:gd name="T4" fmla="*/ 22 w 22"/>
                <a:gd name="T5" fmla="*/ 4 h 20"/>
                <a:gd name="T6" fmla="*/ 22 w 22"/>
                <a:gd name="T7" fmla="*/ 8 h 20"/>
                <a:gd name="T8" fmla="*/ 22 w 22"/>
                <a:gd name="T9" fmla="*/ 11 h 20"/>
                <a:gd name="T10" fmla="*/ 18 w 22"/>
                <a:gd name="T11" fmla="*/ 15 h 20"/>
                <a:gd name="T12" fmla="*/ 13 w 22"/>
                <a:gd name="T13" fmla="*/ 17 h 20"/>
                <a:gd name="T14" fmla="*/ 7 w 22"/>
                <a:gd name="T15" fmla="*/ 20 h 20"/>
                <a:gd name="T16" fmla="*/ 5 w 22"/>
                <a:gd name="T17" fmla="*/ 20 h 20"/>
                <a:gd name="T18" fmla="*/ 2 w 22"/>
                <a:gd name="T19" fmla="*/ 17 h 20"/>
                <a:gd name="T20" fmla="*/ 0 w 22"/>
                <a:gd name="T21" fmla="*/ 15 h 20"/>
                <a:gd name="T22" fmla="*/ 0 w 22"/>
                <a:gd name="T23" fmla="*/ 11 h 20"/>
                <a:gd name="T24" fmla="*/ 0 w 22"/>
                <a:gd name="T25" fmla="*/ 8 h 20"/>
                <a:gd name="T26" fmla="*/ 0 w 22"/>
                <a:gd name="T27" fmla="*/ 6 h 20"/>
                <a:gd name="T28" fmla="*/ 5 w 22"/>
                <a:gd name="T29" fmla="*/ 4 h 20"/>
                <a:gd name="T30" fmla="*/ 13 w 22"/>
                <a:gd name="T31" fmla="*/ 0 h 20"/>
                <a:gd name="T32" fmla="*/ 18 w 22"/>
                <a:gd name="T3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20">
                  <a:moveTo>
                    <a:pt x="18" y="0"/>
                  </a:moveTo>
                  <a:lnTo>
                    <a:pt x="20" y="2"/>
                  </a:lnTo>
                  <a:lnTo>
                    <a:pt x="22" y="4"/>
                  </a:lnTo>
                  <a:lnTo>
                    <a:pt x="22" y="8"/>
                  </a:lnTo>
                  <a:lnTo>
                    <a:pt x="22" y="11"/>
                  </a:lnTo>
                  <a:lnTo>
                    <a:pt x="18" y="15"/>
                  </a:lnTo>
                  <a:lnTo>
                    <a:pt x="13" y="17"/>
                  </a:lnTo>
                  <a:lnTo>
                    <a:pt x="7" y="20"/>
                  </a:lnTo>
                  <a:lnTo>
                    <a:pt x="5" y="20"/>
                  </a:lnTo>
                  <a:lnTo>
                    <a:pt x="2" y="17"/>
                  </a:lnTo>
                  <a:lnTo>
                    <a:pt x="0" y="15"/>
                  </a:lnTo>
                  <a:lnTo>
                    <a:pt x="0" y="11"/>
                  </a:lnTo>
                  <a:lnTo>
                    <a:pt x="0" y="8"/>
                  </a:lnTo>
                  <a:lnTo>
                    <a:pt x="0" y="6"/>
                  </a:lnTo>
                  <a:lnTo>
                    <a:pt x="5" y="4"/>
                  </a:lnTo>
                  <a:lnTo>
                    <a:pt x="13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3" name="Freeform 133">
              <a:extLst>
                <a:ext uri="{FF2B5EF4-FFF2-40B4-BE49-F238E27FC236}">
                  <a16:creationId xmlns:a16="http://schemas.microsoft.com/office/drawing/2014/main" id="{E2DFA1C1-D934-4436-877D-FCAFF6A4F8C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07488" y="357188"/>
              <a:ext cx="42863" cy="49213"/>
            </a:xfrm>
            <a:custGeom>
              <a:avLst/>
              <a:gdLst>
                <a:gd name="T0" fmla="*/ 5 w 27"/>
                <a:gd name="T1" fmla="*/ 0 h 31"/>
                <a:gd name="T2" fmla="*/ 7 w 27"/>
                <a:gd name="T3" fmla="*/ 2 h 31"/>
                <a:gd name="T4" fmla="*/ 9 w 27"/>
                <a:gd name="T5" fmla="*/ 4 h 31"/>
                <a:gd name="T6" fmla="*/ 12 w 27"/>
                <a:gd name="T7" fmla="*/ 4 h 31"/>
                <a:gd name="T8" fmla="*/ 16 w 27"/>
                <a:gd name="T9" fmla="*/ 6 h 31"/>
                <a:gd name="T10" fmla="*/ 20 w 27"/>
                <a:gd name="T11" fmla="*/ 11 h 31"/>
                <a:gd name="T12" fmla="*/ 23 w 27"/>
                <a:gd name="T13" fmla="*/ 15 h 31"/>
                <a:gd name="T14" fmla="*/ 25 w 27"/>
                <a:gd name="T15" fmla="*/ 20 h 31"/>
                <a:gd name="T16" fmla="*/ 27 w 27"/>
                <a:gd name="T17" fmla="*/ 26 h 31"/>
                <a:gd name="T18" fmla="*/ 23 w 27"/>
                <a:gd name="T19" fmla="*/ 31 h 31"/>
                <a:gd name="T20" fmla="*/ 23 w 27"/>
                <a:gd name="T21" fmla="*/ 31 h 31"/>
                <a:gd name="T22" fmla="*/ 20 w 27"/>
                <a:gd name="T23" fmla="*/ 31 h 31"/>
                <a:gd name="T24" fmla="*/ 3 w 27"/>
                <a:gd name="T25" fmla="*/ 4 h 31"/>
                <a:gd name="T26" fmla="*/ 0 w 27"/>
                <a:gd name="T27" fmla="*/ 4 h 31"/>
                <a:gd name="T28" fmla="*/ 3 w 27"/>
                <a:gd name="T29" fmla="*/ 2 h 31"/>
                <a:gd name="T30" fmla="*/ 5 w 27"/>
                <a:gd name="T31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7" h="31">
                  <a:moveTo>
                    <a:pt x="5" y="0"/>
                  </a:moveTo>
                  <a:lnTo>
                    <a:pt x="7" y="2"/>
                  </a:lnTo>
                  <a:lnTo>
                    <a:pt x="9" y="4"/>
                  </a:lnTo>
                  <a:lnTo>
                    <a:pt x="12" y="4"/>
                  </a:lnTo>
                  <a:lnTo>
                    <a:pt x="16" y="6"/>
                  </a:lnTo>
                  <a:lnTo>
                    <a:pt x="20" y="11"/>
                  </a:lnTo>
                  <a:lnTo>
                    <a:pt x="23" y="15"/>
                  </a:lnTo>
                  <a:lnTo>
                    <a:pt x="25" y="20"/>
                  </a:lnTo>
                  <a:lnTo>
                    <a:pt x="27" y="26"/>
                  </a:lnTo>
                  <a:lnTo>
                    <a:pt x="23" y="31"/>
                  </a:lnTo>
                  <a:lnTo>
                    <a:pt x="23" y="31"/>
                  </a:lnTo>
                  <a:lnTo>
                    <a:pt x="20" y="31"/>
                  </a:lnTo>
                  <a:lnTo>
                    <a:pt x="3" y="4"/>
                  </a:lnTo>
                  <a:lnTo>
                    <a:pt x="0" y="4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4" name="Freeform 134">
              <a:extLst>
                <a:ext uri="{FF2B5EF4-FFF2-40B4-BE49-F238E27FC236}">
                  <a16:creationId xmlns:a16="http://schemas.microsoft.com/office/drawing/2014/main" id="{82A3BE31-233F-42C4-9EC4-EA428C3F2A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4363" y="815975"/>
              <a:ext cx="52388" cy="20638"/>
            </a:xfrm>
            <a:custGeom>
              <a:avLst/>
              <a:gdLst>
                <a:gd name="T0" fmla="*/ 24 w 33"/>
                <a:gd name="T1" fmla="*/ 0 h 13"/>
                <a:gd name="T2" fmla="*/ 31 w 33"/>
                <a:gd name="T3" fmla="*/ 2 h 13"/>
                <a:gd name="T4" fmla="*/ 33 w 33"/>
                <a:gd name="T5" fmla="*/ 2 h 13"/>
                <a:gd name="T6" fmla="*/ 33 w 33"/>
                <a:gd name="T7" fmla="*/ 4 h 13"/>
                <a:gd name="T8" fmla="*/ 33 w 33"/>
                <a:gd name="T9" fmla="*/ 6 h 13"/>
                <a:gd name="T10" fmla="*/ 31 w 33"/>
                <a:gd name="T11" fmla="*/ 8 h 13"/>
                <a:gd name="T12" fmla="*/ 27 w 33"/>
                <a:gd name="T13" fmla="*/ 11 h 13"/>
                <a:gd name="T14" fmla="*/ 22 w 33"/>
                <a:gd name="T15" fmla="*/ 13 h 13"/>
                <a:gd name="T16" fmla="*/ 16 w 33"/>
                <a:gd name="T17" fmla="*/ 13 h 13"/>
                <a:gd name="T18" fmla="*/ 7 w 33"/>
                <a:gd name="T19" fmla="*/ 13 h 13"/>
                <a:gd name="T20" fmla="*/ 0 w 33"/>
                <a:gd name="T21" fmla="*/ 11 h 13"/>
                <a:gd name="T22" fmla="*/ 2 w 33"/>
                <a:gd name="T23" fmla="*/ 6 h 13"/>
                <a:gd name="T24" fmla="*/ 2 w 33"/>
                <a:gd name="T25" fmla="*/ 4 h 13"/>
                <a:gd name="T26" fmla="*/ 7 w 33"/>
                <a:gd name="T27" fmla="*/ 2 h 13"/>
                <a:gd name="T28" fmla="*/ 11 w 33"/>
                <a:gd name="T29" fmla="*/ 2 h 13"/>
                <a:gd name="T30" fmla="*/ 18 w 33"/>
                <a:gd name="T31" fmla="*/ 0 h 13"/>
                <a:gd name="T32" fmla="*/ 24 w 33"/>
                <a:gd name="T3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13">
                  <a:moveTo>
                    <a:pt x="24" y="0"/>
                  </a:moveTo>
                  <a:lnTo>
                    <a:pt x="31" y="2"/>
                  </a:lnTo>
                  <a:lnTo>
                    <a:pt x="33" y="2"/>
                  </a:lnTo>
                  <a:lnTo>
                    <a:pt x="33" y="4"/>
                  </a:lnTo>
                  <a:lnTo>
                    <a:pt x="33" y="6"/>
                  </a:lnTo>
                  <a:lnTo>
                    <a:pt x="31" y="8"/>
                  </a:lnTo>
                  <a:lnTo>
                    <a:pt x="27" y="11"/>
                  </a:lnTo>
                  <a:lnTo>
                    <a:pt x="22" y="13"/>
                  </a:lnTo>
                  <a:lnTo>
                    <a:pt x="16" y="13"/>
                  </a:lnTo>
                  <a:lnTo>
                    <a:pt x="7" y="13"/>
                  </a:lnTo>
                  <a:lnTo>
                    <a:pt x="0" y="11"/>
                  </a:lnTo>
                  <a:lnTo>
                    <a:pt x="2" y="6"/>
                  </a:lnTo>
                  <a:lnTo>
                    <a:pt x="2" y="4"/>
                  </a:lnTo>
                  <a:lnTo>
                    <a:pt x="7" y="2"/>
                  </a:lnTo>
                  <a:lnTo>
                    <a:pt x="11" y="2"/>
                  </a:lnTo>
                  <a:lnTo>
                    <a:pt x="18" y="0"/>
                  </a:lnTo>
                  <a:lnTo>
                    <a:pt x="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5" name="Freeform 135">
              <a:extLst>
                <a:ext uri="{FF2B5EF4-FFF2-40B4-BE49-F238E27FC236}">
                  <a16:creationId xmlns:a16="http://schemas.microsoft.com/office/drawing/2014/main" id="{F50749DB-0DC5-43A4-9879-01DD87E9B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9750" y="657225"/>
              <a:ext cx="31750" cy="26988"/>
            </a:xfrm>
            <a:custGeom>
              <a:avLst/>
              <a:gdLst>
                <a:gd name="T0" fmla="*/ 14 w 20"/>
                <a:gd name="T1" fmla="*/ 0 h 17"/>
                <a:gd name="T2" fmla="*/ 16 w 20"/>
                <a:gd name="T3" fmla="*/ 0 h 17"/>
                <a:gd name="T4" fmla="*/ 18 w 20"/>
                <a:gd name="T5" fmla="*/ 2 h 17"/>
                <a:gd name="T6" fmla="*/ 20 w 20"/>
                <a:gd name="T7" fmla="*/ 6 h 17"/>
                <a:gd name="T8" fmla="*/ 18 w 20"/>
                <a:gd name="T9" fmla="*/ 13 h 17"/>
                <a:gd name="T10" fmla="*/ 16 w 20"/>
                <a:gd name="T11" fmla="*/ 15 h 17"/>
                <a:gd name="T12" fmla="*/ 11 w 20"/>
                <a:gd name="T13" fmla="*/ 17 h 17"/>
                <a:gd name="T14" fmla="*/ 7 w 20"/>
                <a:gd name="T15" fmla="*/ 17 h 17"/>
                <a:gd name="T16" fmla="*/ 5 w 20"/>
                <a:gd name="T17" fmla="*/ 17 h 17"/>
                <a:gd name="T18" fmla="*/ 3 w 20"/>
                <a:gd name="T19" fmla="*/ 13 h 17"/>
                <a:gd name="T20" fmla="*/ 0 w 20"/>
                <a:gd name="T21" fmla="*/ 11 h 17"/>
                <a:gd name="T22" fmla="*/ 5 w 20"/>
                <a:gd name="T23" fmla="*/ 6 h 17"/>
                <a:gd name="T24" fmla="*/ 9 w 20"/>
                <a:gd name="T25" fmla="*/ 2 h 17"/>
                <a:gd name="T26" fmla="*/ 14 w 20"/>
                <a:gd name="T2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7">
                  <a:moveTo>
                    <a:pt x="14" y="0"/>
                  </a:moveTo>
                  <a:lnTo>
                    <a:pt x="16" y="0"/>
                  </a:lnTo>
                  <a:lnTo>
                    <a:pt x="18" y="2"/>
                  </a:lnTo>
                  <a:lnTo>
                    <a:pt x="20" y="6"/>
                  </a:lnTo>
                  <a:lnTo>
                    <a:pt x="18" y="13"/>
                  </a:lnTo>
                  <a:lnTo>
                    <a:pt x="16" y="15"/>
                  </a:lnTo>
                  <a:lnTo>
                    <a:pt x="11" y="17"/>
                  </a:lnTo>
                  <a:lnTo>
                    <a:pt x="7" y="17"/>
                  </a:lnTo>
                  <a:lnTo>
                    <a:pt x="5" y="17"/>
                  </a:lnTo>
                  <a:lnTo>
                    <a:pt x="3" y="13"/>
                  </a:lnTo>
                  <a:lnTo>
                    <a:pt x="0" y="11"/>
                  </a:lnTo>
                  <a:lnTo>
                    <a:pt x="5" y="6"/>
                  </a:lnTo>
                  <a:lnTo>
                    <a:pt x="9" y="2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6" name="Freeform 136">
              <a:extLst>
                <a:ext uri="{FF2B5EF4-FFF2-40B4-BE49-F238E27FC236}">
                  <a16:creationId xmlns:a16="http://schemas.microsoft.com/office/drawing/2014/main" id="{3357D830-5FC3-49A4-AE55-85697EA2E8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9638" y="723900"/>
              <a:ext cx="31750" cy="52388"/>
            </a:xfrm>
            <a:custGeom>
              <a:avLst/>
              <a:gdLst>
                <a:gd name="T0" fmla="*/ 3 w 20"/>
                <a:gd name="T1" fmla="*/ 0 h 33"/>
                <a:gd name="T2" fmla="*/ 3 w 20"/>
                <a:gd name="T3" fmla="*/ 2 h 33"/>
                <a:gd name="T4" fmla="*/ 5 w 20"/>
                <a:gd name="T5" fmla="*/ 2 h 33"/>
                <a:gd name="T6" fmla="*/ 7 w 20"/>
                <a:gd name="T7" fmla="*/ 9 h 33"/>
                <a:gd name="T8" fmla="*/ 14 w 20"/>
                <a:gd name="T9" fmla="*/ 15 h 33"/>
                <a:gd name="T10" fmla="*/ 16 w 20"/>
                <a:gd name="T11" fmla="*/ 22 h 33"/>
                <a:gd name="T12" fmla="*/ 20 w 20"/>
                <a:gd name="T13" fmla="*/ 29 h 33"/>
                <a:gd name="T14" fmla="*/ 20 w 20"/>
                <a:gd name="T15" fmla="*/ 31 h 33"/>
                <a:gd name="T16" fmla="*/ 20 w 20"/>
                <a:gd name="T17" fmla="*/ 31 h 33"/>
                <a:gd name="T18" fmla="*/ 18 w 20"/>
                <a:gd name="T19" fmla="*/ 33 h 33"/>
                <a:gd name="T20" fmla="*/ 18 w 20"/>
                <a:gd name="T21" fmla="*/ 33 h 33"/>
                <a:gd name="T22" fmla="*/ 11 w 20"/>
                <a:gd name="T23" fmla="*/ 26 h 33"/>
                <a:gd name="T24" fmla="*/ 5 w 20"/>
                <a:gd name="T25" fmla="*/ 22 h 33"/>
                <a:gd name="T26" fmla="*/ 0 w 20"/>
                <a:gd name="T27" fmla="*/ 13 h 33"/>
                <a:gd name="T28" fmla="*/ 0 w 20"/>
                <a:gd name="T29" fmla="*/ 4 h 33"/>
                <a:gd name="T30" fmla="*/ 0 w 20"/>
                <a:gd name="T31" fmla="*/ 2 h 33"/>
                <a:gd name="T32" fmla="*/ 3 w 20"/>
                <a:gd name="T33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33">
                  <a:moveTo>
                    <a:pt x="3" y="0"/>
                  </a:moveTo>
                  <a:lnTo>
                    <a:pt x="3" y="2"/>
                  </a:lnTo>
                  <a:lnTo>
                    <a:pt x="5" y="2"/>
                  </a:lnTo>
                  <a:lnTo>
                    <a:pt x="7" y="9"/>
                  </a:lnTo>
                  <a:lnTo>
                    <a:pt x="14" y="15"/>
                  </a:lnTo>
                  <a:lnTo>
                    <a:pt x="16" y="22"/>
                  </a:lnTo>
                  <a:lnTo>
                    <a:pt x="20" y="29"/>
                  </a:lnTo>
                  <a:lnTo>
                    <a:pt x="20" y="31"/>
                  </a:lnTo>
                  <a:lnTo>
                    <a:pt x="20" y="31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11" y="26"/>
                  </a:lnTo>
                  <a:lnTo>
                    <a:pt x="5" y="22"/>
                  </a:lnTo>
                  <a:lnTo>
                    <a:pt x="0" y="13"/>
                  </a:lnTo>
                  <a:lnTo>
                    <a:pt x="0" y="4"/>
                  </a:lnTo>
                  <a:lnTo>
                    <a:pt x="0" y="2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7" name="Freeform 137">
              <a:extLst>
                <a:ext uri="{FF2B5EF4-FFF2-40B4-BE49-F238E27FC236}">
                  <a16:creationId xmlns:a16="http://schemas.microsoft.com/office/drawing/2014/main" id="{24B75271-11D3-4007-8EA7-8A67454072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363" y="1722438"/>
              <a:ext cx="28575" cy="28575"/>
            </a:xfrm>
            <a:custGeom>
              <a:avLst/>
              <a:gdLst>
                <a:gd name="T0" fmla="*/ 7 w 18"/>
                <a:gd name="T1" fmla="*/ 0 h 18"/>
                <a:gd name="T2" fmla="*/ 9 w 18"/>
                <a:gd name="T3" fmla="*/ 0 h 18"/>
                <a:gd name="T4" fmla="*/ 13 w 18"/>
                <a:gd name="T5" fmla="*/ 2 h 18"/>
                <a:gd name="T6" fmla="*/ 16 w 18"/>
                <a:gd name="T7" fmla="*/ 4 h 18"/>
                <a:gd name="T8" fmla="*/ 18 w 18"/>
                <a:gd name="T9" fmla="*/ 7 h 18"/>
                <a:gd name="T10" fmla="*/ 18 w 18"/>
                <a:gd name="T11" fmla="*/ 11 h 18"/>
                <a:gd name="T12" fmla="*/ 16 w 18"/>
                <a:gd name="T13" fmla="*/ 13 h 18"/>
                <a:gd name="T14" fmla="*/ 13 w 18"/>
                <a:gd name="T15" fmla="*/ 16 h 18"/>
                <a:gd name="T16" fmla="*/ 11 w 18"/>
                <a:gd name="T17" fmla="*/ 18 h 18"/>
                <a:gd name="T18" fmla="*/ 9 w 18"/>
                <a:gd name="T19" fmla="*/ 18 h 18"/>
                <a:gd name="T20" fmla="*/ 7 w 18"/>
                <a:gd name="T21" fmla="*/ 16 h 18"/>
                <a:gd name="T22" fmla="*/ 2 w 18"/>
                <a:gd name="T23" fmla="*/ 13 h 18"/>
                <a:gd name="T24" fmla="*/ 0 w 18"/>
                <a:gd name="T25" fmla="*/ 7 h 18"/>
                <a:gd name="T26" fmla="*/ 0 w 18"/>
                <a:gd name="T27" fmla="*/ 4 h 18"/>
                <a:gd name="T28" fmla="*/ 2 w 18"/>
                <a:gd name="T29" fmla="*/ 0 h 18"/>
                <a:gd name="T30" fmla="*/ 7 w 18"/>
                <a:gd name="T3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18">
                  <a:moveTo>
                    <a:pt x="7" y="0"/>
                  </a:moveTo>
                  <a:lnTo>
                    <a:pt x="9" y="0"/>
                  </a:lnTo>
                  <a:lnTo>
                    <a:pt x="13" y="2"/>
                  </a:lnTo>
                  <a:lnTo>
                    <a:pt x="16" y="4"/>
                  </a:lnTo>
                  <a:lnTo>
                    <a:pt x="18" y="7"/>
                  </a:lnTo>
                  <a:lnTo>
                    <a:pt x="18" y="11"/>
                  </a:lnTo>
                  <a:lnTo>
                    <a:pt x="16" y="13"/>
                  </a:lnTo>
                  <a:lnTo>
                    <a:pt x="13" y="16"/>
                  </a:lnTo>
                  <a:lnTo>
                    <a:pt x="11" y="18"/>
                  </a:lnTo>
                  <a:lnTo>
                    <a:pt x="9" y="18"/>
                  </a:lnTo>
                  <a:lnTo>
                    <a:pt x="7" y="16"/>
                  </a:lnTo>
                  <a:lnTo>
                    <a:pt x="2" y="13"/>
                  </a:lnTo>
                  <a:lnTo>
                    <a:pt x="0" y="7"/>
                  </a:lnTo>
                  <a:lnTo>
                    <a:pt x="0" y="4"/>
                  </a:lnTo>
                  <a:lnTo>
                    <a:pt x="2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8" name="Freeform 138">
              <a:extLst>
                <a:ext uri="{FF2B5EF4-FFF2-40B4-BE49-F238E27FC236}">
                  <a16:creationId xmlns:a16="http://schemas.microsoft.com/office/drawing/2014/main" id="{7D216EE2-E31A-495D-B118-BA66D17633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8963" y="2319338"/>
              <a:ext cx="36513" cy="20638"/>
            </a:xfrm>
            <a:custGeom>
              <a:avLst/>
              <a:gdLst>
                <a:gd name="T0" fmla="*/ 9 w 23"/>
                <a:gd name="T1" fmla="*/ 0 h 13"/>
                <a:gd name="T2" fmla="*/ 14 w 23"/>
                <a:gd name="T3" fmla="*/ 0 h 13"/>
                <a:gd name="T4" fmla="*/ 18 w 23"/>
                <a:gd name="T5" fmla="*/ 2 h 13"/>
                <a:gd name="T6" fmla="*/ 20 w 23"/>
                <a:gd name="T7" fmla="*/ 4 h 13"/>
                <a:gd name="T8" fmla="*/ 23 w 23"/>
                <a:gd name="T9" fmla="*/ 6 h 13"/>
                <a:gd name="T10" fmla="*/ 23 w 23"/>
                <a:gd name="T11" fmla="*/ 11 h 13"/>
                <a:gd name="T12" fmla="*/ 20 w 23"/>
                <a:gd name="T13" fmla="*/ 11 h 13"/>
                <a:gd name="T14" fmla="*/ 16 w 23"/>
                <a:gd name="T15" fmla="*/ 13 h 13"/>
                <a:gd name="T16" fmla="*/ 16 w 23"/>
                <a:gd name="T17" fmla="*/ 13 h 13"/>
                <a:gd name="T18" fmla="*/ 12 w 23"/>
                <a:gd name="T19" fmla="*/ 13 h 13"/>
                <a:gd name="T20" fmla="*/ 7 w 23"/>
                <a:gd name="T21" fmla="*/ 13 h 13"/>
                <a:gd name="T22" fmla="*/ 3 w 23"/>
                <a:gd name="T23" fmla="*/ 11 h 13"/>
                <a:gd name="T24" fmla="*/ 0 w 23"/>
                <a:gd name="T25" fmla="*/ 9 h 13"/>
                <a:gd name="T26" fmla="*/ 0 w 23"/>
                <a:gd name="T27" fmla="*/ 6 h 13"/>
                <a:gd name="T28" fmla="*/ 0 w 23"/>
                <a:gd name="T29" fmla="*/ 6 h 13"/>
                <a:gd name="T30" fmla="*/ 3 w 23"/>
                <a:gd name="T31" fmla="*/ 2 h 13"/>
                <a:gd name="T32" fmla="*/ 5 w 23"/>
                <a:gd name="T33" fmla="*/ 0 h 13"/>
                <a:gd name="T34" fmla="*/ 9 w 23"/>
                <a:gd name="T35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" h="13">
                  <a:moveTo>
                    <a:pt x="9" y="0"/>
                  </a:moveTo>
                  <a:lnTo>
                    <a:pt x="14" y="0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23" y="6"/>
                  </a:lnTo>
                  <a:lnTo>
                    <a:pt x="23" y="11"/>
                  </a:lnTo>
                  <a:lnTo>
                    <a:pt x="20" y="11"/>
                  </a:lnTo>
                  <a:lnTo>
                    <a:pt x="16" y="13"/>
                  </a:lnTo>
                  <a:lnTo>
                    <a:pt x="16" y="13"/>
                  </a:lnTo>
                  <a:lnTo>
                    <a:pt x="12" y="13"/>
                  </a:lnTo>
                  <a:lnTo>
                    <a:pt x="7" y="13"/>
                  </a:lnTo>
                  <a:lnTo>
                    <a:pt x="3" y="11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6"/>
                  </a:lnTo>
                  <a:lnTo>
                    <a:pt x="3" y="2"/>
                  </a:lnTo>
                  <a:lnTo>
                    <a:pt x="5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9" name="Freeform 139">
              <a:extLst>
                <a:ext uri="{FF2B5EF4-FFF2-40B4-BE49-F238E27FC236}">
                  <a16:creationId xmlns:a16="http://schemas.microsoft.com/office/drawing/2014/main" id="{504DB5F9-974C-4FA4-BD42-CD9915795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45713" y="1970088"/>
              <a:ext cx="26988" cy="26988"/>
            </a:xfrm>
            <a:custGeom>
              <a:avLst/>
              <a:gdLst>
                <a:gd name="T0" fmla="*/ 9 w 17"/>
                <a:gd name="T1" fmla="*/ 0 h 17"/>
                <a:gd name="T2" fmla="*/ 13 w 17"/>
                <a:gd name="T3" fmla="*/ 2 h 17"/>
                <a:gd name="T4" fmla="*/ 17 w 17"/>
                <a:gd name="T5" fmla="*/ 4 h 17"/>
                <a:gd name="T6" fmla="*/ 17 w 17"/>
                <a:gd name="T7" fmla="*/ 9 h 17"/>
                <a:gd name="T8" fmla="*/ 17 w 17"/>
                <a:gd name="T9" fmla="*/ 13 h 17"/>
                <a:gd name="T10" fmla="*/ 15 w 17"/>
                <a:gd name="T11" fmla="*/ 15 h 17"/>
                <a:gd name="T12" fmla="*/ 11 w 17"/>
                <a:gd name="T13" fmla="*/ 17 h 17"/>
                <a:gd name="T14" fmla="*/ 9 w 17"/>
                <a:gd name="T15" fmla="*/ 17 h 17"/>
                <a:gd name="T16" fmla="*/ 6 w 17"/>
                <a:gd name="T17" fmla="*/ 15 h 17"/>
                <a:gd name="T18" fmla="*/ 2 w 17"/>
                <a:gd name="T19" fmla="*/ 13 h 17"/>
                <a:gd name="T20" fmla="*/ 0 w 17"/>
                <a:gd name="T21" fmla="*/ 11 h 17"/>
                <a:gd name="T22" fmla="*/ 0 w 17"/>
                <a:gd name="T23" fmla="*/ 6 h 17"/>
                <a:gd name="T24" fmla="*/ 4 w 17"/>
                <a:gd name="T25" fmla="*/ 2 h 17"/>
                <a:gd name="T26" fmla="*/ 9 w 17"/>
                <a:gd name="T2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17">
                  <a:moveTo>
                    <a:pt x="9" y="0"/>
                  </a:moveTo>
                  <a:lnTo>
                    <a:pt x="13" y="2"/>
                  </a:lnTo>
                  <a:lnTo>
                    <a:pt x="17" y="4"/>
                  </a:lnTo>
                  <a:lnTo>
                    <a:pt x="17" y="9"/>
                  </a:lnTo>
                  <a:lnTo>
                    <a:pt x="17" y="13"/>
                  </a:lnTo>
                  <a:lnTo>
                    <a:pt x="15" y="15"/>
                  </a:lnTo>
                  <a:lnTo>
                    <a:pt x="11" y="17"/>
                  </a:lnTo>
                  <a:lnTo>
                    <a:pt x="9" y="17"/>
                  </a:lnTo>
                  <a:lnTo>
                    <a:pt x="6" y="15"/>
                  </a:lnTo>
                  <a:lnTo>
                    <a:pt x="2" y="13"/>
                  </a:lnTo>
                  <a:lnTo>
                    <a:pt x="0" y="11"/>
                  </a:lnTo>
                  <a:lnTo>
                    <a:pt x="0" y="6"/>
                  </a:lnTo>
                  <a:lnTo>
                    <a:pt x="4" y="2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0" name="Freeform 140">
              <a:extLst>
                <a:ext uri="{FF2B5EF4-FFF2-40B4-BE49-F238E27FC236}">
                  <a16:creationId xmlns:a16="http://schemas.microsoft.com/office/drawing/2014/main" id="{C221FB0E-6522-42D0-9039-11F669F5B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3850" y="6010275"/>
              <a:ext cx="38100" cy="22225"/>
            </a:xfrm>
            <a:custGeom>
              <a:avLst/>
              <a:gdLst>
                <a:gd name="T0" fmla="*/ 11 w 24"/>
                <a:gd name="T1" fmla="*/ 0 h 14"/>
                <a:gd name="T2" fmla="*/ 15 w 24"/>
                <a:gd name="T3" fmla="*/ 0 h 14"/>
                <a:gd name="T4" fmla="*/ 20 w 24"/>
                <a:gd name="T5" fmla="*/ 3 h 14"/>
                <a:gd name="T6" fmla="*/ 22 w 24"/>
                <a:gd name="T7" fmla="*/ 7 h 14"/>
                <a:gd name="T8" fmla="*/ 24 w 24"/>
                <a:gd name="T9" fmla="*/ 9 h 14"/>
                <a:gd name="T10" fmla="*/ 20 w 24"/>
                <a:gd name="T11" fmla="*/ 12 h 14"/>
                <a:gd name="T12" fmla="*/ 18 w 24"/>
                <a:gd name="T13" fmla="*/ 14 h 14"/>
                <a:gd name="T14" fmla="*/ 15 w 24"/>
                <a:gd name="T15" fmla="*/ 14 h 14"/>
                <a:gd name="T16" fmla="*/ 11 w 24"/>
                <a:gd name="T17" fmla="*/ 14 h 14"/>
                <a:gd name="T18" fmla="*/ 7 w 24"/>
                <a:gd name="T19" fmla="*/ 12 h 14"/>
                <a:gd name="T20" fmla="*/ 2 w 24"/>
                <a:gd name="T21" fmla="*/ 12 h 14"/>
                <a:gd name="T22" fmla="*/ 0 w 24"/>
                <a:gd name="T23" fmla="*/ 9 h 14"/>
                <a:gd name="T24" fmla="*/ 0 w 24"/>
                <a:gd name="T25" fmla="*/ 9 h 14"/>
                <a:gd name="T26" fmla="*/ 0 w 24"/>
                <a:gd name="T27" fmla="*/ 7 h 14"/>
                <a:gd name="T28" fmla="*/ 2 w 24"/>
                <a:gd name="T29" fmla="*/ 5 h 14"/>
                <a:gd name="T30" fmla="*/ 7 w 24"/>
                <a:gd name="T31" fmla="*/ 3 h 14"/>
                <a:gd name="T32" fmla="*/ 11 w 24"/>
                <a:gd name="T3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4" h="14">
                  <a:moveTo>
                    <a:pt x="11" y="0"/>
                  </a:moveTo>
                  <a:lnTo>
                    <a:pt x="15" y="0"/>
                  </a:lnTo>
                  <a:lnTo>
                    <a:pt x="20" y="3"/>
                  </a:lnTo>
                  <a:lnTo>
                    <a:pt x="22" y="7"/>
                  </a:lnTo>
                  <a:lnTo>
                    <a:pt x="24" y="9"/>
                  </a:lnTo>
                  <a:lnTo>
                    <a:pt x="20" y="12"/>
                  </a:lnTo>
                  <a:lnTo>
                    <a:pt x="18" y="14"/>
                  </a:lnTo>
                  <a:lnTo>
                    <a:pt x="15" y="14"/>
                  </a:lnTo>
                  <a:lnTo>
                    <a:pt x="11" y="14"/>
                  </a:lnTo>
                  <a:lnTo>
                    <a:pt x="7" y="12"/>
                  </a:lnTo>
                  <a:lnTo>
                    <a:pt x="2" y="12"/>
                  </a:lnTo>
                  <a:lnTo>
                    <a:pt x="0" y="9"/>
                  </a:lnTo>
                  <a:lnTo>
                    <a:pt x="0" y="9"/>
                  </a:lnTo>
                  <a:lnTo>
                    <a:pt x="0" y="7"/>
                  </a:lnTo>
                  <a:lnTo>
                    <a:pt x="2" y="5"/>
                  </a:lnTo>
                  <a:lnTo>
                    <a:pt x="7" y="3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1" name="Freeform 141">
              <a:extLst>
                <a:ext uri="{FF2B5EF4-FFF2-40B4-BE49-F238E27FC236}">
                  <a16:creationId xmlns:a16="http://schemas.microsoft.com/office/drawing/2014/main" id="{7BE22C17-F976-46C8-8FCF-71CBA49A4C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4788" y="1027113"/>
              <a:ext cx="26988" cy="31750"/>
            </a:xfrm>
            <a:custGeom>
              <a:avLst/>
              <a:gdLst>
                <a:gd name="T0" fmla="*/ 6 w 17"/>
                <a:gd name="T1" fmla="*/ 0 h 20"/>
                <a:gd name="T2" fmla="*/ 11 w 17"/>
                <a:gd name="T3" fmla="*/ 0 h 20"/>
                <a:gd name="T4" fmla="*/ 15 w 17"/>
                <a:gd name="T5" fmla="*/ 4 h 20"/>
                <a:gd name="T6" fmla="*/ 17 w 17"/>
                <a:gd name="T7" fmla="*/ 11 h 20"/>
                <a:gd name="T8" fmla="*/ 17 w 17"/>
                <a:gd name="T9" fmla="*/ 16 h 20"/>
                <a:gd name="T10" fmla="*/ 15 w 17"/>
                <a:gd name="T11" fmla="*/ 18 h 20"/>
                <a:gd name="T12" fmla="*/ 13 w 17"/>
                <a:gd name="T13" fmla="*/ 20 h 20"/>
                <a:gd name="T14" fmla="*/ 9 w 17"/>
                <a:gd name="T15" fmla="*/ 20 h 20"/>
                <a:gd name="T16" fmla="*/ 4 w 17"/>
                <a:gd name="T17" fmla="*/ 18 h 20"/>
                <a:gd name="T18" fmla="*/ 2 w 17"/>
                <a:gd name="T19" fmla="*/ 16 h 20"/>
                <a:gd name="T20" fmla="*/ 0 w 17"/>
                <a:gd name="T21" fmla="*/ 11 h 20"/>
                <a:gd name="T22" fmla="*/ 0 w 17"/>
                <a:gd name="T23" fmla="*/ 7 h 20"/>
                <a:gd name="T24" fmla="*/ 2 w 17"/>
                <a:gd name="T25" fmla="*/ 2 h 20"/>
                <a:gd name="T26" fmla="*/ 4 w 17"/>
                <a:gd name="T27" fmla="*/ 0 h 20"/>
                <a:gd name="T28" fmla="*/ 6 w 17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20">
                  <a:moveTo>
                    <a:pt x="6" y="0"/>
                  </a:moveTo>
                  <a:lnTo>
                    <a:pt x="11" y="0"/>
                  </a:lnTo>
                  <a:lnTo>
                    <a:pt x="15" y="4"/>
                  </a:lnTo>
                  <a:lnTo>
                    <a:pt x="17" y="11"/>
                  </a:lnTo>
                  <a:lnTo>
                    <a:pt x="17" y="16"/>
                  </a:lnTo>
                  <a:lnTo>
                    <a:pt x="15" y="18"/>
                  </a:lnTo>
                  <a:lnTo>
                    <a:pt x="13" y="20"/>
                  </a:lnTo>
                  <a:lnTo>
                    <a:pt x="9" y="20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2"/>
                  </a:lnTo>
                  <a:lnTo>
                    <a:pt x="4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2" name="Freeform 142">
              <a:extLst>
                <a:ext uri="{FF2B5EF4-FFF2-40B4-BE49-F238E27FC236}">
                  <a16:creationId xmlns:a16="http://schemas.microsoft.com/office/drawing/2014/main" id="{150D5729-DF9D-40FB-A6EE-77962910F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50525" y="4751388"/>
              <a:ext cx="25400" cy="41275"/>
            </a:xfrm>
            <a:custGeom>
              <a:avLst/>
              <a:gdLst>
                <a:gd name="T0" fmla="*/ 9 w 16"/>
                <a:gd name="T1" fmla="*/ 0 h 26"/>
                <a:gd name="T2" fmla="*/ 11 w 16"/>
                <a:gd name="T3" fmla="*/ 2 h 26"/>
                <a:gd name="T4" fmla="*/ 13 w 16"/>
                <a:gd name="T5" fmla="*/ 4 h 26"/>
                <a:gd name="T6" fmla="*/ 16 w 16"/>
                <a:gd name="T7" fmla="*/ 11 h 26"/>
                <a:gd name="T8" fmla="*/ 13 w 16"/>
                <a:gd name="T9" fmla="*/ 17 h 26"/>
                <a:gd name="T10" fmla="*/ 11 w 16"/>
                <a:gd name="T11" fmla="*/ 22 h 26"/>
                <a:gd name="T12" fmla="*/ 7 w 16"/>
                <a:gd name="T13" fmla="*/ 24 h 26"/>
                <a:gd name="T14" fmla="*/ 5 w 16"/>
                <a:gd name="T15" fmla="*/ 26 h 26"/>
                <a:gd name="T16" fmla="*/ 2 w 16"/>
                <a:gd name="T17" fmla="*/ 24 h 26"/>
                <a:gd name="T18" fmla="*/ 2 w 16"/>
                <a:gd name="T19" fmla="*/ 22 h 26"/>
                <a:gd name="T20" fmla="*/ 0 w 16"/>
                <a:gd name="T21" fmla="*/ 20 h 26"/>
                <a:gd name="T22" fmla="*/ 2 w 16"/>
                <a:gd name="T23" fmla="*/ 13 h 26"/>
                <a:gd name="T24" fmla="*/ 5 w 16"/>
                <a:gd name="T25" fmla="*/ 9 h 26"/>
                <a:gd name="T26" fmla="*/ 7 w 16"/>
                <a:gd name="T27" fmla="*/ 2 h 26"/>
                <a:gd name="T28" fmla="*/ 9 w 16"/>
                <a:gd name="T29" fmla="*/ 2 h 26"/>
                <a:gd name="T30" fmla="*/ 9 w 16"/>
                <a:gd name="T3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6" h="26">
                  <a:moveTo>
                    <a:pt x="9" y="0"/>
                  </a:moveTo>
                  <a:lnTo>
                    <a:pt x="11" y="2"/>
                  </a:lnTo>
                  <a:lnTo>
                    <a:pt x="13" y="4"/>
                  </a:lnTo>
                  <a:lnTo>
                    <a:pt x="16" y="11"/>
                  </a:lnTo>
                  <a:lnTo>
                    <a:pt x="13" y="17"/>
                  </a:lnTo>
                  <a:lnTo>
                    <a:pt x="11" y="22"/>
                  </a:lnTo>
                  <a:lnTo>
                    <a:pt x="7" y="24"/>
                  </a:lnTo>
                  <a:lnTo>
                    <a:pt x="5" y="26"/>
                  </a:lnTo>
                  <a:lnTo>
                    <a:pt x="2" y="24"/>
                  </a:lnTo>
                  <a:lnTo>
                    <a:pt x="2" y="22"/>
                  </a:lnTo>
                  <a:lnTo>
                    <a:pt x="0" y="20"/>
                  </a:lnTo>
                  <a:lnTo>
                    <a:pt x="2" y="13"/>
                  </a:lnTo>
                  <a:lnTo>
                    <a:pt x="5" y="9"/>
                  </a:lnTo>
                  <a:lnTo>
                    <a:pt x="7" y="2"/>
                  </a:lnTo>
                  <a:lnTo>
                    <a:pt x="9" y="2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3" name="Freeform 143">
              <a:extLst>
                <a:ext uri="{FF2B5EF4-FFF2-40B4-BE49-F238E27FC236}">
                  <a16:creationId xmlns:a16="http://schemas.microsoft.com/office/drawing/2014/main" id="{34056258-2DD9-4BB8-84AF-5993FF13E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6063" y="4965700"/>
              <a:ext cx="39688" cy="22225"/>
            </a:xfrm>
            <a:custGeom>
              <a:avLst/>
              <a:gdLst>
                <a:gd name="T0" fmla="*/ 13 w 25"/>
                <a:gd name="T1" fmla="*/ 0 h 14"/>
                <a:gd name="T2" fmla="*/ 22 w 25"/>
                <a:gd name="T3" fmla="*/ 0 h 14"/>
                <a:gd name="T4" fmla="*/ 22 w 25"/>
                <a:gd name="T5" fmla="*/ 2 h 14"/>
                <a:gd name="T6" fmla="*/ 25 w 25"/>
                <a:gd name="T7" fmla="*/ 5 h 14"/>
                <a:gd name="T8" fmla="*/ 25 w 25"/>
                <a:gd name="T9" fmla="*/ 7 h 14"/>
                <a:gd name="T10" fmla="*/ 20 w 25"/>
                <a:gd name="T11" fmla="*/ 11 h 14"/>
                <a:gd name="T12" fmla="*/ 18 w 25"/>
                <a:gd name="T13" fmla="*/ 14 h 14"/>
                <a:gd name="T14" fmla="*/ 13 w 25"/>
                <a:gd name="T15" fmla="*/ 14 h 14"/>
                <a:gd name="T16" fmla="*/ 2 w 25"/>
                <a:gd name="T17" fmla="*/ 9 h 14"/>
                <a:gd name="T18" fmla="*/ 0 w 25"/>
                <a:gd name="T19" fmla="*/ 7 h 14"/>
                <a:gd name="T20" fmla="*/ 0 w 25"/>
                <a:gd name="T21" fmla="*/ 5 h 14"/>
                <a:gd name="T22" fmla="*/ 2 w 25"/>
                <a:gd name="T23" fmla="*/ 2 h 14"/>
                <a:gd name="T24" fmla="*/ 2 w 25"/>
                <a:gd name="T25" fmla="*/ 0 h 14"/>
                <a:gd name="T26" fmla="*/ 9 w 25"/>
                <a:gd name="T27" fmla="*/ 0 h 14"/>
                <a:gd name="T28" fmla="*/ 13 w 25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14">
                  <a:moveTo>
                    <a:pt x="13" y="0"/>
                  </a:moveTo>
                  <a:lnTo>
                    <a:pt x="22" y="0"/>
                  </a:lnTo>
                  <a:lnTo>
                    <a:pt x="22" y="2"/>
                  </a:lnTo>
                  <a:lnTo>
                    <a:pt x="25" y="5"/>
                  </a:lnTo>
                  <a:lnTo>
                    <a:pt x="25" y="7"/>
                  </a:lnTo>
                  <a:lnTo>
                    <a:pt x="20" y="11"/>
                  </a:lnTo>
                  <a:lnTo>
                    <a:pt x="18" y="14"/>
                  </a:lnTo>
                  <a:lnTo>
                    <a:pt x="13" y="14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2" y="2"/>
                  </a:lnTo>
                  <a:lnTo>
                    <a:pt x="2" y="0"/>
                  </a:lnTo>
                  <a:lnTo>
                    <a:pt x="9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4" name="Freeform 144">
              <a:extLst>
                <a:ext uri="{FF2B5EF4-FFF2-40B4-BE49-F238E27FC236}">
                  <a16:creationId xmlns:a16="http://schemas.microsoft.com/office/drawing/2014/main" id="{F9A084DE-8BA2-4A2A-959C-12F55CB7EB51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325" y="1647825"/>
              <a:ext cx="39688" cy="25400"/>
            </a:xfrm>
            <a:custGeom>
              <a:avLst/>
              <a:gdLst>
                <a:gd name="T0" fmla="*/ 16 w 25"/>
                <a:gd name="T1" fmla="*/ 0 h 16"/>
                <a:gd name="T2" fmla="*/ 18 w 25"/>
                <a:gd name="T3" fmla="*/ 0 h 16"/>
                <a:gd name="T4" fmla="*/ 23 w 25"/>
                <a:gd name="T5" fmla="*/ 3 h 16"/>
                <a:gd name="T6" fmla="*/ 23 w 25"/>
                <a:gd name="T7" fmla="*/ 5 h 16"/>
                <a:gd name="T8" fmla="*/ 25 w 25"/>
                <a:gd name="T9" fmla="*/ 7 h 16"/>
                <a:gd name="T10" fmla="*/ 25 w 25"/>
                <a:gd name="T11" fmla="*/ 11 h 16"/>
                <a:gd name="T12" fmla="*/ 23 w 25"/>
                <a:gd name="T13" fmla="*/ 14 h 16"/>
                <a:gd name="T14" fmla="*/ 18 w 25"/>
                <a:gd name="T15" fmla="*/ 16 h 16"/>
                <a:gd name="T16" fmla="*/ 9 w 25"/>
                <a:gd name="T17" fmla="*/ 16 h 16"/>
                <a:gd name="T18" fmla="*/ 0 w 25"/>
                <a:gd name="T19" fmla="*/ 16 h 16"/>
                <a:gd name="T20" fmla="*/ 3 w 25"/>
                <a:gd name="T21" fmla="*/ 11 h 16"/>
                <a:gd name="T22" fmla="*/ 5 w 25"/>
                <a:gd name="T23" fmla="*/ 7 h 16"/>
                <a:gd name="T24" fmla="*/ 9 w 25"/>
                <a:gd name="T25" fmla="*/ 5 h 16"/>
                <a:gd name="T26" fmla="*/ 11 w 25"/>
                <a:gd name="T27" fmla="*/ 0 h 16"/>
                <a:gd name="T28" fmla="*/ 16 w 25"/>
                <a:gd name="T2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" h="16">
                  <a:moveTo>
                    <a:pt x="16" y="0"/>
                  </a:moveTo>
                  <a:lnTo>
                    <a:pt x="18" y="0"/>
                  </a:lnTo>
                  <a:lnTo>
                    <a:pt x="23" y="3"/>
                  </a:lnTo>
                  <a:lnTo>
                    <a:pt x="23" y="5"/>
                  </a:lnTo>
                  <a:lnTo>
                    <a:pt x="25" y="7"/>
                  </a:lnTo>
                  <a:lnTo>
                    <a:pt x="25" y="11"/>
                  </a:lnTo>
                  <a:lnTo>
                    <a:pt x="23" y="14"/>
                  </a:lnTo>
                  <a:lnTo>
                    <a:pt x="18" y="16"/>
                  </a:lnTo>
                  <a:lnTo>
                    <a:pt x="9" y="16"/>
                  </a:lnTo>
                  <a:lnTo>
                    <a:pt x="0" y="16"/>
                  </a:lnTo>
                  <a:lnTo>
                    <a:pt x="3" y="11"/>
                  </a:lnTo>
                  <a:lnTo>
                    <a:pt x="5" y="7"/>
                  </a:lnTo>
                  <a:lnTo>
                    <a:pt x="9" y="5"/>
                  </a:lnTo>
                  <a:lnTo>
                    <a:pt x="11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5" name="Freeform 145">
              <a:extLst>
                <a:ext uri="{FF2B5EF4-FFF2-40B4-BE49-F238E27FC236}">
                  <a16:creationId xmlns:a16="http://schemas.microsoft.com/office/drawing/2014/main" id="{0F2D05BA-39CC-47D1-83AC-8313FE843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865188" y="1673225"/>
              <a:ext cx="101600" cy="84138"/>
            </a:xfrm>
            <a:custGeom>
              <a:avLst/>
              <a:gdLst>
                <a:gd name="T0" fmla="*/ 53 w 64"/>
                <a:gd name="T1" fmla="*/ 0 h 53"/>
                <a:gd name="T2" fmla="*/ 53 w 64"/>
                <a:gd name="T3" fmla="*/ 0 h 53"/>
                <a:gd name="T4" fmla="*/ 53 w 64"/>
                <a:gd name="T5" fmla="*/ 0 h 53"/>
                <a:gd name="T6" fmla="*/ 56 w 64"/>
                <a:gd name="T7" fmla="*/ 2 h 53"/>
                <a:gd name="T8" fmla="*/ 58 w 64"/>
                <a:gd name="T9" fmla="*/ 4 h 53"/>
                <a:gd name="T10" fmla="*/ 62 w 64"/>
                <a:gd name="T11" fmla="*/ 7 h 53"/>
                <a:gd name="T12" fmla="*/ 64 w 64"/>
                <a:gd name="T13" fmla="*/ 11 h 53"/>
                <a:gd name="T14" fmla="*/ 64 w 64"/>
                <a:gd name="T15" fmla="*/ 15 h 53"/>
                <a:gd name="T16" fmla="*/ 62 w 64"/>
                <a:gd name="T17" fmla="*/ 20 h 53"/>
                <a:gd name="T18" fmla="*/ 60 w 64"/>
                <a:gd name="T19" fmla="*/ 22 h 53"/>
                <a:gd name="T20" fmla="*/ 53 w 64"/>
                <a:gd name="T21" fmla="*/ 27 h 53"/>
                <a:gd name="T22" fmla="*/ 49 w 64"/>
                <a:gd name="T23" fmla="*/ 29 h 53"/>
                <a:gd name="T24" fmla="*/ 44 w 64"/>
                <a:gd name="T25" fmla="*/ 33 h 53"/>
                <a:gd name="T26" fmla="*/ 33 w 64"/>
                <a:gd name="T27" fmla="*/ 38 h 53"/>
                <a:gd name="T28" fmla="*/ 22 w 64"/>
                <a:gd name="T29" fmla="*/ 44 h 53"/>
                <a:gd name="T30" fmla="*/ 13 w 64"/>
                <a:gd name="T31" fmla="*/ 51 h 53"/>
                <a:gd name="T32" fmla="*/ 11 w 64"/>
                <a:gd name="T33" fmla="*/ 53 h 53"/>
                <a:gd name="T34" fmla="*/ 9 w 64"/>
                <a:gd name="T35" fmla="*/ 51 h 53"/>
                <a:gd name="T36" fmla="*/ 9 w 64"/>
                <a:gd name="T37" fmla="*/ 51 h 53"/>
                <a:gd name="T38" fmla="*/ 7 w 64"/>
                <a:gd name="T39" fmla="*/ 49 h 53"/>
                <a:gd name="T40" fmla="*/ 4 w 64"/>
                <a:gd name="T41" fmla="*/ 44 h 53"/>
                <a:gd name="T42" fmla="*/ 2 w 64"/>
                <a:gd name="T43" fmla="*/ 42 h 53"/>
                <a:gd name="T44" fmla="*/ 0 w 64"/>
                <a:gd name="T45" fmla="*/ 38 h 53"/>
                <a:gd name="T46" fmla="*/ 2 w 64"/>
                <a:gd name="T47" fmla="*/ 29 h 53"/>
                <a:gd name="T48" fmla="*/ 4 w 64"/>
                <a:gd name="T49" fmla="*/ 22 h 53"/>
                <a:gd name="T50" fmla="*/ 9 w 64"/>
                <a:gd name="T51" fmla="*/ 18 h 53"/>
                <a:gd name="T52" fmla="*/ 16 w 64"/>
                <a:gd name="T53" fmla="*/ 13 h 53"/>
                <a:gd name="T54" fmla="*/ 24 w 64"/>
                <a:gd name="T55" fmla="*/ 11 h 53"/>
                <a:gd name="T56" fmla="*/ 27 w 64"/>
                <a:gd name="T57" fmla="*/ 11 h 53"/>
                <a:gd name="T58" fmla="*/ 27 w 64"/>
                <a:gd name="T59" fmla="*/ 11 h 53"/>
                <a:gd name="T60" fmla="*/ 29 w 64"/>
                <a:gd name="T61" fmla="*/ 11 h 53"/>
                <a:gd name="T62" fmla="*/ 31 w 64"/>
                <a:gd name="T63" fmla="*/ 9 h 53"/>
                <a:gd name="T64" fmla="*/ 33 w 64"/>
                <a:gd name="T65" fmla="*/ 4 h 53"/>
                <a:gd name="T66" fmla="*/ 38 w 64"/>
                <a:gd name="T67" fmla="*/ 4 h 53"/>
                <a:gd name="T68" fmla="*/ 42 w 64"/>
                <a:gd name="T69" fmla="*/ 4 h 53"/>
                <a:gd name="T70" fmla="*/ 47 w 64"/>
                <a:gd name="T71" fmla="*/ 4 h 53"/>
                <a:gd name="T72" fmla="*/ 49 w 64"/>
                <a:gd name="T73" fmla="*/ 2 h 53"/>
                <a:gd name="T74" fmla="*/ 53 w 64"/>
                <a:gd name="T75" fmla="*/ 0 h 53"/>
                <a:gd name="T76" fmla="*/ 53 w 64"/>
                <a:gd name="T77" fmla="*/ 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64" h="53">
                  <a:moveTo>
                    <a:pt x="53" y="0"/>
                  </a:moveTo>
                  <a:lnTo>
                    <a:pt x="53" y="0"/>
                  </a:lnTo>
                  <a:lnTo>
                    <a:pt x="53" y="0"/>
                  </a:lnTo>
                  <a:lnTo>
                    <a:pt x="56" y="2"/>
                  </a:lnTo>
                  <a:lnTo>
                    <a:pt x="58" y="4"/>
                  </a:lnTo>
                  <a:lnTo>
                    <a:pt x="62" y="7"/>
                  </a:lnTo>
                  <a:lnTo>
                    <a:pt x="64" y="11"/>
                  </a:lnTo>
                  <a:lnTo>
                    <a:pt x="64" y="15"/>
                  </a:lnTo>
                  <a:lnTo>
                    <a:pt x="62" y="20"/>
                  </a:lnTo>
                  <a:lnTo>
                    <a:pt x="60" y="22"/>
                  </a:lnTo>
                  <a:lnTo>
                    <a:pt x="53" y="27"/>
                  </a:lnTo>
                  <a:lnTo>
                    <a:pt x="49" y="29"/>
                  </a:lnTo>
                  <a:lnTo>
                    <a:pt x="44" y="33"/>
                  </a:lnTo>
                  <a:lnTo>
                    <a:pt x="33" y="38"/>
                  </a:lnTo>
                  <a:lnTo>
                    <a:pt x="22" y="44"/>
                  </a:lnTo>
                  <a:lnTo>
                    <a:pt x="13" y="51"/>
                  </a:lnTo>
                  <a:lnTo>
                    <a:pt x="11" y="53"/>
                  </a:lnTo>
                  <a:lnTo>
                    <a:pt x="9" y="51"/>
                  </a:lnTo>
                  <a:lnTo>
                    <a:pt x="9" y="51"/>
                  </a:lnTo>
                  <a:lnTo>
                    <a:pt x="7" y="49"/>
                  </a:lnTo>
                  <a:lnTo>
                    <a:pt x="4" y="44"/>
                  </a:lnTo>
                  <a:lnTo>
                    <a:pt x="2" y="42"/>
                  </a:lnTo>
                  <a:lnTo>
                    <a:pt x="0" y="38"/>
                  </a:lnTo>
                  <a:lnTo>
                    <a:pt x="2" y="29"/>
                  </a:lnTo>
                  <a:lnTo>
                    <a:pt x="4" y="22"/>
                  </a:lnTo>
                  <a:lnTo>
                    <a:pt x="9" y="18"/>
                  </a:lnTo>
                  <a:lnTo>
                    <a:pt x="16" y="13"/>
                  </a:lnTo>
                  <a:lnTo>
                    <a:pt x="24" y="11"/>
                  </a:lnTo>
                  <a:lnTo>
                    <a:pt x="27" y="11"/>
                  </a:lnTo>
                  <a:lnTo>
                    <a:pt x="27" y="11"/>
                  </a:lnTo>
                  <a:lnTo>
                    <a:pt x="29" y="11"/>
                  </a:lnTo>
                  <a:lnTo>
                    <a:pt x="31" y="9"/>
                  </a:lnTo>
                  <a:lnTo>
                    <a:pt x="33" y="4"/>
                  </a:lnTo>
                  <a:lnTo>
                    <a:pt x="38" y="4"/>
                  </a:lnTo>
                  <a:lnTo>
                    <a:pt x="42" y="4"/>
                  </a:lnTo>
                  <a:lnTo>
                    <a:pt x="47" y="4"/>
                  </a:lnTo>
                  <a:lnTo>
                    <a:pt x="49" y="2"/>
                  </a:lnTo>
                  <a:lnTo>
                    <a:pt x="53" y="0"/>
                  </a:lnTo>
                  <a:lnTo>
                    <a:pt x="5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6" name="Freeform 146">
              <a:extLst>
                <a:ext uri="{FF2B5EF4-FFF2-40B4-BE49-F238E27FC236}">
                  <a16:creationId xmlns:a16="http://schemas.microsoft.com/office/drawing/2014/main" id="{4DF8FFB7-2576-4886-AE91-89C7F9759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52213" y="6742113"/>
              <a:ext cx="26988" cy="26988"/>
            </a:xfrm>
            <a:custGeom>
              <a:avLst/>
              <a:gdLst>
                <a:gd name="T0" fmla="*/ 11 w 17"/>
                <a:gd name="T1" fmla="*/ 0 h 17"/>
                <a:gd name="T2" fmla="*/ 13 w 17"/>
                <a:gd name="T3" fmla="*/ 0 h 17"/>
                <a:gd name="T4" fmla="*/ 15 w 17"/>
                <a:gd name="T5" fmla="*/ 2 h 17"/>
                <a:gd name="T6" fmla="*/ 17 w 17"/>
                <a:gd name="T7" fmla="*/ 6 h 17"/>
                <a:gd name="T8" fmla="*/ 17 w 17"/>
                <a:gd name="T9" fmla="*/ 11 h 17"/>
                <a:gd name="T10" fmla="*/ 15 w 17"/>
                <a:gd name="T11" fmla="*/ 13 h 17"/>
                <a:gd name="T12" fmla="*/ 13 w 17"/>
                <a:gd name="T13" fmla="*/ 15 h 17"/>
                <a:gd name="T14" fmla="*/ 8 w 17"/>
                <a:gd name="T15" fmla="*/ 17 h 17"/>
                <a:gd name="T16" fmla="*/ 2 w 17"/>
                <a:gd name="T17" fmla="*/ 17 h 17"/>
                <a:gd name="T18" fmla="*/ 2 w 17"/>
                <a:gd name="T19" fmla="*/ 17 h 17"/>
                <a:gd name="T20" fmla="*/ 0 w 17"/>
                <a:gd name="T21" fmla="*/ 17 h 17"/>
                <a:gd name="T22" fmla="*/ 2 w 17"/>
                <a:gd name="T23" fmla="*/ 11 h 17"/>
                <a:gd name="T24" fmla="*/ 4 w 17"/>
                <a:gd name="T25" fmla="*/ 4 h 17"/>
                <a:gd name="T26" fmla="*/ 8 w 17"/>
                <a:gd name="T27" fmla="*/ 0 h 17"/>
                <a:gd name="T28" fmla="*/ 11 w 17"/>
                <a:gd name="T2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" h="17">
                  <a:moveTo>
                    <a:pt x="11" y="0"/>
                  </a:moveTo>
                  <a:lnTo>
                    <a:pt x="13" y="0"/>
                  </a:lnTo>
                  <a:lnTo>
                    <a:pt x="15" y="2"/>
                  </a:lnTo>
                  <a:lnTo>
                    <a:pt x="17" y="6"/>
                  </a:lnTo>
                  <a:lnTo>
                    <a:pt x="17" y="11"/>
                  </a:lnTo>
                  <a:lnTo>
                    <a:pt x="15" y="13"/>
                  </a:lnTo>
                  <a:lnTo>
                    <a:pt x="13" y="15"/>
                  </a:lnTo>
                  <a:lnTo>
                    <a:pt x="8" y="17"/>
                  </a:lnTo>
                  <a:lnTo>
                    <a:pt x="2" y="17"/>
                  </a:lnTo>
                  <a:lnTo>
                    <a:pt x="2" y="17"/>
                  </a:lnTo>
                  <a:lnTo>
                    <a:pt x="0" y="17"/>
                  </a:lnTo>
                  <a:lnTo>
                    <a:pt x="2" y="11"/>
                  </a:lnTo>
                  <a:lnTo>
                    <a:pt x="4" y="4"/>
                  </a:lnTo>
                  <a:lnTo>
                    <a:pt x="8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7" name="Freeform 147">
              <a:extLst>
                <a:ext uri="{FF2B5EF4-FFF2-40B4-BE49-F238E27FC236}">
                  <a16:creationId xmlns:a16="http://schemas.microsoft.com/office/drawing/2014/main" id="{6DD8692B-15FF-4ECB-BFC0-608F0B419B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513" y="4143375"/>
              <a:ext cx="23813" cy="28575"/>
            </a:xfrm>
            <a:custGeom>
              <a:avLst/>
              <a:gdLst>
                <a:gd name="T0" fmla="*/ 8 w 15"/>
                <a:gd name="T1" fmla="*/ 0 h 18"/>
                <a:gd name="T2" fmla="*/ 13 w 15"/>
                <a:gd name="T3" fmla="*/ 2 h 18"/>
                <a:gd name="T4" fmla="*/ 15 w 15"/>
                <a:gd name="T5" fmla="*/ 7 h 18"/>
                <a:gd name="T6" fmla="*/ 15 w 15"/>
                <a:gd name="T7" fmla="*/ 11 h 18"/>
                <a:gd name="T8" fmla="*/ 15 w 15"/>
                <a:gd name="T9" fmla="*/ 14 h 18"/>
                <a:gd name="T10" fmla="*/ 11 w 15"/>
                <a:gd name="T11" fmla="*/ 18 h 18"/>
                <a:gd name="T12" fmla="*/ 6 w 15"/>
                <a:gd name="T13" fmla="*/ 18 h 18"/>
                <a:gd name="T14" fmla="*/ 2 w 15"/>
                <a:gd name="T15" fmla="*/ 18 h 18"/>
                <a:gd name="T16" fmla="*/ 0 w 15"/>
                <a:gd name="T17" fmla="*/ 16 h 18"/>
                <a:gd name="T18" fmla="*/ 0 w 15"/>
                <a:gd name="T19" fmla="*/ 11 h 18"/>
                <a:gd name="T20" fmla="*/ 2 w 15"/>
                <a:gd name="T21" fmla="*/ 7 h 18"/>
                <a:gd name="T22" fmla="*/ 2 w 15"/>
                <a:gd name="T23" fmla="*/ 2 h 18"/>
                <a:gd name="T24" fmla="*/ 6 w 15"/>
                <a:gd name="T25" fmla="*/ 0 h 18"/>
                <a:gd name="T26" fmla="*/ 8 w 15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8">
                  <a:moveTo>
                    <a:pt x="8" y="0"/>
                  </a:moveTo>
                  <a:lnTo>
                    <a:pt x="13" y="2"/>
                  </a:lnTo>
                  <a:lnTo>
                    <a:pt x="15" y="7"/>
                  </a:lnTo>
                  <a:lnTo>
                    <a:pt x="15" y="11"/>
                  </a:lnTo>
                  <a:lnTo>
                    <a:pt x="15" y="14"/>
                  </a:lnTo>
                  <a:lnTo>
                    <a:pt x="11" y="18"/>
                  </a:lnTo>
                  <a:lnTo>
                    <a:pt x="6" y="18"/>
                  </a:lnTo>
                  <a:lnTo>
                    <a:pt x="2" y="18"/>
                  </a:lnTo>
                  <a:lnTo>
                    <a:pt x="0" y="16"/>
                  </a:lnTo>
                  <a:lnTo>
                    <a:pt x="0" y="11"/>
                  </a:lnTo>
                  <a:lnTo>
                    <a:pt x="2" y="7"/>
                  </a:lnTo>
                  <a:lnTo>
                    <a:pt x="2" y="2"/>
                  </a:lnTo>
                  <a:lnTo>
                    <a:pt x="6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8" name="Freeform 148">
              <a:extLst>
                <a:ext uri="{FF2B5EF4-FFF2-40B4-BE49-F238E27FC236}">
                  <a16:creationId xmlns:a16="http://schemas.microsoft.com/office/drawing/2014/main" id="{65E20392-18E3-4958-9A28-DF80F11946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5325" y="349250"/>
              <a:ext cx="31750" cy="28575"/>
            </a:xfrm>
            <a:custGeom>
              <a:avLst/>
              <a:gdLst>
                <a:gd name="T0" fmla="*/ 9 w 20"/>
                <a:gd name="T1" fmla="*/ 0 h 18"/>
                <a:gd name="T2" fmla="*/ 13 w 20"/>
                <a:gd name="T3" fmla="*/ 0 h 18"/>
                <a:gd name="T4" fmla="*/ 17 w 20"/>
                <a:gd name="T5" fmla="*/ 2 h 18"/>
                <a:gd name="T6" fmla="*/ 20 w 20"/>
                <a:gd name="T7" fmla="*/ 7 h 18"/>
                <a:gd name="T8" fmla="*/ 17 w 20"/>
                <a:gd name="T9" fmla="*/ 11 h 18"/>
                <a:gd name="T10" fmla="*/ 17 w 20"/>
                <a:gd name="T11" fmla="*/ 13 h 18"/>
                <a:gd name="T12" fmla="*/ 13 w 20"/>
                <a:gd name="T13" fmla="*/ 16 h 18"/>
                <a:gd name="T14" fmla="*/ 9 w 20"/>
                <a:gd name="T15" fmla="*/ 18 h 18"/>
                <a:gd name="T16" fmla="*/ 6 w 20"/>
                <a:gd name="T17" fmla="*/ 16 h 18"/>
                <a:gd name="T18" fmla="*/ 2 w 20"/>
                <a:gd name="T19" fmla="*/ 13 h 18"/>
                <a:gd name="T20" fmla="*/ 0 w 20"/>
                <a:gd name="T21" fmla="*/ 9 h 18"/>
                <a:gd name="T22" fmla="*/ 0 w 20"/>
                <a:gd name="T23" fmla="*/ 5 h 18"/>
                <a:gd name="T24" fmla="*/ 2 w 20"/>
                <a:gd name="T25" fmla="*/ 2 h 18"/>
                <a:gd name="T26" fmla="*/ 9 w 20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8">
                  <a:moveTo>
                    <a:pt x="9" y="0"/>
                  </a:moveTo>
                  <a:lnTo>
                    <a:pt x="13" y="0"/>
                  </a:lnTo>
                  <a:lnTo>
                    <a:pt x="17" y="2"/>
                  </a:lnTo>
                  <a:lnTo>
                    <a:pt x="20" y="7"/>
                  </a:lnTo>
                  <a:lnTo>
                    <a:pt x="17" y="11"/>
                  </a:lnTo>
                  <a:lnTo>
                    <a:pt x="17" y="13"/>
                  </a:lnTo>
                  <a:lnTo>
                    <a:pt x="13" y="16"/>
                  </a:lnTo>
                  <a:lnTo>
                    <a:pt x="9" y="18"/>
                  </a:lnTo>
                  <a:lnTo>
                    <a:pt x="6" y="16"/>
                  </a:lnTo>
                  <a:lnTo>
                    <a:pt x="2" y="13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9" name="Freeform 149">
              <a:extLst>
                <a:ext uri="{FF2B5EF4-FFF2-40B4-BE49-F238E27FC236}">
                  <a16:creationId xmlns:a16="http://schemas.microsoft.com/office/drawing/2014/main" id="{871A5FFC-1449-478D-841F-C4AD6FC969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8100" y="4076700"/>
              <a:ext cx="31750" cy="17463"/>
            </a:xfrm>
            <a:custGeom>
              <a:avLst/>
              <a:gdLst>
                <a:gd name="T0" fmla="*/ 9 w 20"/>
                <a:gd name="T1" fmla="*/ 0 h 11"/>
                <a:gd name="T2" fmla="*/ 14 w 20"/>
                <a:gd name="T3" fmla="*/ 0 h 11"/>
                <a:gd name="T4" fmla="*/ 14 w 20"/>
                <a:gd name="T5" fmla="*/ 0 h 11"/>
                <a:gd name="T6" fmla="*/ 16 w 20"/>
                <a:gd name="T7" fmla="*/ 0 h 11"/>
                <a:gd name="T8" fmla="*/ 20 w 20"/>
                <a:gd name="T9" fmla="*/ 0 h 11"/>
                <a:gd name="T10" fmla="*/ 20 w 20"/>
                <a:gd name="T11" fmla="*/ 2 h 11"/>
                <a:gd name="T12" fmla="*/ 20 w 20"/>
                <a:gd name="T13" fmla="*/ 4 h 11"/>
                <a:gd name="T14" fmla="*/ 18 w 20"/>
                <a:gd name="T15" fmla="*/ 9 h 11"/>
                <a:gd name="T16" fmla="*/ 14 w 20"/>
                <a:gd name="T17" fmla="*/ 11 h 11"/>
                <a:gd name="T18" fmla="*/ 7 w 20"/>
                <a:gd name="T19" fmla="*/ 11 h 11"/>
                <a:gd name="T20" fmla="*/ 5 w 20"/>
                <a:gd name="T21" fmla="*/ 9 h 11"/>
                <a:gd name="T22" fmla="*/ 2 w 20"/>
                <a:gd name="T23" fmla="*/ 9 h 11"/>
                <a:gd name="T24" fmla="*/ 0 w 20"/>
                <a:gd name="T25" fmla="*/ 7 h 11"/>
                <a:gd name="T26" fmla="*/ 2 w 20"/>
                <a:gd name="T27" fmla="*/ 4 h 11"/>
                <a:gd name="T28" fmla="*/ 5 w 20"/>
                <a:gd name="T29" fmla="*/ 2 h 11"/>
                <a:gd name="T30" fmla="*/ 7 w 20"/>
                <a:gd name="T31" fmla="*/ 0 h 11"/>
                <a:gd name="T32" fmla="*/ 9 w 20"/>
                <a:gd name="T3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0" h="11">
                  <a:moveTo>
                    <a:pt x="9" y="0"/>
                  </a:moveTo>
                  <a:lnTo>
                    <a:pt x="14" y="0"/>
                  </a:lnTo>
                  <a:lnTo>
                    <a:pt x="14" y="0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0" y="2"/>
                  </a:lnTo>
                  <a:lnTo>
                    <a:pt x="20" y="4"/>
                  </a:lnTo>
                  <a:lnTo>
                    <a:pt x="18" y="9"/>
                  </a:lnTo>
                  <a:lnTo>
                    <a:pt x="14" y="11"/>
                  </a:lnTo>
                  <a:lnTo>
                    <a:pt x="7" y="11"/>
                  </a:lnTo>
                  <a:lnTo>
                    <a:pt x="5" y="9"/>
                  </a:lnTo>
                  <a:lnTo>
                    <a:pt x="2" y="9"/>
                  </a:lnTo>
                  <a:lnTo>
                    <a:pt x="0" y="7"/>
                  </a:lnTo>
                  <a:lnTo>
                    <a:pt x="2" y="4"/>
                  </a:lnTo>
                  <a:lnTo>
                    <a:pt x="5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0" name="Freeform 150">
              <a:extLst>
                <a:ext uri="{FF2B5EF4-FFF2-40B4-BE49-F238E27FC236}">
                  <a16:creationId xmlns:a16="http://schemas.microsoft.com/office/drawing/2014/main" id="{EEB58E6B-25C1-4418-8B8F-3CEFEC8A8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1075" y="1323975"/>
              <a:ext cx="39688" cy="28575"/>
            </a:xfrm>
            <a:custGeom>
              <a:avLst/>
              <a:gdLst>
                <a:gd name="T0" fmla="*/ 20 w 25"/>
                <a:gd name="T1" fmla="*/ 0 h 18"/>
                <a:gd name="T2" fmla="*/ 22 w 25"/>
                <a:gd name="T3" fmla="*/ 0 h 18"/>
                <a:gd name="T4" fmla="*/ 25 w 25"/>
                <a:gd name="T5" fmla="*/ 2 h 18"/>
                <a:gd name="T6" fmla="*/ 25 w 25"/>
                <a:gd name="T7" fmla="*/ 6 h 18"/>
                <a:gd name="T8" fmla="*/ 22 w 25"/>
                <a:gd name="T9" fmla="*/ 9 h 18"/>
                <a:gd name="T10" fmla="*/ 16 w 25"/>
                <a:gd name="T11" fmla="*/ 13 h 18"/>
                <a:gd name="T12" fmla="*/ 9 w 25"/>
                <a:gd name="T13" fmla="*/ 18 h 18"/>
                <a:gd name="T14" fmla="*/ 7 w 25"/>
                <a:gd name="T15" fmla="*/ 18 h 18"/>
                <a:gd name="T16" fmla="*/ 5 w 25"/>
                <a:gd name="T17" fmla="*/ 18 h 18"/>
                <a:gd name="T18" fmla="*/ 2 w 25"/>
                <a:gd name="T19" fmla="*/ 18 h 18"/>
                <a:gd name="T20" fmla="*/ 0 w 25"/>
                <a:gd name="T21" fmla="*/ 18 h 18"/>
                <a:gd name="T22" fmla="*/ 0 w 25"/>
                <a:gd name="T23" fmla="*/ 15 h 18"/>
                <a:gd name="T24" fmla="*/ 0 w 25"/>
                <a:gd name="T25" fmla="*/ 13 h 18"/>
                <a:gd name="T26" fmla="*/ 0 w 25"/>
                <a:gd name="T27" fmla="*/ 11 h 18"/>
                <a:gd name="T28" fmla="*/ 2 w 25"/>
                <a:gd name="T29" fmla="*/ 9 h 18"/>
                <a:gd name="T30" fmla="*/ 7 w 25"/>
                <a:gd name="T31" fmla="*/ 6 h 18"/>
                <a:gd name="T32" fmla="*/ 11 w 25"/>
                <a:gd name="T33" fmla="*/ 4 h 18"/>
                <a:gd name="T34" fmla="*/ 13 w 25"/>
                <a:gd name="T35" fmla="*/ 4 h 18"/>
                <a:gd name="T36" fmla="*/ 18 w 25"/>
                <a:gd name="T37" fmla="*/ 0 h 18"/>
                <a:gd name="T38" fmla="*/ 20 w 25"/>
                <a:gd name="T3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" h="18">
                  <a:moveTo>
                    <a:pt x="20" y="0"/>
                  </a:moveTo>
                  <a:lnTo>
                    <a:pt x="22" y="0"/>
                  </a:lnTo>
                  <a:lnTo>
                    <a:pt x="25" y="2"/>
                  </a:lnTo>
                  <a:lnTo>
                    <a:pt x="25" y="6"/>
                  </a:lnTo>
                  <a:lnTo>
                    <a:pt x="22" y="9"/>
                  </a:lnTo>
                  <a:lnTo>
                    <a:pt x="16" y="13"/>
                  </a:lnTo>
                  <a:lnTo>
                    <a:pt x="9" y="18"/>
                  </a:lnTo>
                  <a:lnTo>
                    <a:pt x="7" y="18"/>
                  </a:lnTo>
                  <a:lnTo>
                    <a:pt x="5" y="18"/>
                  </a:lnTo>
                  <a:lnTo>
                    <a:pt x="2" y="18"/>
                  </a:lnTo>
                  <a:lnTo>
                    <a:pt x="0" y="18"/>
                  </a:lnTo>
                  <a:lnTo>
                    <a:pt x="0" y="15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9"/>
                  </a:lnTo>
                  <a:lnTo>
                    <a:pt x="7" y="6"/>
                  </a:lnTo>
                  <a:lnTo>
                    <a:pt x="11" y="4"/>
                  </a:lnTo>
                  <a:lnTo>
                    <a:pt x="13" y="4"/>
                  </a:lnTo>
                  <a:lnTo>
                    <a:pt x="18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1" name="Freeform 151">
              <a:extLst>
                <a:ext uri="{FF2B5EF4-FFF2-40B4-BE49-F238E27FC236}">
                  <a16:creationId xmlns:a16="http://schemas.microsoft.com/office/drawing/2014/main" id="{8D2E18CA-FCF5-4C05-AA1D-BC1432BA64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87175" y="5110163"/>
              <a:ext cx="23813" cy="31750"/>
            </a:xfrm>
            <a:custGeom>
              <a:avLst/>
              <a:gdLst>
                <a:gd name="T0" fmla="*/ 4 w 15"/>
                <a:gd name="T1" fmla="*/ 0 h 20"/>
                <a:gd name="T2" fmla="*/ 8 w 15"/>
                <a:gd name="T3" fmla="*/ 3 h 20"/>
                <a:gd name="T4" fmla="*/ 13 w 15"/>
                <a:gd name="T5" fmla="*/ 7 h 20"/>
                <a:gd name="T6" fmla="*/ 15 w 15"/>
                <a:gd name="T7" fmla="*/ 12 h 20"/>
                <a:gd name="T8" fmla="*/ 15 w 15"/>
                <a:gd name="T9" fmla="*/ 14 h 20"/>
                <a:gd name="T10" fmla="*/ 13 w 15"/>
                <a:gd name="T11" fmla="*/ 18 h 20"/>
                <a:gd name="T12" fmla="*/ 11 w 15"/>
                <a:gd name="T13" fmla="*/ 20 h 20"/>
                <a:gd name="T14" fmla="*/ 6 w 15"/>
                <a:gd name="T15" fmla="*/ 20 h 20"/>
                <a:gd name="T16" fmla="*/ 4 w 15"/>
                <a:gd name="T17" fmla="*/ 18 h 20"/>
                <a:gd name="T18" fmla="*/ 2 w 15"/>
                <a:gd name="T19" fmla="*/ 16 h 20"/>
                <a:gd name="T20" fmla="*/ 0 w 15"/>
                <a:gd name="T21" fmla="*/ 3 h 20"/>
                <a:gd name="T22" fmla="*/ 2 w 15"/>
                <a:gd name="T23" fmla="*/ 3 h 20"/>
                <a:gd name="T24" fmla="*/ 4 w 15"/>
                <a:gd name="T2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20">
                  <a:moveTo>
                    <a:pt x="4" y="0"/>
                  </a:moveTo>
                  <a:lnTo>
                    <a:pt x="8" y="3"/>
                  </a:lnTo>
                  <a:lnTo>
                    <a:pt x="13" y="7"/>
                  </a:lnTo>
                  <a:lnTo>
                    <a:pt x="15" y="12"/>
                  </a:lnTo>
                  <a:lnTo>
                    <a:pt x="15" y="14"/>
                  </a:lnTo>
                  <a:lnTo>
                    <a:pt x="13" y="18"/>
                  </a:lnTo>
                  <a:lnTo>
                    <a:pt x="11" y="20"/>
                  </a:lnTo>
                  <a:lnTo>
                    <a:pt x="6" y="20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0" y="3"/>
                  </a:lnTo>
                  <a:lnTo>
                    <a:pt x="2" y="3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2" name="Freeform 152">
              <a:extLst>
                <a:ext uri="{FF2B5EF4-FFF2-40B4-BE49-F238E27FC236}">
                  <a16:creationId xmlns:a16="http://schemas.microsoft.com/office/drawing/2014/main" id="{6D8A27FF-4154-4304-BBFB-F54808D44C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0613" y="1428750"/>
              <a:ext cx="28575" cy="25400"/>
            </a:xfrm>
            <a:custGeom>
              <a:avLst/>
              <a:gdLst>
                <a:gd name="T0" fmla="*/ 4 w 18"/>
                <a:gd name="T1" fmla="*/ 0 h 16"/>
                <a:gd name="T2" fmla="*/ 9 w 18"/>
                <a:gd name="T3" fmla="*/ 0 h 16"/>
                <a:gd name="T4" fmla="*/ 13 w 18"/>
                <a:gd name="T5" fmla="*/ 3 h 16"/>
                <a:gd name="T6" fmla="*/ 16 w 18"/>
                <a:gd name="T7" fmla="*/ 5 h 16"/>
                <a:gd name="T8" fmla="*/ 18 w 18"/>
                <a:gd name="T9" fmla="*/ 7 h 16"/>
                <a:gd name="T10" fmla="*/ 18 w 18"/>
                <a:gd name="T11" fmla="*/ 12 h 16"/>
                <a:gd name="T12" fmla="*/ 16 w 18"/>
                <a:gd name="T13" fmla="*/ 14 h 16"/>
                <a:gd name="T14" fmla="*/ 13 w 18"/>
                <a:gd name="T15" fmla="*/ 14 h 16"/>
                <a:gd name="T16" fmla="*/ 9 w 18"/>
                <a:gd name="T17" fmla="*/ 16 h 16"/>
                <a:gd name="T18" fmla="*/ 4 w 18"/>
                <a:gd name="T19" fmla="*/ 14 h 16"/>
                <a:gd name="T20" fmla="*/ 2 w 18"/>
                <a:gd name="T21" fmla="*/ 12 h 16"/>
                <a:gd name="T22" fmla="*/ 0 w 18"/>
                <a:gd name="T23" fmla="*/ 9 h 16"/>
                <a:gd name="T24" fmla="*/ 0 w 18"/>
                <a:gd name="T25" fmla="*/ 5 h 16"/>
                <a:gd name="T26" fmla="*/ 2 w 18"/>
                <a:gd name="T27" fmla="*/ 3 h 16"/>
                <a:gd name="T28" fmla="*/ 4 w 18"/>
                <a:gd name="T2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16">
                  <a:moveTo>
                    <a:pt x="4" y="0"/>
                  </a:moveTo>
                  <a:lnTo>
                    <a:pt x="9" y="0"/>
                  </a:lnTo>
                  <a:lnTo>
                    <a:pt x="13" y="3"/>
                  </a:lnTo>
                  <a:lnTo>
                    <a:pt x="16" y="5"/>
                  </a:lnTo>
                  <a:lnTo>
                    <a:pt x="18" y="7"/>
                  </a:lnTo>
                  <a:lnTo>
                    <a:pt x="18" y="12"/>
                  </a:lnTo>
                  <a:lnTo>
                    <a:pt x="16" y="14"/>
                  </a:lnTo>
                  <a:lnTo>
                    <a:pt x="13" y="14"/>
                  </a:lnTo>
                  <a:lnTo>
                    <a:pt x="9" y="16"/>
                  </a:lnTo>
                  <a:lnTo>
                    <a:pt x="4" y="14"/>
                  </a:lnTo>
                  <a:lnTo>
                    <a:pt x="2" y="12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3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3" name="Freeform 153">
              <a:extLst>
                <a:ext uri="{FF2B5EF4-FFF2-40B4-BE49-F238E27FC236}">
                  <a16:creationId xmlns:a16="http://schemas.microsoft.com/office/drawing/2014/main" id="{429B2C31-8E5D-4BC1-A3F4-EE010F3D4E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99850" y="4860925"/>
              <a:ext cx="31750" cy="38100"/>
            </a:xfrm>
            <a:custGeom>
              <a:avLst/>
              <a:gdLst>
                <a:gd name="T0" fmla="*/ 2 w 20"/>
                <a:gd name="T1" fmla="*/ 0 h 24"/>
                <a:gd name="T2" fmla="*/ 4 w 20"/>
                <a:gd name="T3" fmla="*/ 0 h 24"/>
                <a:gd name="T4" fmla="*/ 6 w 20"/>
                <a:gd name="T5" fmla="*/ 2 h 24"/>
                <a:gd name="T6" fmla="*/ 13 w 20"/>
                <a:gd name="T7" fmla="*/ 13 h 24"/>
                <a:gd name="T8" fmla="*/ 13 w 20"/>
                <a:gd name="T9" fmla="*/ 11 h 24"/>
                <a:gd name="T10" fmla="*/ 20 w 20"/>
                <a:gd name="T11" fmla="*/ 20 h 24"/>
                <a:gd name="T12" fmla="*/ 20 w 20"/>
                <a:gd name="T13" fmla="*/ 22 h 24"/>
                <a:gd name="T14" fmla="*/ 18 w 20"/>
                <a:gd name="T15" fmla="*/ 22 h 24"/>
                <a:gd name="T16" fmla="*/ 18 w 20"/>
                <a:gd name="T17" fmla="*/ 24 h 24"/>
                <a:gd name="T18" fmla="*/ 18 w 20"/>
                <a:gd name="T19" fmla="*/ 24 h 24"/>
                <a:gd name="T20" fmla="*/ 9 w 20"/>
                <a:gd name="T21" fmla="*/ 20 h 24"/>
                <a:gd name="T22" fmla="*/ 4 w 20"/>
                <a:gd name="T23" fmla="*/ 13 h 24"/>
                <a:gd name="T24" fmla="*/ 0 w 20"/>
                <a:gd name="T25" fmla="*/ 6 h 24"/>
                <a:gd name="T26" fmla="*/ 0 w 20"/>
                <a:gd name="T27" fmla="*/ 4 h 24"/>
                <a:gd name="T28" fmla="*/ 0 w 20"/>
                <a:gd name="T29" fmla="*/ 2 h 24"/>
                <a:gd name="T30" fmla="*/ 2 w 20"/>
                <a:gd name="T3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24">
                  <a:moveTo>
                    <a:pt x="2" y="0"/>
                  </a:moveTo>
                  <a:lnTo>
                    <a:pt x="4" y="0"/>
                  </a:lnTo>
                  <a:lnTo>
                    <a:pt x="6" y="2"/>
                  </a:lnTo>
                  <a:lnTo>
                    <a:pt x="13" y="13"/>
                  </a:lnTo>
                  <a:lnTo>
                    <a:pt x="13" y="11"/>
                  </a:lnTo>
                  <a:lnTo>
                    <a:pt x="20" y="20"/>
                  </a:lnTo>
                  <a:lnTo>
                    <a:pt x="20" y="22"/>
                  </a:lnTo>
                  <a:lnTo>
                    <a:pt x="18" y="22"/>
                  </a:lnTo>
                  <a:lnTo>
                    <a:pt x="18" y="24"/>
                  </a:lnTo>
                  <a:lnTo>
                    <a:pt x="18" y="24"/>
                  </a:lnTo>
                  <a:lnTo>
                    <a:pt x="9" y="20"/>
                  </a:lnTo>
                  <a:lnTo>
                    <a:pt x="4" y="13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4" name="Freeform 154">
              <a:extLst>
                <a:ext uri="{FF2B5EF4-FFF2-40B4-BE49-F238E27FC236}">
                  <a16:creationId xmlns:a16="http://schemas.microsoft.com/office/drawing/2014/main" id="{AAFF5EB8-9361-4C60-8C73-B906B40FEA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1500" y="444500"/>
              <a:ext cx="31750" cy="25400"/>
            </a:xfrm>
            <a:custGeom>
              <a:avLst/>
              <a:gdLst>
                <a:gd name="T0" fmla="*/ 7 w 20"/>
                <a:gd name="T1" fmla="*/ 0 h 16"/>
                <a:gd name="T2" fmla="*/ 11 w 20"/>
                <a:gd name="T3" fmla="*/ 2 h 16"/>
                <a:gd name="T4" fmla="*/ 15 w 20"/>
                <a:gd name="T5" fmla="*/ 2 h 16"/>
                <a:gd name="T6" fmla="*/ 18 w 20"/>
                <a:gd name="T7" fmla="*/ 5 h 16"/>
                <a:gd name="T8" fmla="*/ 20 w 20"/>
                <a:gd name="T9" fmla="*/ 5 h 16"/>
                <a:gd name="T10" fmla="*/ 20 w 20"/>
                <a:gd name="T11" fmla="*/ 9 h 16"/>
                <a:gd name="T12" fmla="*/ 20 w 20"/>
                <a:gd name="T13" fmla="*/ 16 h 16"/>
                <a:gd name="T14" fmla="*/ 15 w 20"/>
                <a:gd name="T15" fmla="*/ 13 h 16"/>
                <a:gd name="T16" fmla="*/ 9 w 20"/>
                <a:gd name="T17" fmla="*/ 11 h 16"/>
                <a:gd name="T18" fmla="*/ 2 w 20"/>
                <a:gd name="T19" fmla="*/ 11 h 16"/>
                <a:gd name="T20" fmla="*/ 0 w 20"/>
                <a:gd name="T21" fmla="*/ 9 h 16"/>
                <a:gd name="T22" fmla="*/ 0 w 20"/>
                <a:gd name="T23" fmla="*/ 7 h 16"/>
                <a:gd name="T24" fmla="*/ 0 w 20"/>
                <a:gd name="T25" fmla="*/ 5 h 16"/>
                <a:gd name="T26" fmla="*/ 2 w 20"/>
                <a:gd name="T27" fmla="*/ 2 h 16"/>
                <a:gd name="T28" fmla="*/ 4 w 20"/>
                <a:gd name="T29" fmla="*/ 2 h 16"/>
                <a:gd name="T30" fmla="*/ 7 w 20"/>
                <a:gd name="T3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16">
                  <a:moveTo>
                    <a:pt x="7" y="0"/>
                  </a:moveTo>
                  <a:lnTo>
                    <a:pt x="11" y="2"/>
                  </a:lnTo>
                  <a:lnTo>
                    <a:pt x="15" y="2"/>
                  </a:lnTo>
                  <a:lnTo>
                    <a:pt x="18" y="5"/>
                  </a:lnTo>
                  <a:lnTo>
                    <a:pt x="20" y="5"/>
                  </a:lnTo>
                  <a:lnTo>
                    <a:pt x="20" y="9"/>
                  </a:lnTo>
                  <a:lnTo>
                    <a:pt x="20" y="16"/>
                  </a:lnTo>
                  <a:lnTo>
                    <a:pt x="15" y="13"/>
                  </a:lnTo>
                  <a:lnTo>
                    <a:pt x="9" y="11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2" y="2"/>
                  </a:lnTo>
                  <a:lnTo>
                    <a:pt x="4" y="2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5" name="Rectangle 155">
              <a:extLst>
                <a:ext uri="{FF2B5EF4-FFF2-40B4-BE49-F238E27FC236}">
                  <a16:creationId xmlns:a16="http://schemas.microsoft.com/office/drawing/2014/main" id="{117D7BE8-7CAE-46BB-8606-8DE416D9CA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53250" y="469900"/>
              <a:ext cx="3175" cy="31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6" name="Freeform 156">
              <a:extLst>
                <a:ext uri="{FF2B5EF4-FFF2-40B4-BE49-F238E27FC236}">
                  <a16:creationId xmlns:a16="http://schemas.microsoft.com/office/drawing/2014/main" id="{8E0E5D07-DA36-4C6F-8F30-1EA9A5572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1325" y="554038"/>
              <a:ext cx="26988" cy="28575"/>
            </a:xfrm>
            <a:custGeom>
              <a:avLst/>
              <a:gdLst>
                <a:gd name="T0" fmla="*/ 13 w 17"/>
                <a:gd name="T1" fmla="*/ 0 h 18"/>
                <a:gd name="T2" fmla="*/ 13 w 17"/>
                <a:gd name="T3" fmla="*/ 2 h 18"/>
                <a:gd name="T4" fmla="*/ 17 w 17"/>
                <a:gd name="T5" fmla="*/ 7 h 18"/>
                <a:gd name="T6" fmla="*/ 15 w 17"/>
                <a:gd name="T7" fmla="*/ 11 h 18"/>
                <a:gd name="T8" fmla="*/ 13 w 17"/>
                <a:gd name="T9" fmla="*/ 16 h 18"/>
                <a:gd name="T10" fmla="*/ 8 w 17"/>
                <a:gd name="T11" fmla="*/ 18 h 18"/>
                <a:gd name="T12" fmla="*/ 2 w 17"/>
                <a:gd name="T13" fmla="*/ 18 h 18"/>
                <a:gd name="T14" fmla="*/ 0 w 17"/>
                <a:gd name="T15" fmla="*/ 16 h 18"/>
                <a:gd name="T16" fmla="*/ 0 w 17"/>
                <a:gd name="T17" fmla="*/ 13 h 18"/>
                <a:gd name="T18" fmla="*/ 0 w 17"/>
                <a:gd name="T19" fmla="*/ 11 h 18"/>
                <a:gd name="T20" fmla="*/ 2 w 17"/>
                <a:gd name="T21" fmla="*/ 9 h 18"/>
                <a:gd name="T22" fmla="*/ 6 w 17"/>
                <a:gd name="T23" fmla="*/ 5 h 18"/>
                <a:gd name="T24" fmla="*/ 11 w 17"/>
                <a:gd name="T25" fmla="*/ 2 h 18"/>
                <a:gd name="T26" fmla="*/ 13 w 17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18">
                  <a:moveTo>
                    <a:pt x="13" y="0"/>
                  </a:moveTo>
                  <a:lnTo>
                    <a:pt x="13" y="2"/>
                  </a:lnTo>
                  <a:lnTo>
                    <a:pt x="17" y="7"/>
                  </a:lnTo>
                  <a:lnTo>
                    <a:pt x="15" y="11"/>
                  </a:lnTo>
                  <a:lnTo>
                    <a:pt x="13" y="16"/>
                  </a:lnTo>
                  <a:lnTo>
                    <a:pt x="8" y="18"/>
                  </a:lnTo>
                  <a:lnTo>
                    <a:pt x="2" y="18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0" y="11"/>
                  </a:lnTo>
                  <a:lnTo>
                    <a:pt x="2" y="9"/>
                  </a:lnTo>
                  <a:lnTo>
                    <a:pt x="6" y="5"/>
                  </a:lnTo>
                  <a:lnTo>
                    <a:pt x="11" y="2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157">
              <a:extLst>
                <a:ext uri="{FF2B5EF4-FFF2-40B4-BE49-F238E27FC236}">
                  <a16:creationId xmlns:a16="http://schemas.microsoft.com/office/drawing/2014/main" id="{DBAF0EC6-5A22-4FA6-9753-2C079FF94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3888" y="369888"/>
              <a:ext cx="39688" cy="19050"/>
            </a:xfrm>
            <a:custGeom>
              <a:avLst/>
              <a:gdLst>
                <a:gd name="T0" fmla="*/ 2 w 25"/>
                <a:gd name="T1" fmla="*/ 0 h 12"/>
                <a:gd name="T2" fmla="*/ 7 w 25"/>
                <a:gd name="T3" fmla="*/ 3 h 12"/>
                <a:gd name="T4" fmla="*/ 13 w 25"/>
                <a:gd name="T5" fmla="*/ 3 h 12"/>
                <a:gd name="T6" fmla="*/ 18 w 25"/>
                <a:gd name="T7" fmla="*/ 0 h 12"/>
                <a:gd name="T8" fmla="*/ 22 w 25"/>
                <a:gd name="T9" fmla="*/ 3 h 12"/>
                <a:gd name="T10" fmla="*/ 25 w 25"/>
                <a:gd name="T11" fmla="*/ 3 h 12"/>
                <a:gd name="T12" fmla="*/ 25 w 25"/>
                <a:gd name="T13" fmla="*/ 5 h 12"/>
                <a:gd name="T14" fmla="*/ 25 w 25"/>
                <a:gd name="T15" fmla="*/ 7 h 12"/>
                <a:gd name="T16" fmla="*/ 25 w 25"/>
                <a:gd name="T17" fmla="*/ 7 h 12"/>
                <a:gd name="T18" fmla="*/ 18 w 25"/>
                <a:gd name="T19" fmla="*/ 12 h 12"/>
                <a:gd name="T20" fmla="*/ 11 w 25"/>
                <a:gd name="T21" fmla="*/ 12 h 12"/>
                <a:gd name="T22" fmla="*/ 7 w 25"/>
                <a:gd name="T23" fmla="*/ 9 h 12"/>
                <a:gd name="T24" fmla="*/ 0 w 25"/>
                <a:gd name="T25" fmla="*/ 5 h 12"/>
                <a:gd name="T26" fmla="*/ 0 w 25"/>
                <a:gd name="T27" fmla="*/ 3 h 12"/>
                <a:gd name="T28" fmla="*/ 0 w 25"/>
                <a:gd name="T29" fmla="*/ 3 h 12"/>
                <a:gd name="T30" fmla="*/ 2 w 25"/>
                <a:gd name="T31" fmla="*/ 0 h 12"/>
                <a:gd name="T32" fmla="*/ 2 w 25"/>
                <a:gd name="T3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5" h="12">
                  <a:moveTo>
                    <a:pt x="2" y="0"/>
                  </a:moveTo>
                  <a:lnTo>
                    <a:pt x="7" y="3"/>
                  </a:lnTo>
                  <a:lnTo>
                    <a:pt x="13" y="3"/>
                  </a:lnTo>
                  <a:lnTo>
                    <a:pt x="18" y="0"/>
                  </a:lnTo>
                  <a:lnTo>
                    <a:pt x="22" y="3"/>
                  </a:lnTo>
                  <a:lnTo>
                    <a:pt x="25" y="3"/>
                  </a:lnTo>
                  <a:lnTo>
                    <a:pt x="25" y="5"/>
                  </a:lnTo>
                  <a:lnTo>
                    <a:pt x="25" y="7"/>
                  </a:lnTo>
                  <a:lnTo>
                    <a:pt x="25" y="7"/>
                  </a:lnTo>
                  <a:lnTo>
                    <a:pt x="18" y="12"/>
                  </a:lnTo>
                  <a:lnTo>
                    <a:pt x="11" y="12"/>
                  </a:lnTo>
                  <a:lnTo>
                    <a:pt x="7" y="9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8" name="Rectangle 158">
              <a:extLst>
                <a:ext uri="{FF2B5EF4-FFF2-40B4-BE49-F238E27FC236}">
                  <a16:creationId xmlns:a16="http://schemas.microsoft.com/office/drawing/2014/main" id="{E4D9815F-5E53-4D66-8B3E-379A7A740F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5900" y="5692775"/>
              <a:ext cx="1588" cy="15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159">
              <a:extLst>
                <a:ext uri="{FF2B5EF4-FFF2-40B4-BE49-F238E27FC236}">
                  <a16:creationId xmlns:a16="http://schemas.microsoft.com/office/drawing/2014/main" id="{1BADD9FD-321B-449F-BDF2-B3AD388318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038" y="5692775"/>
              <a:ext cx="42863" cy="42863"/>
            </a:xfrm>
            <a:custGeom>
              <a:avLst/>
              <a:gdLst>
                <a:gd name="T0" fmla="*/ 27 w 27"/>
                <a:gd name="T1" fmla="*/ 0 h 27"/>
                <a:gd name="T2" fmla="*/ 27 w 27"/>
                <a:gd name="T3" fmla="*/ 3 h 27"/>
                <a:gd name="T4" fmla="*/ 25 w 27"/>
                <a:gd name="T5" fmla="*/ 9 h 27"/>
                <a:gd name="T6" fmla="*/ 20 w 27"/>
                <a:gd name="T7" fmla="*/ 16 h 27"/>
                <a:gd name="T8" fmla="*/ 16 w 27"/>
                <a:gd name="T9" fmla="*/ 23 h 27"/>
                <a:gd name="T10" fmla="*/ 9 w 27"/>
                <a:gd name="T11" fmla="*/ 25 h 27"/>
                <a:gd name="T12" fmla="*/ 0 w 27"/>
                <a:gd name="T13" fmla="*/ 27 h 27"/>
                <a:gd name="T14" fmla="*/ 2 w 27"/>
                <a:gd name="T15" fmla="*/ 25 h 27"/>
                <a:gd name="T16" fmla="*/ 2 w 27"/>
                <a:gd name="T17" fmla="*/ 20 h 27"/>
                <a:gd name="T18" fmla="*/ 7 w 27"/>
                <a:gd name="T19" fmla="*/ 16 h 27"/>
                <a:gd name="T20" fmla="*/ 11 w 27"/>
                <a:gd name="T21" fmla="*/ 11 h 27"/>
                <a:gd name="T22" fmla="*/ 16 w 27"/>
                <a:gd name="T23" fmla="*/ 7 h 27"/>
                <a:gd name="T24" fmla="*/ 20 w 27"/>
                <a:gd name="T25" fmla="*/ 3 h 27"/>
                <a:gd name="T26" fmla="*/ 25 w 27"/>
                <a:gd name="T27" fmla="*/ 3 h 27"/>
                <a:gd name="T28" fmla="*/ 27 w 27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7" h="27">
                  <a:moveTo>
                    <a:pt x="27" y="0"/>
                  </a:moveTo>
                  <a:lnTo>
                    <a:pt x="27" y="3"/>
                  </a:lnTo>
                  <a:lnTo>
                    <a:pt x="25" y="9"/>
                  </a:lnTo>
                  <a:lnTo>
                    <a:pt x="20" y="16"/>
                  </a:lnTo>
                  <a:lnTo>
                    <a:pt x="16" y="23"/>
                  </a:lnTo>
                  <a:lnTo>
                    <a:pt x="9" y="25"/>
                  </a:lnTo>
                  <a:lnTo>
                    <a:pt x="0" y="27"/>
                  </a:lnTo>
                  <a:lnTo>
                    <a:pt x="2" y="25"/>
                  </a:lnTo>
                  <a:lnTo>
                    <a:pt x="2" y="20"/>
                  </a:lnTo>
                  <a:lnTo>
                    <a:pt x="7" y="16"/>
                  </a:lnTo>
                  <a:lnTo>
                    <a:pt x="11" y="11"/>
                  </a:lnTo>
                  <a:lnTo>
                    <a:pt x="16" y="7"/>
                  </a:lnTo>
                  <a:lnTo>
                    <a:pt x="20" y="3"/>
                  </a:lnTo>
                  <a:lnTo>
                    <a:pt x="25" y="3"/>
                  </a:lnTo>
                  <a:lnTo>
                    <a:pt x="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Rectangle 160">
              <a:extLst>
                <a:ext uri="{FF2B5EF4-FFF2-40B4-BE49-F238E27FC236}">
                  <a16:creationId xmlns:a16="http://schemas.microsoft.com/office/drawing/2014/main" id="{5ABACC4D-E1B9-4F56-8E30-30FEB40B28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0500" y="5710238"/>
              <a:ext cx="1588" cy="15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161">
              <a:extLst>
                <a:ext uri="{FF2B5EF4-FFF2-40B4-BE49-F238E27FC236}">
                  <a16:creationId xmlns:a16="http://schemas.microsoft.com/office/drawing/2014/main" id="{EE4C6F3E-70E4-4EA2-96F7-6233FA31F8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4888" y="169863"/>
              <a:ext cx="25400" cy="23813"/>
            </a:xfrm>
            <a:custGeom>
              <a:avLst/>
              <a:gdLst>
                <a:gd name="T0" fmla="*/ 9 w 16"/>
                <a:gd name="T1" fmla="*/ 0 h 15"/>
                <a:gd name="T2" fmla="*/ 14 w 16"/>
                <a:gd name="T3" fmla="*/ 2 h 15"/>
                <a:gd name="T4" fmla="*/ 16 w 16"/>
                <a:gd name="T5" fmla="*/ 6 h 15"/>
                <a:gd name="T6" fmla="*/ 16 w 16"/>
                <a:gd name="T7" fmla="*/ 11 h 15"/>
                <a:gd name="T8" fmla="*/ 14 w 16"/>
                <a:gd name="T9" fmla="*/ 13 h 15"/>
                <a:gd name="T10" fmla="*/ 12 w 16"/>
                <a:gd name="T11" fmla="*/ 15 h 15"/>
                <a:gd name="T12" fmla="*/ 7 w 16"/>
                <a:gd name="T13" fmla="*/ 15 h 15"/>
                <a:gd name="T14" fmla="*/ 5 w 16"/>
                <a:gd name="T15" fmla="*/ 13 h 15"/>
                <a:gd name="T16" fmla="*/ 3 w 16"/>
                <a:gd name="T17" fmla="*/ 11 h 15"/>
                <a:gd name="T18" fmla="*/ 0 w 16"/>
                <a:gd name="T19" fmla="*/ 9 h 15"/>
                <a:gd name="T20" fmla="*/ 3 w 16"/>
                <a:gd name="T21" fmla="*/ 6 h 15"/>
                <a:gd name="T22" fmla="*/ 5 w 16"/>
                <a:gd name="T23" fmla="*/ 2 h 15"/>
                <a:gd name="T24" fmla="*/ 9 w 16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" h="15">
                  <a:moveTo>
                    <a:pt x="9" y="0"/>
                  </a:moveTo>
                  <a:lnTo>
                    <a:pt x="14" y="2"/>
                  </a:lnTo>
                  <a:lnTo>
                    <a:pt x="16" y="6"/>
                  </a:lnTo>
                  <a:lnTo>
                    <a:pt x="16" y="11"/>
                  </a:lnTo>
                  <a:lnTo>
                    <a:pt x="14" y="13"/>
                  </a:lnTo>
                  <a:lnTo>
                    <a:pt x="12" y="15"/>
                  </a:lnTo>
                  <a:lnTo>
                    <a:pt x="7" y="15"/>
                  </a:lnTo>
                  <a:lnTo>
                    <a:pt x="5" y="13"/>
                  </a:lnTo>
                  <a:lnTo>
                    <a:pt x="3" y="11"/>
                  </a:lnTo>
                  <a:lnTo>
                    <a:pt x="0" y="9"/>
                  </a:lnTo>
                  <a:lnTo>
                    <a:pt x="3" y="6"/>
                  </a:lnTo>
                  <a:lnTo>
                    <a:pt x="5" y="2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162">
              <a:extLst>
                <a:ext uri="{FF2B5EF4-FFF2-40B4-BE49-F238E27FC236}">
                  <a16:creationId xmlns:a16="http://schemas.microsoft.com/office/drawing/2014/main" id="{96E7C1E3-AB29-4412-BB17-3DEE79A817C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9213" y="4610100"/>
              <a:ext cx="46038" cy="9525"/>
            </a:xfrm>
            <a:custGeom>
              <a:avLst/>
              <a:gdLst>
                <a:gd name="T0" fmla="*/ 4 w 29"/>
                <a:gd name="T1" fmla="*/ 0 h 6"/>
                <a:gd name="T2" fmla="*/ 26 w 29"/>
                <a:gd name="T3" fmla="*/ 2 h 6"/>
                <a:gd name="T4" fmla="*/ 29 w 29"/>
                <a:gd name="T5" fmla="*/ 2 h 6"/>
                <a:gd name="T6" fmla="*/ 29 w 29"/>
                <a:gd name="T7" fmla="*/ 4 h 6"/>
                <a:gd name="T8" fmla="*/ 29 w 29"/>
                <a:gd name="T9" fmla="*/ 4 h 6"/>
                <a:gd name="T10" fmla="*/ 26 w 29"/>
                <a:gd name="T11" fmla="*/ 6 h 6"/>
                <a:gd name="T12" fmla="*/ 15 w 29"/>
                <a:gd name="T13" fmla="*/ 6 h 6"/>
                <a:gd name="T14" fmla="*/ 15 w 29"/>
                <a:gd name="T15" fmla="*/ 6 h 6"/>
                <a:gd name="T16" fmla="*/ 2 w 29"/>
                <a:gd name="T17" fmla="*/ 6 h 6"/>
                <a:gd name="T18" fmla="*/ 0 w 29"/>
                <a:gd name="T19" fmla="*/ 6 h 6"/>
                <a:gd name="T20" fmla="*/ 0 w 29"/>
                <a:gd name="T21" fmla="*/ 2 h 6"/>
                <a:gd name="T22" fmla="*/ 2 w 29"/>
                <a:gd name="T23" fmla="*/ 0 h 6"/>
                <a:gd name="T24" fmla="*/ 4 w 29"/>
                <a:gd name="T25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" h="6">
                  <a:moveTo>
                    <a:pt x="4" y="0"/>
                  </a:moveTo>
                  <a:lnTo>
                    <a:pt x="26" y="2"/>
                  </a:lnTo>
                  <a:lnTo>
                    <a:pt x="29" y="2"/>
                  </a:lnTo>
                  <a:lnTo>
                    <a:pt x="29" y="4"/>
                  </a:lnTo>
                  <a:lnTo>
                    <a:pt x="29" y="4"/>
                  </a:lnTo>
                  <a:lnTo>
                    <a:pt x="26" y="6"/>
                  </a:lnTo>
                  <a:lnTo>
                    <a:pt x="15" y="6"/>
                  </a:lnTo>
                  <a:lnTo>
                    <a:pt x="15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163">
              <a:extLst>
                <a:ext uri="{FF2B5EF4-FFF2-40B4-BE49-F238E27FC236}">
                  <a16:creationId xmlns:a16="http://schemas.microsoft.com/office/drawing/2014/main" id="{36967CC2-4F57-4B03-A9A2-7FF18DEEC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68100" y="4887913"/>
              <a:ext cx="31750" cy="25400"/>
            </a:xfrm>
            <a:custGeom>
              <a:avLst/>
              <a:gdLst>
                <a:gd name="T0" fmla="*/ 4 w 20"/>
                <a:gd name="T1" fmla="*/ 0 h 16"/>
                <a:gd name="T2" fmla="*/ 9 w 20"/>
                <a:gd name="T3" fmla="*/ 0 h 16"/>
                <a:gd name="T4" fmla="*/ 13 w 20"/>
                <a:gd name="T5" fmla="*/ 5 h 16"/>
                <a:gd name="T6" fmla="*/ 18 w 20"/>
                <a:gd name="T7" fmla="*/ 7 h 16"/>
                <a:gd name="T8" fmla="*/ 20 w 20"/>
                <a:gd name="T9" fmla="*/ 9 h 16"/>
                <a:gd name="T10" fmla="*/ 20 w 20"/>
                <a:gd name="T11" fmla="*/ 11 h 16"/>
                <a:gd name="T12" fmla="*/ 18 w 20"/>
                <a:gd name="T13" fmla="*/ 14 h 16"/>
                <a:gd name="T14" fmla="*/ 15 w 20"/>
                <a:gd name="T15" fmla="*/ 16 h 16"/>
                <a:gd name="T16" fmla="*/ 11 w 20"/>
                <a:gd name="T17" fmla="*/ 14 h 16"/>
                <a:gd name="T18" fmla="*/ 6 w 20"/>
                <a:gd name="T19" fmla="*/ 14 h 16"/>
                <a:gd name="T20" fmla="*/ 2 w 20"/>
                <a:gd name="T21" fmla="*/ 9 h 16"/>
                <a:gd name="T22" fmla="*/ 0 w 20"/>
                <a:gd name="T23" fmla="*/ 7 h 16"/>
                <a:gd name="T24" fmla="*/ 0 w 20"/>
                <a:gd name="T25" fmla="*/ 5 h 16"/>
                <a:gd name="T26" fmla="*/ 0 w 20"/>
                <a:gd name="T27" fmla="*/ 3 h 16"/>
                <a:gd name="T28" fmla="*/ 2 w 20"/>
                <a:gd name="T29" fmla="*/ 3 h 16"/>
                <a:gd name="T30" fmla="*/ 4 w 20"/>
                <a:gd name="T3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" h="16">
                  <a:moveTo>
                    <a:pt x="4" y="0"/>
                  </a:moveTo>
                  <a:lnTo>
                    <a:pt x="9" y="0"/>
                  </a:lnTo>
                  <a:lnTo>
                    <a:pt x="13" y="5"/>
                  </a:lnTo>
                  <a:lnTo>
                    <a:pt x="18" y="7"/>
                  </a:lnTo>
                  <a:lnTo>
                    <a:pt x="20" y="9"/>
                  </a:lnTo>
                  <a:lnTo>
                    <a:pt x="20" y="11"/>
                  </a:lnTo>
                  <a:lnTo>
                    <a:pt x="18" y="14"/>
                  </a:lnTo>
                  <a:lnTo>
                    <a:pt x="15" y="16"/>
                  </a:lnTo>
                  <a:lnTo>
                    <a:pt x="11" y="14"/>
                  </a:lnTo>
                  <a:lnTo>
                    <a:pt x="6" y="14"/>
                  </a:lnTo>
                  <a:lnTo>
                    <a:pt x="2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3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4" name="Rectangle 164">
              <a:extLst>
                <a:ext uri="{FF2B5EF4-FFF2-40B4-BE49-F238E27FC236}">
                  <a16:creationId xmlns:a16="http://schemas.microsoft.com/office/drawing/2014/main" id="{250B58B6-410B-499E-8CFA-AE4BB3DA73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60063" y="2605088"/>
              <a:ext cx="3175" cy="31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165">
              <a:extLst>
                <a:ext uri="{FF2B5EF4-FFF2-40B4-BE49-F238E27FC236}">
                  <a16:creationId xmlns:a16="http://schemas.microsoft.com/office/drawing/2014/main" id="{5DE68D21-11EB-4BBD-BE36-A34212573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63238" y="2570163"/>
              <a:ext cx="22225" cy="34925"/>
            </a:xfrm>
            <a:custGeom>
              <a:avLst/>
              <a:gdLst>
                <a:gd name="T0" fmla="*/ 7 w 14"/>
                <a:gd name="T1" fmla="*/ 0 h 22"/>
                <a:gd name="T2" fmla="*/ 9 w 14"/>
                <a:gd name="T3" fmla="*/ 0 h 22"/>
                <a:gd name="T4" fmla="*/ 11 w 14"/>
                <a:gd name="T5" fmla="*/ 0 h 22"/>
                <a:gd name="T6" fmla="*/ 14 w 14"/>
                <a:gd name="T7" fmla="*/ 0 h 22"/>
                <a:gd name="T8" fmla="*/ 14 w 14"/>
                <a:gd name="T9" fmla="*/ 2 h 22"/>
                <a:gd name="T10" fmla="*/ 11 w 14"/>
                <a:gd name="T11" fmla="*/ 9 h 22"/>
                <a:gd name="T12" fmla="*/ 7 w 14"/>
                <a:gd name="T13" fmla="*/ 15 h 22"/>
                <a:gd name="T14" fmla="*/ 0 w 14"/>
                <a:gd name="T15" fmla="*/ 22 h 22"/>
                <a:gd name="T16" fmla="*/ 0 w 14"/>
                <a:gd name="T17" fmla="*/ 13 h 22"/>
                <a:gd name="T18" fmla="*/ 2 w 14"/>
                <a:gd name="T19" fmla="*/ 2 h 22"/>
                <a:gd name="T20" fmla="*/ 5 w 14"/>
                <a:gd name="T21" fmla="*/ 0 h 22"/>
                <a:gd name="T22" fmla="*/ 7 w 14"/>
                <a:gd name="T2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22">
                  <a:moveTo>
                    <a:pt x="7" y="0"/>
                  </a:moveTo>
                  <a:lnTo>
                    <a:pt x="9" y="0"/>
                  </a:lnTo>
                  <a:lnTo>
                    <a:pt x="11" y="0"/>
                  </a:lnTo>
                  <a:lnTo>
                    <a:pt x="14" y="0"/>
                  </a:lnTo>
                  <a:lnTo>
                    <a:pt x="14" y="2"/>
                  </a:lnTo>
                  <a:lnTo>
                    <a:pt x="11" y="9"/>
                  </a:lnTo>
                  <a:lnTo>
                    <a:pt x="7" y="15"/>
                  </a:lnTo>
                  <a:lnTo>
                    <a:pt x="0" y="22"/>
                  </a:lnTo>
                  <a:lnTo>
                    <a:pt x="0" y="13"/>
                  </a:lnTo>
                  <a:lnTo>
                    <a:pt x="2" y="2"/>
                  </a:lnTo>
                  <a:lnTo>
                    <a:pt x="5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6" name="Freeform 166">
              <a:extLst>
                <a:ext uri="{FF2B5EF4-FFF2-40B4-BE49-F238E27FC236}">
                  <a16:creationId xmlns:a16="http://schemas.microsoft.com/office/drawing/2014/main" id="{BE4F7A38-2FC3-43A7-95E2-F3042B0AF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4350" y="511175"/>
              <a:ext cx="28575" cy="25400"/>
            </a:xfrm>
            <a:custGeom>
              <a:avLst/>
              <a:gdLst>
                <a:gd name="T0" fmla="*/ 9 w 18"/>
                <a:gd name="T1" fmla="*/ 0 h 16"/>
                <a:gd name="T2" fmla="*/ 11 w 18"/>
                <a:gd name="T3" fmla="*/ 0 h 16"/>
                <a:gd name="T4" fmla="*/ 16 w 18"/>
                <a:gd name="T5" fmla="*/ 5 h 16"/>
                <a:gd name="T6" fmla="*/ 18 w 18"/>
                <a:gd name="T7" fmla="*/ 9 h 16"/>
                <a:gd name="T8" fmla="*/ 18 w 18"/>
                <a:gd name="T9" fmla="*/ 9 h 16"/>
                <a:gd name="T10" fmla="*/ 16 w 18"/>
                <a:gd name="T11" fmla="*/ 12 h 16"/>
                <a:gd name="T12" fmla="*/ 14 w 18"/>
                <a:gd name="T13" fmla="*/ 14 h 16"/>
                <a:gd name="T14" fmla="*/ 9 w 18"/>
                <a:gd name="T15" fmla="*/ 16 h 16"/>
                <a:gd name="T16" fmla="*/ 7 w 18"/>
                <a:gd name="T17" fmla="*/ 16 h 16"/>
                <a:gd name="T18" fmla="*/ 3 w 18"/>
                <a:gd name="T19" fmla="*/ 14 h 16"/>
                <a:gd name="T20" fmla="*/ 3 w 18"/>
                <a:gd name="T21" fmla="*/ 12 h 16"/>
                <a:gd name="T22" fmla="*/ 0 w 18"/>
                <a:gd name="T23" fmla="*/ 9 h 16"/>
                <a:gd name="T24" fmla="*/ 3 w 18"/>
                <a:gd name="T25" fmla="*/ 5 h 16"/>
                <a:gd name="T26" fmla="*/ 3 w 18"/>
                <a:gd name="T27" fmla="*/ 3 h 16"/>
                <a:gd name="T28" fmla="*/ 7 w 18"/>
                <a:gd name="T29" fmla="*/ 0 h 16"/>
                <a:gd name="T30" fmla="*/ 9 w 18"/>
                <a:gd name="T31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16">
                  <a:moveTo>
                    <a:pt x="9" y="0"/>
                  </a:moveTo>
                  <a:lnTo>
                    <a:pt x="11" y="0"/>
                  </a:lnTo>
                  <a:lnTo>
                    <a:pt x="16" y="5"/>
                  </a:lnTo>
                  <a:lnTo>
                    <a:pt x="18" y="9"/>
                  </a:lnTo>
                  <a:lnTo>
                    <a:pt x="18" y="9"/>
                  </a:lnTo>
                  <a:lnTo>
                    <a:pt x="16" y="12"/>
                  </a:lnTo>
                  <a:lnTo>
                    <a:pt x="14" y="14"/>
                  </a:lnTo>
                  <a:lnTo>
                    <a:pt x="9" y="16"/>
                  </a:lnTo>
                  <a:lnTo>
                    <a:pt x="7" y="16"/>
                  </a:lnTo>
                  <a:lnTo>
                    <a:pt x="3" y="14"/>
                  </a:lnTo>
                  <a:lnTo>
                    <a:pt x="3" y="12"/>
                  </a:lnTo>
                  <a:lnTo>
                    <a:pt x="0" y="9"/>
                  </a:lnTo>
                  <a:lnTo>
                    <a:pt x="3" y="5"/>
                  </a:lnTo>
                  <a:lnTo>
                    <a:pt x="3" y="3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7" name="Freeform 167">
              <a:extLst>
                <a:ext uri="{FF2B5EF4-FFF2-40B4-BE49-F238E27FC236}">
                  <a16:creationId xmlns:a16="http://schemas.microsoft.com/office/drawing/2014/main" id="{D1ED7968-04E8-4B18-8459-92F36A189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59613" y="479425"/>
              <a:ext cx="23813" cy="22225"/>
            </a:xfrm>
            <a:custGeom>
              <a:avLst/>
              <a:gdLst>
                <a:gd name="T0" fmla="*/ 8 w 15"/>
                <a:gd name="T1" fmla="*/ 0 h 14"/>
                <a:gd name="T2" fmla="*/ 11 w 15"/>
                <a:gd name="T3" fmla="*/ 0 h 14"/>
                <a:gd name="T4" fmla="*/ 13 w 15"/>
                <a:gd name="T5" fmla="*/ 3 h 14"/>
                <a:gd name="T6" fmla="*/ 15 w 15"/>
                <a:gd name="T7" fmla="*/ 5 h 14"/>
                <a:gd name="T8" fmla="*/ 15 w 15"/>
                <a:gd name="T9" fmla="*/ 9 h 14"/>
                <a:gd name="T10" fmla="*/ 11 w 15"/>
                <a:gd name="T11" fmla="*/ 11 h 14"/>
                <a:gd name="T12" fmla="*/ 6 w 15"/>
                <a:gd name="T13" fmla="*/ 14 h 14"/>
                <a:gd name="T14" fmla="*/ 4 w 15"/>
                <a:gd name="T15" fmla="*/ 14 h 14"/>
                <a:gd name="T16" fmla="*/ 2 w 15"/>
                <a:gd name="T17" fmla="*/ 11 h 14"/>
                <a:gd name="T18" fmla="*/ 0 w 15"/>
                <a:gd name="T19" fmla="*/ 7 h 14"/>
                <a:gd name="T20" fmla="*/ 2 w 15"/>
                <a:gd name="T21" fmla="*/ 3 h 14"/>
                <a:gd name="T22" fmla="*/ 4 w 15"/>
                <a:gd name="T23" fmla="*/ 0 h 14"/>
                <a:gd name="T24" fmla="*/ 8 w 15"/>
                <a:gd name="T25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14">
                  <a:moveTo>
                    <a:pt x="8" y="0"/>
                  </a:moveTo>
                  <a:lnTo>
                    <a:pt x="11" y="0"/>
                  </a:lnTo>
                  <a:lnTo>
                    <a:pt x="13" y="3"/>
                  </a:lnTo>
                  <a:lnTo>
                    <a:pt x="15" y="5"/>
                  </a:lnTo>
                  <a:lnTo>
                    <a:pt x="15" y="9"/>
                  </a:lnTo>
                  <a:lnTo>
                    <a:pt x="11" y="11"/>
                  </a:lnTo>
                  <a:lnTo>
                    <a:pt x="6" y="14"/>
                  </a:lnTo>
                  <a:lnTo>
                    <a:pt x="4" y="14"/>
                  </a:lnTo>
                  <a:lnTo>
                    <a:pt x="2" y="11"/>
                  </a:lnTo>
                  <a:lnTo>
                    <a:pt x="0" y="7"/>
                  </a:lnTo>
                  <a:lnTo>
                    <a:pt x="2" y="3"/>
                  </a:lnTo>
                  <a:lnTo>
                    <a:pt x="4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8" name="Freeform 168">
              <a:extLst>
                <a:ext uri="{FF2B5EF4-FFF2-40B4-BE49-F238E27FC236}">
                  <a16:creationId xmlns:a16="http://schemas.microsoft.com/office/drawing/2014/main" id="{3F0DFE63-6BAB-4D16-9F96-AD1A4CEC9E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9250" y="4492625"/>
              <a:ext cx="20638" cy="28575"/>
            </a:xfrm>
            <a:custGeom>
              <a:avLst/>
              <a:gdLst>
                <a:gd name="T0" fmla="*/ 4 w 13"/>
                <a:gd name="T1" fmla="*/ 0 h 18"/>
                <a:gd name="T2" fmla="*/ 6 w 13"/>
                <a:gd name="T3" fmla="*/ 0 h 18"/>
                <a:gd name="T4" fmla="*/ 11 w 13"/>
                <a:gd name="T5" fmla="*/ 5 h 18"/>
                <a:gd name="T6" fmla="*/ 13 w 13"/>
                <a:gd name="T7" fmla="*/ 9 h 18"/>
                <a:gd name="T8" fmla="*/ 13 w 13"/>
                <a:gd name="T9" fmla="*/ 14 h 18"/>
                <a:gd name="T10" fmla="*/ 11 w 13"/>
                <a:gd name="T11" fmla="*/ 16 h 18"/>
                <a:gd name="T12" fmla="*/ 11 w 13"/>
                <a:gd name="T13" fmla="*/ 18 h 18"/>
                <a:gd name="T14" fmla="*/ 9 w 13"/>
                <a:gd name="T15" fmla="*/ 16 h 18"/>
                <a:gd name="T16" fmla="*/ 4 w 13"/>
                <a:gd name="T17" fmla="*/ 14 h 18"/>
                <a:gd name="T18" fmla="*/ 2 w 13"/>
                <a:gd name="T19" fmla="*/ 9 h 18"/>
                <a:gd name="T20" fmla="*/ 0 w 13"/>
                <a:gd name="T21" fmla="*/ 5 h 18"/>
                <a:gd name="T22" fmla="*/ 2 w 13"/>
                <a:gd name="T23" fmla="*/ 3 h 18"/>
                <a:gd name="T24" fmla="*/ 4 w 13"/>
                <a:gd name="T25" fmla="*/ 0 h 18"/>
                <a:gd name="T26" fmla="*/ 4 w 13"/>
                <a:gd name="T2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18">
                  <a:moveTo>
                    <a:pt x="4" y="0"/>
                  </a:moveTo>
                  <a:lnTo>
                    <a:pt x="6" y="0"/>
                  </a:lnTo>
                  <a:lnTo>
                    <a:pt x="11" y="5"/>
                  </a:lnTo>
                  <a:lnTo>
                    <a:pt x="13" y="9"/>
                  </a:lnTo>
                  <a:lnTo>
                    <a:pt x="13" y="14"/>
                  </a:lnTo>
                  <a:lnTo>
                    <a:pt x="11" y="16"/>
                  </a:lnTo>
                  <a:lnTo>
                    <a:pt x="11" y="18"/>
                  </a:lnTo>
                  <a:lnTo>
                    <a:pt x="9" y="16"/>
                  </a:lnTo>
                  <a:lnTo>
                    <a:pt x="4" y="14"/>
                  </a:lnTo>
                  <a:lnTo>
                    <a:pt x="2" y="9"/>
                  </a:lnTo>
                  <a:lnTo>
                    <a:pt x="0" y="5"/>
                  </a:lnTo>
                  <a:lnTo>
                    <a:pt x="2" y="3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9" name="Freeform 169">
              <a:extLst>
                <a:ext uri="{FF2B5EF4-FFF2-40B4-BE49-F238E27FC236}">
                  <a16:creationId xmlns:a16="http://schemas.microsoft.com/office/drawing/2014/main" id="{4423A051-9729-49CA-BBD2-370EB382F6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8325" y="479425"/>
              <a:ext cx="34925" cy="22225"/>
            </a:xfrm>
            <a:custGeom>
              <a:avLst/>
              <a:gdLst>
                <a:gd name="T0" fmla="*/ 4 w 22"/>
                <a:gd name="T1" fmla="*/ 0 h 14"/>
                <a:gd name="T2" fmla="*/ 22 w 22"/>
                <a:gd name="T3" fmla="*/ 0 h 14"/>
                <a:gd name="T4" fmla="*/ 17 w 22"/>
                <a:gd name="T5" fmla="*/ 5 h 14"/>
                <a:gd name="T6" fmla="*/ 13 w 22"/>
                <a:gd name="T7" fmla="*/ 9 h 14"/>
                <a:gd name="T8" fmla="*/ 6 w 22"/>
                <a:gd name="T9" fmla="*/ 14 h 14"/>
                <a:gd name="T10" fmla="*/ 4 w 22"/>
                <a:gd name="T11" fmla="*/ 14 h 14"/>
                <a:gd name="T12" fmla="*/ 2 w 22"/>
                <a:gd name="T13" fmla="*/ 11 h 14"/>
                <a:gd name="T14" fmla="*/ 0 w 22"/>
                <a:gd name="T15" fmla="*/ 9 h 14"/>
                <a:gd name="T16" fmla="*/ 0 w 22"/>
                <a:gd name="T17" fmla="*/ 7 h 14"/>
                <a:gd name="T18" fmla="*/ 0 w 22"/>
                <a:gd name="T19" fmla="*/ 5 h 14"/>
                <a:gd name="T20" fmla="*/ 2 w 22"/>
                <a:gd name="T21" fmla="*/ 0 h 14"/>
                <a:gd name="T22" fmla="*/ 4 w 22"/>
                <a:gd name="T23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14">
                  <a:moveTo>
                    <a:pt x="4" y="0"/>
                  </a:moveTo>
                  <a:lnTo>
                    <a:pt x="22" y="0"/>
                  </a:lnTo>
                  <a:lnTo>
                    <a:pt x="17" y="5"/>
                  </a:lnTo>
                  <a:lnTo>
                    <a:pt x="13" y="9"/>
                  </a:lnTo>
                  <a:lnTo>
                    <a:pt x="6" y="14"/>
                  </a:lnTo>
                  <a:lnTo>
                    <a:pt x="4" y="14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7"/>
                  </a:lnTo>
                  <a:lnTo>
                    <a:pt x="0" y="5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0" name="Rectangle 170">
              <a:extLst>
                <a:ext uri="{FF2B5EF4-FFF2-40B4-BE49-F238E27FC236}">
                  <a16:creationId xmlns:a16="http://schemas.microsoft.com/office/drawing/2014/main" id="{B311678C-DF76-4BA9-92F2-5EBE479866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150" y="1560513"/>
              <a:ext cx="1588" cy="15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1" name="Freeform 171">
              <a:extLst>
                <a:ext uri="{FF2B5EF4-FFF2-40B4-BE49-F238E27FC236}">
                  <a16:creationId xmlns:a16="http://schemas.microsoft.com/office/drawing/2014/main" id="{334E65A1-A76D-41C0-BC11-56BA5BAE6E7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9600" y="2449513"/>
              <a:ext cx="20638" cy="31750"/>
            </a:xfrm>
            <a:custGeom>
              <a:avLst/>
              <a:gdLst>
                <a:gd name="T0" fmla="*/ 11 w 13"/>
                <a:gd name="T1" fmla="*/ 0 h 20"/>
                <a:gd name="T2" fmla="*/ 11 w 13"/>
                <a:gd name="T3" fmla="*/ 2 h 20"/>
                <a:gd name="T4" fmla="*/ 13 w 13"/>
                <a:gd name="T5" fmla="*/ 2 h 20"/>
                <a:gd name="T6" fmla="*/ 13 w 13"/>
                <a:gd name="T7" fmla="*/ 11 h 20"/>
                <a:gd name="T8" fmla="*/ 9 w 13"/>
                <a:gd name="T9" fmla="*/ 16 h 20"/>
                <a:gd name="T10" fmla="*/ 2 w 13"/>
                <a:gd name="T11" fmla="*/ 20 h 20"/>
                <a:gd name="T12" fmla="*/ 2 w 13"/>
                <a:gd name="T13" fmla="*/ 20 h 20"/>
                <a:gd name="T14" fmla="*/ 2 w 13"/>
                <a:gd name="T15" fmla="*/ 20 h 20"/>
                <a:gd name="T16" fmla="*/ 0 w 13"/>
                <a:gd name="T17" fmla="*/ 18 h 20"/>
                <a:gd name="T18" fmla="*/ 0 w 13"/>
                <a:gd name="T19" fmla="*/ 18 h 20"/>
                <a:gd name="T20" fmla="*/ 2 w 13"/>
                <a:gd name="T21" fmla="*/ 11 h 20"/>
                <a:gd name="T22" fmla="*/ 4 w 13"/>
                <a:gd name="T23" fmla="*/ 7 h 20"/>
                <a:gd name="T24" fmla="*/ 9 w 13"/>
                <a:gd name="T25" fmla="*/ 2 h 20"/>
                <a:gd name="T26" fmla="*/ 9 w 13"/>
                <a:gd name="T27" fmla="*/ 0 h 20"/>
                <a:gd name="T28" fmla="*/ 11 w 13"/>
                <a:gd name="T2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" h="20">
                  <a:moveTo>
                    <a:pt x="11" y="0"/>
                  </a:moveTo>
                  <a:lnTo>
                    <a:pt x="11" y="2"/>
                  </a:lnTo>
                  <a:lnTo>
                    <a:pt x="13" y="2"/>
                  </a:lnTo>
                  <a:lnTo>
                    <a:pt x="13" y="11"/>
                  </a:lnTo>
                  <a:lnTo>
                    <a:pt x="9" y="16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2" y="20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2" y="11"/>
                  </a:lnTo>
                  <a:lnTo>
                    <a:pt x="4" y="7"/>
                  </a:lnTo>
                  <a:lnTo>
                    <a:pt x="9" y="2"/>
                  </a:lnTo>
                  <a:lnTo>
                    <a:pt x="9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2" name="Freeform 172">
              <a:extLst>
                <a:ext uri="{FF2B5EF4-FFF2-40B4-BE49-F238E27FC236}">
                  <a16:creationId xmlns:a16="http://schemas.microsoft.com/office/drawing/2014/main" id="{6187B1C6-7AAD-4E1F-AA48-CA9D2A46F9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2198688"/>
              <a:ext cx="0" cy="3175"/>
            </a:xfrm>
            <a:custGeom>
              <a:avLst/>
              <a:gdLst>
                <a:gd name="T0" fmla="*/ 0 h 2"/>
                <a:gd name="T1" fmla="*/ 0 h 2"/>
                <a:gd name="T2" fmla="*/ 2 h 2"/>
                <a:gd name="T3" fmla="*/ 0 h 2"/>
                <a:gd name="T4" fmla="*/ 0 h 2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" name="Freeform 173">
              <a:extLst>
                <a:ext uri="{FF2B5EF4-FFF2-40B4-BE49-F238E27FC236}">
                  <a16:creationId xmlns:a16="http://schemas.microsoft.com/office/drawing/2014/main" id="{3DB4090D-7026-4031-AD5E-549FF01F904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2166938"/>
              <a:ext cx="20638" cy="31750"/>
            </a:xfrm>
            <a:custGeom>
              <a:avLst/>
              <a:gdLst>
                <a:gd name="T0" fmla="*/ 9 w 13"/>
                <a:gd name="T1" fmla="*/ 0 h 20"/>
                <a:gd name="T2" fmla="*/ 11 w 13"/>
                <a:gd name="T3" fmla="*/ 2 h 20"/>
                <a:gd name="T4" fmla="*/ 13 w 13"/>
                <a:gd name="T5" fmla="*/ 2 h 20"/>
                <a:gd name="T6" fmla="*/ 13 w 13"/>
                <a:gd name="T7" fmla="*/ 7 h 20"/>
                <a:gd name="T8" fmla="*/ 11 w 13"/>
                <a:gd name="T9" fmla="*/ 11 h 20"/>
                <a:gd name="T10" fmla="*/ 9 w 13"/>
                <a:gd name="T11" fmla="*/ 16 h 20"/>
                <a:gd name="T12" fmla="*/ 4 w 13"/>
                <a:gd name="T13" fmla="*/ 18 h 20"/>
                <a:gd name="T14" fmla="*/ 0 w 13"/>
                <a:gd name="T15" fmla="*/ 20 h 20"/>
                <a:gd name="T16" fmla="*/ 0 w 13"/>
                <a:gd name="T17" fmla="*/ 16 h 20"/>
                <a:gd name="T18" fmla="*/ 0 w 13"/>
                <a:gd name="T19" fmla="*/ 9 h 20"/>
                <a:gd name="T20" fmla="*/ 2 w 13"/>
                <a:gd name="T21" fmla="*/ 7 h 20"/>
                <a:gd name="T22" fmla="*/ 7 w 13"/>
                <a:gd name="T23" fmla="*/ 2 h 20"/>
                <a:gd name="T24" fmla="*/ 9 w 13"/>
                <a:gd name="T25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20">
                  <a:moveTo>
                    <a:pt x="9" y="0"/>
                  </a:moveTo>
                  <a:lnTo>
                    <a:pt x="11" y="2"/>
                  </a:lnTo>
                  <a:lnTo>
                    <a:pt x="13" y="2"/>
                  </a:lnTo>
                  <a:lnTo>
                    <a:pt x="13" y="7"/>
                  </a:lnTo>
                  <a:lnTo>
                    <a:pt x="11" y="11"/>
                  </a:lnTo>
                  <a:lnTo>
                    <a:pt x="9" y="16"/>
                  </a:lnTo>
                  <a:lnTo>
                    <a:pt x="4" y="18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9"/>
                  </a:lnTo>
                  <a:lnTo>
                    <a:pt x="2" y="7"/>
                  </a:lnTo>
                  <a:lnTo>
                    <a:pt x="7" y="2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4" name="Freeform 174">
              <a:extLst>
                <a:ext uri="{FF2B5EF4-FFF2-40B4-BE49-F238E27FC236}">
                  <a16:creationId xmlns:a16="http://schemas.microsoft.com/office/drawing/2014/main" id="{7F467E8A-461B-4D34-8843-A33853D94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9138" y="4641850"/>
              <a:ext cx="23813" cy="20638"/>
            </a:xfrm>
            <a:custGeom>
              <a:avLst/>
              <a:gdLst>
                <a:gd name="T0" fmla="*/ 7 w 15"/>
                <a:gd name="T1" fmla="*/ 0 h 13"/>
                <a:gd name="T2" fmla="*/ 11 w 15"/>
                <a:gd name="T3" fmla="*/ 2 h 13"/>
                <a:gd name="T4" fmla="*/ 13 w 15"/>
                <a:gd name="T5" fmla="*/ 4 h 13"/>
                <a:gd name="T6" fmla="*/ 15 w 15"/>
                <a:gd name="T7" fmla="*/ 6 h 13"/>
                <a:gd name="T8" fmla="*/ 15 w 15"/>
                <a:gd name="T9" fmla="*/ 9 h 13"/>
                <a:gd name="T10" fmla="*/ 15 w 15"/>
                <a:gd name="T11" fmla="*/ 11 h 13"/>
                <a:gd name="T12" fmla="*/ 11 w 15"/>
                <a:gd name="T13" fmla="*/ 13 h 13"/>
                <a:gd name="T14" fmla="*/ 9 w 15"/>
                <a:gd name="T15" fmla="*/ 13 h 13"/>
                <a:gd name="T16" fmla="*/ 4 w 15"/>
                <a:gd name="T17" fmla="*/ 13 h 13"/>
                <a:gd name="T18" fmla="*/ 2 w 15"/>
                <a:gd name="T19" fmla="*/ 13 h 13"/>
                <a:gd name="T20" fmla="*/ 0 w 15"/>
                <a:gd name="T21" fmla="*/ 9 h 13"/>
                <a:gd name="T22" fmla="*/ 0 w 15"/>
                <a:gd name="T23" fmla="*/ 6 h 13"/>
                <a:gd name="T24" fmla="*/ 0 w 15"/>
                <a:gd name="T25" fmla="*/ 2 h 13"/>
                <a:gd name="T26" fmla="*/ 2 w 15"/>
                <a:gd name="T27" fmla="*/ 0 h 13"/>
                <a:gd name="T28" fmla="*/ 7 w 15"/>
                <a:gd name="T2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3">
                  <a:moveTo>
                    <a:pt x="7" y="0"/>
                  </a:moveTo>
                  <a:lnTo>
                    <a:pt x="11" y="2"/>
                  </a:lnTo>
                  <a:lnTo>
                    <a:pt x="13" y="4"/>
                  </a:lnTo>
                  <a:lnTo>
                    <a:pt x="15" y="6"/>
                  </a:lnTo>
                  <a:lnTo>
                    <a:pt x="15" y="9"/>
                  </a:lnTo>
                  <a:lnTo>
                    <a:pt x="15" y="11"/>
                  </a:lnTo>
                  <a:lnTo>
                    <a:pt x="11" y="13"/>
                  </a:lnTo>
                  <a:lnTo>
                    <a:pt x="9" y="13"/>
                  </a:lnTo>
                  <a:lnTo>
                    <a:pt x="4" y="13"/>
                  </a:lnTo>
                  <a:lnTo>
                    <a:pt x="2" y="13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2"/>
                  </a:lnTo>
                  <a:lnTo>
                    <a:pt x="2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5" name="Freeform 175">
              <a:extLst>
                <a:ext uri="{FF2B5EF4-FFF2-40B4-BE49-F238E27FC236}">
                  <a16:creationId xmlns:a16="http://schemas.microsoft.com/office/drawing/2014/main" id="{F774FB10-DCC8-4D24-A68E-47BBD4E1E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36350" y="4824413"/>
              <a:ext cx="28575" cy="28575"/>
            </a:xfrm>
            <a:custGeom>
              <a:avLst/>
              <a:gdLst>
                <a:gd name="T0" fmla="*/ 2 w 18"/>
                <a:gd name="T1" fmla="*/ 0 h 18"/>
                <a:gd name="T2" fmla="*/ 6 w 18"/>
                <a:gd name="T3" fmla="*/ 3 h 18"/>
                <a:gd name="T4" fmla="*/ 13 w 18"/>
                <a:gd name="T5" fmla="*/ 7 h 18"/>
                <a:gd name="T6" fmla="*/ 15 w 18"/>
                <a:gd name="T7" fmla="*/ 11 h 18"/>
                <a:gd name="T8" fmla="*/ 18 w 18"/>
                <a:gd name="T9" fmla="*/ 14 h 18"/>
                <a:gd name="T10" fmla="*/ 18 w 18"/>
                <a:gd name="T11" fmla="*/ 16 h 18"/>
                <a:gd name="T12" fmla="*/ 15 w 18"/>
                <a:gd name="T13" fmla="*/ 18 h 18"/>
                <a:gd name="T14" fmla="*/ 15 w 18"/>
                <a:gd name="T15" fmla="*/ 18 h 18"/>
                <a:gd name="T16" fmla="*/ 13 w 18"/>
                <a:gd name="T17" fmla="*/ 16 h 18"/>
                <a:gd name="T18" fmla="*/ 6 w 18"/>
                <a:gd name="T19" fmla="*/ 14 h 18"/>
                <a:gd name="T20" fmla="*/ 2 w 18"/>
                <a:gd name="T21" fmla="*/ 9 h 18"/>
                <a:gd name="T22" fmla="*/ 0 w 18"/>
                <a:gd name="T23" fmla="*/ 5 h 18"/>
                <a:gd name="T24" fmla="*/ 0 w 18"/>
                <a:gd name="T25" fmla="*/ 3 h 18"/>
                <a:gd name="T26" fmla="*/ 0 w 18"/>
                <a:gd name="T27" fmla="*/ 3 h 18"/>
                <a:gd name="T28" fmla="*/ 0 w 18"/>
                <a:gd name="T29" fmla="*/ 0 h 18"/>
                <a:gd name="T30" fmla="*/ 2 w 18"/>
                <a:gd name="T31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8" h="18">
                  <a:moveTo>
                    <a:pt x="2" y="0"/>
                  </a:moveTo>
                  <a:lnTo>
                    <a:pt x="6" y="3"/>
                  </a:lnTo>
                  <a:lnTo>
                    <a:pt x="13" y="7"/>
                  </a:lnTo>
                  <a:lnTo>
                    <a:pt x="15" y="11"/>
                  </a:lnTo>
                  <a:lnTo>
                    <a:pt x="18" y="14"/>
                  </a:lnTo>
                  <a:lnTo>
                    <a:pt x="18" y="16"/>
                  </a:lnTo>
                  <a:lnTo>
                    <a:pt x="15" y="18"/>
                  </a:lnTo>
                  <a:lnTo>
                    <a:pt x="15" y="18"/>
                  </a:lnTo>
                  <a:lnTo>
                    <a:pt x="13" y="16"/>
                  </a:lnTo>
                  <a:lnTo>
                    <a:pt x="6" y="14"/>
                  </a:lnTo>
                  <a:lnTo>
                    <a:pt x="2" y="9"/>
                  </a:lnTo>
                  <a:lnTo>
                    <a:pt x="0" y="5"/>
                  </a:lnTo>
                  <a:lnTo>
                    <a:pt x="0" y="3"/>
                  </a:lnTo>
                  <a:lnTo>
                    <a:pt x="0" y="3"/>
                  </a:ln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6" name="Freeform 176">
              <a:extLst>
                <a:ext uri="{FF2B5EF4-FFF2-40B4-BE49-F238E27FC236}">
                  <a16:creationId xmlns:a16="http://schemas.microsoft.com/office/drawing/2014/main" id="{6EA35337-74DD-4F8D-A0A0-242E53F6E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1475" y="1220788"/>
              <a:ext cx="23813" cy="25400"/>
            </a:xfrm>
            <a:custGeom>
              <a:avLst/>
              <a:gdLst>
                <a:gd name="T0" fmla="*/ 13 w 15"/>
                <a:gd name="T1" fmla="*/ 0 h 16"/>
                <a:gd name="T2" fmla="*/ 13 w 15"/>
                <a:gd name="T3" fmla="*/ 0 h 16"/>
                <a:gd name="T4" fmla="*/ 15 w 15"/>
                <a:gd name="T5" fmla="*/ 3 h 16"/>
                <a:gd name="T6" fmla="*/ 15 w 15"/>
                <a:gd name="T7" fmla="*/ 3 h 16"/>
                <a:gd name="T8" fmla="*/ 13 w 15"/>
                <a:gd name="T9" fmla="*/ 9 h 16"/>
                <a:gd name="T10" fmla="*/ 9 w 15"/>
                <a:gd name="T11" fmla="*/ 14 h 16"/>
                <a:gd name="T12" fmla="*/ 4 w 15"/>
                <a:gd name="T13" fmla="*/ 16 h 16"/>
                <a:gd name="T14" fmla="*/ 2 w 15"/>
                <a:gd name="T15" fmla="*/ 16 h 16"/>
                <a:gd name="T16" fmla="*/ 0 w 15"/>
                <a:gd name="T17" fmla="*/ 14 h 16"/>
                <a:gd name="T18" fmla="*/ 0 w 15"/>
                <a:gd name="T19" fmla="*/ 11 h 16"/>
                <a:gd name="T20" fmla="*/ 0 w 15"/>
                <a:gd name="T21" fmla="*/ 7 h 16"/>
                <a:gd name="T22" fmla="*/ 2 w 15"/>
                <a:gd name="T23" fmla="*/ 5 h 16"/>
                <a:gd name="T24" fmla="*/ 6 w 15"/>
                <a:gd name="T25" fmla="*/ 3 h 16"/>
                <a:gd name="T26" fmla="*/ 11 w 15"/>
                <a:gd name="T27" fmla="*/ 0 h 16"/>
                <a:gd name="T28" fmla="*/ 13 w 15"/>
                <a:gd name="T29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16">
                  <a:moveTo>
                    <a:pt x="13" y="0"/>
                  </a:moveTo>
                  <a:lnTo>
                    <a:pt x="13" y="0"/>
                  </a:lnTo>
                  <a:lnTo>
                    <a:pt x="15" y="3"/>
                  </a:lnTo>
                  <a:lnTo>
                    <a:pt x="15" y="3"/>
                  </a:lnTo>
                  <a:lnTo>
                    <a:pt x="13" y="9"/>
                  </a:lnTo>
                  <a:lnTo>
                    <a:pt x="9" y="14"/>
                  </a:lnTo>
                  <a:lnTo>
                    <a:pt x="4" y="16"/>
                  </a:lnTo>
                  <a:lnTo>
                    <a:pt x="2" y="16"/>
                  </a:lnTo>
                  <a:lnTo>
                    <a:pt x="0" y="14"/>
                  </a:lnTo>
                  <a:lnTo>
                    <a:pt x="0" y="11"/>
                  </a:lnTo>
                  <a:lnTo>
                    <a:pt x="0" y="7"/>
                  </a:lnTo>
                  <a:lnTo>
                    <a:pt x="2" y="5"/>
                  </a:lnTo>
                  <a:lnTo>
                    <a:pt x="6" y="3"/>
                  </a:lnTo>
                  <a:lnTo>
                    <a:pt x="11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7" name="Freeform 177">
              <a:extLst>
                <a:ext uri="{FF2B5EF4-FFF2-40B4-BE49-F238E27FC236}">
                  <a16:creationId xmlns:a16="http://schemas.microsoft.com/office/drawing/2014/main" id="{A9A93B7B-DDC7-4EA1-B371-DEA23D68700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88463" y="4587875"/>
              <a:ext cx="20638" cy="22225"/>
            </a:xfrm>
            <a:custGeom>
              <a:avLst/>
              <a:gdLst>
                <a:gd name="T0" fmla="*/ 4 w 13"/>
                <a:gd name="T1" fmla="*/ 0 h 14"/>
                <a:gd name="T2" fmla="*/ 6 w 13"/>
                <a:gd name="T3" fmla="*/ 0 h 14"/>
                <a:gd name="T4" fmla="*/ 11 w 13"/>
                <a:gd name="T5" fmla="*/ 3 h 14"/>
                <a:gd name="T6" fmla="*/ 13 w 13"/>
                <a:gd name="T7" fmla="*/ 5 h 14"/>
                <a:gd name="T8" fmla="*/ 13 w 13"/>
                <a:gd name="T9" fmla="*/ 9 h 14"/>
                <a:gd name="T10" fmla="*/ 13 w 13"/>
                <a:gd name="T11" fmla="*/ 11 h 14"/>
                <a:gd name="T12" fmla="*/ 11 w 13"/>
                <a:gd name="T13" fmla="*/ 14 h 14"/>
                <a:gd name="T14" fmla="*/ 11 w 13"/>
                <a:gd name="T15" fmla="*/ 14 h 14"/>
                <a:gd name="T16" fmla="*/ 9 w 13"/>
                <a:gd name="T17" fmla="*/ 14 h 14"/>
                <a:gd name="T18" fmla="*/ 4 w 13"/>
                <a:gd name="T19" fmla="*/ 11 h 14"/>
                <a:gd name="T20" fmla="*/ 2 w 13"/>
                <a:gd name="T21" fmla="*/ 9 h 14"/>
                <a:gd name="T22" fmla="*/ 0 w 13"/>
                <a:gd name="T23" fmla="*/ 5 h 14"/>
                <a:gd name="T24" fmla="*/ 0 w 13"/>
                <a:gd name="T25" fmla="*/ 3 h 14"/>
                <a:gd name="T26" fmla="*/ 2 w 13"/>
                <a:gd name="T27" fmla="*/ 0 h 14"/>
                <a:gd name="T28" fmla="*/ 4 w 13"/>
                <a:gd name="T2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" h="14">
                  <a:moveTo>
                    <a:pt x="4" y="0"/>
                  </a:moveTo>
                  <a:lnTo>
                    <a:pt x="6" y="0"/>
                  </a:lnTo>
                  <a:lnTo>
                    <a:pt x="11" y="3"/>
                  </a:lnTo>
                  <a:lnTo>
                    <a:pt x="13" y="5"/>
                  </a:lnTo>
                  <a:lnTo>
                    <a:pt x="13" y="9"/>
                  </a:lnTo>
                  <a:lnTo>
                    <a:pt x="13" y="11"/>
                  </a:lnTo>
                  <a:lnTo>
                    <a:pt x="11" y="14"/>
                  </a:lnTo>
                  <a:lnTo>
                    <a:pt x="11" y="14"/>
                  </a:lnTo>
                  <a:lnTo>
                    <a:pt x="9" y="14"/>
                  </a:lnTo>
                  <a:lnTo>
                    <a:pt x="4" y="11"/>
                  </a:lnTo>
                  <a:lnTo>
                    <a:pt x="2" y="9"/>
                  </a:lnTo>
                  <a:lnTo>
                    <a:pt x="0" y="5"/>
                  </a:lnTo>
                  <a:lnTo>
                    <a:pt x="0" y="3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8" name="Freeform 178">
              <a:extLst>
                <a:ext uri="{FF2B5EF4-FFF2-40B4-BE49-F238E27FC236}">
                  <a16:creationId xmlns:a16="http://schemas.microsoft.com/office/drawing/2014/main" id="{384F4438-F3A5-4A17-9E62-8EEEB8AD12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5538" y="1938338"/>
              <a:ext cx="20638" cy="17463"/>
            </a:xfrm>
            <a:custGeom>
              <a:avLst/>
              <a:gdLst>
                <a:gd name="T0" fmla="*/ 9 w 13"/>
                <a:gd name="T1" fmla="*/ 0 h 11"/>
                <a:gd name="T2" fmla="*/ 11 w 13"/>
                <a:gd name="T3" fmla="*/ 0 h 11"/>
                <a:gd name="T4" fmla="*/ 13 w 13"/>
                <a:gd name="T5" fmla="*/ 2 h 11"/>
                <a:gd name="T6" fmla="*/ 13 w 13"/>
                <a:gd name="T7" fmla="*/ 4 h 11"/>
                <a:gd name="T8" fmla="*/ 11 w 13"/>
                <a:gd name="T9" fmla="*/ 6 h 11"/>
                <a:gd name="T10" fmla="*/ 9 w 13"/>
                <a:gd name="T11" fmla="*/ 9 h 11"/>
                <a:gd name="T12" fmla="*/ 5 w 13"/>
                <a:gd name="T13" fmla="*/ 11 h 11"/>
                <a:gd name="T14" fmla="*/ 2 w 13"/>
                <a:gd name="T15" fmla="*/ 9 h 11"/>
                <a:gd name="T16" fmla="*/ 0 w 13"/>
                <a:gd name="T17" fmla="*/ 9 h 11"/>
                <a:gd name="T18" fmla="*/ 0 w 13"/>
                <a:gd name="T19" fmla="*/ 6 h 11"/>
                <a:gd name="T20" fmla="*/ 0 w 13"/>
                <a:gd name="T21" fmla="*/ 6 h 11"/>
                <a:gd name="T22" fmla="*/ 5 w 13"/>
                <a:gd name="T23" fmla="*/ 2 h 11"/>
                <a:gd name="T24" fmla="*/ 7 w 13"/>
                <a:gd name="T25" fmla="*/ 0 h 11"/>
                <a:gd name="T26" fmla="*/ 9 w 13"/>
                <a:gd name="T2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11">
                  <a:moveTo>
                    <a:pt x="9" y="0"/>
                  </a:moveTo>
                  <a:lnTo>
                    <a:pt x="11" y="0"/>
                  </a:lnTo>
                  <a:lnTo>
                    <a:pt x="13" y="2"/>
                  </a:lnTo>
                  <a:lnTo>
                    <a:pt x="13" y="4"/>
                  </a:lnTo>
                  <a:lnTo>
                    <a:pt x="11" y="6"/>
                  </a:lnTo>
                  <a:lnTo>
                    <a:pt x="9" y="9"/>
                  </a:lnTo>
                  <a:lnTo>
                    <a:pt x="5" y="11"/>
                  </a:lnTo>
                  <a:lnTo>
                    <a:pt x="2" y="9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6"/>
                  </a:lnTo>
                  <a:lnTo>
                    <a:pt x="5" y="2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179">
              <a:extLst>
                <a:ext uri="{FF2B5EF4-FFF2-40B4-BE49-F238E27FC236}">
                  <a16:creationId xmlns:a16="http://schemas.microsoft.com/office/drawing/2014/main" id="{7478A18A-4A8D-40AE-AC52-6B2914834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0488" y="4930775"/>
              <a:ext cx="28575" cy="17463"/>
            </a:xfrm>
            <a:custGeom>
              <a:avLst/>
              <a:gdLst>
                <a:gd name="T0" fmla="*/ 5 w 18"/>
                <a:gd name="T1" fmla="*/ 0 h 11"/>
                <a:gd name="T2" fmla="*/ 9 w 18"/>
                <a:gd name="T3" fmla="*/ 0 h 11"/>
                <a:gd name="T4" fmla="*/ 13 w 18"/>
                <a:gd name="T5" fmla="*/ 2 h 11"/>
                <a:gd name="T6" fmla="*/ 16 w 18"/>
                <a:gd name="T7" fmla="*/ 4 h 11"/>
                <a:gd name="T8" fmla="*/ 18 w 18"/>
                <a:gd name="T9" fmla="*/ 7 h 11"/>
                <a:gd name="T10" fmla="*/ 18 w 18"/>
                <a:gd name="T11" fmla="*/ 9 h 11"/>
                <a:gd name="T12" fmla="*/ 16 w 18"/>
                <a:gd name="T13" fmla="*/ 11 h 11"/>
                <a:gd name="T14" fmla="*/ 11 w 18"/>
                <a:gd name="T15" fmla="*/ 11 h 11"/>
                <a:gd name="T16" fmla="*/ 7 w 18"/>
                <a:gd name="T17" fmla="*/ 11 h 11"/>
                <a:gd name="T18" fmla="*/ 5 w 18"/>
                <a:gd name="T19" fmla="*/ 7 h 11"/>
                <a:gd name="T20" fmla="*/ 0 w 18"/>
                <a:gd name="T21" fmla="*/ 4 h 11"/>
                <a:gd name="T22" fmla="*/ 0 w 18"/>
                <a:gd name="T23" fmla="*/ 2 h 11"/>
                <a:gd name="T24" fmla="*/ 0 w 18"/>
                <a:gd name="T25" fmla="*/ 2 h 11"/>
                <a:gd name="T26" fmla="*/ 2 w 18"/>
                <a:gd name="T27" fmla="*/ 0 h 11"/>
                <a:gd name="T28" fmla="*/ 5 w 18"/>
                <a:gd name="T2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11">
                  <a:moveTo>
                    <a:pt x="5" y="0"/>
                  </a:moveTo>
                  <a:lnTo>
                    <a:pt x="9" y="0"/>
                  </a:lnTo>
                  <a:lnTo>
                    <a:pt x="13" y="2"/>
                  </a:lnTo>
                  <a:lnTo>
                    <a:pt x="16" y="4"/>
                  </a:lnTo>
                  <a:lnTo>
                    <a:pt x="18" y="7"/>
                  </a:lnTo>
                  <a:lnTo>
                    <a:pt x="18" y="9"/>
                  </a:lnTo>
                  <a:lnTo>
                    <a:pt x="16" y="11"/>
                  </a:lnTo>
                  <a:lnTo>
                    <a:pt x="11" y="11"/>
                  </a:lnTo>
                  <a:lnTo>
                    <a:pt x="7" y="11"/>
                  </a:lnTo>
                  <a:lnTo>
                    <a:pt x="5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0" name="Freeform 180">
              <a:extLst>
                <a:ext uri="{FF2B5EF4-FFF2-40B4-BE49-F238E27FC236}">
                  <a16:creationId xmlns:a16="http://schemas.microsoft.com/office/drawing/2014/main" id="{297FE629-2C8D-4850-ADC8-CA76F5534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6438" y="547688"/>
              <a:ext cx="28575" cy="17463"/>
            </a:xfrm>
            <a:custGeom>
              <a:avLst/>
              <a:gdLst>
                <a:gd name="T0" fmla="*/ 11 w 18"/>
                <a:gd name="T1" fmla="*/ 0 h 11"/>
                <a:gd name="T2" fmla="*/ 15 w 18"/>
                <a:gd name="T3" fmla="*/ 2 h 11"/>
                <a:gd name="T4" fmla="*/ 15 w 18"/>
                <a:gd name="T5" fmla="*/ 2 h 11"/>
                <a:gd name="T6" fmla="*/ 18 w 18"/>
                <a:gd name="T7" fmla="*/ 2 h 11"/>
                <a:gd name="T8" fmla="*/ 18 w 18"/>
                <a:gd name="T9" fmla="*/ 4 h 11"/>
                <a:gd name="T10" fmla="*/ 18 w 18"/>
                <a:gd name="T11" fmla="*/ 4 h 11"/>
                <a:gd name="T12" fmla="*/ 6 w 18"/>
                <a:gd name="T13" fmla="*/ 11 h 11"/>
                <a:gd name="T14" fmla="*/ 4 w 18"/>
                <a:gd name="T15" fmla="*/ 11 h 11"/>
                <a:gd name="T16" fmla="*/ 0 w 18"/>
                <a:gd name="T17" fmla="*/ 9 h 11"/>
                <a:gd name="T18" fmla="*/ 0 w 18"/>
                <a:gd name="T19" fmla="*/ 6 h 11"/>
                <a:gd name="T20" fmla="*/ 0 w 18"/>
                <a:gd name="T21" fmla="*/ 4 h 11"/>
                <a:gd name="T22" fmla="*/ 0 w 18"/>
                <a:gd name="T23" fmla="*/ 4 h 11"/>
                <a:gd name="T24" fmla="*/ 4 w 18"/>
                <a:gd name="T25" fmla="*/ 2 h 11"/>
                <a:gd name="T26" fmla="*/ 11 w 18"/>
                <a:gd name="T2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1">
                  <a:moveTo>
                    <a:pt x="11" y="0"/>
                  </a:moveTo>
                  <a:lnTo>
                    <a:pt x="15" y="2"/>
                  </a:lnTo>
                  <a:lnTo>
                    <a:pt x="15" y="2"/>
                  </a:lnTo>
                  <a:lnTo>
                    <a:pt x="18" y="2"/>
                  </a:lnTo>
                  <a:lnTo>
                    <a:pt x="18" y="4"/>
                  </a:lnTo>
                  <a:lnTo>
                    <a:pt x="18" y="4"/>
                  </a:lnTo>
                  <a:lnTo>
                    <a:pt x="6" y="11"/>
                  </a:lnTo>
                  <a:lnTo>
                    <a:pt x="4" y="11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4" y="2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" name="Rectangle 181">
              <a:extLst>
                <a:ext uri="{FF2B5EF4-FFF2-40B4-BE49-F238E27FC236}">
                  <a16:creationId xmlns:a16="http://schemas.microsoft.com/office/drawing/2014/main" id="{DDC40803-0974-4130-A7FF-973F710470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55963" y="565150"/>
              <a:ext cx="1588" cy="31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2" name="Freeform 182">
              <a:extLst>
                <a:ext uri="{FF2B5EF4-FFF2-40B4-BE49-F238E27FC236}">
                  <a16:creationId xmlns:a16="http://schemas.microsoft.com/office/drawing/2014/main" id="{67F6C53C-377D-4EAC-88CB-D5DD676D47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2000" y="1531938"/>
              <a:ext cx="17463" cy="25400"/>
            </a:xfrm>
            <a:custGeom>
              <a:avLst/>
              <a:gdLst>
                <a:gd name="T0" fmla="*/ 3 w 11"/>
                <a:gd name="T1" fmla="*/ 0 h 16"/>
                <a:gd name="T2" fmla="*/ 7 w 11"/>
                <a:gd name="T3" fmla="*/ 2 h 16"/>
                <a:gd name="T4" fmla="*/ 9 w 11"/>
                <a:gd name="T5" fmla="*/ 7 h 16"/>
                <a:gd name="T6" fmla="*/ 11 w 11"/>
                <a:gd name="T7" fmla="*/ 11 h 16"/>
                <a:gd name="T8" fmla="*/ 11 w 11"/>
                <a:gd name="T9" fmla="*/ 13 h 16"/>
                <a:gd name="T10" fmla="*/ 9 w 11"/>
                <a:gd name="T11" fmla="*/ 16 h 16"/>
                <a:gd name="T12" fmla="*/ 7 w 11"/>
                <a:gd name="T13" fmla="*/ 16 h 16"/>
                <a:gd name="T14" fmla="*/ 7 w 11"/>
                <a:gd name="T15" fmla="*/ 16 h 16"/>
                <a:gd name="T16" fmla="*/ 3 w 11"/>
                <a:gd name="T17" fmla="*/ 11 h 16"/>
                <a:gd name="T18" fmla="*/ 0 w 11"/>
                <a:gd name="T19" fmla="*/ 7 h 16"/>
                <a:gd name="T20" fmla="*/ 0 w 11"/>
                <a:gd name="T21" fmla="*/ 4 h 16"/>
                <a:gd name="T22" fmla="*/ 0 w 11"/>
                <a:gd name="T23" fmla="*/ 2 h 16"/>
                <a:gd name="T24" fmla="*/ 0 w 11"/>
                <a:gd name="T25" fmla="*/ 0 h 16"/>
                <a:gd name="T26" fmla="*/ 3 w 11"/>
                <a:gd name="T27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" h="16">
                  <a:moveTo>
                    <a:pt x="3" y="0"/>
                  </a:moveTo>
                  <a:lnTo>
                    <a:pt x="7" y="2"/>
                  </a:lnTo>
                  <a:lnTo>
                    <a:pt x="9" y="7"/>
                  </a:lnTo>
                  <a:lnTo>
                    <a:pt x="11" y="11"/>
                  </a:lnTo>
                  <a:lnTo>
                    <a:pt x="11" y="13"/>
                  </a:lnTo>
                  <a:lnTo>
                    <a:pt x="9" y="16"/>
                  </a:lnTo>
                  <a:lnTo>
                    <a:pt x="7" y="16"/>
                  </a:lnTo>
                  <a:lnTo>
                    <a:pt x="7" y="16"/>
                  </a:lnTo>
                  <a:lnTo>
                    <a:pt x="3" y="11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3" name="Freeform 183">
              <a:extLst>
                <a:ext uri="{FF2B5EF4-FFF2-40B4-BE49-F238E27FC236}">
                  <a16:creationId xmlns:a16="http://schemas.microsoft.com/office/drawing/2014/main" id="{E3B6FC74-5F08-484B-A70B-A4ED0E554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8250" y="1874838"/>
              <a:ext cx="17463" cy="23813"/>
            </a:xfrm>
            <a:custGeom>
              <a:avLst/>
              <a:gdLst>
                <a:gd name="T0" fmla="*/ 7 w 11"/>
                <a:gd name="T1" fmla="*/ 0 h 15"/>
                <a:gd name="T2" fmla="*/ 9 w 11"/>
                <a:gd name="T3" fmla="*/ 0 h 15"/>
                <a:gd name="T4" fmla="*/ 9 w 11"/>
                <a:gd name="T5" fmla="*/ 2 h 15"/>
                <a:gd name="T6" fmla="*/ 9 w 11"/>
                <a:gd name="T7" fmla="*/ 6 h 15"/>
                <a:gd name="T8" fmla="*/ 11 w 11"/>
                <a:gd name="T9" fmla="*/ 11 h 15"/>
                <a:gd name="T10" fmla="*/ 9 w 11"/>
                <a:gd name="T11" fmla="*/ 13 h 15"/>
                <a:gd name="T12" fmla="*/ 7 w 11"/>
                <a:gd name="T13" fmla="*/ 15 h 15"/>
                <a:gd name="T14" fmla="*/ 5 w 11"/>
                <a:gd name="T15" fmla="*/ 15 h 15"/>
                <a:gd name="T16" fmla="*/ 2 w 11"/>
                <a:gd name="T17" fmla="*/ 15 h 15"/>
                <a:gd name="T18" fmla="*/ 2 w 11"/>
                <a:gd name="T19" fmla="*/ 13 h 15"/>
                <a:gd name="T20" fmla="*/ 0 w 11"/>
                <a:gd name="T21" fmla="*/ 11 h 15"/>
                <a:gd name="T22" fmla="*/ 0 w 11"/>
                <a:gd name="T23" fmla="*/ 6 h 15"/>
                <a:gd name="T24" fmla="*/ 0 w 11"/>
                <a:gd name="T25" fmla="*/ 4 h 15"/>
                <a:gd name="T26" fmla="*/ 5 w 11"/>
                <a:gd name="T27" fmla="*/ 2 h 15"/>
                <a:gd name="T28" fmla="*/ 5 w 11"/>
                <a:gd name="T29" fmla="*/ 0 h 15"/>
                <a:gd name="T30" fmla="*/ 7 w 11"/>
                <a:gd name="T31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" h="15">
                  <a:moveTo>
                    <a:pt x="7" y="0"/>
                  </a:moveTo>
                  <a:lnTo>
                    <a:pt x="9" y="0"/>
                  </a:lnTo>
                  <a:lnTo>
                    <a:pt x="9" y="2"/>
                  </a:lnTo>
                  <a:lnTo>
                    <a:pt x="9" y="6"/>
                  </a:lnTo>
                  <a:lnTo>
                    <a:pt x="11" y="11"/>
                  </a:lnTo>
                  <a:lnTo>
                    <a:pt x="9" y="13"/>
                  </a:lnTo>
                  <a:lnTo>
                    <a:pt x="7" y="15"/>
                  </a:lnTo>
                  <a:lnTo>
                    <a:pt x="5" y="15"/>
                  </a:lnTo>
                  <a:lnTo>
                    <a:pt x="2" y="15"/>
                  </a:lnTo>
                  <a:lnTo>
                    <a:pt x="2" y="13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4"/>
                  </a:lnTo>
                  <a:lnTo>
                    <a:pt x="5" y="2"/>
                  </a:lnTo>
                  <a:lnTo>
                    <a:pt x="5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4" name="Freeform 184">
              <a:extLst>
                <a:ext uri="{FF2B5EF4-FFF2-40B4-BE49-F238E27FC236}">
                  <a16:creationId xmlns:a16="http://schemas.microsoft.com/office/drawing/2014/main" id="{DC26FE28-17E5-4EBB-95B1-4C152EECD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7275" y="4673600"/>
              <a:ext cx="17463" cy="38100"/>
            </a:xfrm>
            <a:custGeom>
              <a:avLst/>
              <a:gdLst>
                <a:gd name="T0" fmla="*/ 0 w 11"/>
                <a:gd name="T1" fmla="*/ 0 h 24"/>
                <a:gd name="T2" fmla="*/ 7 w 11"/>
                <a:gd name="T3" fmla="*/ 4 h 24"/>
                <a:gd name="T4" fmla="*/ 9 w 11"/>
                <a:gd name="T5" fmla="*/ 11 h 24"/>
                <a:gd name="T6" fmla="*/ 11 w 11"/>
                <a:gd name="T7" fmla="*/ 20 h 24"/>
                <a:gd name="T8" fmla="*/ 11 w 11"/>
                <a:gd name="T9" fmla="*/ 22 h 24"/>
                <a:gd name="T10" fmla="*/ 9 w 11"/>
                <a:gd name="T11" fmla="*/ 24 h 24"/>
                <a:gd name="T12" fmla="*/ 7 w 11"/>
                <a:gd name="T13" fmla="*/ 24 h 24"/>
                <a:gd name="T14" fmla="*/ 7 w 11"/>
                <a:gd name="T15" fmla="*/ 24 h 24"/>
                <a:gd name="T16" fmla="*/ 5 w 11"/>
                <a:gd name="T17" fmla="*/ 24 h 24"/>
                <a:gd name="T18" fmla="*/ 2 w 11"/>
                <a:gd name="T19" fmla="*/ 18 h 24"/>
                <a:gd name="T20" fmla="*/ 0 w 11"/>
                <a:gd name="T21" fmla="*/ 9 h 24"/>
                <a:gd name="T22" fmla="*/ 0 w 11"/>
                <a:gd name="T23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24">
                  <a:moveTo>
                    <a:pt x="0" y="0"/>
                  </a:moveTo>
                  <a:lnTo>
                    <a:pt x="7" y="4"/>
                  </a:lnTo>
                  <a:lnTo>
                    <a:pt x="9" y="11"/>
                  </a:lnTo>
                  <a:lnTo>
                    <a:pt x="11" y="20"/>
                  </a:lnTo>
                  <a:lnTo>
                    <a:pt x="11" y="22"/>
                  </a:lnTo>
                  <a:lnTo>
                    <a:pt x="9" y="24"/>
                  </a:lnTo>
                  <a:lnTo>
                    <a:pt x="7" y="24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2" y="18"/>
                  </a:lnTo>
                  <a:lnTo>
                    <a:pt x="0" y="9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5" name="Freeform 185">
              <a:extLst>
                <a:ext uri="{FF2B5EF4-FFF2-40B4-BE49-F238E27FC236}">
                  <a16:creationId xmlns:a16="http://schemas.microsoft.com/office/drawing/2014/main" id="{EF98F6DE-5C9E-4C33-A0A1-63941997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6425" y="261938"/>
              <a:ext cx="20638" cy="17463"/>
            </a:xfrm>
            <a:custGeom>
              <a:avLst/>
              <a:gdLst>
                <a:gd name="T0" fmla="*/ 7 w 13"/>
                <a:gd name="T1" fmla="*/ 0 h 11"/>
                <a:gd name="T2" fmla="*/ 11 w 13"/>
                <a:gd name="T3" fmla="*/ 2 h 11"/>
                <a:gd name="T4" fmla="*/ 13 w 13"/>
                <a:gd name="T5" fmla="*/ 4 h 11"/>
                <a:gd name="T6" fmla="*/ 13 w 13"/>
                <a:gd name="T7" fmla="*/ 6 h 11"/>
                <a:gd name="T8" fmla="*/ 13 w 13"/>
                <a:gd name="T9" fmla="*/ 8 h 11"/>
                <a:gd name="T10" fmla="*/ 11 w 13"/>
                <a:gd name="T11" fmla="*/ 11 h 11"/>
                <a:gd name="T12" fmla="*/ 9 w 13"/>
                <a:gd name="T13" fmla="*/ 11 h 11"/>
                <a:gd name="T14" fmla="*/ 7 w 13"/>
                <a:gd name="T15" fmla="*/ 11 h 11"/>
                <a:gd name="T16" fmla="*/ 5 w 13"/>
                <a:gd name="T17" fmla="*/ 11 h 11"/>
                <a:gd name="T18" fmla="*/ 2 w 13"/>
                <a:gd name="T19" fmla="*/ 8 h 11"/>
                <a:gd name="T20" fmla="*/ 0 w 13"/>
                <a:gd name="T21" fmla="*/ 6 h 11"/>
                <a:gd name="T22" fmla="*/ 0 w 13"/>
                <a:gd name="T23" fmla="*/ 4 h 11"/>
                <a:gd name="T24" fmla="*/ 2 w 13"/>
                <a:gd name="T25" fmla="*/ 2 h 11"/>
                <a:gd name="T26" fmla="*/ 5 w 13"/>
                <a:gd name="T27" fmla="*/ 2 h 11"/>
                <a:gd name="T28" fmla="*/ 7 w 13"/>
                <a:gd name="T2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" h="11">
                  <a:moveTo>
                    <a:pt x="7" y="0"/>
                  </a:moveTo>
                  <a:lnTo>
                    <a:pt x="11" y="2"/>
                  </a:lnTo>
                  <a:lnTo>
                    <a:pt x="13" y="4"/>
                  </a:lnTo>
                  <a:lnTo>
                    <a:pt x="13" y="6"/>
                  </a:lnTo>
                  <a:lnTo>
                    <a:pt x="13" y="8"/>
                  </a:lnTo>
                  <a:lnTo>
                    <a:pt x="11" y="11"/>
                  </a:lnTo>
                  <a:lnTo>
                    <a:pt x="9" y="11"/>
                  </a:lnTo>
                  <a:lnTo>
                    <a:pt x="7" y="11"/>
                  </a:lnTo>
                  <a:lnTo>
                    <a:pt x="5" y="11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4"/>
                  </a:lnTo>
                  <a:lnTo>
                    <a:pt x="2" y="2"/>
                  </a:lnTo>
                  <a:lnTo>
                    <a:pt x="5" y="2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6" name="Freeform 186">
              <a:extLst>
                <a:ext uri="{FF2B5EF4-FFF2-40B4-BE49-F238E27FC236}">
                  <a16:creationId xmlns:a16="http://schemas.microsoft.com/office/drawing/2014/main" id="{AE50DED2-00DF-4055-A36B-4B0DBB35AD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5963" y="265113"/>
              <a:ext cx="14288" cy="14288"/>
            </a:xfrm>
            <a:custGeom>
              <a:avLst/>
              <a:gdLst>
                <a:gd name="T0" fmla="*/ 2 w 9"/>
                <a:gd name="T1" fmla="*/ 0 h 9"/>
                <a:gd name="T2" fmla="*/ 7 w 9"/>
                <a:gd name="T3" fmla="*/ 0 h 9"/>
                <a:gd name="T4" fmla="*/ 9 w 9"/>
                <a:gd name="T5" fmla="*/ 4 h 9"/>
                <a:gd name="T6" fmla="*/ 9 w 9"/>
                <a:gd name="T7" fmla="*/ 6 h 9"/>
                <a:gd name="T8" fmla="*/ 7 w 9"/>
                <a:gd name="T9" fmla="*/ 9 h 9"/>
                <a:gd name="T10" fmla="*/ 4 w 9"/>
                <a:gd name="T11" fmla="*/ 9 h 9"/>
                <a:gd name="T12" fmla="*/ 2 w 9"/>
                <a:gd name="T13" fmla="*/ 6 h 9"/>
                <a:gd name="T14" fmla="*/ 0 w 9"/>
                <a:gd name="T15" fmla="*/ 4 h 9"/>
                <a:gd name="T16" fmla="*/ 0 w 9"/>
                <a:gd name="T17" fmla="*/ 2 h 9"/>
                <a:gd name="T18" fmla="*/ 0 w 9"/>
                <a:gd name="T19" fmla="*/ 2 h 9"/>
                <a:gd name="T20" fmla="*/ 2 w 9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9">
                  <a:moveTo>
                    <a:pt x="2" y="0"/>
                  </a:moveTo>
                  <a:lnTo>
                    <a:pt x="7" y="0"/>
                  </a:lnTo>
                  <a:lnTo>
                    <a:pt x="9" y="4"/>
                  </a:lnTo>
                  <a:lnTo>
                    <a:pt x="9" y="6"/>
                  </a:lnTo>
                  <a:lnTo>
                    <a:pt x="7" y="9"/>
                  </a:lnTo>
                  <a:lnTo>
                    <a:pt x="4" y="9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7" name="Freeform 187">
              <a:extLst>
                <a:ext uri="{FF2B5EF4-FFF2-40B4-BE49-F238E27FC236}">
                  <a16:creationId xmlns:a16="http://schemas.microsoft.com/office/drawing/2014/main" id="{744DCD8B-C690-4DC6-96F4-E07A2C72FF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8463" y="438150"/>
              <a:ext cx="22225" cy="14288"/>
            </a:xfrm>
            <a:custGeom>
              <a:avLst/>
              <a:gdLst>
                <a:gd name="T0" fmla="*/ 5 w 14"/>
                <a:gd name="T1" fmla="*/ 0 h 9"/>
                <a:gd name="T2" fmla="*/ 9 w 14"/>
                <a:gd name="T3" fmla="*/ 0 h 9"/>
                <a:gd name="T4" fmla="*/ 12 w 14"/>
                <a:gd name="T5" fmla="*/ 0 h 9"/>
                <a:gd name="T6" fmla="*/ 14 w 14"/>
                <a:gd name="T7" fmla="*/ 2 h 9"/>
                <a:gd name="T8" fmla="*/ 14 w 14"/>
                <a:gd name="T9" fmla="*/ 4 h 9"/>
                <a:gd name="T10" fmla="*/ 14 w 14"/>
                <a:gd name="T11" fmla="*/ 9 h 9"/>
                <a:gd name="T12" fmla="*/ 9 w 14"/>
                <a:gd name="T13" fmla="*/ 9 h 9"/>
                <a:gd name="T14" fmla="*/ 7 w 14"/>
                <a:gd name="T15" fmla="*/ 9 h 9"/>
                <a:gd name="T16" fmla="*/ 5 w 14"/>
                <a:gd name="T17" fmla="*/ 9 h 9"/>
                <a:gd name="T18" fmla="*/ 3 w 14"/>
                <a:gd name="T19" fmla="*/ 6 h 9"/>
                <a:gd name="T20" fmla="*/ 0 w 14"/>
                <a:gd name="T21" fmla="*/ 4 h 9"/>
                <a:gd name="T22" fmla="*/ 0 w 14"/>
                <a:gd name="T23" fmla="*/ 2 h 9"/>
                <a:gd name="T24" fmla="*/ 3 w 14"/>
                <a:gd name="T25" fmla="*/ 0 h 9"/>
                <a:gd name="T26" fmla="*/ 5 w 14"/>
                <a:gd name="T2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9">
                  <a:moveTo>
                    <a:pt x="5" y="0"/>
                  </a:moveTo>
                  <a:lnTo>
                    <a:pt x="9" y="0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14" y="9"/>
                  </a:lnTo>
                  <a:lnTo>
                    <a:pt x="9" y="9"/>
                  </a:lnTo>
                  <a:lnTo>
                    <a:pt x="7" y="9"/>
                  </a:lnTo>
                  <a:lnTo>
                    <a:pt x="5" y="9"/>
                  </a:lnTo>
                  <a:lnTo>
                    <a:pt x="3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3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8" name="Freeform 188">
              <a:extLst>
                <a:ext uri="{FF2B5EF4-FFF2-40B4-BE49-F238E27FC236}">
                  <a16:creationId xmlns:a16="http://schemas.microsoft.com/office/drawing/2014/main" id="{19301974-F496-4BAB-8977-48B019E6AA4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8963" y="4500563"/>
              <a:ext cx="26988" cy="14288"/>
            </a:xfrm>
            <a:custGeom>
              <a:avLst/>
              <a:gdLst>
                <a:gd name="T0" fmla="*/ 11 w 17"/>
                <a:gd name="T1" fmla="*/ 0 h 9"/>
                <a:gd name="T2" fmla="*/ 15 w 17"/>
                <a:gd name="T3" fmla="*/ 0 h 9"/>
                <a:gd name="T4" fmla="*/ 15 w 17"/>
                <a:gd name="T5" fmla="*/ 2 h 9"/>
                <a:gd name="T6" fmla="*/ 17 w 17"/>
                <a:gd name="T7" fmla="*/ 4 h 9"/>
                <a:gd name="T8" fmla="*/ 17 w 17"/>
                <a:gd name="T9" fmla="*/ 6 h 9"/>
                <a:gd name="T10" fmla="*/ 17 w 17"/>
                <a:gd name="T11" fmla="*/ 6 h 9"/>
                <a:gd name="T12" fmla="*/ 15 w 17"/>
                <a:gd name="T13" fmla="*/ 9 h 9"/>
                <a:gd name="T14" fmla="*/ 13 w 17"/>
                <a:gd name="T15" fmla="*/ 9 h 9"/>
                <a:gd name="T16" fmla="*/ 0 w 17"/>
                <a:gd name="T17" fmla="*/ 0 h 9"/>
                <a:gd name="T18" fmla="*/ 9 w 17"/>
                <a:gd name="T19" fmla="*/ 0 h 9"/>
                <a:gd name="T20" fmla="*/ 11 w 17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" h="9">
                  <a:moveTo>
                    <a:pt x="11" y="0"/>
                  </a:moveTo>
                  <a:lnTo>
                    <a:pt x="15" y="0"/>
                  </a:lnTo>
                  <a:lnTo>
                    <a:pt x="15" y="2"/>
                  </a:lnTo>
                  <a:lnTo>
                    <a:pt x="17" y="4"/>
                  </a:lnTo>
                  <a:lnTo>
                    <a:pt x="17" y="6"/>
                  </a:lnTo>
                  <a:lnTo>
                    <a:pt x="17" y="6"/>
                  </a:lnTo>
                  <a:lnTo>
                    <a:pt x="15" y="9"/>
                  </a:lnTo>
                  <a:lnTo>
                    <a:pt x="13" y="9"/>
                  </a:lnTo>
                  <a:lnTo>
                    <a:pt x="0" y="0"/>
                  </a:lnTo>
                  <a:lnTo>
                    <a:pt x="9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9" name="Freeform 189">
              <a:extLst>
                <a:ext uri="{FF2B5EF4-FFF2-40B4-BE49-F238E27FC236}">
                  <a16:creationId xmlns:a16="http://schemas.microsoft.com/office/drawing/2014/main" id="{70BCA73E-EC8F-49C1-9D1D-94003E46D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34638" y="4546600"/>
              <a:ext cx="20638" cy="14288"/>
            </a:xfrm>
            <a:custGeom>
              <a:avLst/>
              <a:gdLst>
                <a:gd name="T0" fmla="*/ 4 w 13"/>
                <a:gd name="T1" fmla="*/ 0 h 9"/>
                <a:gd name="T2" fmla="*/ 9 w 13"/>
                <a:gd name="T3" fmla="*/ 0 h 9"/>
                <a:gd name="T4" fmla="*/ 13 w 13"/>
                <a:gd name="T5" fmla="*/ 2 h 9"/>
                <a:gd name="T6" fmla="*/ 13 w 13"/>
                <a:gd name="T7" fmla="*/ 4 h 9"/>
                <a:gd name="T8" fmla="*/ 13 w 13"/>
                <a:gd name="T9" fmla="*/ 6 h 9"/>
                <a:gd name="T10" fmla="*/ 13 w 13"/>
                <a:gd name="T11" fmla="*/ 6 h 9"/>
                <a:gd name="T12" fmla="*/ 11 w 13"/>
                <a:gd name="T13" fmla="*/ 6 h 9"/>
                <a:gd name="T14" fmla="*/ 2 w 13"/>
                <a:gd name="T15" fmla="*/ 9 h 9"/>
                <a:gd name="T16" fmla="*/ 0 w 13"/>
                <a:gd name="T17" fmla="*/ 6 h 9"/>
                <a:gd name="T18" fmla="*/ 0 w 13"/>
                <a:gd name="T19" fmla="*/ 4 h 9"/>
                <a:gd name="T20" fmla="*/ 0 w 13"/>
                <a:gd name="T21" fmla="*/ 4 h 9"/>
                <a:gd name="T22" fmla="*/ 0 w 13"/>
                <a:gd name="T23" fmla="*/ 2 h 9"/>
                <a:gd name="T24" fmla="*/ 4 w 13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9">
                  <a:moveTo>
                    <a:pt x="4" y="0"/>
                  </a:moveTo>
                  <a:lnTo>
                    <a:pt x="9" y="0"/>
                  </a:lnTo>
                  <a:lnTo>
                    <a:pt x="13" y="2"/>
                  </a:lnTo>
                  <a:lnTo>
                    <a:pt x="13" y="4"/>
                  </a:lnTo>
                  <a:lnTo>
                    <a:pt x="13" y="6"/>
                  </a:lnTo>
                  <a:lnTo>
                    <a:pt x="13" y="6"/>
                  </a:lnTo>
                  <a:lnTo>
                    <a:pt x="11" y="6"/>
                  </a:lnTo>
                  <a:lnTo>
                    <a:pt x="2" y="9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0" name="Freeform 190">
              <a:extLst>
                <a:ext uri="{FF2B5EF4-FFF2-40B4-BE49-F238E27FC236}">
                  <a16:creationId xmlns:a16="http://schemas.microsoft.com/office/drawing/2014/main" id="{CF239973-8CFF-45D5-B1EB-CE84276372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802563" y="801688"/>
              <a:ext cx="17463" cy="17463"/>
            </a:xfrm>
            <a:custGeom>
              <a:avLst/>
              <a:gdLst>
                <a:gd name="T0" fmla="*/ 5 w 11"/>
                <a:gd name="T1" fmla="*/ 0 h 11"/>
                <a:gd name="T2" fmla="*/ 7 w 11"/>
                <a:gd name="T3" fmla="*/ 0 h 11"/>
                <a:gd name="T4" fmla="*/ 9 w 11"/>
                <a:gd name="T5" fmla="*/ 4 h 11"/>
                <a:gd name="T6" fmla="*/ 11 w 11"/>
                <a:gd name="T7" fmla="*/ 6 h 11"/>
                <a:gd name="T8" fmla="*/ 9 w 11"/>
                <a:gd name="T9" fmla="*/ 11 h 11"/>
                <a:gd name="T10" fmla="*/ 7 w 11"/>
                <a:gd name="T11" fmla="*/ 11 h 11"/>
                <a:gd name="T12" fmla="*/ 5 w 11"/>
                <a:gd name="T13" fmla="*/ 11 h 11"/>
                <a:gd name="T14" fmla="*/ 3 w 11"/>
                <a:gd name="T15" fmla="*/ 11 h 11"/>
                <a:gd name="T16" fmla="*/ 0 w 11"/>
                <a:gd name="T17" fmla="*/ 6 h 11"/>
                <a:gd name="T18" fmla="*/ 0 w 11"/>
                <a:gd name="T19" fmla="*/ 4 h 11"/>
                <a:gd name="T20" fmla="*/ 3 w 11"/>
                <a:gd name="T21" fmla="*/ 2 h 11"/>
                <a:gd name="T22" fmla="*/ 5 w 11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11">
                  <a:moveTo>
                    <a:pt x="5" y="0"/>
                  </a:moveTo>
                  <a:lnTo>
                    <a:pt x="7" y="0"/>
                  </a:lnTo>
                  <a:lnTo>
                    <a:pt x="9" y="4"/>
                  </a:lnTo>
                  <a:lnTo>
                    <a:pt x="11" y="6"/>
                  </a:lnTo>
                  <a:lnTo>
                    <a:pt x="9" y="11"/>
                  </a:lnTo>
                  <a:lnTo>
                    <a:pt x="7" y="11"/>
                  </a:lnTo>
                  <a:lnTo>
                    <a:pt x="5" y="11"/>
                  </a:lnTo>
                  <a:lnTo>
                    <a:pt x="3" y="11"/>
                  </a:lnTo>
                  <a:lnTo>
                    <a:pt x="0" y="6"/>
                  </a:lnTo>
                  <a:lnTo>
                    <a:pt x="0" y="4"/>
                  </a:lnTo>
                  <a:lnTo>
                    <a:pt x="3" y="2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1" name="Freeform 191">
              <a:extLst>
                <a:ext uri="{FF2B5EF4-FFF2-40B4-BE49-F238E27FC236}">
                  <a16:creationId xmlns:a16="http://schemas.microsoft.com/office/drawing/2014/main" id="{FD8E850E-146B-44D0-B48F-1F10DC9EE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4538" y="695325"/>
              <a:ext cx="31750" cy="14288"/>
            </a:xfrm>
            <a:custGeom>
              <a:avLst/>
              <a:gdLst>
                <a:gd name="T0" fmla="*/ 5 w 20"/>
                <a:gd name="T1" fmla="*/ 0 h 9"/>
                <a:gd name="T2" fmla="*/ 11 w 20"/>
                <a:gd name="T3" fmla="*/ 0 h 9"/>
                <a:gd name="T4" fmla="*/ 16 w 20"/>
                <a:gd name="T5" fmla="*/ 2 h 9"/>
                <a:gd name="T6" fmla="*/ 20 w 20"/>
                <a:gd name="T7" fmla="*/ 4 h 9"/>
                <a:gd name="T8" fmla="*/ 16 w 20"/>
                <a:gd name="T9" fmla="*/ 7 h 9"/>
                <a:gd name="T10" fmla="*/ 9 w 20"/>
                <a:gd name="T11" fmla="*/ 9 h 9"/>
                <a:gd name="T12" fmla="*/ 7 w 20"/>
                <a:gd name="T13" fmla="*/ 9 h 9"/>
                <a:gd name="T14" fmla="*/ 2 w 20"/>
                <a:gd name="T15" fmla="*/ 9 h 9"/>
                <a:gd name="T16" fmla="*/ 2 w 20"/>
                <a:gd name="T17" fmla="*/ 7 h 9"/>
                <a:gd name="T18" fmla="*/ 0 w 20"/>
                <a:gd name="T19" fmla="*/ 0 h 9"/>
                <a:gd name="T20" fmla="*/ 5 w 20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" h="9">
                  <a:moveTo>
                    <a:pt x="5" y="0"/>
                  </a:moveTo>
                  <a:lnTo>
                    <a:pt x="11" y="0"/>
                  </a:lnTo>
                  <a:lnTo>
                    <a:pt x="16" y="2"/>
                  </a:lnTo>
                  <a:lnTo>
                    <a:pt x="20" y="4"/>
                  </a:lnTo>
                  <a:lnTo>
                    <a:pt x="16" y="7"/>
                  </a:lnTo>
                  <a:lnTo>
                    <a:pt x="9" y="9"/>
                  </a:lnTo>
                  <a:lnTo>
                    <a:pt x="7" y="9"/>
                  </a:lnTo>
                  <a:lnTo>
                    <a:pt x="2" y="9"/>
                  </a:lnTo>
                  <a:lnTo>
                    <a:pt x="2" y="7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2" name="Rectangle 192">
              <a:extLst>
                <a:ext uri="{FF2B5EF4-FFF2-40B4-BE49-F238E27FC236}">
                  <a16:creationId xmlns:a16="http://schemas.microsoft.com/office/drawing/2014/main" id="{F1A83143-A369-4D1E-AAAF-895C94458F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81363" y="695325"/>
              <a:ext cx="3175" cy="1588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3" name="Freeform 193">
              <a:extLst>
                <a:ext uri="{FF2B5EF4-FFF2-40B4-BE49-F238E27FC236}">
                  <a16:creationId xmlns:a16="http://schemas.microsoft.com/office/drawing/2014/main" id="{0C130C0B-49E7-43D2-A607-E5B903869E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0638" y="4165600"/>
              <a:ext cx="23813" cy="17463"/>
            </a:xfrm>
            <a:custGeom>
              <a:avLst/>
              <a:gdLst>
                <a:gd name="T0" fmla="*/ 9 w 15"/>
                <a:gd name="T1" fmla="*/ 0 h 11"/>
                <a:gd name="T2" fmla="*/ 13 w 15"/>
                <a:gd name="T3" fmla="*/ 0 h 11"/>
                <a:gd name="T4" fmla="*/ 13 w 15"/>
                <a:gd name="T5" fmla="*/ 2 h 11"/>
                <a:gd name="T6" fmla="*/ 15 w 15"/>
                <a:gd name="T7" fmla="*/ 4 h 11"/>
                <a:gd name="T8" fmla="*/ 13 w 15"/>
                <a:gd name="T9" fmla="*/ 8 h 11"/>
                <a:gd name="T10" fmla="*/ 11 w 15"/>
                <a:gd name="T11" fmla="*/ 11 h 11"/>
                <a:gd name="T12" fmla="*/ 7 w 15"/>
                <a:gd name="T13" fmla="*/ 11 h 11"/>
                <a:gd name="T14" fmla="*/ 4 w 15"/>
                <a:gd name="T15" fmla="*/ 11 h 11"/>
                <a:gd name="T16" fmla="*/ 2 w 15"/>
                <a:gd name="T17" fmla="*/ 8 h 11"/>
                <a:gd name="T18" fmla="*/ 0 w 15"/>
                <a:gd name="T19" fmla="*/ 4 h 11"/>
                <a:gd name="T20" fmla="*/ 7 w 15"/>
                <a:gd name="T21" fmla="*/ 0 h 11"/>
                <a:gd name="T22" fmla="*/ 9 w 15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11">
                  <a:moveTo>
                    <a:pt x="9" y="0"/>
                  </a:moveTo>
                  <a:lnTo>
                    <a:pt x="13" y="0"/>
                  </a:lnTo>
                  <a:lnTo>
                    <a:pt x="13" y="2"/>
                  </a:lnTo>
                  <a:lnTo>
                    <a:pt x="15" y="4"/>
                  </a:lnTo>
                  <a:lnTo>
                    <a:pt x="13" y="8"/>
                  </a:lnTo>
                  <a:lnTo>
                    <a:pt x="11" y="11"/>
                  </a:lnTo>
                  <a:lnTo>
                    <a:pt x="7" y="11"/>
                  </a:lnTo>
                  <a:lnTo>
                    <a:pt x="4" y="11"/>
                  </a:lnTo>
                  <a:lnTo>
                    <a:pt x="2" y="8"/>
                  </a:lnTo>
                  <a:lnTo>
                    <a:pt x="0" y="4"/>
                  </a:lnTo>
                  <a:lnTo>
                    <a:pt x="7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4" name="Freeform 194">
              <a:extLst>
                <a:ext uri="{FF2B5EF4-FFF2-40B4-BE49-F238E27FC236}">
                  <a16:creationId xmlns:a16="http://schemas.microsoft.com/office/drawing/2014/main" id="{CA826CAE-BDE0-43AB-B294-2B44283AD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9525" y="4137025"/>
              <a:ext cx="17463" cy="34925"/>
            </a:xfrm>
            <a:custGeom>
              <a:avLst/>
              <a:gdLst>
                <a:gd name="T0" fmla="*/ 7 w 11"/>
                <a:gd name="T1" fmla="*/ 0 h 22"/>
                <a:gd name="T2" fmla="*/ 9 w 11"/>
                <a:gd name="T3" fmla="*/ 0 h 22"/>
                <a:gd name="T4" fmla="*/ 11 w 11"/>
                <a:gd name="T5" fmla="*/ 2 h 22"/>
                <a:gd name="T6" fmla="*/ 9 w 11"/>
                <a:gd name="T7" fmla="*/ 6 h 22"/>
                <a:gd name="T8" fmla="*/ 9 w 11"/>
                <a:gd name="T9" fmla="*/ 11 h 22"/>
                <a:gd name="T10" fmla="*/ 5 w 11"/>
                <a:gd name="T11" fmla="*/ 22 h 22"/>
                <a:gd name="T12" fmla="*/ 0 w 11"/>
                <a:gd name="T13" fmla="*/ 22 h 22"/>
                <a:gd name="T14" fmla="*/ 0 w 11"/>
                <a:gd name="T15" fmla="*/ 4 h 22"/>
                <a:gd name="T16" fmla="*/ 5 w 11"/>
                <a:gd name="T17" fmla="*/ 0 h 22"/>
                <a:gd name="T18" fmla="*/ 7 w 11"/>
                <a:gd name="T1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22">
                  <a:moveTo>
                    <a:pt x="7" y="0"/>
                  </a:moveTo>
                  <a:lnTo>
                    <a:pt x="9" y="0"/>
                  </a:lnTo>
                  <a:lnTo>
                    <a:pt x="11" y="2"/>
                  </a:lnTo>
                  <a:lnTo>
                    <a:pt x="9" y="6"/>
                  </a:lnTo>
                  <a:lnTo>
                    <a:pt x="9" y="11"/>
                  </a:lnTo>
                  <a:lnTo>
                    <a:pt x="5" y="22"/>
                  </a:lnTo>
                  <a:lnTo>
                    <a:pt x="0" y="22"/>
                  </a:lnTo>
                  <a:lnTo>
                    <a:pt x="0" y="4"/>
                  </a:lnTo>
                  <a:lnTo>
                    <a:pt x="5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5" name="Rectangle 195">
              <a:extLst>
                <a:ext uri="{FF2B5EF4-FFF2-40B4-BE49-F238E27FC236}">
                  <a16:creationId xmlns:a16="http://schemas.microsoft.com/office/drawing/2014/main" id="{E7F4BBC5-3935-45A1-A013-FF64C21883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69525" y="4143375"/>
              <a:ext cx="1588" cy="3175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6" name="Freeform 196">
              <a:extLst>
                <a:ext uri="{FF2B5EF4-FFF2-40B4-BE49-F238E27FC236}">
                  <a16:creationId xmlns:a16="http://schemas.microsoft.com/office/drawing/2014/main" id="{8E810734-F910-4319-B9FA-70392A93A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7463" y="4171950"/>
              <a:ext cx="3175" cy="0"/>
            </a:xfrm>
            <a:custGeom>
              <a:avLst/>
              <a:gdLst>
                <a:gd name="T0" fmla="*/ 0 w 2"/>
                <a:gd name="T1" fmla="*/ 0 w 2"/>
                <a:gd name="T2" fmla="*/ 2 w 2"/>
                <a:gd name="T3" fmla="*/ 0 w 2"/>
                <a:gd name="T4" fmla="*/ 0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7" name="Freeform 197">
              <a:extLst>
                <a:ext uri="{FF2B5EF4-FFF2-40B4-BE49-F238E27FC236}">
                  <a16:creationId xmlns:a16="http://schemas.microsoft.com/office/drawing/2014/main" id="{B66AAA50-49ED-4799-88EB-3E4B48751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09975" y="3995738"/>
              <a:ext cx="17463" cy="14288"/>
            </a:xfrm>
            <a:custGeom>
              <a:avLst/>
              <a:gdLst>
                <a:gd name="T0" fmla="*/ 4 w 11"/>
                <a:gd name="T1" fmla="*/ 0 h 9"/>
                <a:gd name="T2" fmla="*/ 6 w 11"/>
                <a:gd name="T3" fmla="*/ 0 h 9"/>
                <a:gd name="T4" fmla="*/ 9 w 11"/>
                <a:gd name="T5" fmla="*/ 4 h 9"/>
                <a:gd name="T6" fmla="*/ 11 w 11"/>
                <a:gd name="T7" fmla="*/ 7 h 9"/>
                <a:gd name="T8" fmla="*/ 9 w 11"/>
                <a:gd name="T9" fmla="*/ 9 h 9"/>
                <a:gd name="T10" fmla="*/ 6 w 11"/>
                <a:gd name="T11" fmla="*/ 9 h 9"/>
                <a:gd name="T12" fmla="*/ 4 w 11"/>
                <a:gd name="T13" fmla="*/ 9 h 9"/>
                <a:gd name="T14" fmla="*/ 2 w 11"/>
                <a:gd name="T15" fmla="*/ 7 h 9"/>
                <a:gd name="T16" fmla="*/ 0 w 11"/>
                <a:gd name="T17" fmla="*/ 4 h 9"/>
                <a:gd name="T18" fmla="*/ 0 w 11"/>
                <a:gd name="T19" fmla="*/ 2 h 9"/>
                <a:gd name="T20" fmla="*/ 2 w 11"/>
                <a:gd name="T21" fmla="*/ 0 h 9"/>
                <a:gd name="T22" fmla="*/ 2 w 11"/>
                <a:gd name="T23" fmla="*/ 0 h 9"/>
                <a:gd name="T24" fmla="*/ 4 w 11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" h="9">
                  <a:moveTo>
                    <a:pt x="4" y="0"/>
                  </a:moveTo>
                  <a:lnTo>
                    <a:pt x="6" y="0"/>
                  </a:lnTo>
                  <a:lnTo>
                    <a:pt x="9" y="4"/>
                  </a:lnTo>
                  <a:lnTo>
                    <a:pt x="11" y="7"/>
                  </a:lnTo>
                  <a:lnTo>
                    <a:pt x="9" y="9"/>
                  </a:lnTo>
                  <a:lnTo>
                    <a:pt x="6" y="9"/>
                  </a:lnTo>
                  <a:lnTo>
                    <a:pt x="4" y="9"/>
                  </a:lnTo>
                  <a:lnTo>
                    <a:pt x="2" y="7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8" name="Freeform 198">
              <a:extLst>
                <a:ext uri="{FF2B5EF4-FFF2-40B4-BE49-F238E27FC236}">
                  <a16:creationId xmlns:a16="http://schemas.microsoft.com/office/drawing/2014/main" id="{9B520298-6025-4B6E-976E-D32B0BEAF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5688" y="3932238"/>
              <a:ext cx="17463" cy="17463"/>
            </a:xfrm>
            <a:custGeom>
              <a:avLst/>
              <a:gdLst>
                <a:gd name="T0" fmla="*/ 9 w 11"/>
                <a:gd name="T1" fmla="*/ 0 h 11"/>
                <a:gd name="T2" fmla="*/ 11 w 11"/>
                <a:gd name="T3" fmla="*/ 2 h 11"/>
                <a:gd name="T4" fmla="*/ 11 w 11"/>
                <a:gd name="T5" fmla="*/ 4 h 11"/>
                <a:gd name="T6" fmla="*/ 11 w 11"/>
                <a:gd name="T7" fmla="*/ 9 h 11"/>
                <a:gd name="T8" fmla="*/ 6 w 11"/>
                <a:gd name="T9" fmla="*/ 11 h 11"/>
                <a:gd name="T10" fmla="*/ 2 w 11"/>
                <a:gd name="T11" fmla="*/ 11 h 11"/>
                <a:gd name="T12" fmla="*/ 0 w 11"/>
                <a:gd name="T13" fmla="*/ 9 h 11"/>
                <a:gd name="T14" fmla="*/ 0 w 11"/>
                <a:gd name="T15" fmla="*/ 6 h 11"/>
                <a:gd name="T16" fmla="*/ 0 w 11"/>
                <a:gd name="T17" fmla="*/ 6 h 11"/>
                <a:gd name="T18" fmla="*/ 2 w 11"/>
                <a:gd name="T19" fmla="*/ 2 h 11"/>
                <a:gd name="T20" fmla="*/ 4 w 11"/>
                <a:gd name="T21" fmla="*/ 2 h 11"/>
                <a:gd name="T22" fmla="*/ 9 w 11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11">
                  <a:moveTo>
                    <a:pt x="9" y="0"/>
                  </a:moveTo>
                  <a:lnTo>
                    <a:pt x="11" y="2"/>
                  </a:lnTo>
                  <a:lnTo>
                    <a:pt x="11" y="4"/>
                  </a:lnTo>
                  <a:lnTo>
                    <a:pt x="11" y="9"/>
                  </a:lnTo>
                  <a:lnTo>
                    <a:pt x="6" y="11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6"/>
                  </a:lnTo>
                  <a:lnTo>
                    <a:pt x="2" y="2"/>
                  </a:lnTo>
                  <a:lnTo>
                    <a:pt x="4" y="2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9" name="Freeform 199">
              <a:extLst>
                <a:ext uri="{FF2B5EF4-FFF2-40B4-BE49-F238E27FC236}">
                  <a16:creationId xmlns:a16="http://schemas.microsoft.com/office/drawing/2014/main" id="{CFFDB820-1B0F-4A82-8F73-3FD14240F3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51225" y="1716088"/>
              <a:ext cx="20638" cy="17463"/>
            </a:xfrm>
            <a:custGeom>
              <a:avLst/>
              <a:gdLst>
                <a:gd name="T0" fmla="*/ 2 w 13"/>
                <a:gd name="T1" fmla="*/ 0 h 11"/>
                <a:gd name="T2" fmla="*/ 6 w 13"/>
                <a:gd name="T3" fmla="*/ 0 h 11"/>
                <a:gd name="T4" fmla="*/ 9 w 13"/>
                <a:gd name="T5" fmla="*/ 2 h 11"/>
                <a:gd name="T6" fmla="*/ 13 w 13"/>
                <a:gd name="T7" fmla="*/ 4 h 11"/>
                <a:gd name="T8" fmla="*/ 13 w 13"/>
                <a:gd name="T9" fmla="*/ 6 h 11"/>
                <a:gd name="T10" fmla="*/ 13 w 13"/>
                <a:gd name="T11" fmla="*/ 8 h 11"/>
                <a:gd name="T12" fmla="*/ 9 w 13"/>
                <a:gd name="T13" fmla="*/ 11 h 11"/>
                <a:gd name="T14" fmla="*/ 6 w 13"/>
                <a:gd name="T15" fmla="*/ 11 h 11"/>
                <a:gd name="T16" fmla="*/ 4 w 13"/>
                <a:gd name="T17" fmla="*/ 8 h 11"/>
                <a:gd name="T18" fmla="*/ 2 w 13"/>
                <a:gd name="T19" fmla="*/ 6 h 11"/>
                <a:gd name="T20" fmla="*/ 0 w 13"/>
                <a:gd name="T21" fmla="*/ 4 h 11"/>
                <a:gd name="T22" fmla="*/ 0 w 13"/>
                <a:gd name="T23" fmla="*/ 2 h 11"/>
                <a:gd name="T24" fmla="*/ 2 w 13"/>
                <a:gd name="T2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1">
                  <a:moveTo>
                    <a:pt x="2" y="0"/>
                  </a:moveTo>
                  <a:lnTo>
                    <a:pt x="6" y="0"/>
                  </a:lnTo>
                  <a:lnTo>
                    <a:pt x="9" y="2"/>
                  </a:lnTo>
                  <a:lnTo>
                    <a:pt x="13" y="4"/>
                  </a:lnTo>
                  <a:lnTo>
                    <a:pt x="13" y="6"/>
                  </a:lnTo>
                  <a:lnTo>
                    <a:pt x="13" y="8"/>
                  </a:lnTo>
                  <a:lnTo>
                    <a:pt x="9" y="11"/>
                  </a:lnTo>
                  <a:lnTo>
                    <a:pt x="6" y="11"/>
                  </a:lnTo>
                  <a:lnTo>
                    <a:pt x="4" y="8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0" name="Freeform 200">
              <a:extLst>
                <a:ext uri="{FF2B5EF4-FFF2-40B4-BE49-F238E27FC236}">
                  <a16:creationId xmlns:a16="http://schemas.microsoft.com/office/drawing/2014/main" id="{0FE393F2-D933-4410-915A-B3E125144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8475" y="3606800"/>
              <a:ext cx="14288" cy="17463"/>
            </a:xfrm>
            <a:custGeom>
              <a:avLst/>
              <a:gdLst>
                <a:gd name="T0" fmla="*/ 4 w 9"/>
                <a:gd name="T1" fmla="*/ 0 h 11"/>
                <a:gd name="T2" fmla="*/ 6 w 9"/>
                <a:gd name="T3" fmla="*/ 0 h 11"/>
                <a:gd name="T4" fmla="*/ 9 w 9"/>
                <a:gd name="T5" fmla="*/ 5 h 11"/>
                <a:gd name="T6" fmla="*/ 9 w 9"/>
                <a:gd name="T7" fmla="*/ 7 h 11"/>
                <a:gd name="T8" fmla="*/ 9 w 9"/>
                <a:gd name="T9" fmla="*/ 9 h 11"/>
                <a:gd name="T10" fmla="*/ 6 w 9"/>
                <a:gd name="T11" fmla="*/ 11 h 11"/>
                <a:gd name="T12" fmla="*/ 4 w 9"/>
                <a:gd name="T13" fmla="*/ 11 h 11"/>
                <a:gd name="T14" fmla="*/ 0 w 9"/>
                <a:gd name="T15" fmla="*/ 11 h 11"/>
                <a:gd name="T16" fmla="*/ 0 w 9"/>
                <a:gd name="T17" fmla="*/ 7 h 11"/>
                <a:gd name="T18" fmla="*/ 0 w 9"/>
                <a:gd name="T19" fmla="*/ 5 h 11"/>
                <a:gd name="T20" fmla="*/ 2 w 9"/>
                <a:gd name="T21" fmla="*/ 0 h 11"/>
                <a:gd name="T22" fmla="*/ 4 w 9"/>
                <a:gd name="T2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1">
                  <a:moveTo>
                    <a:pt x="4" y="0"/>
                  </a:moveTo>
                  <a:lnTo>
                    <a:pt x="6" y="0"/>
                  </a:lnTo>
                  <a:lnTo>
                    <a:pt x="9" y="5"/>
                  </a:lnTo>
                  <a:lnTo>
                    <a:pt x="9" y="7"/>
                  </a:lnTo>
                  <a:lnTo>
                    <a:pt x="9" y="9"/>
                  </a:lnTo>
                  <a:lnTo>
                    <a:pt x="6" y="11"/>
                  </a:lnTo>
                  <a:lnTo>
                    <a:pt x="4" y="11"/>
                  </a:lnTo>
                  <a:lnTo>
                    <a:pt x="0" y="11"/>
                  </a:lnTo>
                  <a:lnTo>
                    <a:pt x="0" y="7"/>
                  </a:lnTo>
                  <a:lnTo>
                    <a:pt x="0" y="5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1" name="Freeform 201">
              <a:extLst>
                <a:ext uri="{FF2B5EF4-FFF2-40B4-BE49-F238E27FC236}">
                  <a16:creationId xmlns:a16="http://schemas.microsoft.com/office/drawing/2014/main" id="{335EC0BF-2DCA-4CDF-BF4F-2812095C2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3400" y="3536950"/>
              <a:ext cx="14288" cy="20638"/>
            </a:xfrm>
            <a:custGeom>
              <a:avLst/>
              <a:gdLst>
                <a:gd name="T0" fmla="*/ 4 w 9"/>
                <a:gd name="T1" fmla="*/ 0 h 13"/>
                <a:gd name="T2" fmla="*/ 7 w 9"/>
                <a:gd name="T3" fmla="*/ 2 h 13"/>
                <a:gd name="T4" fmla="*/ 9 w 9"/>
                <a:gd name="T5" fmla="*/ 6 h 13"/>
                <a:gd name="T6" fmla="*/ 9 w 9"/>
                <a:gd name="T7" fmla="*/ 11 h 13"/>
                <a:gd name="T8" fmla="*/ 7 w 9"/>
                <a:gd name="T9" fmla="*/ 13 h 13"/>
                <a:gd name="T10" fmla="*/ 4 w 9"/>
                <a:gd name="T11" fmla="*/ 13 h 13"/>
                <a:gd name="T12" fmla="*/ 4 w 9"/>
                <a:gd name="T13" fmla="*/ 13 h 13"/>
                <a:gd name="T14" fmla="*/ 2 w 9"/>
                <a:gd name="T15" fmla="*/ 9 h 13"/>
                <a:gd name="T16" fmla="*/ 0 w 9"/>
                <a:gd name="T17" fmla="*/ 4 h 13"/>
                <a:gd name="T18" fmla="*/ 2 w 9"/>
                <a:gd name="T19" fmla="*/ 0 h 13"/>
                <a:gd name="T20" fmla="*/ 2 w 9"/>
                <a:gd name="T21" fmla="*/ 0 h 13"/>
                <a:gd name="T22" fmla="*/ 4 w 9"/>
                <a:gd name="T2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3">
                  <a:moveTo>
                    <a:pt x="4" y="0"/>
                  </a:moveTo>
                  <a:lnTo>
                    <a:pt x="7" y="2"/>
                  </a:lnTo>
                  <a:lnTo>
                    <a:pt x="9" y="6"/>
                  </a:lnTo>
                  <a:lnTo>
                    <a:pt x="9" y="11"/>
                  </a:lnTo>
                  <a:lnTo>
                    <a:pt x="7" y="13"/>
                  </a:lnTo>
                  <a:lnTo>
                    <a:pt x="4" y="13"/>
                  </a:lnTo>
                  <a:lnTo>
                    <a:pt x="4" y="13"/>
                  </a:lnTo>
                  <a:lnTo>
                    <a:pt x="2" y="9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2" name="Freeform 202">
              <a:extLst>
                <a:ext uri="{FF2B5EF4-FFF2-40B4-BE49-F238E27FC236}">
                  <a16:creationId xmlns:a16="http://schemas.microsoft.com/office/drawing/2014/main" id="{9AA4EA4B-B66C-48BE-B85B-5F77368317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0538" y="3533775"/>
              <a:ext cx="17463" cy="9525"/>
            </a:xfrm>
            <a:custGeom>
              <a:avLst/>
              <a:gdLst>
                <a:gd name="T0" fmla="*/ 7 w 11"/>
                <a:gd name="T1" fmla="*/ 0 h 6"/>
                <a:gd name="T2" fmla="*/ 9 w 11"/>
                <a:gd name="T3" fmla="*/ 0 h 6"/>
                <a:gd name="T4" fmla="*/ 11 w 11"/>
                <a:gd name="T5" fmla="*/ 0 h 6"/>
                <a:gd name="T6" fmla="*/ 11 w 11"/>
                <a:gd name="T7" fmla="*/ 2 h 6"/>
                <a:gd name="T8" fmla="*/ 11 w 11"/>
                <a:gd name="T9" fmla="*/ 2 h 6"/>
                <a:gd name="T10" fmla="*/ 11 w 11"/>
                <a:gd name="T11" fmla="*/ 4 h 6"/>
                <a:gd name="T12" fmla="*/ 9 w 11"/>
                <a:gd name="T13" fmla="*/ 6 h 6"/>
                <a:gd name="T14" fmla="*/ 5 w 11"/>
                <a:gd name="T15" fmla="*/ 6 h 6"/>
                <a:gd name="T16" fmla="*/ 2 w 11"/>
                <a:gd name="T17" fmla="*/ 6 h 6"/>
                <a:gd name="T18" fmla="*/ 0 w 11"/>
                <a:gd name="T19" fmla="*/ 6 h 6"/>
                <a:gd name="T20" fmla="*/ 0 w 11"/>
                <a:gd name="T21" fmla="*/ 6 h 6"/>
                <a:gd name="T22" fmla="*/ 0 w 11"/>
                <a:gd name="T23" fmla="*/ 4 h 6"/>
                <a:gd name="T24" fmla="*/ 0 w 11"/>
                <a:gd name="T25" fmla="*/ 2 h 6"/>
                <a:gd name="T26" fmla="*/ 2 w 11"/>
                <a:gd name="T27" fmla="*/ 0 h 6"/>
                <a:gd name="T28" fmla="*/ 7 w 11"/>
                <a:gd name="T2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" h="6">
                  <a:moveTo>
                    <a:pt x="7" y="0"/>
                  </a:moveTo>
                  <a:lnTo>
                    <a:pt x="9" y="0"/>
                  </a:lnTo>
                  <a:lnTo>
                    <a:pt x="11" y="0"/>
                  </a:lnTo>
                  <a:lnTo>
                    <a:pt x="11" y="2"/>
                  </a:lnTo>
                  <a:lnTo>
                    <a:pt x="11" y="2"/>
                  </a:lnTo>
                  <a:lnTo>
                    <a:pt x="11" y="4"/>
                  </a:lnTo>
                  <a:lnTo>
                    <a:pt x="9" y="6"/>
                  </a:lnTo>
                  <a:lnTo>
                    <a:pt x="5" y="6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3" name="Freeform 203">
              <a:extLst>
                <a:ext uri="{FF2B5EF4-FFF2-40B4-BE49-F238E27FC236}">
                  <a16:creationId xmlns:a16="http://schemas.microsoft.com/office/drawing/2014/main" id="{A47254C7-9BB8-4818-AF78-0C79039A20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6113" y="3751263"/>
              <a:ext cx="17463" cy="14288"/>
            </a:xfrm>
            <a:custGeom>
              <a:avLst/>
              <a:gdLst>
                <a:gd name="T0" fmla="*/ 4 w 11"/>
                <a:gd name="T1" fmla="*/ 0 h 9"/>
                <a:gd name="T2" fmla="*/ 9 w 11"/>
                <a:gd name="T3" fmla="*/ 3 h 9"/>
                <a:gd name="T4" fmla="*/ 11 w 11"/>
                <a:gd name="T5" fmla="*/ 5 h 9"/>
                <a:gd name="T6" fmla="*/ 11 w 11"/>
                <a:gd name="T7" fmla="*/ 7 h 9"/>
                <a:gd name="T8" fmla="*/ 9 w 11"/>
                <a:gd name="T9" fmla="*/ 7 h 9"/>
                <a:gd name="T10" fmla="*/ 9 w 11"/>
                <a:gd name="T11" fmla="*/ 9 h 9"/>
                <a:gd name="T12" fmla="*/ 4 w 11"/>
                <a:gd name="T13" fmla="*/ 9 h 9"/>
                <a:gd name="T14" fmla="*/ 2 w 11"/>
                <a:gd name="T15" fmla="*/ 7 h 9"/>
                <a:gd name="T16" fmla="*/ 0 w 11"/>
                <a:gd name="T17" fmla="*/ 7 h 9"/>
                <a:gd name="T18" fmla="*/ 0 w 11"/>
                <a:gd name="T19" fmla="*/ 5 h 9"/>
                <a:gd name="T20" fmla="*/ 2 w 11"/>
                <a:gd name="T21" fmla="*/ 3 h 9"/>
                <a:gd name="T22" fmla="*/ 4 w 11"/>
                <a:gd name="T2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" h="9">
                  <a:moveTo>
                    <a:pt x="4" y="0"/>
                  </a:moveTo>
                  <a:lnTo>
                    <a:pt x="9" y="3"/>
                  </a:lnTo>
                  <a:lnTo>
                    <a:pt x="11" y="5"/>
                  </a:lnTo>
                  <a:lnTo>
                    <a:pt x="11" y="7"/>
                  </a:lnTo>
                  <a:lnTo>
                    <a:pt x="9" y="7"/>
                  </a:lnTo>
                  <a:lnTo>
                    <a:pt x="9" y="9"/>
                  </a:lnTo>
                  <a:lnTo>
                    <a:pt x="4" y="9"/>
                  </a:lnTo>
                  <a:lnTo>
                    <a:pt x="2" y="7"/>
                  </a:lnTo>
                  <a:lnTo>
                    <a:pt x="0" y="7"/>
                  </a:lnTo>
                  <a:lnTo>
                    <a:pt x="0" y="5"/>
                  </a:lnTo>
                  <a:lnTo>
                    <a:pt x="2" y="3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" name="Freeform 204">
              <a:extLst>
                <a:ext uri="{FF2B5EF4-FFF2-40B4-BE49-F238E27FC236}">
                  <a16:creationId xmlns:a16="http://schemas.microsoft.com/office/drawing/2014/main" id="{4EC6AF2A-3CE9-4640-9D6A-C6231645B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96638" y="4662488"/>
              <a:ext cx="3175" cy="3175"/>
            </a:xfrm>
            <a:custGeom>
              <a:avLst/>
              <a:gdLst>
                <a:gd name="T0" fmla="*/ 0 w 2"/>
                <a:gd name="T1" fmla="*/ 0 h 2"/>
                <a:gd name="T2" fmla="*/ 0 w 2"/>
                <a:gd name="T3" fmla="*/ 0 h 2"/>
                <a:gd name="T4" fmla="*/ 2 w 2"/>
                <a:gd name="T5" fmla="*/ 2 h 2"/>
                <a:gd name="T6" fmla="*/ 0 w 2"/>
                <a:gd name="T7" fmla="*/ 2 h 2"/>
                <a:gd name="T8" fmla="*/ 0 w 2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05" name="Speech Bubble: Rectangle 204">
            <a:extLst>
              <a:ext uri="{FF2B5EF4-FFF2-40B4-BE49-F238E27FC236}">
                <a16:creationId xmlns:a16="http://schemas.microsoft.com/office/drawing/2014/main" id="{78DFA67C-1BAF-47A5-9845-677068C5C3AA}"/>
              </a:ext>
            </a:extLst>
          </p:cNvPr>
          <p:cNvSpPr/>
          <p:nvPr/>
        </p:nvSpPr>
        <p:spPr>
          <a:xfrm>
            <a:off x="8885154" y="2939628"/>
            <a:ext cx="1180326" cy="367866"/>
          </a:xfrm>
          <a:prstGeom prst="wedgeRectCallout">
            <a:avLst>
              <a:gd name="adj1" fmla="val -30631"/>
              <a:gd name="adj2" fmla="val 44052"/>
            </a:avLst>
          </a:prstGeom>
          <a:solidFill>
            <a:srgbClr val="3A4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/>
                </a:solidFill>
              </a:rPr>
              <a:t>306,975</a:t>
            </a:r>
          </a:p>
        </p:txBody>
      </p:sp>
      <p:sp>
        <p:nvSpPr>
          <p:cNvPr id="209" name="Speech Bubble: Rectangle 208">
            <a:extLst>
              <a:ext uri="{FF2B5EF4-FFF2-40B4-BE49-F238E27FC236}">
                <a16:creationId xmlns:a16="http://schemas.microsoft.com/office/drawing/2014/main" id="{431F0DD1-9A46-47C0-A815-6734C3CC543E}"/>
              </a:ext>
            </a:extLst>
          </p:cNvPr>
          <p:cNvSpPr/>
          <p:nvPr/>
        </p:nvSpPr>
        <p:spPr>
          <a:xfrm>
            <a:off x="4325281" y="5255703"/>
            <a:ext cx="1180326" cy="367866"/>
          </a:xfrm>
          <a:prstGeom prst="wedgeRectCallout">
            <a:avLst>
              <a:gd name="adj1" fmla="val -34148"/>
              <a:gd name="adj2" fmla="val 45648"/>
            </a:avLst>
          </a:prstGeom>
          <a:solidFill>
            <a:srgbClr val="3A49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2"/>
                </a:solidFill>
              </a:rPr>
              <a:t>356,975</a:t>
            </a: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919B3F19-D1C4-4B7C-9062-301C8BC076CD}"/>
              </a:ext>
            </a:extLst>
          </p:cNvPr>
          <p:cNvSpPr/>
          <p:nvPr/>
        </p:nvSpPr>
        <p:spPr>
          <a:xfrm>
            <a:off x="3972475" y="443711"/>
            <a:ext cx="42659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dirty="0">
                <a:solidFill>
                  <a:srgbClr val="3A492C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OUR LOCATIONS</a:t>
            </a:r>
          </a:p>
        </p:txBody>
      </p:sp>
      <p:sp>
        <p:nvSpPr>
          <p:cNvPr id="212" name="Right Triangle 211">
            <a:extLst>
              <a:ext uri="{FF2B5EF4-FFF2-40B4-BE49-F238E27FC236}">
                <a16:creationId xmlns:a16="http://schemas.microsoft.com/office/drawing/2014/main" id="{944D2D98-A4A4-41AA-9D5A-B4FFF9EE2D16}"/>
              </a:ext>
            </a:extLst>
          </p:cNvPr>
          <p:cNvSpPr/>
          <p:nvPr/>
        </p:nvSpPr>
        <p:spPr>
          <a:xfrm rot="10800000">
            <a:off x="11699874" y="0"/>
            <a:ext cx="492125" cy="492125"/>
          </a:xfrm>
          <a:prstGeom prst="rtTriangle">
            <a:avLst/>
          </a:prstGeom>
          <a:solidFill>
            <a:srgbClr val="AEB1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807028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595</Words>
  <Application>Microsoft Office PowerPoint</Application>
  <PresentationFormat>Widescreen</PresentationFormat>
  <Paragraphs>96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Calibri Light</vt:lpstr>
      <vt:lpstr>Poppins</vt:lpstr>
      <vt:lpstr>Poppins SemiBold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Shaheer Khan</dc:creator>
  <cp:lastModifiedBy>Shaheer Khan</cp:lastModifiedBy>
  <cp:revision>18</cp:revision>
  <dcterms:created xsi:type="dcterms:W3CDTF">2019-06-28T04:53:34Z</dcterms:created>
  <dcterms:modified xsi:type="dcterms:W3CDTF">2019-06-28T06:08:34Z</dcterms:modified>
</cp:coreProperties>
</file>